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02" r:id="rId4"/>
    <p:sldId id="263" r:id="rId5"/>
    <p:sldId id="259" r:id="rId6"/>
    <p:sldId id="269" r:id="rId7"/>
    <p:sldId id="303" r:id="rId8"/>
    <p:sldId id="260" r:id="rId9"/>
    <p:sldId id="261" r:id="rId10"/>
    <p:sldId id="304" r:id="rId11"/>
    <p:sldId id="267" r:id="rId12"/>
    <p:sldId id="305" r:id="rId13"/>
    <p:sldId id="306" r:id="rId14"/>
    <p:sldId id="30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2C29F-7BDB-4BA4-B81D-AEBDA9E355A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5FF8C-E37B-4707-B703-5B961D02C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5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hoạ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slide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321B5-E5CA-40CB-8ED0-F7C170F82A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6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321B5-E5CA-40CB-8ED0-F7C170F82A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9F33-2686-4AFD-B9BF-6EDB91A13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135F9-6DEF-4171-B136-EFDB7A72E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63B2-E14B-4422-B01A-894183F5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ABDB5-AAF7-48ED-AADC-BAE1B5C2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09101-537B-4758-B064-3D35CB78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0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D697-39DC-4AB2-89FC-3A1A6E88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70851-7B72-4AD7-90E2-9E8E35352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A1D98-6DDC-4E89-B48D-979DE995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3E974-D6C9-45E8-B6E0-1993EB62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C290B-2530-491B-BE95-204D5055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4E7A18-6782-4783-ABBC-A3D5059D3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CE338-A1CD-4C20-9567-D9066B300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7FF9E-6E37-456B-89D3-5A11C491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B70FD-BF22-42D0-B560-91DE4B37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136B6-84ED-427E-8BD2-121F5960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A281-2A45-4C22-90D8-E521E6E4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586A-5AE2-4427-8C83-735B1CA6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D6E43-55FA-48DD-B4F2-D977238D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69251-5B3F-48F4-B1A0-C5C66A09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66C45-0C6C-4C14-B623-C2ECFA2E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0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B6CB-2587-4188-AD13-B578A52D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7A5F6-23A1-47D4-9683-F846E841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1A4EF-61C5-42A9-B413-1D594232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2F847-2EB3-418B-9CF6-80F4472C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F333E-F0CE-4256-9A5D-838AA186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0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12DAE-EE48-4F97-A44B-02FEEDA1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130C-FC3F-48D2-AD93-A1CADB8F6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C2DEE-905A-4944-B830-2453A9769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823CC-B852-4E46-9C3A-C320AA70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3571B-547D-4415-A308-4468690D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48932-5CA2-4044-AEE1-1E29CC83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D93C-484F-4F3B-95F5-71C35DC8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F2B35-5B6D-42DC-AB5D-8DE8BC756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5DE82-E3FA-4D85-BF6D-043647836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E4ED5-B2CE-4243-8C92-C1A4FB06D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E5BE1C-3A4A-4255-8011-ECAFF16B0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FD9EC-9A70-4418-8791-01F98031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4CD29-6B65-4B4B-8E49-A827AC35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FA079-EAF7-423A-8F51-BB45E297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8DE-0C31-4FF6-8153-37AA49691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CE462-F012-45B0-ABBA-034ADE4C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AAAC0-B0F6-4459-BD70-68F076C5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99964-4A6A-4119-B4FC-C7BEBC67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35919-F75A-42B6-AFDB-47E7EBD9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ACD19-BB41-4265-B972-16A9A2E8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60187-BAC0-441E-9691-026D4DE3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CBDA-5EE5-4037-977B-AF466EA7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AEA50-3236-49BB-BFE2-FE1D4B861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77E6F-0FE6-4155-ADAD-D21AF0B52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B7997-499B-4DAC-9630-A04F299E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105C0-695A-4D05-BB65-A059F8CC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300DE-181A-4490-A1F0-F4E95E1A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3321-C00D-496A-AB7D-A2093779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8C374-A43B-47D5-822E-2298BBFD5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03FB8-093F-4D75-9198-3A43475B4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BD7E1-542F-41F3-B442-63202F445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824DE-D156-416B-816C-FF15CE04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384C6-1F53-414E-8B7C-90FB981F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7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979B0-5E9E-48EA-A134-228956B3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20FF-BFAD-441D-A6F2-E6F3F0983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2623F-9AF0-456D-A497-B39467128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9C262-07B8-4252-AC72-0789FFE49D9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2BC21-2414-47E5-B412-95F9A27B2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3558-5DEA-4643-BA6D-A857B326F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FF007-AF24-46DE-8FD1-15A3D3255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7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gif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5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8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fif"/><Relationship Id="rId5" Type="http://schemas.openxmlformats.org/officeDocument/2006/relationships/slide" Target="slide10.xml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10DD9692-676E-4B13-9BEC-18818DBCAEAD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B4BBD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สี่เหลี่ยมผืนผ้า: มุมมน 108">
            <a:extLst>
              <a:ext uri="{FF2B5EF4-FFF2-40B4-BE49-F238E27FC236}">
                <a16:creationId xmlns:a16="http://schemas.microsoft.com/office/drawing/2014/main" id="{896FCAB5-C49A-45BC-B6FE-A8520F6A693F}"/>
              </a:ext>
            </a:extLst>
          </p:cNvPr>
          <p:cNvSpPr/>
          <p:nvPr/>
        </p:nvSpPr>
        <p:spPr>
          <a:xfrm>
            <a:off x="418521" y="416176"/>
            <a:ext cx="11361420" cy="6047740"/>
          </a:xfrm>
          <a:prstGeom prst="roundRect">
            <a:avLst>
              <a:gd name="adj" fmla="val 2256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69000">
                <a:srgbClr val="B4BBD7">
                  <a:alpha val="20000"/>
                </a:srgbClr>
              </a:gs>
            </a:gsLst>
            <a:lin ang="1350000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CF39FC-404B-4F60-9CF5-9805D70180AA}"/>
              </a:ext>
            </a:extLst>
          </p:cNvPr>
          <p:cNvGrpSpPr/>
          <p:nvPr/>
        </p:nvGrpSpPr>
        <p:grpSpPr>
          <a:xfrm>
            <a:off x="8844292" y="-773237"/>
            <a:ext cx="423547" cy="423547"/>
            <a:chOff x="2237014" y="1763486"/>
            <a:chExt cx="423547" cy="423547"/>
          </a:xfrm>
        </p:grpSpPr>
        <p:sp>
          <p:nvSpPr>
            <p:cNvPr id="95" name="วงรี 94">
              <a:extLst>
                <a:ext uri="{FF2B5EF4-FFF2-40B4-BE49-F238E27FC236}">
                  <a16:creationId xmlns:a16="http://schemas.microsoft.com/office/drawing/2014/main" id="{0FF8B59A-3437-4312-B017-0E8F88B2D0C9}"/>
                </a:ext>
              </a:extLst>
            </p:cNvPr>
            <p:cNvSpPr/>
            <p:nvPr/>
          </p:nvSpPr>
          <p:spPr>
            <a:xfrm>
              <a:off x="2237014" y="1763486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วงรี 96">
              <a:extLst>
                <a:ext uri="{FF2B5EF4-FFF2-40B4-BE49-F238E27FC236}">
                  <a16:creationId xmlns:a16="http://schemas.microsoft.com/office/drawing/2014/main" id="{BB4F54D0-BF4F-4C22-B259-25D284403AC6}"/>
                </a:ext>
              </a:extLst>
            </p:cNvPr>
            <p:cNvSpPr/>
            <p:nvPr/>
          </p:nvSpPr>
          <p:spPr>
            <a:xfrm>
              <a:off x="2308618" y="1841862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ส่วนโค้ง 95">
              <a:extLst>
                <a:ext uri="{FF2B5EF4-FFF2-40B4-BE49-F238E27FC236}">
                  <a16:creationId xmlns:a16="http://schemas.microsoft.com/office/drawing/2014/main" id="{1CF536FC-5404-490B-B273-261DE233F879}"/>
                </a:ext>
              </a:extLst>
            </p:cNvPr>
            <p:cNvSpPr/>
            <p:nvPr/>
          </p:nvSpPr>
          <p:spPr>
            <a:xfrm flipV="1">
              <a:off x="2321356" y="1855930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กลุ่ม 117">
            <a:extLst>
              <a:ext uri="{FF2B5EF4-FFF2-40B4-BE49-F238E27FC236}">
                <a16:creationId xmlns:a16="http://schemas.microsoft.com/office/drawing/2014/main" id="{25C074F3-58F4-41F8-A4DC-CA748F2686EC}"/>
              </a:ext>
            </a:extLst>
          </p:cNvPr>
          <p:cNvGrpSpPr/>
          <p:nvPr/>
        </p:nvGrpSpPr>
        <p:grpSpPr>
          <a:xfrm>
            <a:off x="1431509" y="7316129"/>
            <a:ext cx="423547" cy="423547"/>
            <a:chOff x="9749599" y="4631922"/>
            <a:chExt cx="423547" cy="423547"/>
          </a:xfrm>
        </p:grpSpPr>
        <p:sp>
          <p:nvSpPr>
            <p:cNvPr id="98" name="วงรี 97">
              <a:extLst>
                <a:ext uri="{FF2B5EF4-FFF2-40B4-BE49-F238E27FC236}">
                  <a16:creationId xmlns:a16="http://schemas.microsoft.com/office/drawing/2014/main" id="{A8092EB1-5D6B-4F81-8016-4E04E62685CD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วงรี 98">
              <a:extLst>
                <a:ext uri="{FF2B5EF4-FFF2-40B4-BE49-F238E27FC236}">
                  <a16:creationId xmlns:a16="http://schemas.microsoft.com/office/drawing/2014/main" id="{B2C0BCCA-594E-4AC6-9F67-109F6E72D124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ส่วนโค้ง 99">
              <a:extLst>
                <a:ext uri="{FF2B5EF4-FFF2-40B4-BE49-F238E27FC236}">
                  <a16:creationId xmlns:a16="http://schemas.microsoft.com/office/drawing/2014/main" id="{52C7A883-2D06-4385-93C3-AA583D2E48B9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0FB7F9-8F6B-4401-B6CB-BFF56256B74C}"/>
              </a:ext>
            </a:extLst>
          </p:cNvPr>
          <p:cNvGrpSpPr/>
          <p:nvPr/>
        </p:nvGrpSpPr>
        <p:grpSpPr>
          <a:xfrm>
            <a:off x="4292828" y="7218547"/>
            <a:ext cx="423547" cy="423547"/>
            <a:chOff x="10251177" y="640767"/>
            <a:chExt cx="423547" cy="423547"/>
          </a:xfrm>
        </p:grpSpPr>
        <p:sp>
          <p:nvSpPr>
            <p:cNvPr id="101" name="วงรี 100">
              <a:extLst>
                <a:ext uri="{FF2B5EF4-FFF2-40B4-BE49-F238E27FC236}">
                  <a16:creationId xmlns:a16="http://schemas.microsoft.com/office/drawing/2014/main" id="{F8E867C6-49AB-451D-BB43-CF328A50DDB1}"/>
                </a:ext>
              </a:extLst>
            </p:cNvPr>
            <p:cNvSpPr/>
            <p:nvPr/>
          </p:nvSpPr>
          <p:spPr>
            <a:xfrm>
              <a:off x="10251177" y="640767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วงรี 101">
              <a:extLst>
                <a:ext uri="{FF2B5EF4-FFF2-40B4-BE49-F238E27FC236}">
                  <a16:creationId xmlns:a16="http://schemas.microsoft.com/office/drawing/2014/main" id="{1BA0C284-2561-4425-960F-02A25D97909F}"/>
                </a:ext>
              </a:extLst>
            </p:cNvPr>
            <p:cNvSpPr/>
            <p:nvPr/>
          </p:nvSpPr>
          <p:spPr>
            <a:xfrm>
              <a:off x="10322781" y="719143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ส่วนโค้ง 102">
              <a:extLst>
                <a:ext uri="{FF2B5EF4-FFF2-40B4-BE49-F238E27FC236}">
                  <a16:creationId xmlns:a16="http://schemas.microsoft.com/office/drawing/2014/main" id="{C70CB4EE-B1F3-45D5-9D01-7F2F053D6481}"/>
                </a:ext>
              </a:extLst>
            </p:cNvPr>
            <p:cNvSpPr/>
            <p:nvPr/>
          </p:nvSpPr>
          <p:spPr>
            <a:xfrm flipV="1">
              <a:off x="10335519" y="733211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822364-3791-4021-A45F-13CF9661DC50}"/>
              </a:ext>
            </a:extLst>
          </p:cNvPr>
          <p:cNvGrpSpPr/>
          <p:nvPr/>
        </p:nvGrpSpPr>
        <p:grpSpPr>
          <a:xfrm>
            <a:off x="8627057" y="7211268"/>
            <a:ext cx="423547" cy="423547"/>
            <a:chOff x="3081663" y="3583165"/>
            <a:chExt cx="423547" cy="423547"/>
          </a:xfrm>
        </p:grpSpPr>
        <p:sp>
          <p:nvSpPr>
            <p:cNvPr id="104" name="วงรี 103">
              <a:extLst>
                <a:ext uri="{FF2B5EF4-FFF2-40B4-BE49-F238E27FC236}">
                  <a16:creationId xmlns:a16="http://schemas.microsoft.com/office/drawing/2014/main" id="{30803E63-86D1-44E4-A014-0BB7A9347D70}"/>
                </a:ext>
              </a:extLst>
            </p:cNvPr>
            <p:cNvSpPr/>
            <p:nvPr/>
          </p:nvSpPr>
          <p:spPr>
            <a:xfrm>
              <a:off x="3081663" y="3583165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วงรี 104">
              <a:extLst>
                <a:ext uri="{FF2B5EF4-FFF2-40B4-BE49-F238E27FC236}">
                  <a16:creationId xmlns:a16="http://schemas.microsoft.com/office/drawing/2014/main" id="{CDAF49E2-B621-4194-8FC8-30CE1D85078F}"/>
                </a:ext>
              </a:extLst>
            </p:cNvPr>
            <p:cNvSpPr/>
            <p:nvPr/>
          </p:nvSpPr>
          <p:spPr>
            <a:xfrm>
              <a:off x="3153267" y="3661541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ส่วนโค้ง 105">
              <a:extLst>
                <a:ext uri="{FF2B5EF4-FFF2-40B4-BE49-F238E27FC236}">
                  <a16:creationId xmlns:a16="http://schemas.microsoft.com/office/drawing/2014/main" id="{7FE505A5-5B3E-4B2E-89A5-F000764F9AAA}"/>
                </a:ext>
              </a:extLst>
            </p:cNvPr>
            <p:cNvSpPr/>
            <p:nvPr/>
          </p:nvSpPr>
          <p:spPr>
            <a:xfrm flipV="1">
              <a:off x="3176340" y="3666311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20268C9-5942-4761-AC38-004FA6C9B38D}"/>
              </a:ext>
            </a:extLst>
          </p:cNvPr>
          <p:cNvGrpSpPr/>
          <p:nvPr/>
        </p:nvGrpSpPr>
        <p:grpSpPr>
          <a:xfrm>
            <a:off x="633241" y="-2255791"/>
            <a:ext cx="1991362" cy="1909718"/>
            <a:chOff x="10131203" y="2493190"/>
            <a:chExt cx="1991362" cy="1909718"/>
          </a:xfrm>
        </p:grpSpPr>
        <p:sp>
          <p:nvSpPr>
            <p:cNvPr id="93" name="วงรี 92">
              <a:extLst>
                <a:ext uri="{FF2B5EF4-FFF2-40B4-BE49-F238E27FC236}">
                  <a16:creationId xmlns:a16="http://schemas.microsoft.com/office/drawing/2014/main" id="{D784950B-3379-4FA3-A35D-E4A4CE254774}"/>
                </a:ext>
              </a:extLst>
            </p:cNvPr>
            <p:cNvSpPr/>
            <p:nvPr/>
          </p:nvSpPr>
          <p:spPr>
            <a:xfrm>
              <a:off x="10250945" y="2531288"/>
              <a:ext cx="1871620" cy="1871620"/>
            </a:xfrm>
            <a:prstGeom prst="ellipse">
              <a:avLst/>
            </a:prstGeom>
            <a:solidFill>
              <a:srgbClr val="B4BBD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วงรี 65">
              <a:extLst>
                <a:ext uri="{FF2B5EF4-FFF2-40B4-BE49-F238E27FC236}">
                  <a16:creationId xmlns:a16="http://schemas.microsoft.com/office/drawing/2014/main" id="{1B9C0773-A4B8-4E9C-B2DF-854BE651E932}"/>
                </a:ext>
              </a:extLst>
            </p:cNvPr>
            <p:cNvSpPr/>
            <p:nvPr/>
          </p:nvSpPr>
          <p:spPr>
            <a:xfrm>
              <a:off x="10131203" y="2493190"/>
              <a:ext cx="1871620" cy="1871620"/>
            </a:xfrm>
            <a:prstGeom prst="ellipse">
              <a:avLst/>
            </a:prstGeom>
            <a:solidFill>
              <a:srgbClr val="B4BBD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DE9FAC84-994A-4099-8544-7E535C873B15}"/>
                </a:ext>
              </a:extLst>
            </p:cNvPr>
            <p:cNvSpPr/>
            <p:nvPr/>
          </p:nvSpPr>
          <p:spPr>
            <a:xfrm>
              <a:off x="10394239" y="2756226"/>
              <a:ext cx="1345548" cy="1345548"/>
            </a:xfrm>
            <a:prstGeom prst="ellipse">
              <a:avLst/>
            </a:prstGeom>
            <a:solidFill>
              <a:srgbClr val="FEDD7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วงรี 67">
              <a:extLst>
                <a:ext uri="{FF2B5EF4-FFF2-40B4-BE49-F238E27FC236}">
                  <a16:creationId xmlns:a16="http://schemas.microsoft.com/office/drawing/2014/main" id="{3062CCEE-2580-4F8F-B391-3DCB5A3FA2FC}"/>
                </a:ext>
              </a:extLst>
            </p:cNvPr>
            <p:cNvSpPr/>
            <p:nvPr/>
          </p:nvSpPr>
          <p:spPr>
            <a:xfrm>
              <a:off x="10993217" y="2556163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วงรี 68">
              <a:extLst>
                <a:ext uri="{FF2B5EF4-FFF2-40B4-BE49-F238E27FC236}">
                  <a16:creationId xmlns:a16="http://schemas.microsoft.com/office/drawing/2014/main" id="{F60C1F01-3808-49AA-A64A-148EE9F479C9}"/>
                </a:ext>
              </a:extLst>
            </p:cNvPr>
            <p:cNvSpPr/>
            <p:nvPr/>
          </p:nvSpPr>
          <p:spPr>
            <a:xfrm>
              <a:off x="10301126" y="2975121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id="{8F45B4C7-C674-4391-89B8-7FA75AF04E57}"/>
                </a:ext>
              </a:extLst>
            </p:cNvPr>
            <p:cNvSpPr/>
            <p:nvPr/>
          </p:nvSpPr>
          <p:spPr>
            <a:xfrm>
              <a:off x="10339760" y="3816541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วงรี 70">
              <a:extLst>
                <a:ext uri="{FF2B5EF4-FFF2-40B4-BE49-F238E27FC236}">
                  <a16:creationId xmlns:a16="http://schemas.microsoft.com/office/drawing/2014/main" id="{687FCD19-9007-4DAD-8A07-99C8D5D1AB04}"/>
                </a:ext>
              </a:extLst>
            </p:cNvPr>
            <p:cNvSpPr/>
            <p:nvPr/>
          </p:nvSpPr>
          <p:spPr>
            <a:xfrm>
              <a:off x="10993217" y="4156780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วงรี 71">
              <a:extLst>
                <a:ext uri="{FF2B5EF4-FFF2-40B4-BE49-F238E27FC236}">
                  <a16:creationId xmlns:a16="http://schemas.microsoft.com/office/drawing/2014/main" id="{569F61F6-9835-4CA9-88B0-7B739F89B13C}"/>
                </a:ext>
              </a:extLst>
            </p:cNvPr>
            <p:cNvSpPr/>
            <p:nvPr/>
          </p:nvSpPr>
          <p:spPr>
            <a:xfrm>
              <a:off x="11646674" y="3816541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วงรี 72">
              <a:extLst>
                <a:ext uri="{FF2B5EF4-FFF2-40B4-BE49-F238E27FC236}">
                  <a16:creationId xmlns:a16="http://schemas.microsoft.com/office/drawing/2014/main" id="{1956DEB1-D708-49F4-AD7F-916BC522C4CA}"/>
                </a:ext>
              </a:extLst>
            </p:cNvPr>
            <p:cNvSpPr/>
            <p:nvPr/>
          </p:nvSpPr>
          <p:spPr>
            <a:xfrm>
              <a:off x="11684013" y="2943260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ส่วนโค้ง 46">
              <a:extLst>
                <a:ext uri="{FF2B5EF4-FFF2-40B4-BE49-F238E27FC236}">
                  <a16:creationId xmlns:a16="http://schemas.microsoft.com/office/drawing/2014/main" id="{3E24EBDB-B851-430A-B9CF-D7D6D73AC26B}"/>
                </a:ext>
              </a:extLst>
            </p:cNvPr>
            <p:cNvSpPr/>
            <p:nvPr/>
          </p:nvSpPr>
          <p:spPr>
            <a:xfrm rot="13127867">
              <a:off x="10613989" y="2874099"/>
              <a:ext cx="1131894" cy="1131894"/>
            </a:xfrm>
            <a:prstGeom prst="arc">
              <a:avLst>
                <a:gd name="adj1" fmla="val 16200000"/>
                <a:gd name="adj2" fmla="val 2071011"/>
              </a:avLst>
            </a:prstGeom>
            <a:ln w="254000" cap="rnd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" name="รูปภาพ 111">
              <a:extLst>
                <a:ext uri="{FF2B5EF4-FFF2-40B4-BE49-F238E27FC236}">
                  <a16:creationId xmlns:a16="http://schemas.microsoft.com/office/drawing/2014/main" id="{AD8EB3BD-517E-4DE3-A007-4E8CE54E5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5612" y1="65190" x2="51899" y2="65190"/>
                          <a14:foregroundMark x1="42616" y1="62658" x2="56962" y2="62658"/>
                          <a14:foregroundMark x1="64979" y1="60970" x2="66034" y2="67722"/>
                          <a14:foregroundMark x1="65823" y1="59072" x2="64557" y2="64135"/>
                          <a14:foregroundMark x1="63713" y1="59705" x2="63502" y2="66456"/>
                          <a14:foregroundMark x1="60759" y1="60338" x2="58017" y2="66245"/>
                          <a14:foregroundMark x1="62025" y1="66667" x2="44093" y2="67511"/>
                          <a14:foregroundMark x1="59283" y1="68987" x2="42827" y2="69409"/>
                          <a14:foregroundMark x1="39873" y1="60338" x2="42194" y2="71730"/>
                          <a14:foregroundMark x1="39662" y1="64346" x2="41350" y2="67089"/>
                          <a14:foregroundMark x1="36709" y1="60970" x2="36709" y2="62236"/>
                          <a14:foregroundMark x1="36920" y1="64557" x2="37764" y2="67089"/>
                          <a14:foregroundMark x1="37342" y1="64557" x2="39241" y2="71519"/>
                          <a14:foregroundMark x1="59072" y1="69831" x2="53797" y2="69831"/>
                          <a14:foregroundMark x1="53797" y1="69831" x2="45359" y2="72574"/>
                          <a14:backgroundMark x1="51037" y1="74262" x2="59705" y2="74262"/>
                          <a14:backgroundMark x1="41772" y1="74262" x2="46702" y2="74262"/>
                          <a14:backgroundMark x1="50417" y1="74463" x2="54641" y2="82911"/>
                          <a14:backgroundMark x1="60659" y1="71115" x2="75105" y2="72152"/>
                          <a14:backgroundMark x1="31013" y1="68987" x2="34907" y2="69266"/>
                          <a14:backgroundMark x1="47211" y1="74901" x2="45148" y2="75949"/>
                          <a14:backgroundMark x1="72152" y1="62236" x2="69054" y2="63809"/>
                          <a14:backgroundMark x1="75316" y1="62658" x2="69191" y2="64681"/>
                          <a14:backgroundMark x1="72152" y1="59494" x2="69250" y2="60159"/>
                          <a14:backgroundMark x1="68565" y1="59494" x2="68112" y2="59633"/>
                          <a14:backgroundMark x1="60187" y1="72858" x2="62025" y2="73418"/>
                          <a14:backgroundMark x1="34599" y1="60759" x2="35391" y2="60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20042" r="25250" b="29365"/>
            <a:stretch/>
          </p:blipFill>
          <p:spPr>
            <a:xfrm>
              <a:off x="10503141" y="2908471"/>
              <a:ext cx="1127743" cy="1187871"/>
            </a:xfrm>
            <a:prstGeom prst="ellipse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53ACD1-126E-4EE5-B669-088E11555B8A}"/>
              </a:ext>
            </a:extLst>
          </p:cNvPr>
          <p:cNvGrpSpPr/>
          <p:nvPr/>
        </p:nvGrpSpPr>
        <p:grpSpPr>
          <a:xfrm>
            <a:off x="12471399" y="4661404"/>
            <a:ext cx="1982021" cy="1963619"/>
            <a:chOff x="82752" y="2493190"/>
            <a:chExt cx="2231147" cy="2210432"/>
          </a:xfrm>
        </p:grpSpPr>
        <p:sp>
          <p:nvSpPr>
            <p:cNvPr id="94" name="วงรี 93">
              <a:extLst>
                <a:ext uri="{FF2B5EF4-FFF2-40B4-BE49-F238E27FC236}">
                  <a16:creationId xmlns:a16="http://schemas.microsoft.com/office/drawing/2014/main" id="{C9234213-A4AF-4EFC-B532-75B5A0971BB2}"/>
                </a:ext>
              </a:extLst>
            </p:cNvPr>
            <p:cNvSpPr/>
            <p:nvPr/>
          </p:nvSpPr>
          <p:spPr>
            <a:xfrm>
              <a:off x="82752" y="2568752"/>
              <a:ext cx="1871620" cy="1871620"/>
            </a:xfrm>
            <a:prstGeom prst="ellipse">
              <a:avLst/>
            </a:prstGeom>
            <a:solidFill>
              <a:srgbClr val="B4BBD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3E82FDE8-89C0-4398-8024-0ADBC96D4565}"/>
                </a:ext>
              </a:extLst>
            </p:cNvPr>
            <p:cNvSpPr/>
            <p:nvPr/>
          </p:nvSpPr>
          <p:spPr>
            <a:xfrm>
              <a:off x="184991" y="2493190"/>
              <a:ext cx="1871620" cy="1871620"/>
            </a:xfrm>
            <a:prstGeom prst="ellipse">
              <a:avLst/>
            </a:prstGeom>
            <a:solidFill>
              <a:srgbClr val="B4BBD7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9D470C51-F7E3-43CC-9BA2-09352FB7ECB2}"/>
                </a:ext>
              </a:extLst>
            </p:cNvPr>
            <p:cNvSpPr/>
            <p:nvPr/>
          </p:nvSpPr>
          <p:spPr>
            <a:xfrm>
              <a:off x="448027" y="2756226"/>
              <a:ext cx="1345548" cy="1345548"/>
            </a:xfrm>
            <a:prstGeom prst="ellipse">
              <a:avLst/>
            </a:prstGeom>
            <a:solidFill>
              <a:srgbClr val="FEDD7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วงรี 77">
              <a:extLst>
                <a:ext uri="{FF2B5EF4-FFF2-40B4-BE49-F238E27FC236}">
                  <a16:creationId xmlns:a16="http://schemas.microsoft.com/office/drawing/2014/main" id="{32C1C1D7-735B-44D9-947E-A9FAA6489DBC}"/>
                </a:ext>
              </a:extLst>
            </p:cNvPr>
            <p:cNvSpPr/>
            <p:nvPr/>
          </p:nvSpPr>
          <p:spPr>
            <a:xfrm>
              <a:off x="1047005" y="2556163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id="{A63D3413-57C0-4834-8209-01281C97E45B}"/>
                </a:ext>
              </a:extLst>
            </p:cNvPr>
            <p:cNvSpPr/>
            <p:nvPr/>
          </p:nvSpPr>
          <p:spPr>
            <a:xfrm>
              <a:off x="354914" y="2975121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วงรี 79">
              <a:extLst>
                <a:ext uri="{FF2B5EF4-FFF2-40B4-BE49-F238E27FC236}">
                  <a16:creationId xmlns:a16="http://schemas.microsoft.com/office/drawing/2014/main" id="{42B1678B-8035-4014-ACE7-470FCEFCC3D0}"/>
                </a:ext>
              </a:extLst>
            </p:cNvPr>
            <p:cNvSpPr/>
            <p:nvPr/>
          </p:nvSpPr>
          <p:spPr>
            <a:xfrm>
              <a:off x="393548" y="3816541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วงรี 80">
              <a:extLst>
                <a:ext uri="{FF2B5EF4-FFF2-40B4-BE49-F238E27FC236}">
                  <a16:creationId xmlns:a16="http://schemas.microsoft.com/office/drawing/2014/main" id="{BF7A991D-D5DF-4DEF-A53E-603E7CA45AE2}"/>
                </a:ext>
              </a:extLst>
            </p:cNvPr>
            <p:cNvSpPr/>
            <p:nvPr/>
          </p:nvSpPr>
          <p:spPr>
            <a:xfrm>
              <a:off x="1047005" y="4156780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วงรี 81">
              <a:extLst>
                <a:ext uri="{FF2B5EF4-FFF2-40B4-BE49-F238E27FC236}">
                  <a16:creationId xmlns:a16="http://schemas.microsoft.com/office/drawing/2014/main" id="{3AA71D76-4CD2-4F07-8D59-D19C25D1ACF7}"/>
                </a:ext>
              </a:extLst>
            </p:cNvPr>
            <p:cNvSpPr/>
            <p:nvPr/>
          </p:nvSpPr>
          <p:spPr>
            <a:xfrm>
              <a:off x="1700462" y="3816541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วงรี 82">
              <a:extLst>
                <a:ext uri="{FF2B5EF4-FFF2-40B4-BE49-F238E27FC236}">
                  <a16:creationId xmlns:a16="http://schemas.microsoft.com/office/drawing/2014/main" id="{2FAB0476-873F-45FC-BE4D-225F59DD16CC}"/>
                </a:ext>
              </a:extLst>
            </p:cNvPr>
            <p:cNvSpPr/>
            <p:nvPr/>
          </p:nvSpPr>
          <p:spPr>
            <a:xfrm>
              <a:off x="1737801" y="2943260"/>
              <a:ext cx="147592" cy="147592"/>
            </a:xfrm>
            <a:prstGeom prst="ellipse">
              <a:avLst/>
            </a:prstGeom>
            <a:solidFill>
              <a:srgbClr val="F6FE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ส่วนโค้ง 45">
              <a:extLst>
                <a:ext uri="{FF2B5EF4-FFF2-40B4-BE49-F238E27FC236}">
                  <a16:creationId xmlns:a16="http://schemas.microsoft.com/office/drawing/2014/main" id="{32C9E6CC-49E3-4F66-829D-1302EE423210}"/>
                </a:ext>
              </a:extLst>
            </p:cNvPr>
            <p:cNvSpPr/>
            <p:nvPr/>
          </p:nvSpPr>
          <p:spPr>
            <a:xfrm rot="20700000">
              <a:off x="472268" y="2956298"/>
              <a:ext cx="1131894" cy="1131894"/>
            </a:xfrm>
            <a:prstGeom prst="arc">
              <a:avLst>
                <a:gd name="adj1" fmla="val 16200000"/>
                <a:gd name="adj2" fmla="val 2071011"/>
              </a:avLst>
            </a:prstGeom>
            <a:ln w="254000" cap="rnd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รูปภาพ 110">
              <a:extLst>
                <a:ext uri="{FF2B5EF4-FFF2-40B4-BE49-F238E27FC236}">
                  <a16:creationId xmlns:a16="http://schemas.microsoft.com/office/drawing/2014/main" id="{FE608A1B-173A-4C5C-8D2E-AD7C69364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65612" y1="65190" x2="51899" y2="65190"/>
                          <a14:foregroundMark x1="42616" y1="62658" x2="56962" y2="62658"/>
                          <a14:foregroundMark x1="64979" y1="60970" x2="66034" y2="67722"/>
                          <a14:foregroundMark x1="65823" y1="59072" x2="64557" y2="64135"/>
                          <a14:foregroundMark x1="63713" y1="59705" x2="63502" y2="66456"/>
                          <a14:foregroundMark x1="60759" y1="60338" x2="58017" y2="66245"/>
                          <a14:foregroundMark x1="62025" y1="66667" x2="44093" y2="67511"/>
                          <a14:foregroundMark x1="59283" y1="68987" x2="42827" y2="69409"/>
                          <a14:foregroundMark x1="39873" y1="60338" x2="42194" y2="71730"/>
                          <a14:foregroundMark x1="39662" y1="64346" x2="41350" y2="67089"/>
                          <a14:foregroundMark x1="36709" y1="60970" x2="36709" y2="62236"/>
                          <a14:foregroundMark x1="36920" y1="64557" x2="37764" y2="67089"/>
                          <a14:foregroundMark x1="37342" y1="64557" x2="39241" y2="71519"/>
                          <a14:foregroundMark x1="59072" y1="69831" x2="53797" y2="69831"/>
                          <a14:foregroundMark x1="53797" y1="69831" x2="45359" y2="72574"/>
                          <a14:backgroundMark x1="51037" y1="74262" x2="59705" y2="74262"/>
                          <a14:backgroundMark x1="41772" y1="74262" x2="46702" y2="74262"/>
                          <a14:backgroundMark x1="50417" y1="74463" x2="54641" y2="82911"/>
                          <a14:backgroundMark x1="60659" y1="71115" x2="75105" y2="72152"/>
                          <a14:backgroundMark x1="31013" y1="68987" x2="34907" y2="69266"/>
                          <a14:backgroundMark x1="47211" y1="74901" x2="45148" y2="75949"/>
                          <a14:backgroundMark x1="72152" y1="62236" x2="69054" y2="63809"/>
                          <a14:backgroundMark x1="75316" y1="62658" x2="69191" y2="64681"/>
                          <a14:backgroundMark x1="72152" y1="59494" x2="69250" y2="60159"/>
                          <a14:backgroundMark x1="68565" y1="59494" x2="68112" y2="59633"/>
                          <a14:backgroundMark x1="60187" y1="72858" x2="62025" y2="73418"/>
                          <a14:backgroundMark x1="34599" y1="60759" x2="35391" y2="60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20042" r="25250" b="29365"/>
            <a:stretch/>
          </p:blipFill>
          <p:spPr>
            <a:xfrm flipH="1">
              <a:off x="552738" y="2900173"/>
              <a:ext cx="1127743" cy="1187871"/>
            </a:xfrm>
            <a:prstGeom prst="ellipse">
              <a:avLst/>
            </a:prstGeom>
          </p:spPr>
        </p:pic>
        <p:sp>
          <p:nvSpPr>
            <p:cNvPr id="114" name="ส่วนโค้ง 113">
              <a:extLst>
                <a:ext uri="{FF2B5EF4-FFF2-40B4-BE49-F238E27FC236}">
                  <a16:creationId xmlns:a16="http://schemas.microsoft.com/office/drawing/2014/main" id="{34F91548-6C0A-4CF3-8E34-E7025A8B69B9}"/>
                </a:ext>
              </a:extLst>
            </p:cNvPr>
            <p:cNvSpPr/>
            <p:nvPr/>
          </p:nvSpPr>
          <p:spPr>
            <a:xfrm rot="5172139">
              <a:off x="1442524" y="3784264"/>
              <a:ext cx="637412" cy="637412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ส่วนโค้ง 114">
              <a:extLst>
                <a:ext uri="{FF2B5EF4-FFF2-40B4-BE49-F238E27FC236}">
                  <a16:creationId xmlns:a16="http://schemas.microsoft.com/office/drawing/2014/main" id="{BCE8B34A-44F8-43DC-9493-025FDB67A097}"/>
                </a:ext>
              </a:extLst>
            </p:cNvPr>
            <p:cNvSpPr/>
            <p:nvPr/>
          </p:nvSpPr>
          <p:spPr>
            <a:xfrm rot="5172139">
              <a:off x="1067218" y="3456941"/>
              <a:ext cx="1246681" cy="1246681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id="{C7027760-EF7D-43E5-995F-4307269D02F5}"/>
              </a:ext>
            </a:extLst>
          </p:cNvPr>
          <p:cNvGrpSpPr/>
          <p:nvPr/>
        </p:nvGrpSpPr>
        <p:grpSpPr>
          <a:xfrm>
            <a:off x="3778562" y="176982"/>
            <a:ext cx="2064773" cy="2064773"/>
            <a:chOff x="2009553" y="1329070"/>
            <a:chExt cx="2690038" cy="2690038"/>
          </a:xfrm>
        </p:grpSpPr>
        <p:sp>
          <p:nvSpPr>
            <p:cNvPr id="60" name="บล็อกส่วนโค้ง 59">
              <a:extLst>
                <a:ext uri="{FF2B5EF4-FFF2-40B4-BE49-F238E27FC236}">
                  <a16:creationId xmlns:a16="http://schemas.microsoft.com/office/drawing/2014/main" id="{EA6F25BC-D21C-4F90-8E94-8FB66498D8CE}"/>
                </a:ext>
              </a:extLst>
            </p:cNvPr>
            <p:cNvSpPr/>
            <p:nvPr/>
          </p:nvSpPr>
          <p:spPr>
            <a:xfrm>
              <a:off x="2009553" y="1329070"/>
              <a:ext cx="2690038" cy="2690038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EB7A69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บล็อกส่วนโค้ง 60">
              <a:extLst>
                <a:ext uri="{FF2B5EF4-FFF2-40B4-BE49-F238E27FC236}">
                  <a16:creationId xmlns:a16="http://schemas.microsoft.com/office/drawing/2014/main" id="{1CEC9EDD-1DA7-49EE-AD62-59AF0031059A}"/>
                </a:ext>
              </a:extLst>
            </p:cNvPr>
            <p:cNvSpPr/>
            <p:nvPr/>
          </p:nvSpPr>
          <p:spPr>
            <a:xfrm>
              <a:off x="2333403" y="1641490"/>
              <a:ext cx="2067147" cy="2067147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FEDD7C"/>
            </a:solidFill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บล็อกส่วนโค้ง 73">
              <a:extLst>
                <a:ext uri="{FF2B5EF4-FFF2-40B4-BE49-F238E27FC236}">
                  <a16:creationId xmlns:a16="http://schemas.microsoft.com/office/drawing/2014/main" id="{A8AE0900-57F4-4E6B-A242-A1D31602D854}"/>
                </a:ext>
              </a:extLst>
            </p:cNvPr>
            <p:cNvSpPr/>
            <p:nvPr/>
          </p:nvSpPr>
          <p:spPr>
            <a:xfrm>
              <a:off x="2585322" y="1885551"/>
              <a:ext cx="1566309" cy="1566309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ACD0F0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5" name="เมฆ 74">
              <a:extLst>
                <a:ext uri="{FF2B5EF4-FFF2-40B4-BE49-F238E27FC236}">
                  <a16:creationId xmlns:a16="http://schemas.microsoft.com/office/drawing/2014/main" id="{6A15237B-00A9-40A8-80B5-3550A24EEFE2}"/>
                </a:ext>
              </a:extLst>
            </p:cNvPr>
            <p:cNvSpPr/>
            <p:nvPr/>
          </p:nvSpPr>
          <p:spPr>
            <a:xfrm>
              <a:off x="3509010" y="1575080"/>
              <a:ext cx="1040130" cy="1040130"/>
            </a:xfrm>
            <a:prstGeom prst="cloud">
              <a:avLst/>
            </a:prstGeom>
            <a:solidFill>
              <a:srgbClr val="FFFFF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yt1s.io - Thaehan - Under The Stars _Lofi Music_ (128 kbps)">
            <a:hlinkClick r:id="" action="ppaction://media"/>
            <a:extLst>
              <a:ext uri="{FF2B5EF4-FFF2-40B4-BE49-F238E27FC236}">
                <a16:creationId xmlns:a16="http://schemas.microsoft.com/office/drawing/2014/main" id="{385F167E-42E4-4CE6-B37E-78673A72AD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63" end="94179.75"/>
                </p14:media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3203" y1="34375" x2="42188" y2="85156"/>
                        <a14:backgroundMark x1="30859" y1="20703" x2="53906" y2="9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74758" y="342900"/>
            <a:ext cx="744343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71CE4E-4CCA-468C-986B-8E27511940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3743" y="3805084"/>
            <a:ext cx="3185652" cy="31856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E23DB2-5A57-40FA-9FEA-D6F6FB2BBF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4" y="461759"/>
            <a:ext cx="3173670" cy="948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D530E0-583A-4781-93D5-31463F47C2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0" y="3687097"/>
            <a:ext cx="4045972" cy="4045972"/>
          </a:xfrm>
          <a:prstGeom prst="rect">
            <a:avLst/>
          </a:prstGeom>
        </p:spPr>
      </p:pic>
      <p:sp>
        <p:nvSpPr>
          <p:cNvPr id="89" name="หัวใจ 62">
            <a:extLst>
              <a:ext uri="{FF2B5EF4-FFF2-40B4-BE49-F238E27FC236}">
                <a16:creationId xmlns:a16="http://schemas.microsoft.com/office/drawing/2014/main" id="{1D06A965-E09B-4713-9BCB-1889CE280FA4}"/>
              </a:ext>
            </a:extLst>
          </p:cNvPr>
          <p:cNvSpPr/>
          <p:nvPr/>
        </p:nvSpPr>
        <p:spPr>
          <a:xfrm rot="900000">
            <a:off x="8575857" y="1604603"/>
            <a:ext cx="330875" cy="321708"/>
          </a:xfrm>
          <a:custGeom>
            <a:avLst/>
            <a:gdLst>
              <a:gd name="connsiteX0" fmla="*/ 525780 w 1051560"/>
              <a:gd name="connsiteY0" fmla="*/ 262890 h 1051560"/>
              <a:gd name="connsiteX1" fmla="*/ 525780 w 1051560"/>
              <a:gd name="connsiteY1" fmla="*/ 1051560 h 1051560"/>
              <a:gd name="connsiteX2" fmla="*/ 525780 w 1051560"/>
              <a:gd name="connsiteY2" fmla="*/ 262890 h 1051560"/>
              <a:gd name="connsiteX0" fmla="*/ 603055 w 1132668"/>
              <a:gd name="connsiteY0" fmla="*/ 249864 h 1038534"/>
              <a:gd name="connsiteX1" fmla="*/ 603055 w 1132668"/>
              <a:gd name="connsiteY1" fmla="*/ 1038534 h 1038534"/>
              <a:gd name="connsiteX2" fmla="*/ 603055 w 1132668"/>
              <a:gd name="connsiteY2" fmla="*/ 249864 h 1038534"/>
              <a:gd name="connsiteX0" fmla="*/ 603055 w 1195889"/>
              <a:gd name="connsiteY0" fmla="*/ 259857 h 1048527"/>
              <a:gd name="connsiteX1" fmla="*/ 603055 w 1195889"/>
              <a:gd name="connsiteY1" fmla="*/ 1048527 h 1048527"/>
              <a:gd name="connsiteX2" fmla="*/ 603055 w 1195889"/>
              <a:gd name="connsiteY2" fmla="*/ 259857 h 1048527"/>
              <a:gd name="connsiteX0" fmla="*/ 575091 w 1167925"/>
              <a:gd name="connsiteY0" fmla="*/ 259857 h 1048527"/>
              <a:gd name="connsiteX1" fmla="*/ 575091 w 1167925"/>
              <a:gd name="connsiteY1" fmla="*/ 1048527 h 1048527"/>
              <a:gd name="connsiteX2" fmla="*/ 575091 w 1167925"/>
              <a:gd name="connsiteY2" fmla="*/ 259857 h 1048527"/>
              <a:gd name="connsiteX0" fmla="*/ 575091 w 1142923"/>
              <a:gd name="connsiteY0" fmla="*/ 280739 h 1069409"/>
              <a:gd name="connsiteX1" fmla="*/ 575091 w 1142923"/>
              <a:gd name="connsiteY1" fmla="*/ 1069409 h 1069409"/>
              <a:gd name="connsiteX2" fmla="*/ 575091 w 1142923"/>
              <a:gd name="connsiteY2" fmla="*/ 280739 h 1069409"/>
              <a:gd name="connsiteX0" fmla="*/ 575091 w 1142925"/>
              <a:gd name="connsiteY0" fmla="*/ 322590 h 1111260"/>
              <a:gd name="connsiteX1" fmla="*/ 575091 w 1142925"/>
              <a:gd name="connsiteY1" fmla="*/ 1111260 h 1111260"/>
              <a:gd name="connsiteX2" fmla="*/ 575091 w 1142925"/>
              <a:gd name="connsiteY2" fmla="*/ 322590 h 11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925" h="1111260">
                <a:moveTo>
                  <a:pt x="575091" y="322590"/>
                </a:moveTo>
                <a:cubicBezTo>
                  <a:pt x="936041" y="-456776"/>
                  <a:pt x="1648559" y="322590"/>
                  <a:pt x="575091" y="1111260"/>
                </a:cubicBezTo>
                <a:cubicBezTo>
                  <a:pt x="-498377" y="322590"/>
                  <a:pt x="188523" y="-213568"/>
                  <a:pt x="575091" y="322590"/>
                </a:cubicBezTo>
                <a:close/>
              </a:path>
            </a:pathLst>
          </a:custGeom>
          <a:solidFill>
            <a:srgbClr val="F27E6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F25FC48-B703-4FE7-A46C-9F9748C43F8C}"/>
              </a:ext>
            </a:extLst>
          </p:cNvPr>
          <p:cNvSpPr txBox="1"/>
          <p:nvPr/>
        </p:nvSpPr>
        <p:spPr>
          <a:xfrm>
            <a:off x="2393630" y="1131849"/>
            <a:ext cx="71497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Cha </a:t>
            </a:r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đẻ</a:t>
            </a:r>
            <a:endParaRPr lang="en-US" sz="10000" dirty="0">
              <a:ln w="38100">
                <a:solidFill>
                  <a:sysClr val="windowText" lastClr="000000"/>
                </a:solidFill>
              </a:ln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</a:endParaRPr>
          </a:p>
          <a:p>
            <a:pPr algn="ctr"/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của</a:t>
            </a:r>
            <a:r>
              <a:rPr lang="en-US" sz="10000" dirty="0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chiếc</a:t>
            </a:r>
            <a:r>
              <a:rPr lang="en-US" sz="10000" dirty="0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lốp</a:t>
            </a:r>
            <a:r>
              <a:rPr lang="en-US" sz="10000" dirty="0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xe</a:t>
            </a:r>
            <a:r>
              <a:rPr lang="en-US" sz="10000" dirty="0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đạp</a:t>
            </a:r>
            <a:endParaRPr lang="en-US" sz="10000" dirty="0">
              <a:ln w="38100">
                <a:solidFill>
                  <a:sysClr val="windowText" lastClr="000000"/>
                </a:solidFill>
              </a:ln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22432FF-A5E9-4632-BC1C-5E926A865842}"/>
              </a:ext>
            </a:extLst>
          </p:cNvPr>
          <p:cNvSpPr txBox="1"/>
          <p:nvPr/>
        </p:nvSpPr>
        <p:spPr>
          <a:xfrm>
            <a:off x="1873291" y="1169450"/>
            <a:ext cx="80254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Cha </a:t>
            </a:r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đẻ</a:t>
            </a:r>
            <a:endParaRPr lang="en-US" sz="10000" dirty="0">
              <a:solidFill>
                <a:schemeClr val="bg1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của</a:t>
            </a:r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chiếc</a:t>
            </a:r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lốp</a:t>
            </a:r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xe</a:t>
            </a:r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đạp</a:t>
            </a:r>
            <a:endParaRPr lang="en-US" sz="10000" dirty="0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9 0.00231 L -0.01849 0.00254 C -0.0194 -0.02801 -0.01758 -0.05857 -0.02097 -0.0882 C -0.02487 -0.12223 -0.03789 -0.16065 -0.05729 -0.17408 C -0.06784 -0.18149 -0.07995 -0.17917 -0.09115 -0.18288 C -0.10651 -0.18774 -0.12175 -0.19422 -0.13711 -0.2 C -0.17019 -0.18704 -0.2043 -0.18079 -0.23633 -0.16135 C -0.25404 -0.15047 -0.26823 -0.12593 -0.28464 -0.10973 C -0.29727 -0.09723 -0.30925 -0.09213 -0.32344 -0.0882 C -0.3362 -0.0845 -0.34922 -0.08241 -0.36211 -0.07963 C -0.38386 -0.08241 -0.40625 -0.07894 -0.42748 -0.0882 C -0.44545 -0.09584 -0.46641 -0.14977 -0.47578 -0.16991 C -0.47904 -0.18426 -0.48295 -0.19815 -0.48555 -0.21297 C -0.48894 -0.23334 -0.49141 -0.26829 -0.49271 -0.29028 C -0.49453 -0.31899 -0.49323 -0.34862 -0.49753 -0.37639 C -0.50378 -0.41598 -0.5306 -0.43727 -0.54597 -0.45811 C -0.55196 -0.46621 -0.55664 -0.47686 -0.56289 -0.4838 C -0.56693 -0.4882 -0.58138 -0.49422 -0.58711 -0.49676 C -0.60886 -0.4882 -0.63243 -0.48843 -0.65248 -0.47107 C -0.68269 -0.44468 -0.70651 -0.4 -0.73464 -0.36783 C -0.74597 -0.35487 -0.75612 -0.3382 -0.76862 -0.32894 C -0.77604 -0.32338 -0.78464 -0.32616 -0.79271 -0.32477 C -0.79922 -0.32616 -0.80612 -0.32454 -0.81211 -0.32894 C -0.82526 -0.33889 -0.85938 -0.38588 -0.86771 -0.40209 C -0.87487 -0.41598 -0.8793 -0.43334 -0.88464 -0.44954 C -0.88646 -0.45487 -0.90144 -0.50232 -0.90404 -0.51413 C -0.90612 -0.52385 -0.90521 -0.53612 -0.90886 -0.54422 C -0.91706 -0.56181 -0.9293 -0.56227 -0.94037 -0.56551 C -0.97396 -0.5544 -0.97292 -0.56413 -0.99362 -0.53542 C -0.99623 -0.53172 -0.99844 -0.52686 -1.00078 -0.52269 C -1.00157 -0.51829 -1.00235 -0.51389 -1.00326 -0.50973 C -1.0069 -0.49237 -1.00886 -0.4882 -1.01055 -0.47107 C -1.01081 -0.46806 -1.01055 -0.46528 -1.01055 -0.4625 L -1.01055 -0.46227 " pathEditMode="relative" rAng="0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09" y="-283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787 L -0.00065 -0.00764 C -0.00247 0.06342 -0.00755 0.08472 0.00417 0.14699 C 0.00547 0.15393 0.00912 0.15833 0.01146 0.16412 C 0.02696 0.20277 -0.00039 0.14745 0.04532 0.22801 C 0.06745 0.26782 0.06433 0.26435 0.09128 0.30162 C 0.1 0.31342 0.10847 0.32569 0.11784 0.33611 C 0.12787 0.34583 0.13855 0.35439 0.14935 0.36157 C 0.1612 0.37014 0.17305 0.37893 0.18568 0.38333 C 0.20079 0.38773 0.21628 0.38588 0.23164 0.38773 L 0.27032 0.39166 L 0.34532 0.38773 C 0.36302 0.38657 0.38073 0.38333 0.39857 0.38333 C 0.42995 0.38333 0.46146 0.38588 0.49284 0.38773 C 0.5181 0.39722 0.5405 0.40486 0.5655 0.41782 C 0.58308 0.42615 0.60717 0.44259 0.62357 0.45625 C 0.64584 0.47523 0.6655 0.50277 0.68646 0.52523 C 0.6905 0.52963 0.69493 0.53287 0.69857 0.53819 C 0.70378 0.5456 0.70821 0.55509 0.71302 0.56389 C 0.7155 0.56828 0.71836 0.57176 0.72032 0.57685 C 0.72357 0.58518 0.72735 0.59352 0.72995 0.60277 C 0.7362 0.6243 0.73282 0.61458 0.73972 0.63287 C 0.74714 0.67268 0.73412 0.60602 0.74935 0.66689 C 0.75065 0.67268 0.75079 0.6787 0.75183 0.68449 C 0.75313 0.69143 0.75508 0.69838 0.75664 0.70578 C 0.7625 0.73495 0.75769 0.72477 0.76394 0.73611 L 0.76394 0.73611 " pathEditMode="relative" rAng="0" ptsTypes="AAAAAAAAAAAAAAAAAAAAAA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86" y="37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0578 L -0.00391 0.00578 C -0.00638 -0.01736 -0.00846 -0.04028 -0.0112 -0.0632 C -0.01172 -0.0676 -0.01224 -0.07222 -0.01367 -0.07616 C -0.01719 -0.08542 -0.02148 -0.09375 -0.02578 -0.10185 C -0.03112 -0.1125 -0.03932 -0.12894 -0.04753 -0.13635 C -0.06003 -0.14746 -0.08164 -0.16065 -0.09349 -0.16644 C -0.1069 -0.17292 -0.13685 -0.18033 -0.14909 -0.18357 C -0.15156 -0.18519 -0.15391 -0.18681 -0.15638 -0.18797 C -0.15964 -0.18959 -0.16602 -0.19213 -0.16602 -0.19213 L -0.16602 -0.19213 " pathEditMode="relative" ptsTypes="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1.66667E-6 0.00046 C -0.01055 0.00671 -0.02136 0.01157 -0.03151 0.01967 C -0.03633 0.02337 -0.04909 0.0412 -0.05326 0.04861 C -0.05677 0.05439 -0.05951 0.0618 -0.06302 0.06805 C -0.06602 0.07337 -0.07005 0.07638 -0.07266 0.08194 C -0.08307 0.10625 -0.09193 0.13356 -0.10169 0.15925 L -0.11615 0.19814 C -0.12097 0.21111 -0.125 0.22523 -0.13073 0.2368 C -0.13386 0.24305 -0.13737 0.24884 -0.14037 0.25625 C -0.14375 0.26412 -0.1461 0.27384 -0.15 0.28032 C -0.16302 0.30254 -0.18086 0.31944 -0.19597 0.33356 C -0.20313 0.3405 -0.21029 0.34791 -0.21784 0.353 C -0.23373 0.36365 -0.26615 0.38217 -0.26615 0.3824 C -0.29518 0.37893 -0.32422 0.37754 -0.35326 0.37245 C -0.36146 0.37106 -0.3694 0.36574 -0.37748 0.3625 C -0.38229 0.36064 -0.38711 0.35925 -0.39193 0.3581 C -0.41445 0.35185 -0.42513 0.35115 -0.45 0.34814 C -0.49922 0.32685 -0.46719 0.33842 -0.5056 0.32893 C -0.51133 0.32754 -0.51693 0.32476 -0.52253 0.32407 C -0.53386 0.32291 -0.54518 0.32407 -0.55638 0.32407 L -0.55638 0.32453 " pathEditMode="relative" rAng="0" ptsTypes="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26" y="19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81 L 0.00313 -0.0081 C 0.00391 -0.0412 0.00065 -0.07523 0.0056 -0.10717 C 0.01367 -0.15995 0.06094 -0.24606 0.0806 -0.2706 C 0.08867 -0.28055 0.09688 -0.29027 0.10469 -0.30069 C 0.11302 -0.31157 0.12044 -0.32477 0.12891 -0.33518 C 0.16172 -0.37477 0.15104 -0.3574 0.18464 -0.3824 C 0.19128 -0.38727 0.19714 -0.39514 0.20391 -0.39953 C 0.21901 -0.40949 0.23477 -0.41551 0.24987 -0.42546 C 0.28099 -0.44537 0.32109 -0.47014 0.34662 -0.49861 C 0.35951 -0.51273 0.37292 -0.52569 0.38542 -0.54143 C 0.40469 -0.56597 0.43984 -0.62546 0.45313 -0.65324 C 0.46198 -0.67199 0.47305 -0.68796 0.47969 -0.70926 C 0.48971 -0.7412 0.49636 -0.76018 0.50391 -0.79514 C 0.51537 -0.84861 0.5082 -0.82222 0.51354 -0.86412 C 0.51901 -0.90648 0.51836 -0.88032 0.51836 -0.90694 L 0.51836 -0.90694 " pathEditMode="relative" ptsTypes="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24 L 4.375E-6 0.00023 C 0.01158 -0.14445 0.00195 -0.05834 0.01862 -0.16644 C 0.02265 -0.19237 0.02708 -0.23426 0.0332 -0.25625 C 0.0388 -0.2757 0.04596 -0.28982 0.05195 -0.30718 C 0.05846 -0.32593 0.06406 -0.34723 0.0707 -0.36482 C 0.07786 -0.38334 0.10169 -0.43774 0.11263 -0.45417 C 0.1207 -0.46667 0.12916 -0.47732 0.13763 -0.48635 C 0.15989 -0.50973 0.19349 -0.5419 0.21914 -0.55672 C 0.22877 -0.56227 0.23867 -0.56482 0.2483 -0.56945 C 0.26015 -0.57547 0.27187 -0.58357 0.28372 -0.58843 C 0.29778 -0.59422 0.31158 -0.59746 0.32565 -0.60163 C 0.34127 -0.60602 0.38541 -0.61806 0.40494 -0.62038 C 0.42864 -0.62362 0.45221 -0.62454 0.47591 -0.62709 L 0.53867 -0.63311 C 0.575 -0.6294 0.58919 -0.63936 0.61796 -0.61436 C 0.62434 -0.6088 0.63099 -0.59746 0.63697 -0.58843 L 0.63697 -0.5882 " pathEditMode="relative" rAng="0" ptsTypes="AAAAAAAAAAAAAAAAAA">
                                      <p:cBhvr>
                                        <p:cTn id="1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9" y="-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1.0254 1.1111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2.96296E-6 L 1.04062 2.96296E-6 " pathEditMode="relative" rAng="0" ptsTypes="AA">
                                      <p:cBhvr>
                                        <p:cTn id="21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8" grpId="0"/>
      <p:bldP spid="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สี่เหลี่ยมผืนผ้า: มุมมน 2">
            <a:extLst>
              <a:ext uri="{FF2B5EF4-FFF2-40B4-BE49-F238E27FC236}">
                <a16:creationId xmlns:a16="http://schemas.microsoft.com/office/drawing/2014/main" id="{BF1C5154-3E1F-4DBE-B19D-6AB5B28C51D0}"/>
              </a:ext>
            </a:extLst>
          </p:cNvPr>
          <p:cNvSpPr/>
          <p:nvPr/>
        </p:nvSpPr>
        <p:spPr>
          <a:xfrm>
            <a:off x="603050" y="580569"/>
            <a:ext cx="10993866" cy="5718629"/>
          </a:xfrm>
          <a:prstGeom prst="roundRect">
            <a:avLst>
              <a:gd name="adj" fmla="val 2256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8754F340-2748-4D23-95AE-1CC1CEA60B72}"/>
              </a:ext>
            </a:extLst>
          </p:cNvPr>
          <p:cNvGrpSpPr/>
          <p:nvPr/>
        </p:nvGrpSpPr>
        <p:grpSpPr>
          <a:xfrm>
            <a:off x="531502" y="-687698"/>
            <a:ext cx="687698" cy="687698"/>
            <a:chOff x="9749599" y="4631922"/>
            <a:chExt cx="423547" cy="423547"/>
          </a:xfrm>
        </p:grpSpPr>
        <p:sp>
          <p:nvSpPr>
            <p:cNvPr id="30" name="วงรี 29">
              <a:extLst>
                <a:ext uri="{FF2B5EF4-FFF2-40B4-BE49-F238E27FC236}">
                  <a16:creationId xmlns:a16="http://schemas.microsoft.com/office/drawing/2014/main" id="{A222E67A-F2B4-4AE4-929C-92ADC5FE3E36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วงรี 30">
              <a:extLst>
                <a:ext uri="{FF2B5EF4-FFF2-40B4-BE49-F238E27FC236}">
                  <a16:creationId xmlns:a16="http://schemas.microsoft.com/office/drawing/2014/main" id="{87A617BE-53E3-4D64-871E-1279430B09AB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ส่วนโค้ง 31">
              <a:extLst>
                <a:ext uri="{FF2B5EF4-FFF2-40B4-BE49-F238E27FC236}">
                  <a16:creationId xmlns:a16="http://schemas.microsoft.com/office/drawing/2014/main" id="{F10EE3F8-85FC-4693-B0D9-9EC72D458AE6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BB2D9D95-5892-4126-BD51-FFBA15AA7249}"/>
              </a:ext>
            </a:extLst>
          </p:cNvPr>
          <p:cNvGrpSpPr/>
          <p:nvPr/>
        </p:nvGrpSpPr>
        <p:grpSpPr>
          <a:xfrm rot="15860990">
            <a:off x="-975359" y="5586476"/>
            <a:ext cx="329560" cy="329560"/>
            <a:chOff x="9749599" y="4631922"/>
            <a:chExt cx="423547" cy="423547"/>
          </a:xfrm>
        </p:grpSpPr>
        <p:sp>
          <p:nvSpPr>
            <p:cNvPr id="34" name="วงรี 33">
              <a:extLst>
                <a:ext uri="{FF2B5EF4-FFF2-40B4-BE49-F238E27FC236}">
                  <a16:creationId xmlns:a16="http://schemas.microsoft.com/office/drawing/2014/main" id="{A483C469-1451-4B51-8C6F-A4793D79C4C0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วงรี 34">
              <a:extLst>
                <a:ext uri="{FF2B5EF4-FFF2-40B4-BE49-F238E27FC236}">
                  <a16:creationId xmlns:a16="http://schemas.microsoft.com/office/drawing/2014/main" id="{8CE9CAB7-6D45-4837-8262-5FF679A3BC76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ส่วนโค้ง 35">
              <a:extLst>
                <a:ext uri="{FF2B5EF4-FFF2-40B4-BE49-F238E27FC236}">
                  <a16:creationId xmlns:a16="http://schemas.microsoft.com/office/drawing/2014/main" id="{84A47909-7844-4A09-AE5C-9A5DA1AF3F07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กลุ่ม 36">
            <a:extLst>
              <a:ext uri="{FF2B5EF4-FFF2-40B4-BE49-F238E27FC236}">
                <a16:creationId xmlns:a16="http://schemas.microsoft.com/office/drawing/2014/main" id="{C1BCF801-8A34-4C07-8815-03224CFD6BFD}"/>
              </a:ext>
            </a:extLst>
          </p:cNvPr>
          <p:cNvGrpSpPr/>
          <p:nvPr/>
        </p:nvGrpSpPr>
        <p:grpSpPr>
          <a:xfrm rot="15860990">
            <a:off x="12697892" y="22431"/>
            <a:ext cx="479312" cy="479312"/>
            <a:chOff x="9749599" y="4631922"/>
            <a:chExt cx="423547" cy="423547"/>
          </a:xfrm>
        </p:grpSpPr>
        <p:sp>
          <p:nvSpPr>
            <p:cNvPr id="38" name="วงรี 37">
              <a:extLst>
                <a:ext uri="{FF2B5EF4-FFF2-40B4-BE49-F238E27FC236}">
                  <a16:creationId xmlns:a16="http://schemas.microsoft.com/office/drawing/2014/main" id="{1FFC8F6B-0AF1-4C44-8258-45D16D17578D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วงรี 38">
              <a:extLst>
                <a:ext uri="{FF2B5EF4-FFF2-40B4-BE49-F238E27FC236}">
                  <a16:creationId xmlns:a16="http://schemas.microsoft.com/office/drawing/2014/main" id="{FC1A6DCD-9681-4A05-AE9B-865DDC8894B3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ส่วนโค้ง 39">
              <a:extLst>
                <a:ext uri="{FF2B5EF4-FFF2-40B4-BE49-F238E27FC236}">
                  <a16:creationId xmlns:a16="http://schemas.microsoft.com/office/drawing/2014/main" id="{BA422B73-5E1F-49BA-AAFD-923FB499C8B0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9E401547-CC73-472B-AACC-DDED74CBB754}"/>
              </a:ext>
            </a:extLst>
          </p:cNvPr>
          <p:cNvGrpSpPr/>
          <p:nvPr/>
        </p:nvGrpSpPr>
        <p:grpSpPr>
          <a:xfrm rot="15860990">
            <a:off x="5757393" y="-1026600"/>
            <a:ext cx="389374" cy="389374"/>
            <a:chOff x="9749599" y="4631922"/>
            <a:chExt cx="423547" cy="423547"/>
          </a:xfrm>
        </p:grpSpPr>
        <p:sp>
          <p:nvSpPr>
            <p:cNvPr id="42" name="วงรี 41">
              <a:extLst>
                <a:ext uri="{FF2B5EF4-FFF2-40B4-BE49-F238E27FC236}">
                  <a16:creationId xmlns:a16="http://schemas.microsoft.com/office/drawing/2014/main" id="{CC1BDA1A-8C02-4F54-B7EF-C89B34AA4E9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วงรี 42">
              <a:extLst>
                <a:ext uri="{FF2B5EF4-FFF2-40B4-BE49-F238E27FC236}">
                  <a16:creationId xmlns:a16="http://schemas.microsoft.com/office/drawing/2014/main" id="{FCCDEA2D-3B69-4C84-A80C-E4E0CB057785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ส่วนโค้ง 43">
              <a:extLst>
                <a:ext uri="{FF2B5EF4-FFF2-40B4-BE49-F238E27FC236}">
                  <a16:creationId xmlns:a16="http://schemas.microsoft.com/office/drawing/2014/main" id="{C4BDD61A-6BD8-4C65-A173-5F96EC7DC982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กล่องข้อความ 16">
            <a:extLst>
              <a:ext uri="{FF2B5EF4-FFF2-40B4-BE49-F238E27FC236}">
                <a16:creationId xmlns:a16="http://schemas.microsoft.com/office/drawing/2014/main" id="{50C05CFE-68A0-4A77-A039-9B462D147E17}"/>
              </a:ext>
            </a:extLst>
          </p:cNvPr>
          <p:cNvSpPr txBox="1"/>
          <p:nvPr/>
        </p:nvSpPr>
        <p:spPr>
          <a:xfrm>
            <a:off x="5429250" y="1060063"/>
            <a:ext cx="139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60D9C3-D823-4ACE-A0C6-39BAB4A9F278}"/>
              </a:ext>
            </a:extLst>
          </p:cNvPr>
          <p:cNvSpPr txBox="1"/>
          <p:nvPr/>
        </p:nvSpPr>
        <p:spPr>
          <a:xfrm>
            <a:off x="3576638" y="2640137"/>
            <a:ext cx="58340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c......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bẫm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 Mua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b......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 Th...... hay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Ch......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gặm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864FEE-5968-4273-8E11-5E3176217927}"/>
              </a:ext>
            </a:extLst>
          </p:cNvPr>
          <p:cNvGrpSpPr/>
          <p:nvPr/>
        </p:nvGrpSpPr>
        <p:grpSpPr>
          <a:xfrm>
            <a:off x="12192000" y="4520464"/>
            <a:ext cx="1392799" cy="1194536"/>
            <a:chOff x="12363450" y="4672864"/>
            <a:chExt cx="1392799" cy="1194536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D4CE07EF-DBAE-424A-BC66-A16D17CA887F}"/>
                </a:ext>
              </a:extLst>
            </p:cNvPr>
            <p:cNvGrpSpPr/>
            <p:nvPr/>
          </p:nvGrpSpPr>
          <p:grpSpPr>
            <a:xfrm>
              <a:off x="12453585" y="4672864"/>
              <a:ext cx="1194536" cy="1194536"/>
              <a:chOff x="9749599" y="4631922"/>
              <a:chExt cx="423547" cy="423547"/>
            </a:xfrm>
          </p:grpSpPr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6013EFDD-0F5D-4BF1-A350-2A78194ADA53}"/>
                  </a:ext>
                </a:extLst>
              </p:cNvPr>
              <p:cNvSpPr/>
              <p:nvPr/>
            </p:nvSpPr>
            <p:spPr>
              <a:xfrm>
                <a:off x="9749599" y="4631922"/>
                <a:ext cx="423547" cy="423547"/>
              </a:xfrm>
              <a:prstGeom prst="ellipse">
                <a:avLst/>
              </a:prstGeom>
              <a:solidFill>
                <a:srgbClr val="FBFDF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วงรี 26">
                <a:extLst>
                  <a:ext uri="{FF2B5EF4-FFF2-40B4-BE49-F238E27FC236}">
                    <a16:creationId xmlns:a16="http://schemas.microsoft.com/office/drawing/2014/main" id="{4F21F700-FF41-4071-9168-8584F3B7EB26}"/>
                  </a:ext>
                </a:extLst>
              </p:cNvPr>
              <p:cNvSpPr/>
              <p:nvPr/>
            </p:nvSpPr>
            <p:spPr>
              <a:xfrm>
                <a:off x="9821203" y="4710298"/>
                <a:ext cx="310000" cy="310000"/>
              </a:xfrm>
              <a:prstGeom prst="ellipse">
                <a:avLst/>
              </a:prstGeom>
              <a:solidFill>
                <a:srgbClr val="ACDFD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ส่วนโค้ง 27">
                <a:extLst>
                  <a:ext uri="{FF2B5EF4-FFF2-40B4-BE49-F238E27FC236}">
                    <a16:creationId xmlns:a16="http://schemas.microsoft.com/office/drawing/2014/main" id="{C1F4472B-55B8-4846-91D3-4CF7BC79742E}"/>
                  </a:ext>
                </a:extLst>
              </p:cNvPr>
              <p:cNvSpPr/>
              <p:nvPr/>
            </p:nvSpPr>
            <p:spPr>
              <a:xfrm flipV="1">
                <a:off x="9833941" y="4724366"/>
                <a:ext cx="238658" cy="238658"/>
              </a:xfrm>
              <a:prstGeom prst="arc">
                <a:avLst/>
              </a:prstGeom>
              <a:ln w="38100">
                <a:solidFill>
                  <a:srgbClr val="3278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กล่องข้อความ 16">
              <a:extLst>
                <a:ext uri="{FF2B5EF4-FFF2-40B4-BE49-F238E27FC236}">
                  <a16:creationId xmlns:a16="http://schemas.microsoft.com/office/drawing/2014/main" id="{33DDE027-10E8-49A8-91F3-5E1704575BDB}"/>
                </a:ext>
              </a:extLst>
            </p:cNvPr>
            <p:cNvSpPr txBox="1"/>
            <p:nvPr/>
          </p:nvSpPr>
          <p:spPr>
            <a:xfrm>
              <a:off x="12363450" y="4774813"/>
              <a:ext cx="1392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2b</a:t>
              </a:r>
            </a:p>
          </p:txBody>
        </p:sp>
      </p:grpSp>
      <p:sp>
        <p:nvSpPr>
          <p:cNvPr id="52" name="กล่องข้อความ 16">
            <a:extLst>
              <a:ext uri="{FF2B5EF4-FFF2-40B4-BE49-F238E27FC236}">
                <a16:creationId xmlns:a16="http://schemas.microsoft.com/office/drawing/2014/main" id="{55301CA5-6954-41BE-A1AD-5E32F6B3E074}"/>
              </a:ext>
            </a:extLst>
          </p:cNvPr>
          <p:cNvSpPr txBox="1"/>
          <p:nvPr/>
        </p:nvSpPr>
        <p:spPr>
          <a:xfrm>
            <a:off x="3614696" y="1307713"/>
            <a:ext cx="103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uột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กล่องข้อความ 16">
            <a:extLst>
              <a:ext uri="{FF2B5EF4-FFF2-40B4-BE49-F238E27FC236}">
                <a16:creationId xmlns:a16="http://schemas.microsoft.com/office/drawing/2014/main" id="{59C08697-02A5-44D8-B5C8-37FB0311599E}"/>
              </a:ext>
            </a:extLst>
          </p:cNvPr>
          <p:cNvSpPr txBox="1"/>
          <p:nvPr/>
        </p:nvSpPr>
        <p:spPr>
          <a:xfrm>
            <a:off x="7710446" y="1307713"/>
            <a:ext cx="118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uốc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กล่องข้อความ 16">
            <a:extLst>
              <a:ext uri="{FF2B5EF4-FFF2-40B4-BE49-F238E27FC236}">
                <a16:creationId xmlns:a16="http://schemas.microsoft.com/office/drawing/2014/main" id="{BA1B4DCA-EDE9-42C4-BA5A-4A1CA62A451C}"/>
              </a:ext>
            </a:extLst>
          </p:cNvPr>
          <p:cNvSpPr txBox="1"/>
          <p:nvPr/>
        </p:nvSpPr>
        <p:spPr>
          <a:xfrm>
            <a:off x="7710446" y="1307713"/>
            <a:ext cx="118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uộc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กล่องข้อความ 16">
            <a:extLst>
              <a:ext uri="{FF2B5EF4-FFF2-40B4-BE49-F238E27FC236}">
                <a16:creationId xmlns:a16="http://schemas.microsoft.com/office/drawing/2014/main" id="{4D89922D-CED8-44B5-AAF0-175D3541AE21}"/>
              </a:ext>
            </a:extLst>
          </p:cNvPr>
          <p:cNvSpPr txBox="1"/>
          <p:nvPr/>
        </p:nvSpPr>
        <p:spPr>
          <a:xfrm>
            <a:off x="7710446" y="1307713"/>
            <a:ext cx="1185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uốc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22183-C463-496F-B4AC-BD7663E9C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7" b="31613"/>
          <a:stretch/>
        </p:blipFill>
        <p:spPr>
          <a:xfrm>
            <a:off x="661221" y="5052964"/>
            <a:ext cx="3010028" cy="1229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AD2B8-D34F-4817-998D-0D040C1D9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0" y="3673151"/>
            <a:ext cx="2521812" cy="262176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F2B5C68-7BC0-4695-A789-51F03947727D}"/>
              </a:ext>
            </a:extLst>
          </p:cNvPr>
          <p:cNvGrpSpPr/>
          <p:nvPr/>
        </p:nvGrpSpPr>
        <p:grpSpPr>
          <a:xfrm>
            <a:off x="8964563" y="1951702"/>
            <a:ext cx="2122538" cy="2372649"/>
            <a:chOff x="8964563" y="1951702"/>
            <a:chExt cx="2122538" cy="23726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3FFF81-11A7-4562-A1FD-00868C9EB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563" y="1951702"/>
              <a:ext cx="2122538" cy="21225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D58366-6798-45D8-9046-C563780BC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791" b="67222"/>
            <a:stretch/>
          </p:blipFill>
          <p:spPr>
            <a:xfrm>
              <a:off x="10075120" y="3465291"/>
              <a:ext cx="925472" cy="859060"/>
            </a:xfrm>
            <a:prstGeom prst="rect">
              <a:avLst/>
            </a:prstGeom>
          </p:spPr>
        </p:pic>
      </p:grpSp>
      <p:pic>
        <p:nvPicPr>
          <p:cNvPr id="18" name="Picture 17">
            <a:hlinkClick r:id="rId7" action="ppaction://hlinksldjump"/>
            <a:extLst>
              <a:ext uri="{FF2B5EF4-FFF2-40B4-BE49-F238E27FC236}">
                <a16:creationId xmlns:a16="http://schemas.microsoft.com/office/drawing/2014/main" id="{CF1C4AD5-26B8-4D10-8429-4FDD29A0C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98" y="5337769"/>
            <a:ext cx="1749704" cy="94496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C69326D-E888-42EA-ADF1-F649A32F10E5}"/>
              </a:ext>
            </a:extLst>
          </p:cNvPr>
          <p:cNvGrpSpPr/>
          <p:nvPr/>
        </p:nvGrpSpPr>
        <p:grpSpPr>
          <a:xfrm>
            <a:off x="2227763" y="827316"/>
            <a:ext cx="3229609" cy="1480455"/>
            <a:chOff x="2198734" y="827316"/>
            <a:chExt cx="3229609" cy="1480455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3BC8511-2FE9-48D2-8AD0-0E27EEE265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82" b="26968"/>
            <a:stretch/>
          </p:blipFill>
          <p:spPr>
            <a:xfrm>
              <a:off x="2198734" y="827316"/>
              <a:ext cx="3229609" cy="1480455"/>
            </a:xfrm>
            <a:prstGeom prst="rect">
              <a:avLst/>
            </a:prstGeom>
          </p:spPr>
        </p:pic>
        <p:sp>
          <p:nvSpPr>
            <p:cNvPr id="58" name="กล่องข้อความ 16">
              <a:extLst>
                <a:ext uri="{FF2B5EF4-FFF2-40B4-BE49-F238E27FC236}">
                  <a16:creationId xmlns:a16="http://schemas.microsoft.com/office/drawing/2014/main" id="{F5B799DD-526C-4E0F-8AD3-02C15FCC6ECF}"/>
                </a:ext>
              </a:extLst>
            </p:cNvPr>
            <p:cNvSpPr txBox="1"/>
            <p:nvPr/>
          </p:nvSpPr>
          <p:spPr>
            <a:xfrm>
              <a:off x="3658239" y="1088185"/>
              <a:ext cx="12185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uôt</a:t>
              </a:r>
              <a:endParaRPr lang="en-US" sz="5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8EE6104-BA9A-4E2C-B4AA-AC24B2F69945}"/>
              </a:ext>
            </a:extLst>
          </p:cNvPr>
          <p:cNvGrpSpPr/>
          <p:nvPr/>
        </p:nvGrpSpPr>
        <p:grpSpPr>
          <a:xfrm>
            <a:off x="6596563" y="827316"/>
            <a:ext cx="3229609" cy="1480455"/>
            <a:chOff x="2198734" y="827316"/>
            <a:chExt cx="3229609" cy="1480455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214B238-1BD7-401D-8346-9809D5533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82" b="26968"/>
            <a:stretch/>
          </p:blipFill>
          <p:spPr>
            <a:xfrm>
              <a:off x="2198734" y="827316"/>
              <a:ext cx="3229609" cy="1480455"/>
            </a:xfrm>
            <a:prstGeom prst="rect">
              <a:avLst/>
            </a:prstGeom>
          </p:spPr>
        </p:pic>
        <p:sp>
          <p:nvSpPr>
            <p:cNvPr id="61" name="กล่องข้อความ 16">
              <a:extLst>
                <a:ext uri="{FF2B5EF4-FFF2-40B4-BE49-F238E27FC236}">
                  <a16:creationId xmlns:a16="http://schemas.microsoft.com/office/drawing/2014/main" id="{5374BDC0-3ABE-4AE4-A1F9-C433F75FC0FE}"/>
                </a:ext>
              </a:extLst>
            </p:cNvPr>
            <p:cNvSpPr txBox="1"/>
            <p:nvPr/>
          </p:nvSpPr>
          <p:spPr>
            <a:xfrm>
              <a:off x="3658239" y="1088185"/>
              <a:ext cx="15088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uôc</a:t>
              </a:r>
              <a:endParaRPr lang="en-US" sz="5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06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5463 L 0.00091 0.05463 C -0.01237 0.11019 -0.0207 0.14815 -0.03659 0.20186 C -0.03828 0.20718 -0.05846 0.27315 -0.06784 0.28774 C -0.07474 0.29861 -0.10391 0.32199 -0.10846 0.32686 C -0.12396 0.3426 -0.13958 0.35787 -0.15377 0.37686 C -0.15794 0.38241 -0.16198 0.38843 -0.16627 0.39329 C -0.17396 0.40232 -0.1819 0.41019 -0.18971 0.41829 C -0.19232 0.4213 -0.19518 0.42338 -0.19752 0.42686 C -0.20221 0.43334 -0.20677 0.44028 -0.21159 0.4463 C -0.21484 0.45 -0.22383 0.46019 -0.22721 0.46574 C -0.23008 0.46991 -0.23216 0.4757 -0.23502 0.47963 C -0.2582 0.50926 -0.22682 0.45093 -0.26159 0.51297 L -0.28971 0.56297 L -0.28971 0.56574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1 0.19722 L 0.06641 0.19768 C 0.0836 0.18495 0.10052 0.17014 0.11758 0.16041 C 0.14024 0.14745 0.16355 0.13912 0.18659 0.12963 C 0.21237 0.11875 0.23802 0.10717 0.26446 0.09884 C 0.30079 0.08703 0.40756 0.06342 0.44206 0.05903 C 0.47331 0.05463 0.50508 0.05509 0.53646 0.05278 C 0.58282 0.0493 0.61276 0.04537 0.65795 0.04051 L 0.69883 0.03125 C 0.71211 0.02778 0.72526 0.02222 0.73855 0.01898 C 0.77748 0.00879 0.76224 0.01852 0.80248 0.00046 C 0.8056 -0.00093 0.83998 -0.01644 0.85352 -0.02709 C 0.85443 -0.02801 0.85521 -0.02917 0.85625 -0.0301 L 0.85625 -0.02986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92" y="-11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1135 L -0.00807 0.01158 C -0.0138 0.03172 -0.01628 0.04676 -0.02526 0.06135 C -0.02865 0.06667 -0.03255 0.07061 -0.0362 0.07524 C -0.04037 0.07963 -0.0444 0.08496 -0.0487 0.08912 C -0.06328 0.10232 -0.07357 0.1095 -0.08932 0.1169 C -0.09297 0.11806 -0.09675 0.11829 -0.10026 0.11945 C -0.10612 0.1213 -0.11185 0.12269 -0.11745 0.12524 C -0.12435 0.12755 -0.13099 0.13172 -0.13776 0.13334 C -0.15235 0.13727 -0.18151 0.1419 -0.18151 0.1419 C -0.18568 0.14375 -0.18985 0.14584 -0.19401 0.14723 C -0.19662 0.14815 -0.19935 0.14908 -0.20182 0.15024 C -0.20352 0.15093 -0.20495 0.15209 -0.20651 0.15301 C -0.20886 0.15394 -0.21797 0.15649 -0.22057 0.15834 C -0.22591 0.16204 -0.23294 0.16945 -0.23776 0.17477 C -0.24258 0.1801 -0.24141 0.17871 -0.24401 0.18334 L -0.24401 0.1838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8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787 L -0.00143 -0.00764 C 0.06928 0.0169 0.11797 0.02755 0.18764 0.08935 C 0.20508 0.10486 0.22201 0.11759 0.23764 0.13912 C 0.24649 0.15162 0.25456 0.16991 0.26107 0.18657 C 0.26641 0.20046 0.27045 0.21204 0.27357 0.22801 C 0.278 0.25208 0.28178 0.27639 0.28607 0.30046 C 0.28855 0.31505 0.29076 0.33032 0.29389 0.34491 C 0.30678 0.40648 0.30261 0.38495 0.31732 0.46134 C 0.31941 0.47245 0.32058 0.48426 0.32357 0.49468 C 0.3267 0.50579 0.32956 0.51713 0.33295 0.52824 C 0.33985 0.55116 0.35105 0.58472 0.35951 0.60602 C 0.36316 0.61551 0.36797 0.62384 0.37201 0.6338 C 0.37904 0.65093 0.38607 0.66806 0.39232 0.68657 C 0.39545 0.6956 0.39792 0.70556 0.4017 0.71435 C 0.40482 0.72153 0.40899 0.72708 0.41264 0.7338 C 0.41641 0.74097 0.41941 0.74954 0.42357 0.75602 C 0.42774 0.7625 0.43282 0.76736 0.43764 0.77269 C 0.47188 0.80972 0.4586 0.79144 0.50951 0.83102 C 0.52266 0.8412 0.54193 0.85741 0.55639 0.86435 C 0.56446 0.86829 0.57318 0.86852 0.58139 0.87269 C 0.59402 0.87894 0.60639 0.8875 0.61889 0.89491 C 0.62357 0.89769 0.62813 0.90093 0.63295 0.90324 C 0.65573 0.91343 0.63516 0.9037 0.6642 0.91968 C 0.66771 0.92199 0.67149 0.92338 0.67514 0.92523 C 0.68086 0.92894 0.68633 0.93356 0.69232 0.93634 C 0.70092 0.94097 0.72019 0.94514 0.72826 0.94769 C 0.73659 0.95023 0.7448 0.95347 0.75313 0.95602 C 0.80808 0.97292 0.71029 0.94144 0.77826 0.96157 C 0.81172 0.97153 0.76862 0.96412 0.8142 0.96991 C 0.8198 0.97176 0.82566 0.97269 0.83139 0.97546 C 0.83516 0.97731 0.83842 0.98171 0.84232 0.9838 C 0.85157 0.98843 0.86928 0.98657 0.8767 0.98657 L 0.87982 0.96991 " pathEditMode="relative" rAng="0" ptsTypes="AAAAAAAAAAAAAAAAAAAAAAAAAAAAAAA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63" y="497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741 L 0.00391 -0.00718 C -0.01758 -0.13704 0.00638 0.00115 -0.01015 -0.07963 C -0.01211 -0.08889 -0.01263 -0.09861 -0.01484 -0.10741 C -0.01719 -0.11667 -0.03164 -0.15625 -0.03515 -0.16297 C -0.04049 -0.17315 -0.06094 -0.20973 -0.07265 -0.2213 C -0.08607 -0.23473 -0.10638 -0.24329 -0.11953 -0.24908 C -0.13099 -0.2544 -0.14258 -0.25811 -0.1539 -0.26297 C -0.1819 -0.27524 -0.19466 -0.28426 -0.22265 -0.29074 C -0.2595 -0.29954 -0.34362 -0.30093 -0.36328 -0.30186 L -0.5039 -0.30741 C -0.56458 -0.31644 -0.55417 -0.31389 -0.61328 -0.32686 C -0.64062 -0.33311 -0.6664 -0.3382 -0.69297 -0.34908 C -0.70247 -0.35301 -0.71172 -0.3588 -0.72109 -0.36297 C -0.74388 -0.37315 -0.74349 -0.36945 -0.7664 -0.38241 C -0.77708 -0.38866 -0.80273 -0.40672 -0.81328 -0.41574 C -0.81927 -0.42084 -0.82461 -0.42755 -0.83047 -0.43241 C -0.83555 -0.43681 -0.84114 -0.43889 -0.84609 -0.44352 C -0.85286 -0.45 -0.85872 -0.46065 -0.86484 -0.46852 C -0.87161 -0.47732 -0.87851 -0.48519 -0.88515 -0.49352 C -0.88737 -0.4963 -0.88958 -0.49861 -0.8914 -0.50186 C -0.89297 -0.50463 -0.89427 -0.50811 -0.89609 -0.51019 C -0.9069 -0.52315 -0.89726 -0.50672 -0.90234 -0.51574 L -0.90234 -0.51551 " pathEditMode="relative" rAng="0" ptsTypes="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3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278 L -0.12005 0.19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78 L -0.11224 0.324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78 L -0.25911 0.460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1.11111E-6 L 0.07357 0.59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B4BBD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F5D28F94-2E8B-4B76-AD10-2A9F37CE639C}"/>
              </a:ext>
            </a:extLst>
          </p:cNvPr>
          <p:cNvSpPr/>
          <p:nvPr/>
        </p:nvSpPr>
        <p:spPr>
          <a:xfrm>
            <a:off x="7170395" y="1349828"/>
            <a:ext cx="4136572" cy="3911432"/>
          </a:xfrm>
          <a:prstGeom prst="roundRect">
            <a:avLst>
              <a:gd name="adj" fmla="val 9299"/>
            </a:avLst>
          </a:prstGeom>
          <a:solidFill>
            <a:srgbClr val="FEDD7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C24E15E-ACA4-494D-A14A-F3E0D7204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r="6465"/>
          <a:stretch/>
        </p:blipFill>
        <p:spPr>
          <a:xfrm>
            <a:off x="7402254" y="1596740"/>
            <a:ext cx="3661422" cy="3470135"/>
          </a:xfrm>
          <a:prstGeom prst="roundRect">
            <a:avLst>
              <a:gd name="adj" fmla="val 6119"/>
            </a:avLst>
          </a:prstGeom>
          <a:ln w="76200">
            <a:solidFill>
              <a:schemeClr val="tx1"/>
            </a:solidFill>
          </a:ln>
        </p:spPr>
      </p:pic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407B4E6E-00D6-4D69-9D17-A3555306A5C4}"/>
              </a:ext>
            </a:extLst>
          </p:cNvPr>
          <p:cNvGrpSpPr/>
          <p:nvPr/>
        </p:nvGrpSpPr>
        <p:grpSpPr>
          <a:xfrm rot="5400000">
            <a:off x="885032" y="5066875"/>
            <a:ext cx="831472" cy="831472"/>
            <a:chOff x="9749599" y="4631922"/>
            <a:chExt cx="423547" cy="423547"/>
          </a:xfrm>
        </p:grpSpPr>
        <p:sp>
          <p:nvSpPr>
            <p:cNvPr id="10" name="วงรี 9">
              <a:extLst>
                <a:ext uri="{FF2B5EF4-FFF2-40B4-BE49-F238E27FC236}">
                  <a16:creationId xmlns:a16="http://schemas.microsoft.com/office/drawing/2014/main" id="{B2306AE3-C2D2-40B3-9CD4-8A88177417C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6C5EF025-DFD1-4F1B-9EAC-E81A5ED15629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ส่วนโค้ง 11">
              <a:extLst>
                <a:ext uri="{FF2B5EF4-FFF2-40B4-BE49-F238E27FC236}">
                  <a16:creationId xmlns:a16="http://schemas.microsoft.com/office/drawing/2014/main" id="{AC58E2B2-5073-465F-A42D-367D771C46B0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ABA1935A-D835-4221-91E5-01DBAC5417C4}"/>
              </a:ext>
            </a:extLst>
          </p:cNvPr>
          <p:cNvGrpSpPr/>
          <p:nvPr/>
        </p:nvGrpSpPr>
        <p:grpSpPr>
          <a:xfrm rot="19960120">
            <a:off x="6096000" y="686000"/>
            <a:ext cx="604653" cy="604653"/>
            <a:chOff x="9749599" y="4631922"/>
            <a:chExt cx="423547" cy="423547"/>
          </a:xfrm>
        </p:grpSpPr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6122DC4D-A278-4046-8C51-CDF832BCF32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C1E4A27D-F89A-4842-85FF-7A3991FE2BC4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ส่วนโค้ง 15">
              <a:extLst>
                <a:ext uri="{FF2B5EF4-FFF2-40B4-BE49-F238E27FC236}">
                  <a16:creationId xmlns:a16="http://schemas.microsoft.com/office/drawing/2014/main" id="{33948261-761C-4E7B-80E2-AA1DF6F924D7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AD180496-F0CC-49EB-9AE1-A759DB3BC327}"/>
              </a:ext>
            </a:extLst>
          </p:cNvPr>
          <p:cNvGrpSpPr/>
          <p:nvPr/>
        </p:nvGrpSpPr>
        <p:grpSpPr>
          <a:xfrm rot="19960120">
            <a:off x="10698757" y="5675296"/>
            <a:ext cx="387177" cy="387177"/>
            <a:chOff x="9749599" y="4631922"/>
            <a:chExt cx="423547" cy="423547"/>
          </a:xfrm>
        </p:grpSpPr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78DA87C4-9516-4A0A-BB83-E0BFF7F0F92F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0050DFBA-8E65-47D8-B8BA-E1974D8E6969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ส่วนโค้ง 19">
              <a:extLst>
                <a:ext uri="{FF2B5EF4-FFF2-40B4-BE49-F238E27FC236}">
                  <a16:creationId xmlns:a16="http://schemas.microsoft.com/office/drawing/2014/main" id="{CFB42FFA-0667-47F8-A16D-3C3F65F0A506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DF520D0E-D8A6-43A5-B823-B56575B2F9FD}"/>
              </a:ext>
            </a:extLst>
          </p:cNvPr>
          <p:cNvGrpSpPr/>
          <p:nvPr/>
        </p:nvGrpSpPr>
        <p:grpSpPr>
          <a:xfrm rot="19960120">
            <a:off x="6031297" y="5134147"/>
            <a:ext cx="387177" cy="387177"/>
            <a:chOff x="9749599" y="4631922"/>
            <a:chExt cx="423547" cy="423547"/>
          </a:xfrm>
        </p:grpSpPr>
        <p:sp>
          <p:nvSpPr>
            <p:cNvPr id="22" name="วงรี 21">
              <a:extLst>
                <a:ext uri="{FF2B5EF4-FFF2-40B4-BE49-F238E27FC236}">
                  <a16:creationId xmlns:a16="http://schemas.microsoft.com/office/drawing/2014/main" id="{248F3A1A-BE35-4114-99ED-C99E8C7A279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62FC3E11-D7A9-48DE-A3E8-FCF75B3AC203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ส่วนโค้ง 23">
              <a:extLst>
                <a:ext uri="{FF2B5EF4-FFF2-40B4-BE49-F238E27FC236}">
                  <a16:creationId xmlns:a16="http://schemas.microsoft.com/office/drawing/2014/main" id="{D2485B6D-8F6D-489D-9536-9EDCF5874145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EC82227-9D9A-4BC8-9E7D-A9E847280E9B}"/>
              </a:ext>
            </a:extLst>
          </p:cNvPr>
          <p:cNvGrpSpPr/>
          <p:nvPr/>
        </p:nvGrpSpPr>
        <p:grpSpPr>
          <a:xfrm rot="19960120">
            <a:off x="826355" y="735977"/>
            <a:ext cx="387177" cy="387177"/>
            <a:chOff x="9749599" y="4631922"/>
            <a:chExt cx="423547" cy="423547"/>
          </a:xfrm>
        </p:grpSpPr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1F9D5C60-6118-4E65-872A-DF4B9628747A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วงรี 26">
              <a:extLst>
                <a:ext uri="{FF2B5EF4-FFF2-40B4-BE49-F238E27FC236}">
                  <a16:creationId xmlns:a16="http://schemas.microsoft.com/office/drawing/2014/main" id="{E80DEBC2-EC86-4DDB-A239-0498F55EDBB4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ส่วนโค้ง 27">
              <a:extLst>
                <a:ext uri="{FF2B5EF4-FFF2-40B4-BE49-F238E27FC236}">
                  <a16:creationId xmlns:a16="http://schemas.microsoft.com/office/drawing/2014/main" id="{8F20CD6E-CBDB-4EB4-9101-067818E26E3B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สี่เหลี่ยมผืนผ้า: มุมมน 4">
            <a:extLst>
              <a:ext uri="{FF2B5EF4-FFF2-40B4-BE49-F238E27FC236}">
                <a16:creationId xmlns:a16="http://schemas.microsoft.com/office/drawing/2014/main" id="{83E2DFCE-D166-4DBB-9461-D04EDBAB9A23}"/>
              </a:ext>
            </a:extLst>
          </p:cNvPr>
          <p:cNvSpPr/>
          <p:nvPr/>
        </p:nvSpPr>
        <p:spPr>
          <a:xfrm>
            <a:off x="1664945" y="1349828"/>
            <a:ext cx="4136572" cy="3911432"/>
          </a:xfrm>
          <a:prstGeom prst="roundRect">
            <a:avLst>
              <a:gd name="adj" fmla="val 9299"/>
            </a:avLst>
          </a:prstGeom>
          <a:solidFill>
            <a:srgbClr val="FEDD7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กล่องข้อความ 16">
            <a:extLst>
              <a:ext uri="{FF2B5EF4-FFF2-40B4-BE49-F238E27FC236}">
                <a16:creationId xmlns:a16="http://schemas.microsoft.com/office/drawing/2014/main" id="{E05CA5C9-F096-4443-905A-E36DE063D60C}"/>
              </a:ext>
            </a:extLst>
          </p:cNvPr>
          <p:cNvSpPr txBox="1"/>
          <p:nvPr/>
        </p:nvSpPr>
        <p:spPr>
          <a:xfrm>
            <a:off x="1790700" y="1402963"/>
            <a:ext cx="39052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3984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สี่เหลี่ยมผืนผ้า: มุมมน 2">
            <a:extLst>
              <a:ext uri="{FF2B5EF4-FFF2-40B4-BE49-F238E27FC236}">
                <a16:creationId xmlns:a16="http://schemas.microsoft.com/office/drawing/2014/main" id="{BF1C5154-3E1F-4DBE-B19D-6AB5B28C51D0}"/>
              </a:ext>
            </a:extLst>
          </p:cNvPr>
          <p:cNvSpPr/>
          <p:nvPr/>
        </p:nvSpPr>
        <p:spPr>
          <a:xfrm>
            <a:off x="603050" y="580569"/>
            <a:ext cx="10993866" cy="5718629"/>
          </a:xfrm>
          <a:prstGeom prst="roundRect">
            <a:avLst>
              <a:gd name="adj" fmla="val 2256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8754F340-2748-4D23-95AE-1CC1CEA60B72}"/>
              </a:ext>
            </a:extLst>
          </p:cNvPr>
          <p:cNvGrpSpPr/>
          <p:nvPr/>
        </p:nvGrpSpPr>
        <p:grpSpPr>
          <a:xfrm>
            <a:off x="531502" y="-687698"/>
            <a:ext cx="687698" cy="687698"/>
            <a:chOff x="9749599" y="4631922"/>
            <a:chExt cx="423547" cy="423547"/>
          </a:xfrm>
        </p:grpSpPr>
        <p:sp>
          <p:nvSpPr>
            <p:cNvPr id="30" name="วงรี 29">
              <a:extLst>
                <a:ext uri="{FF2B5EF4-FFF2-40B4-BE49-F238E27FC236}">
                  <a16:creationId xmlns:a16="http://schemas.microsoft.com/office/drawing/2014/main" id="{A222E67A-F2B4-4AE4-929C-92ADC5FE3E36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วงรี 30">
              <a:extLst>
                <a:ext uri="{FF2B5EF4-FFF2-40B4-BE49-F238E27FC236}">
                  <a16:creationId xmlns:a16="http://schemas.microsoft.com/office/drawing/2014/main" id="{87A617BE-53E3-4D64-871E-1279430B09AB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ส่วนโค้ง 31">
              <a:extLst>
                <a:ext uri="{FF2B5EF4-FFF2-40B4-BE49-F238E27FC236}">
                  <a16:creationId xmlns:a16="http://schemas.microsoft.com/office/drawing/2014/main" id="{F10EE3F8-85FC-4693-B0D9-9EC72D458AE6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BB2D9D95-5892-4126-BD51-FFBA15AA7249}"/>
              </a:ext>
            </a:extLst>
          </p:cNvPr>
          <p:cNvGrpSpPr/>
          <p:nvPr/>
        </p:nvGrpSpPr>
        <p:grpSpPr>
          <a:xfrm rot="15860990">
            <a:off x="-975359" y="5586476"/>
            <a:ext cx="329560" cy="329560"/>
            <a:chOff x="9749599" y="4631922"/>
            <a:chExt cx="423547" cy="423547"/>
          </a:xfrm>
        </p:grpSpPr>
        <p:sp>
          <p:nvSpPr>
            <p:cNvPr id="34" name="วงรี 33">
              <a:extLst>
                <a:ext uri="{FF2B5EF4-FFF2-40B4-BE49-F238E27FC236}">
                  <a16:creationId xmlns:a16="http://schemas.microsoft.com/office/drawing/2014/main" id="{A483C469-1451-4B51-8C6F-A4793D79C4C0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วงรี 34">
              <a:extLst>
                <a:ext uri="{FF2B5EF4-FFF2-40B4-BE49-F238E27FC236}">
                  <a16:creationId xmlns:a16="http://schemas.microsoft.com/office/drawing/2014/main" id="{8CE9CAB7-6D45-4837-8262-5FF679A3BC76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ส่วนโค้ง 35">
              <a:extLst>
                <a:ext uri="{FF2B5EF4-FFF2-40B4-BE49-F238E27FC236}">
                  <a16:creationId xmlns:a16="http://schemas.microsoft.com/office/drawing/2014/main" id="{84A47909-7844-4A09-AE5C-9A5DA1AF3F07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กลุ่ม 36">
            <a:extLst>
              <a:ext uri="{FF2B5EF4-FFF2-40B4-BE49-F238E27FC236}">
                <a16:creationId xmlns:a16="http://schemas.microsoft.com/office/drawing/2014/main" id="{C1BCF801-8A34-4C07-8815-03224CFD6BFD}"/>
              </a:ext>
            </a:extLst>
          </p:cNvPr>
          <p:cNvGrpSpPr/>
          <p:nvPr/>
        </p:nvGrpSpPr>
        <p:grpSpPr>
          <a:xfrm rot="15860990">
            <a:off x="12610808" y="-239657"/>
            <a:ext cx="479312" cy="479312"/>
            <a:chOff x="9749599" y="4631922"/>
            <a:chExt cx="423547" cy="423547"/>
          </a:xfrm>
        </p:grpSpPr>
        <p:sp>
          <p:nvSpPr>
            <p:cNvPr id="38" name="วงรี 37">
              <a:extLst>
                <a:ext uri="{FF2B5EF4-FFF2-40B4-BE49-F238E27FC236}">
                  <a16:creationId xmlns:a16="http://schemas.microsoft.com/office/drawing/2014/main" id="{1FFC8F6B-0AF1-4C44-8258-45D16D17578D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วงรี 38">
              <a:extLst>
                <a:ext uri="{FF2B5EF4-FFF2-40B4-BE49-F238E27FC236}">
                  <a16:creationId xmlns:a16="http://schemas.microsoft.com/office/drawing/2014/main" id="{FC1A6DCD-9681-4A05-AE9B-865DDC8894B3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ส่วนโค้ง 39">
              <a:extLst>
                <a:ext uri="{FF2B5EF4-FFF2-40B4-BE49-F238E27FC236}">
                  <a16:creationId xmlns:a16="http://schemas.microsoft.com/office/drawing/2014/main" id="{BA422B73-5E1F-49BA-AAFD-923FB499C8B0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9E401547-CC73-472B-AACC-DDED74CBB754}"/>
              </a:ext>
            </a:extLst>
          </p:cNvPr>
          <p:cNvGrpSpPr/>
          <p:nvPr/>
        </p:nvGrpSpPr>
        <p:grpSpPr>
          <a:xfrm rot="15860990">
            <a:off x="5757393" y="-1026600"/>
            <a:ext cx="389374" cy="389374"/>
            <a:chOff x="9749599" y="4631922"/>
            <a:chExt cx="423547" cy="423547"/>
          </a:xfrm>
        </p:grpSpPr>
        <p:sp>
          <p:nvSpPr>
            <p:cNvPr id="42" name="วงรี 41">
              <a:extLst>
                <a:ext uri="{FF2B5EF4-FFF2-40B4-BE49-F238E27FC236}">
                  <a16:creationId xmlns:a16="http://schemas.microsoft.com/office/drawing/2014/main" id="{CC1BDA1A-8C02-4F54-B7EF-C89B34AA4E9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วงรี 42">
              <a:extLst>
                <a:ext uri="{FF2B5EF4-FFF2-40B4-BE49-F238E27FC236}">
                  <a16:creationId xmlns:a16="http://schemas.microsoft.com/office/drawing/2014/main" id="{FCCDEA2D-3B69-4C84-A80C-E4E0CB057785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ส่วนโค้ง 43">
              <a:extLst>
                <a:ext uri="{FF2B5EF4-FFF2-40B4-BE49-F238E27FC236}">
                  <a16:creationId xmlns:a16="http://schemas.microsoft.com/office/drawing/2014/main" id="{C4BDD61A-6BD8-4C65-A173-5F96EC7DC982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864FEE-5968-4273-8E11-5E3176217927}"/>
              </a:ext>
            </a:extLst>
          </p:cNvPr>
          <p:cNvGrpSpPr/>
          <p:nvPr/>
        </p:nvGrpSpPr>
        <p:grpSpPr>
          <a:xfrm>
            <a:off x="12192000" y="4520464"/>
            <a:ext cx="1392799" cy="1194536"/>
            <a:chOff x="12363450" y="4672864"/>
            <a:chExt cx="1392799" cy="1194536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D4CE07EF-DBAE-424A-BC66-A16D17CA887F}"/>
                </a:ext>
              </a:extLst>
            </p:cNvPr>
            <p:cNvGrpSpPr/>
            <p:nvPr/>
          </p:nvGrpSpPr>
          <p:grpSpPr>
            <a:xfrm>
              <a:off x="12453585" y="4672864"/>
              <a:ext cx="1194536" cy="1194536"/>
              <a:chOff x="9749599" y="4631922"/>
              <a:chExt cx="423547" cy="423547"/>
            </a:xfrm>
          </p:grpSpPr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6013EFDD-0F5D-4BF1-A350-2A78194ADA53}"/>
                  </a:ext>
                </a:extLst>
              </p:cNvPr>
              <p:cNvSpPr/>
              <p:nvPr/>
            </p:nvSpPr>
            <p:spPr>
              <a:xfrm>
                <a:off x="9749599" y="4631922"/>
                <a:ext cx="423547" cy="423547"/>
              </a:xfrm>
              <a:prstGeom prst="ellipse">
                <a:avLst/>
              </a:prstGeom>
              <a:solidFill>
                <a:srgbClr val="FBFDF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วงรี 26">
                <a:extLst>
                  <a:ext uri="{FF2B5EF4-FFF2-40B4-BE49-F238E27FC236}">
                    <a16:creationId xmlns:a16="http://schemas.microsoft.com/office/drawing/2014/main" id="{4F21F700-FF41-4071-9168-8584F3B7EB26}"/>
                  </a:ext>
                </a:extLst>
              </p:cNvPr>
              <p:cNvSpPr/>
              <p:nvPr/>
            </p:nvSpPr>
            <p:spPr>
              <a:xfrm>
                <a:off x="9821203" y="4710298"/>
                <a:ext cx="310000" cy="310000"/>
              </a:xfrm>
              <a:prstGeom prst="ellipse">
                <a:avLst/>
              </a:prstGeom>
              <a:solidFill>
                <a:srgbClr val="ACDFD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ส่วนโค้ง 27">
                <a:extLst>
                  <a:ext uri="{FF2B5EF4-FFF2-40B4-BE49-F238E27FC236}">
                    <a16:creationId xmlns:a16="http://schemas.microsoft.com/office/drawing/2014/main" id="{C1F4472B-55B8-4846-91D3-4CF7BC79742E}"/>
                  </a:ext>
                </a:extLst>
              </p:cNvPr>
              <p:cNvSpPr/>
              <p:nvPr/>
            </p:nvSpPr>
            <p:spPr>
              <a:xfrm flipV="1">
                <a:off x="9833941" y="4724366"/>
                <a:ext cx="238658" cy="238658"/>
              </a:xfrm>
              <a:prstGeom prst="arc">
                <a:avLst/>
              </a:prstGeom>
              <a:ln w="38100">
                <a:solidFill>
                  <a:srgbClr val="3278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กล่องข้อความ 16">
              <a:extLst>
                <a:ext uri="{FF2B5EF4-FFF2-40B4-BE49-F238E27FC236}">
                  <a16:creationId xmlns:a16="http://schemas.microsoft.com/office/drawing/2014/main" id="{33DDE027-10E8-49A8-91F3-5E1704575BDB}"/>
                </a:ext>
              </a:extLst>
            </p:cNvPr>
            <p:cNvSpPr txBox="1"/>
            <p:nvPr/>
          </p:nvSpPr>
          <p:spPr>
            <a:xfrm>
              <a:off x="12363450" y="4774813"/>
              <a:ext cx="1392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3a</a:t>
              </a:r>
            </a:p>
          </p:txBody>
        </p:sp>
      </p:grpSp>
      <p:sp>
        <p:nvSpPr>
          <p:cNvPr id="54" name="Text Box 9">
            <a:extLst>
              <a:ext uri="{FF2B5EF4-FFF2-40B4-BE49-F238E27FC236}">
                <a16:creationId xmlns:a16="http://schemas.microsoft.com/office/drawing/2014/main" id="{06E1B6E7-B3B5-45D3-A476-E7B52D87E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086" y="1784350"/>
            <a:ext cx="8551636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đến,nhà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May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soát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bèn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Thôi,ngài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loay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B5D6E-7963-47D3-82B2-B73B89251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0" b="58000" l="35417" r="72000">
                        <a14:foregroundMark x1="37000" y1="19000" x2="53333" y2="6000"/>
                        <a14:foregroundMark x1="53333" y1="6000" x2="53333" y2="5833"/>
                        <a14:foregroundMark x1="35750" y1="18583" x2="38583" y2="19750"/>
                        <a14:foregroundMark x1="67667" y1="16583" x2="72083" y2="26583"/>
                        <a14:foregroundMark x1="52500" y1="58083" x2="61333" y2="50083"/>
                        <a14:foregroundMark x1="50500" y1="51250" x2="35417" y2="1658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81" t="2634" r="26742" b="39549"/>
          <a:stretch/>
        </p:blipFill>
        <p:spPr>
          <a:xfrm rot="153630">
            <a:off x="8536391" y="1746737"/>
            <a:ext cx="350066" cy="52329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A5787B4-B086-420A-BF0A-B0167DBC4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0" b="58000" l="35417" r="72000">
                        <a14:foregroundMark x1="37000" y1="19000" x2="53333" y2="6000"/>
                        <a14:foregroundMark x1="53333" y1="6000" x2="53333" y2="5833"/>
                        <a14:foregroundMark x1="35750" y1="18583" x2="38583" y2="19750"/>
                        <a14:foregroundMark x1="67667" y1="16583" x2="72083" y2="26583"/>
                        <a14:foregroundMark x1="52500" y1="58083" x2="61333" y2="50083"/>
                        <a14:foregroundMark x1="50500" y1="51250" x2="35417" y2="1658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81" t="2634" r="26742" b="39549"/>
          <a:stretch/>
        </p:blipFill>
        <p:spPr>
          <a:xfrm rot="153630">
            <a:off x="8260620" y="3604565"/>
            <a:ext cx="350066" cy="52329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564325C-A5B2-46AA-927A-9A86F3B00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0" b="58000" l="35417" r="72000">
                        <a14:foregroundMark x1="37000" y1="19000" x2="53333" y2="6000"/>
                        <a14:foregroundMark x1="53333" y1="6000" x2="53333" y2="5833"/>
                        <a14:foregroundMark x1="35750" y1="18583" x2="38583" y2="19750"/>
                        <a14:foregroundMark x1="67667" y1="16583" x2="72083" y2="26583"/>
                        <a14:foregroundMark x1="52500" y1="58083" x2="61333" y2="50083"/>
                        <a14:foregroundMark x1="50500" y1="51250" x2="35417" y2="1658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81" t="2634" r="26742" b="39549"/>
          <a:stretch/>
        </p:blipFill>
        <p:spPr>
          <a:xfrm rot="153630">
            <a:off x="4283704" y="2603078"/>
            <a:ext cx="350066" cy="52329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82C5BC6-B948-48D4-B555-8A648BB9566F}"/>
              </a:ext>
            </a:extLst>
          </p:cNvPr>
          <p:cNvGrpSpPr/>
          <p:nvPr/>
        </p:nvGrpSpPr>
        <p:grpSpPr>
          <a:xfrm>
            <a:off x="0" y="3588657"/>
            <a:ext cx="3410857" cy="2630715"/>
            <a:chOff x="0" y="3588657"/>
            <a:chExt cx="3410857" cy="26307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1E1AC6-D4D9-4A1A-BB20-53F6DDCA6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00" b="94000" l="10000" r="90000">
                          <a14:foregroundMark x1="25100" y1="34450" x2="19900" y2="27800"/>
                          <a14:foregroundMark x1="68150" y1="93150" x2="52550" y2="94000"/>
                          <a14:foregroundMark x1="52550" y1="94000" x2="36900" y2="93600"/>
                          <a14:foregroundMark x1="64850" y1="12200" x2="47350" y2="7000"/>
                          <a14:foregroundMark x1="47350" y1="7000" x2="47350" y2="7000"/>
                          <a14:foregroundMark x1="59150" y1="34450" x2="48300" y2="32550"/>
                          <a14:foregroundMark x1="60100" y1="36350" x2="48750" y2="32050"/>
                          <a14:foregroundMark x1="64400" y1="75600" x2="44500" y2="73750"/>
                          <a14:foregroundMark x1="56350" y1="62850" x2="58100" y2="87800"/>
                          <a14:foregroundMark x1="58100" y1="87800" x2="58700" y2="88900"/>
                          <a14:foregroundMark x1="49250" y1="62350" x2="48300" y2="90300"/>
                          <a14:foregroundMark x1="56350" y1="59550" x2="59650" y2="73250"/>
                          <a14:foregroundMark x1="58700" y1="52900" x2="59650" y2="79900"/>
                          <a14:foregroundMark x1="59650" y1="79900" x2="59650" y2="79900"/>
                          <a14:foregroundMark x1="59150" y1="53350" x2="62000" y2="78000"/>
                          <a14:foregroundMark x1="60600" y1="31600" x2="53950" y2="28300"/>
                          <a14:foregroundMark x1="54450" y1="29700" x2="61550" y2="68500"/>
                          <a14:backgroundMark x1="28400" y1="26400" x2="14200" y2="183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3588657"/>
              <a:ext cx="2630715" cy="26307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4692790-3B31-4FC0-8B74-80BBE0743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9" t="15873" r="15291" b="10476"/>
            <a:stretch/>
          </p:blipFill>
          <p:spPr>
            <a:xfrm>
              <a:off x="1146628" y="3668405"/>
              <a:ext cx="2264229" cy="248565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78CE69-A172-4AC3-BBFD-C24A192D2DE5}"/>
              </a:ext>
            </a:extLst>
          </p:cNvPr>
          <p:cNvGrpSpPr/>
          <p:nvPr/>
        </p:nvGrpSpPr>
        <p:grpSpPr>
          <a:xfrm>
            <a:off x="2024743" y="712273"/>
            <a:ext cx="2756807" cy="811727"/>
            <a:chOff x="2024743" y="712273"/>
            <a:chExt cx="2756807" cy="81172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71073A-8E49-46A2-BB27-37AE186EE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13" b="34643"/>
            <a:stretch/>
          </p:blipFill>
          <p:spPr>
            <a:xfrm>
              <a:off x="2024743" y="712273"/>
              <a:ext cx="2756807" cy="811727"/>
            </a:xfrm>
            <a:prstGeom prst="rect">
              <a:avLst/>
            </a:prstGeom>
          </p:spPr>
        </p:pic>
        <p:sp>
          <p:nvSpPr>
            <p:cNvPr id="49" name="กล่องข้อความ 16">
              <a:extLst>
                <a:ext uri="{FF2B5EF4-FFF2-40B4-BE49-F238E27FC236}">
                  <a16:creationId xmlns:a16="http://schemas.microsoft.com/office/drawing/2014/main" id="{50C05CFE-68A0-4A77-A039-9B462D147E17}"/>
                </a:ext>
              </a:extLst>
            </p:cNvPr>
            <p:cNvSpPr txBox="1"/>
            <p:nvPr/>
          </p:nvSpPr>
          <p:spPr>
            <a:xfrm>
              <a:off x="2286000" y="831463"/>
              <a:ext cx="24955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tr- </a:t>
              </a: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hay</a:t>
              </a:r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E397031-EAA5-408F-B772-61E278E34CB8}"/>
              </a:ext>
            </a:extLst>
          </p:cNvPr>
          <p:cNvSpPr txBox="1"/>
          <p:nvPr/>
        </p:nvSpPr>
        <p:spPr>
          <a:xfrm>
            <a:off x="5353050" y="1006928"/>
            <a:ext cx="489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bác</a:t>
            </a:r>
            <a:r>
              <a:rPr lang="en-US" sz="4000" dirty="0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đãng</a:t>
            </a:r>
            <a:r>
              <a:rPr lang="en-US" sz="4000" dirty="0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trí</a:t>
            </a:r>
            <a:endParaRPr lang="en-US" sz="4000" dirty="0">
              <a:solidFill>
                <a:srgbClr val="002060"/>
              </a:solidFill>
              <a:latin typeface="#9Slide05 SVNEgregio Script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424D0967-2224-48BF-84DB-6122BA485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086" y="1779361"/>
            <a:ext cx="598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9">
            <a:extLst>
              <a:ext uri="{FF2B5EF4-FFF2-40B4-BE49-F238E27FC236}">
                <a16:creationId xmlns:a16="http://schemas.microsoft.com/office/drawing/2014/main" id="{A7FC7C8F-82F6-4CE9-BBE8-9C0EF625F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485" y="2635703"/>
            <a:ext cx="1458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9">
            <a:extLst>
              <a:ext uri="{FF2B5EF4-FFF2-40B4-BE49-F238E27FC236}">
                <a16:creationId xmlns:a16="http://schemas.microsoft.com/office/drawing/2014/main" id="{91E976D0-E2AD-431C-A9B6-6F298F751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599" y="3709761"/>
            <a:ext cx="1458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5463 L 0.00091 0.05463 C -0.01237 0.11019 -0.0207 0.14815 -0.03659 0.20186 C -0.03828 0.20718 -0.05846 0.27315 -0.06784 0.28774 C -0.07474 0.29861 -0.10391 0.32199 -0.10846 0.32686 C -0.12396 0.3426 -0.13958 0.35787 -0.15377 0.37686 C -0.15794 0.38241 -0.16198 0.38843 -0.16627 0.39329 C -0.17396 0.40232 -0.1819 0.41019 -0.18971 0.41829 C -0.19232 0.4213 -0.19518 0.42338 -0.19752 0.42686 C -0.20221 0.43334 -0.20677 0.44028 -0.21159 0.4463 C -0.21484 0.45 -0.22383 0.46019 -0.22721 0.46574 C -0.23008 0.46991 -0.23216 0.4757 -0.23502 0.47963 C -0.2582 0.50926 -0.22682 0.45093 -0.26159 0.51297 L -0.28971 0.56297 L -0.28971 0.56574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1 0.19722 L 0.06641 0.19768 C 0.0836 0.18495 0.10052 0.17014 0.11758 0.16041 C 0.14024 0.14745 0.16355 0.13912 0.18659 0.12963 C 0.21237 0.11875 0.23802 0.10717 0.26446 0.09884 C 0.30079 0.08703 0.40756 0.06342 0.44206 0.05903 C 0.47331 0.05463 0.50508 0.05509 0.53646 0.05278 C 0.58282 0.0493 0.61276 0.04537 0.65795 0.04051 L 0.69883 0.03125 C 0.71211 0.02778 0.72526 0.02222 0.73855 0.01898 C 0.77748 0.00879 0.76224 0.01852 0.80248 0.00046 C 0.8056 -0.00093 0.83998 -0.01644 0.85352 -0.02709 C 0.85443 -0.02801 0.85521 -0.02917 0.85625 -0.0301 L 0.85625 -0.02986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92" y="-11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3.54167E-6 0.00023 C -0.00404 0.02037 -0.00573 0.03542 -0.01211 0.05 C -0.01446 0.05532 -0.01719 0.05926 -0.01966 0.06389 C -0.02266 0.06829 -0.02539 0.07361 -0.02839 0.07778 C -0.03868 0.09074 -0.04584 0.09815 -0.05677 0.10556 C -0.05938 0.10671 -0.06198 0.10671 -0.06446 0.10787 C -0.06849 0.10995 -0.07253 0.11088 -0.07644 0.11389 C -0.08125 0.1162 -0.08594 0.12037 -0.09063 0.12199 C -0.10078 0.12593 -0.1211 0.13056 -0.1211 0.13056 C -0.12409 0.13241 -0.12696 0.13449 -0.12982 0.13588 C -0.13164 0.13681 -0.1336 0.13773 -0.13529 0.13889 C -0.13646 0.13958 -0.1375 0.14074 -0.13855 0.14167 C -0.14024 0.14259 -0.14662 0.14514 -0.14844 0.14699 C -0.15209 0.15069 -0.15703 0.1581 -0.16042 0.16343 C -0.16381 0.16875 -0.16302 0.16736 -0.16472 0.17199 L -0.16472 0.17245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8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787 L -0.00143 -0.00764 C 0.06928 0.0169 0.11797 0.02755 0.18764 0.08935 C 0.20508 0.10486 0.22201 0.11759 0.23764 0.13912 C 0.24649 0.15162 0.25456 0.16991 0.26107 0.18657 C 0.26641 0.20046 0.27045 0.21204 0.27357 0.22801 C 0.278 0.25208 0.28178 0.27639 0.28607 0.30046 C 0.28855 0.31505 0.29076 0.33032 0.29389 0.34491 C 0.30678 0.40648 0.30261 0.38495 0.31732 0.46134 C 0.31941 0.47245 0.32058 0.48426 0.32357 0.49468 C 0.3267 0.50579 0.32956 0.51713 0.33295 0.52824 C 0.33985 0.55116 0.35105 0.58472 0.35951 0.60602 C 0.36316 0.61551 0.36797 0.62384 0.37201 0.6338 C 0.37904 0.65093 0.38607 0.66806 0.39232 0.68657 C 0.39545 0.6956 0.39792 0.70556 0.4017 0.71435 C 0.40482 0.72153 0.40899 0.72708 0.41264 0.7338 C 0.41641 0.74097 0.41941 0.74954 0.42357 0.75602 C 0.42774 0.7625 0.43282 0.76736 0.43764 0.77269 C 0.47188 0.80972 0.4586 0.79144 0.50951 0.83102 C 0.52266 0.8412 0.54193 0.85741 0.55639 0.86435 C 0.56446 0.86829 0.57318 0.86852 0.58139 0.87269 C 0.59402 0.87894 0.60639 0.8875 0.61889 0.89491 C 0.62357 0.89769 0.62813 0.90093 0.63295 0.90324 C 0.65573 0.91343 0.63516 0.9037 0.6642 0.91968 C 0.66771 0.92199 0.67149 0.92338 0.67514 0.92523 C 0.68086 0.92894 0.68633 0.93356 0.69232 0.93634 C 0.70092 0.94097 0.72019 0.94514 0.72826 0.94769 C 0.73659 0.95023 0.7448 0.95347 0.75313 0.95602 C 0.80808 0.97292 0.71029 0.94144 0.77826 0.96157 C 0.81172 0.97153 0.76862 0.96412 0.8142 0.96991 C 0.8198 0.97176 0.82566 0.97269 0.83139 0.97546 C 0.83516 0.97731 0.83842 0.98171 0.84232 0.9838 C 0.85157 0.98843 0.86928 0.98657 0.8767 0.98657 L 0.87982 0.96991 " pathEditMode="relative" rAng="0" ptsTypes="AAAAAAAAAAAAAAAAAAAAAAAAAAAAAAA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63" y="497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4 L -1.25E-6 0.00023 C -0.02213 -0.13866 0.00248 0.00902 -0.01458 -0.07732 C -0.01654 -0.08727 -0.01706 -0.09769 -0.01927 -0.10695 C -0.02187 -0.1169 -0.03659 -0.15926 -0.04023 -0.16644 C -0.0457 -0.17732 -0.06667 -0.21644 -0.07877 -0.22871 C -0.09258 -0.24329 -0.11341 -0.25232 -0.12695 -0.25857 C -0.13867 -0.26412 -0.15065 -0.26806 -0.16224 -0.27338 C -0.19101 -0.28658 -0.20417 -0.29607 -0.23281 -0.30301 C -0.2707 -0.3125 -0.35716 -0.31389 -0.37734 -0.31505 L -0.52187 -0.32084 C -0.58424 -0.33056 -0.57357 -0.32778 -0.63424 -0.34167 C -0.66237 -0.34838 -0.68893 -0.35371 -0.71614 -0.36551 C -0.72591 -0.36968 -0.73542 -0.37593 -0.74505 -0.38033 C -0.76849 -0.39121 -0.7681 -0.38727 -0.79167 -0.40116 C -0.8026 -0.40787 -0.8289 -0.42709 -0.83984 -0.43681 C -0.84596 -0.44213 -0.85143 -0.44931 -0.85742 -0.45463 C -0.86263 -0.45926 -0.86849 -0.46158 -0.87357 -0.46644 C -0.88047 -0.47338 -0.88646 -0.48473 -0.89284 -0.49306 C -0.89974 -0.50255 -0.90677 -0.51088 -0.91367 -0.51991 C -0.91588 -0.52292 -0.91823 -0.52524 -0.92005 -0.52871 C -0.92174 -0.53172 -0.92305 -0.53542 -0.92487 -0.53774 C -0.93594 -0.55162 -0.92604 -0.53403 -0.93125 -0.54352 L -0.93125 -0.54329 " pathEditMode="relative" rAng="0" ptsTypes="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62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2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สี่เหลี่ยมผืนผ้า: มุมมน 2">
            <a:extLst>
              <a:ext uri="{FF2B5EF4-FFF2-40B4-BE49-F238E27FC236}">
                <a16:creationId xmlns:a16="http://schemas.microsoft.com/office/drawing/2014/main" id="{BF1C5154-3E1F-4DBE-B19D-6AB5B28C51D0}"/>
              </a:ext>
            </a:extLst>
          </p:cNvPr>
          <p:cNvSpPr/>
          <p:nvPr/>
        </p:nvSpPr>
        <p:spPr>
          <a:xfrm>
            <a:off x="603050" y="580569"/>
            <a:ext cx="10993866" cy="5718629"/>
          </a:xfrm>
          <a:prstGeom prst="roundRect">
            <a:avLst>
              <a:gd name="adj" fmla="val 2256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8754F340-2748-4D23-95AE-1CC1CEA60B72}"/>
              </a:ext>
            </a:extLst>
          </p:cNvPr>
          <p:cNvGrpSpPr/>
          <p:nvPr/>
        </p:nvGrpSpPr>
        <p:grpSpPr>
          <a:xfrm>
            <a:off x="531502" y="-687698"/>
            <a:ext cx="687698" cy="687698"/>
            <a:chOff x="9749599" y="4631922"/>
            <a:chExt cx="423547" cy="423547"/>
          </a:xfrm>
        </p:grpSpPr>
        <p:sp>
          <p:nvSpPr>
            <p:cNvPr id="30" name="วงรี 29">
              <a:extLst>
                <a:ext uri="{FF2B5EF4-FFF2-40B4-BE49-F238E27FC236}">
                  <a16:creationId xmlns:a16="http://schemas.microsoft.com/office/drawing/2014/main" id="{A222E67A-F2B4-4AE4-929C-92ADC5FE3E36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วงรี 30">
              <a:extLst>
                <a:ext uri="{FF2B5EF4-FFF2-40B4-BE49-F238E27FC236}">
                  <a16:creationId xmlns:a16="http://schemas.microsoft.com/office/drawing/2014/main" id="{87A617BE-53E3-4D64-871E-1279430B09AB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ส่วนโค้ง 31">
              <a:extLst>
                <a:ext uri="{FF2B5EF4-FFF2-40B4-BE49-F238E27FC236}">
                  <a16:creationId xmlns:a16="http://schemas.microsoft.com/office/drawing/2014/main" id="{F10EE3F8-85FC-4693-B0D9-9EC72D458AE6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BB2D9D95-5892-4126-BD51-FFBA15AA7249}"/>
              </a:ext>
            </a:extLst>
          </p:cNvPr>
          <p:cNvGrpSpPr/>
          <p:nvPr/>
        </p:nvGrpSpPr>
        <p:grpSpPr>
          <a:xfrm rot="15860990">
            <a:off x="-975359" y="5586476"/>
            <a:ext cx="329560" cy="329560"/>
            <a:chOff x="9749599" y="4631922"/>
            <a:chExt cx="423547" cy="423547"/>
          </a:xfrm>
        </p:grpSpPr>
        <p:sp>
          <p:nvSpPr>
            <p:cNvPr id="34" name="วงรี 33">
              <a:extLst>
                <a:ext uri="{FF2B5EF4-FFF2-40B4-BE49-F238E27FC236}">
                  <a16:creationId xmlns:a16="http://schemas.microsoft.com/office/drawing/2014/main" id="{A483C469-1451-4B51-8C6F-A4793D79C4C0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วงรี 34">
              <a:extLst>
                <a:ext uri="{FF2B5EF4-FFF2-40B4-BE49-F238E27FC236}">
                  <a16:creationId xmlns:a16="http://schemas.microsoft.com/office/drawing/2014/main" id="{8CE9CAB7-6D45-4837-8262-5FF679A3BC76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ส่วนโค้ง 35">
              <a:extLst>
                <a:ext uri="{FF2B5EF4-FFF2-40B4-BE49-F238E27FC236}">
                  <a16:creationId xmlns:a16="http://schemas.microsoft.com/office/drawing/2014/main" id="{84A47909-7844-4A09-AE5C-9A5DA1AF3F07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กลุ่ม 36">
            <a:extLst>
              <a:ext uri="{FF2B5EF4-FFF2-40B4-BE49-F238E27FC236}">
                <a16:creationId xmlns:a16="http://schemas.microsoft.com/office/drawing/2014/main" id="{C1BCF801-8A34-4C07-8815-03224CFD6BFD}"/>
              </a:ext>
            </a:extLst>
          </p:cNvPr>
          <p:cNvGrpSpPr/>
          <p:nvPr/>
        </p:nvGrpSpPr>
        <p:grpSpPr>
          <a:xfrm rot="15860990">
            <a:off x="12610808" y="-239657"/>
            <a:ext cx="479312" cy="479312"/>
            <a:chOff x="9749599" y="4631922"/>
            <a:chExt cx="423547" cy="423547"/>
          </a:xfrm>
        </p:grpSpPr>
        <p:sp>
          <p:nvSpPr>
            <p:cNvPr id="38" name="วงรี 37">
              <a:extLst>
                <a:ext uri="{FF2B5EF4-FFF2-40B4-BE49-F238E27FC236}">
                  <a16:creationId xmlns:a16="http://schemas.microsoft.com/office/drawing/2014/main" id="{1FFC8F6B-0AF1-4C44-8258-45D16D17578D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วงรี 38">
              <a:extLst>
                <a:ext uri="{FF2B5EF4-FFF2-40B4-BE49-F238E27FC236}">
                  <a16:creationId xmlns:a16="http://schemas.microsoft.com/office/drawing/2014/main" id="{FC1A6DCD-9681-4A05-AE9B-865DDC8894B3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ส่วนโค้ง 39">
              <a:extLst>
                <a:ext uri="{FF2B5EF4-FFF2-40B4-BE49-F238E27FC236}">
                  <a16:creationId xmlns:a16="http://schemas.microsoft.com/office/drawing/2014/main" id="{BA422B73-5E1F-49BA-AAFD-923FB499C8B0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9E401547-CC73-472B-AACC-DDED74CBB754}"/>
              </a:ext>
            </a:extLst>
          </p:cNvPr>
          <p:cNvGrpSpPr/>
          <p:nvPr/>
        </p:nvGrpSpPr>
        <p:grpSpPr>
          <a:xfrm rot="15860990">
            <a:off x="5757393" y="-1026600"/>
            <a:ext cx="389374" cy="389374"/>
            <a:chOff x="9749599" y="4631922"/>
            <a:chExt cx="423547" cy="423547"/>
          </a:xfrm>
        </p:grpSpPr>
        <p:sp>
          <p:nvSpPr>
            <p:cNvPr id="42" name="วงรี 41">
              <a:extLst>
                <a:ext uri="{FF2B5EF4-FFF2-40B4-BE49-F238E27FC236}">
                  <a16:creationId xmlns:a16="http://schemas.microsoft.com/office/drawing/2014/main" id="{CC1BDA1A-8C02-4F54-B7EF-C89B34AA4E9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วงรี 42">
              <a:extLst>
                <a:ext uri="{FF2B5EF4-FFF2-40B4-BE49-F238E27FC236}">
                  <a16:creationId xmlns:a16="http://schemas.microsoft.com/office/drawing/2014/main" id="{FCCDEA2D-3B69-4C84-A80C-E4E0CB057785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ส่วนโค้ง 43">
              <a:extLst>
                <a:ext uri="{FF2B5EF4-FFF2-40B4-BE49-F238E27FC236}">
                  <a16:creationId xmlns:a16="http://schemas.microsoft.com/office/drawing/2014/main" id="{C4BDD61A-6BD8-4C65-A173-5F96EC7DC982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864FEE-5968-4273-8E11-5E3176217927}"/>
              </a:ext>
            </a:extLst>
          </p:cNvPr>
          <p:cNvGrpSpPr/>
          <p:nvPr/>
        </p:nvGrpSpPr>
        <p:grpSpPr>
          <a:xfrm>
            <a:off x="12192000" y="4520464"/>
            <a:ext cx="1392799" cy="1194536"/>
            <a:chOff x="12363450" y="4672864"/>
            <a:chExt cx="1392799" cy="1194536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D4CE07EF-DBAE-424A-BC66-A16D17CA887F}"/>
                </a:ext>
              </a:extLst>
            </p:cNvPr>
            <p:cNvGrpSpPr/>
            <p:nvPr/>
          </p:nvGrpSpPr>
          <p:grpSpPr>
            <a:xfrm>
              <a:off x="12453585" y="4672864"/>
              <a:ext cx="1194536" cy="1194536"/>
              <a:chOff x="9749599" y="4631922"/>
              <a:chExt cx="423547" cy="423547"/>
            </a:xfrm>
          </p:grpSpPr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6013EFDD-0F5D-4BF1-A350-2A78194ADA53}"/>
                  </a:ext>
                </a:extLst>
              </p:cNvPr>
              <p:cNvSpPr/>
              <p:nvPr/>
            </p:nvSpPr>
            <p:spPr>
              <a:xfrm>
                <a:off x="9749599" y="4631922"/>
                <a:ext cx="423547" cy="423547"/>
              </a:xfrm>
              <a:prstGeom prst="ellipse">
                <a:avLst/>
              </a:prstGeom>
              <a:solidFill>
                <a:srgbClr val="FBFDF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วงรี 26">
                <a:extLst>
                  <a:ext uri="{FF2B5EF4-FFF2-40B4-BE49-F238E27FC236}">
                    <a16:creationId xmlns:a16="http://schemas.microsoft.com/office/drawing/2014/main" id="{4F21F700-FF41-4071-9168-8584F3B7EB26}"/>
                  </a:ext>
                </a:extLst>
              </p:cNvPr>
              <p:cNvSpPr/>
              <p:nvPr/>
            </p:nvSpPr>
            <p:spPr>
              <a:xfrm>
                <a:off x="9821203" y="4710298"/>
                <a:ext cx="310000" cy="310000"/>
              </a:xfrm>
              <a:prstGeom prst="ellipse">
                <a:avLst/>
              </a:prstGeom>
              <a:solidFill>
                <a:srgbClr val="ACDFD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ส่วนโค้ง 27">
                <a:extLst>
                  <a:ext uri="{FF2B5EF4-FFF2-40B4-BE49-F238E27FC236}">
                    <a16:creationId xmlns:a16="http://schemas.microsoft.com/office/drawing/2014/main" id="{C1F4472B-55B8-4846-91D3-4CF7BC79742E}"/>
                  </a:ext>
                </a:extLst>
              </p:cNvPr>
              <p:cNvSpPr/>
              <p:nvPr/>
            </p:nvSpPr>
            <p:spPr>
              <a:xfrm flipV="1">
                <a:off x="9833941" y="4724366"/>
                <a:ext cx="238658" cy="238658"/>
              </a:xfrm>
              <a:prstGeom prst="arc">
                <a:avLst/>
              </a:prstGeom>
              <a:ln w="38100">
                <a:solidFill>
                  <a:srgbClr val="3278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กล่องข้อความ 16">
              <a:extLst>
                <a:ext uri="{FF2B5EF4-FFF2-40B4-BE49-F238E27FC236}">
                  <a16:creationId xmlns:a16="http://schemas.microsoft.com/office/drawing/2014/main" id="{33DDE027-10E8-49A8-91F3-5E1704575BDB}"/>
                </a:ext>
              </a:extLst>
            </p:cNvPr>
            <p:cNvSpPr txBox="1"/>
            <p:nvPr/>
          </p:nvSpPr>
          <p:spPr>
            <a:xfrm>
              <a:off x="12363450" y="4774813"/>
              <a:ext cx="1392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3b</a:t>
              </a:r>
            </a:p>
          </p:txBody>
        </p:sp>
      </p:grpSp>
      <p:pic>
        <p:nvPicPr>
          <p:cNvPr id="18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CF1C4AD5-26B8-4D10-8429-4FDD29A0C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96" y="5913038"/>
            <a:ext cx="1749704" cy="944962"/>
          </a:xfrm>
          <a:prstGeom prst="rect">
            <a:avLst/>
          </a:prstGeom>
        </p:spPr>
      </p:pic>
      <p:sp>
        <p:nvSpPr>
          <p:cNvPr id="54" name="Text Box 9">
            <a:extLst>
              <a:ext uri="{FF2B5EF4-FFF2-40B4-BE49-F238E27FC236}">
                <a16:creationId xmlns:a16="http://schemas.microsoft.com/office/drawing/2014/main" id="{06E1B6E7-B3B5-45D3-A476-E7B52D87E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487" y="1479552"/>
            <a:ext cx="882468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Hai-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nơ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mắc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mỏi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bệnh,bảo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 Sau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Hai-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nơ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ngạc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Bây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mỉm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A5787B4-B086-420A-BF0A-B0167DBC4B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0" b="58000" l="35417" r="72000">
                        <a14:foregroundMark x1="37000" y1="19000" x2="53333" y2="6000"/>
                        <a14:foregroundMark x1="53333" y1="6000" x2="53333" y2="5833"/>
                        <a14:foregroundMark x1="35750" y1="18583" x2="38583" y2="19750"/>
                        <a14:foregroundMark x1="67667" y1="16583" x2="72083" y2="26583"/>
                        <a14:foregroundMark x1="52500" y1="58083" x2="61333" y2="50083"/>
                        <a14:foregroundMark x1="50500" y1="51250" x2="35417" y2="1658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81" t="2634" r="26742" b="39549"/>
          <a:stretch/>
        </p:blipFill>
        <p:spPr>
          <a:xfrm rot="153630">
            <a:off x="7430728" y="5717260"/>
            <a:ext cx="287623" cy="42995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478CE69-A172-4AC3-BBFD-C24A192D2DE5}"/>
              </a:ext>
            </a:extLst>
          </p:cNvPr>
          <p:cNvGrpSpPr/>
          <p:nvPr/>
        </p:nvGrpSpPr>
        <p:grpSpPr>
          <a:xfrm>
            <a:off x="1915887" y="668731"/>
            <a:ext cx="3425370" cy="811727"/>
            <a:chOff x="2024743" y="712273"/>
            <a:chExt cx="2835524" cy="81172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71073A-8E49-46A2-BB27-37AE186EE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13" b="34643"/>
            <a:stretch/>
          </p:blipFill>
          <p:spPr>
            <a:xfrm>
              <a:off x="2024743" y="712273"/>
              <a:ext cx="2756807" cy="811727"/>
            </a:xfrm>
            <a:prstGeom prst="rect">
              <a:avLst/>
            </a:prstGeom>
          </p:spPr>
        </p:pic>
        <p:sp>
          <p:nvSpPr>
            <p:cNvPr id="49" name="กล่องข้อความ 16">
              <a:extLst>
                <a:ext uri="{FF2B5EF4-FFF2-40B4-BE49-F238E27FC236}">
                  <a16:creationId xmlns:a16="http://schemas.microsoft.com/office/drawing/2014/main" id="{50C05CFE-68A0-4A77-A039-9B462D147E17}"/>
                </a:ext>
              </a:extLst>
            </p:cNvPr>
            <p:cNvSpPr txBox="1"/>
            <p:nvPr/>
          </p:nvSpPr>
          <p:spPr>
            <a:xfrm>
              <a:off x="2225924" y="816949"/>
              <a:ext cx="26343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uôt</a:t>
              </a:r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hay</a:t>
              </a:r>
              <a:r>
                <a:rPr lang="en-US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</a:t>
              </a:r>
              <a:r>
                <a:rPr lang="en-US" sz="30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uôc</a:t>
              </a:r>
              <a:endPara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E397031-EAA5-408F-B772-61E278E34CB8}"/>
              </a:ext>
            </a:extLst>
          </p:cNvPr>
          <p:cNvSpPr txBox="1"/>
          <p:nvPr/>
        </p:nvSpPr>
        <p:spPr>
          <a:xfrm>
            <a:off x="6545942" y="789216"/>
            <a:ext cx="283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thuốc</a:t>
            </a:r>
            <a:r>
              <a:rPr lang="en-US" sz="4000" dirty="0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#9Slide05 SVNEgregio Script" panose="02000500000000000000" pitchFamily="2" charset="0"/>
                <a:cs typeface="Arial" panose="020B0604020202020204" pitchFamily="34" charset="0"/>
              </a:rPr>
              <a:t>quý</a:t>
            </a:r>
            <a:endParaRPr lang="en-US" sz="4000" dirty="0">
              <a:solidFill>
                <a:srgbClr val="002060"/>
              </a:solidFill>
              <a:latin typeface="#9Slide05 SVNEgregio Script" panose="02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424D0967-2224-48BF-84DB-6122BA485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375" y="1868261"/>
            <a:ext cx="116840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endParaRPr lang="en-US" altLang="en-US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9">
            <a:extLst>
              <a:ext uri="{FF2B5EF4-FFF2-40B4-BE49-F238E27FC236}">
                <a16:creationId xmlns:a16="http://schemas.microsoft.com/office/drawing/2014/main" id="{A7FC7C8F-82F6-4CE9-BBE8-9C0EF625F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5671003"/>
            <a:ext cx="990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endParaRPr lang="en-US" altLang="en-US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9">
            <a:extLst>
              <a:ext uri="{FF2B5EF4-FFF2-40B4-BE49-F238E27FC236}">
                <a16:creationId xmlns:a16="http://schemas.microsoft.com/office/drawing/2014/main" id="{91E976D0-E2AD-431C-A9B6-6F298F751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827" y="5291819"/>
            <a:ext cx="102325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endParaRPr lang="en-US" altLang="en-US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B5D6E-7963-47D3-82B2-B73B892510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0" b="58000" l="35417" r="72000">
                        <a14:foregroundMark x1="37000" y1="19000" x2="53333" y2="6000"/>
                        <a14:foregroundMark x1="53333" y1="6000" x2="53333" y2="5833"/>
                        <a14:foregroundMark x1="35750" y1="18583" x2="38583" y2="19750"/>
                        <a14:foregroundMark x1="67667" y1="16583" x2="72083" y2="26583"/>
                        <a14:foregroundMark x1="52500" y1="58083" x2="61333" y2="50083"/>
                        <a14:foregroundMark x1="50500" y1="51250" x2="35417" y2="1658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81" t="2634" r="26742" b="39549"/>
          <a:stretch/>
        </p:blipFill>
        <p:spPr>
          <a:xfrm rot="153630">
            <a:off x="8127864" y="1914564"/>
            <a:ext cx="285345" cy="42654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564325C-A5B2-46AA-927A-9A86F3B002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0" b="58000" l="35417" r="72000">
                        <a14:foregroundMark x1="37000" y1="19000" x2="53333" y2="6000"/>
                        <a14:foregroundMark x1="53333" y1="6000" x2="53333" y2="5833"/>
                        <a14:foregroundMark x1="35750" y1="18583" x2="38583" y2="19750"/>
                        <a14:foregroundMark x1="67667" y1="16583" x2="72083" y2="26583"/>
                        <a14:foregroundMark x1="52500" y1="58083" x2="61333" y2="50083"/>
                        <a14:foregroundMark x1="50500" y1="51250" x2="35417" y2="16583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81" t="2634" r="26742" b="39549"/>
          <a:stretch/>
        </p:blipFill>
        <p:spPr>
          <a:xfrm rot="153630">
            <a:off x="6979477" y="5326000"/>
            <a:ext cx="278665" cy="4165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D3E1A-E073-4D8F-A583-8114362B49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844"/>
            <a:ext cx="2530794" cy="25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1.04167E-6 0.00047 C -0.01549 0.06528 -0.02526 0.10973 -0.04375 0.17246 C -0.04583 0.17871 -0.06927 0.25602 -0.08021 0.27315 C -0.08828 0.28588 -0.12239 0.3132 -0.1276 0.31899 C -0.1457 0.3375 -0.16393 0.35533 -0.18047 0.37755 C -0.18542 0.38403 -0.1901 0.39121 -0.19505 0.39676 C -0.20404 0.40741 -0.21328 0.41667 -0.22239 0.42616 C -0.22552 0.42963 -0.22877 0.43218 -0.23151 0.43611 C -0.23698 0.44375 -0.24232 0.45186 -0.24792 0.45903 C -0.25182 0.4632 -0.26224 0.47524 -0.26614 0.48172 C -0.26953 0.48658 -0.272 0.49352 -0.27526 0.49792 C -0.30234 0.53287 -0.26575 0.46436 -0.30625 0.53704 L -0.33906 0.59561 L -0.33906 0.5990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29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16 0.21065 L 0.13516 0.21157 C 0.15235 0.19028 0.16927 0.16574 0.18633 0.14953 C 0.20899 0.12801 0.2323 0.11435 0.25534 0.09861 C 0.28112 0.08055 0.30677 0.06134 0.33321 0.04745 C 0.36954 0.02778 0.47631 -0.01135 0.51081 -0.01875 C 0.54206 -0.02593 0.57383 -0.02523 0.60521 -0.02894 C 0.65157 -0.03472 0.68151 -0.04121 0.7267 -0.04931 L 0.76758 -0.06482 C 0.78086 -0.0706 0.79401 -0.07963 0.8073 -0.08519 C 0.84623 -0.10209 0.83099 -0.08588 0.87123 -0.11574 C 0.87435 -0.11806 0.90873 -0.14398 0.92227 -0.16158 C 0.92318 -0.1632 0.92396 -0.16505 0.925 -0.16644 L 0.925 -0.16621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92" y="-18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3.54167E-6 0.00023 C -0.00404 0.02037 -0.00573 0.03542 -0.01211 0.05 C -0.01446 0.05532 -0.01719 0.05926 -0.01966 0.06389 C -0.02266 0.06829 -0.02539 0.07361 -0.02839 0.07778 C -0.03868 0.09074 -0.04584 0.09815 -0.05677 0.10556 C -0.05938 0.10671 -0.06198 0.10671 -0.06446 0.10787 C -0.06849 0.10995 -0.07253 0.11088 -0.07644 0.11389 C -0.08125 0.1162 -0.08594 0.12037 -0.09063 0.12199 C -0.10078 0.12593 -0.1211 0.13056 -0.1211 0.13056 C -0.12409 0.13241 -0.12696 0.13449 -0.12982 0.13588 C -0.13164 0.13681 -0.1336 0.13773 -0.13529 0.13889 C -0.13646 0.13958 -0.1375 0.14074 -0.13855 0.14167 C -0.14024 0.14259 -0.14662 0.14514 -0.14844 0.14699 C -0.15209 0.15069 -0.15703 0.1581 -0.16042 0.16343 C -0.16381 0.16875 -0.16302 0.16736 -0.16472 0.17199 L -0.16472 0.17245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8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787 L -0.00143 -0.00764 C 0.06928 0.0169 0.11797 0.02755 0.18764 0.08935 C 0.20508 0.10486 0.22201 0.11759 0.23764 0.13912 C 0.24649 0.15162 0.25456 0.16991 0.26107 0.18657 C 0.26641 0.20046 0.27045 0.21204 0.27357 0.22801 C 0.278 0.25208 0.28178 0.27639 0.28607 0.30046 C 0.28855 0.31505 0.29076 0.33032 0.29389 0.34491 C 0.30678 0.40648 0.30261 0.38495 0.31732 0.46134 C 0.31941 0.47245 0.32058 0.48426 0.32357 0.49468 C 0.3267 0.50579 0.32956 0.51713 0.33295 0.52824 C 0.33985 0.55116 0.35105 0.58472 0.35951 0.60602 C 0.36316 0.61551 0.36797 0.62384 0.37201 0.6338 C 0.37904 0.65093 0.38607 0.66806 0.39232 0.68657 C 0.39545 0.6956 0.39792 0.70556 0.4017 0.71435 C 0.40482 0.72153 0.40899 0.72708 0.41264 0.7338 C 0.41641 0.74097 0.41941 0.74954 0.42357 0.75602 C 0.42774 0.7625 0.43282 0.76736 0.43764 0.77269 C 0.47188 0.80972 0.4586 0.79144 0.50951 0.83102 C 0.52266 0.8412 0.54193 0.85741 0.55639 0.86435 C 0.56446 0.86829 0.57318 0.86852 0.58139 0.87269 C 0.59402 0.87894 0.60639 0.8875 0.61889 0.89491 C 0.62357 0.89769 0.62813 0.90093 0.63295 0.90324 C 0.65573 0.91343 0.63516 0.9037 0.6642 0.91968 C 0.66771 0.92199 0.67149 0.92338 0.67514 0.92523 C 0.68086 0.92894 0.68633 0.93356 0.69232 0.93634 C 0.70092 0.94097 0.72019 0.94514 0.72826 0.94769 C 0.73659 0.95023 0.7448 0.95347 0.75313 0.95602 C 0.80808 0.97292 0.71029 0.94144 0.77826 0.96157 C 0.81172 0.97153 0.76862 0.96412 0.8142 0.96991 C 0.8198 0.97176 0.82566 0.97269 0.83139 0.97546 C 0.83516 0.97731 0.83842 0.98171 0.84232 0.9838 C 0.85157 0.98843 0.86928 0.98657 0.8767 0.98657 L 0.87982 0.96991 " pathEditMode="relative" rAng="0" ptsTypes="AAAAAAAAAAAAAAAAAAAAAAAAAAAAAAA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63" y="497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4 L -1.25E-6 0.00023 C -0.02213 -0.13866 0.00248 0.00902 -0.01458 -0.07732 C -0.01654 -0.08727 -0.01706 -0.09769 -0.01927 -0.10695 C -0.02187 -0.1169 -0.03659 -0.15926 -0.04023 -0.16644 C -0.0457 -0.17732 -0.06667 -0.21644 -0.07877 -0.22871 C -0.09258 -0.24329 -0.11341 -0.25232 -0.12695 -0.25857 C -0.13867 -0.26412 -0.15065 -0.26806 -0.16224 -0.27338 C -0.19101 -0.28658 -0.20417 -0.29607 -0.23281 -0.30301 C -0.2707 -0.3125 -0.35716 -0.31389 -0.37734 -0.31505 L -0.52187 -0.32084 C -0.58424 -0.33056 -0.57357 -0.32778 -0.63424 -0.34167 C -0.66237 -0.34838 -0.68893 -0.35371 -0.71614 -0.36551 C -0.72591 -0.36968 -0.73542 -0.37593 -0.74505 -0.38033 C -0.76849 -0.39121 -0.7681 -0.38727 -0.79167 -0.40116 C -0.8026 -0.40787 -0.8289 -0.42709 -0.83984 -0.43681 C -0.84596 -0.44213 -0.85143 -0.44931 -0.85742 -0.45463 C -0.86263 -0.45926 -0.86849 -0.46158 -0.87357 -0.46644 C -0.88047 -0.47338 -0.88646 -0.48473 -0.89284 -0.49306 C -0.89974 -0.50255 -0.90677 -0.51088 -0.91367 -0.51991 C -0.91588 -0.52292 -0.91823 -0.52524 -0.92005 -0.52871 C -0.92174 -0.53172 -0.92305 -0.53542 -0.92487 -0.53774 C -0.93594 -0.55162 -0.92604 -0.53403 -0.93125 -0.54352 L -0.93125 -0.54329 " pathEditMode="relative" rAng="0" ptsTypes="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62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2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สี่เหลี่ยมผืนผ้า: มุมมน 2">
            <a:extLst>
              <a:ext uri="{FF2B5EF4-FFF2-40B4-BE49-F238E27FC236}">
                <a16:creationId xmlns:a16="http://schemas.microsoft.com/office/drawing/2014/main" id="{F301F85D-EA90-4B22-B18B-87B06CC55E87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กลุ่ม 36">
            <a:extLst>
              <a:ext uri="{FF2B5EF4-FFF2-40B4-BE49-F238E27FC236}">
                <a16:creationId xmlns:a16="http://schemas.microsoft.com/office/drawing/2014/main" id="{09709B3B-93A1-41F2-8DE3-2FDFE42A4DBD}"/>
              </a:ext>
            </a:extLst>
          </p:cNvPr>
          <p:cNvGrpSpPr/>
          <p:nvPr/>
        </p:nvGrpSpPr>
        <p:grpSpPr>
          <a:xfrm rot="5400000">
            <a:off x="12536876" y="4238116"/>
            <a:ext cx="649145" cy="649145"/>
            <a:chOff x="9749599" y="4631922"/>
            <a:chExt cx="423547" cy="423547"/>
          </a:xfrm>
        </p:grpSpPr>
        <p:sp>
          <p:nvSpPr>
            <p:cNvPr id="70" name="วงรี 37">
              <a:extLst>
                <a:ext uri="{FF2B5EF4-FFF2-40B4-BE49-F238E27FC236}">
                  <a16:creationId xmlns:a16="http://schemas.microsoft.com/office/drawing/2014/main" id="{2C7CACB6-7265-446F-B28B-DA9EF52165B3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วงรี 38">
              <a:extLst>
                <a:ext uri="{FF2B5EF4-FFF2-40B4-BE49-F238E27FC236}">
                  <a16:creationId xmlns:a16="http://schemas.microsoft.com/office/drawing/2014/main" id="{134658F6-B269-4E4C-A0A0-A01EAF2BD33F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ส่วนโค้ง 39">
              <a:extLst>
                <a:ext uri="{FF2B5EF4-FFF2-40B4-BE49-F238E27FC236}">
                  <a16:creationId xmlns:a16="http://schemas.microsoft.com/office/drawing/2014/main" id="{125E5B3B-3243-41BB-9C08-A999224079C2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สี่เหลี่ยมผืนผ้า: มุมมน 4">
            <a:extLst>
              <a:ext uri="{FF2B5EF4-FFF2-40B4-BE49-F238E27FC236}">
                <a16:creationId xmlns:a16="http://schemas.microsoft.com/office/drawing/2014/main" id="{4E844112-FFDB-4914-9CED-9BD085506CBD}"/>
              </a:ext>
            </a:extLst>
          </p:cNvPr>
          <p:cNvSpPr/>
          <p:nvPr/>
        </p:nvSpPr>
        <p:spPr>
          <a:xfrm>
            <a:off x="3978728" y="2046513"/>
            <a:ext cx="4234543" cy="3911432"/>
          </a:xfrm>
          <a:prstGeom prst="roundRect">
            <a:avLst>
              <a:gd name="adj" fmla="val 9299"/>
            </a:avLst>
          </a:prstGeom>
          <a:solidFill>
            <a:srgbClr val="FEDD7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รูปภาพ 9">
            <a:extLst>
              <a:ext uri="{FF2B5EF4-FFF2-40B4-BE49-F238E27FC236}">
                <a16:creationId xmlns:a16="http://schemas.microsoft.com/office/drawing/2014/main" id="{8DE9B4B3-E294-4BB2-A40D-1FC90321D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81" y="2242103"/>
            <a:ext cx="3812522" cy="3520253"/>
          </a:xfrm>
          <a:prstGeom prst="roundRect">
            <a:avLst>
              <a:gd name="adj" fmla="val 8681"/>
            </a:avLst>
          </a:prstGeom>
          <a:ln w="76200">
            <a:solidFill>
              <a:schemeClr val="tx1"/>
            </a:solidFill>
          </a:ln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B8AEC2F2-7A5A-4180-A19E-A07CDE54DBBE}"/>
              </a:ext>
            </a:extLst>
          </p:cNvPr>
          <p:cNvGrpSpPr/>
          <p:nvPr/>
        </p:nvGrpSpPr>
        <p:grpSpPr>
          <a:xfrm>
            <a:off x="828129" y="2621587"/>
            <a:ext cx="2699657" cy="2769563"/>
            <a:chOff x="847179" y="2335837"/>
            <a:chExt cx="2699657" cy="2769563"/>
          </a:xfrm>
        </p:grpSpPr>
        <p:sp>
          <p:nvSpPr>
            <p:cNvPr id="76" name="สี่เหลี่ยมผืนผ้า: มุมมน 5">
              <a:extLst>
                <a:ext uri="{FF2B5EF4-FFF2-40B4-BE49-F238E27FC236}">
                  <a16:creationId xmlns:a16="http://schemas.microsoft.com/office/drawing/2014/main" id="{59E278FD-6FB4-452F-97EA-EFEEEA086FFC}"/>
                </a:ext>
              </a:extLst>
            </p:cNvPr>
            <p:cNvSpPr/>
            <p:nvPr/>
          </p:nvSpPr>
          <p:spPr>
            <a:xfrm>
              <a:off x="847179" y="2335837"/>
              <a:ext cx="2699657" cy="2769563"/>
            </a:xfrm>
            <a:prstGeom prst="roundRect">
              <a:avLst/>
            </a:prstGeom>
            <a:solidFill>
              <a:srgbClr val="FEDD7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กล่องข้อความ 15">
              <a:extLst>
                <a:ext uri="{FF2B5EF4-FFF2-40B4-BE49-F238E27FC236}">
                  <a16:creationId xmlns:a16="http://schemas.microsoft.com/office/drawing/2014/main" id="{66D0220A-EB31-41BB-86CA-C923CE1533C7}"/>
                </a:ext>
              </a:extLst>
            </p:cNvPr>
            <p:cNvSpPr txBox="1"/>
            <p:nvPr/>
          </p:nvSpPr>
          <p:spPr>
            <a:xfrm>
              <a:off x="1179428" y="2351176"/>
              <a:ext cx="20351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n w="57150">
                    <a:noFill/>
                  </a:ln>
                  <a:solidFill>
                    <a:sysClr val="windowText" lastClr="000000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C92FB99-579D-437B-9F12-3B277C769ACF}"/>
              </a:ext>
            </a:extLst>
          </p:cNvPr>
          <p:cNvGrpSpPr/>
          <p:nvPr/>
        </p:nvGrpSpPr>
        <p:grpSpPr>
          <a:xfrm>
            <a:off x="8626114" y="2647951"/>
            <a:ext cx="2699657" cy="2762250"/>
            <a:chOff x="8645164" y="2335837"/>
            <a:chExt cx="2699657" cy="2731463"/>
          </a:xfrm>
        </p:grpSpPr>
        <p:sp>
          <p:nvSpPr>
            <p:cNvPr id="79" name="สี่เหลี่ยมผืนผ้า: มุมมน 11">
              <a:extLst>
                <a:ext uri="{FF2B5EF4-FFF2-40B4-BE49-F238E27FC236}">
                  <a16:creationId xmlns:a16="http://schemas.microsoft.com/office/drawing/2014/main" id="{2875605F-FAD9-486B-9C1F-D88BA49622B0}"/>
                </a:ext>
              </a:extLst>
            </p:cNvPr>
            <p:cNvSpPr/>
            <p:nvPr/>
          </p:nvSpPr>
          <p:spPr>
            <a:xfrm>
              <a:off x="8645164" y="2335837"/>
              <a:ext cx="2699657" cy="2731463"/>
            </a:xfrm>
            <a:prstGeom prst="roundRect">
              <a:avLst/>
            </a:prstGeom>
            <a:solidFill>
              <a:srgbClr val="FEDD7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กล่องข้อความ 18">
              <a:extLst>
                <a:ext uri="{FF2B5EF4-FFF2-40B4-BE49-F238E27FC236}">
                  <a16:creationId xmlns:a16="http://schemas.microsoft.com/office/drawing/2014/main" id="{85ADD4C9-928B-469A-AB77-BBC4724A055E}"/>
                </a:ext>
              </a:extLst>
            </p:cNvPr>
            <p:cNvSpPr txBox="1"/>
            <p:nvPr/>
          </p:nvSpPr>
          <p:spPr>
            <a:xfrm>
              <a:off x="8942050" y="2351176"/>
              <a:ext cx="20351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n w="57150">
                    <a:noFill/>
                  </a:ln>
                  <a:solidFill>
                    <a:sysClr val="windowText" lastClr="000000"/>
                  </a:solidFill>
                  <a:latin typeface="FC Daisy" panose="020B0500040200020003" pitchFamily="34" charset="-34"/>
                  <a:cs typeface="FC Daisy" panose="020B0500040200020003" pitchFamily="34" charset="-34"/>
                </a:rPr>
                <a:t>2</a:t>
              </a:r>
            </a:p>
          </p:txBody>
        </p:sp>
      </p:grpSp>
      <p:grpSp>
        <p:nvGrpSpPr>
          <p:cNvPr id="81" name="กลุ่ม 23">
            <a:extLst>
              <a:ext uri="{FF2B5EF4-FFF2-40B4-BE49-F238E27FC236}">
                <a16:creationId xmlns:a16="http://schemas.microsoft.com/office/drawing/2014/main" id="{28B6572A-973B-49DC-9DC1-842030F27B18}"/>
              </a:ext>
            </a:extLst>
          </p:cNvPr>
          <p:cNvGrpSpPr/>
          <p:nvPr/>
        </p:nvGrpSpPr>
        <p:grpSpPr>
          <a:xfrm rot="5400000">
            <a:off x="-875037" y="248190"/>
            <a:ext cx="589286" cy="589286"/>
            <a:chOff x="9749599" y="4631922"/>
            <a:chExt cx="423547" cy="423547"/>
          </a:xfrm>
        </p:grpSpPr>
        <p:sp>
          <p:nvSpPr>
            <p:cNvPr id="82" name="วงรี 24">
              <a:extLst>
                <a:ext uri="{FF2B5EF4-FFF2-40B4-BE49-F238E27FC236}">
                  <a16:creationId xmlns:a16="http://schemas.microsoft.com/office/drawing/2014/main" id="{7A736472-64A1-4B29-9C81-4507489B8D5F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วงรี 25">
              <a:extLst>
                <a:ext uri="{FF2B5EF4-FFF2-40B4-BE49-F238E27FC236}">
                  <a16:creationId xmlns:a16="http://schemas.microsoft.com/office/drawing/2014/main" id="{BF44698A-A4DC-4DFD-8297-A7776CF78CC0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ส่วนโค้ง 26">
              <a:extLst>
                <a:ext uri="{FF2B5EF4-FFF2-40B4-BE49-F238E27FC236}">
                  <a16:creationId xmlns:a16="http://schemas.microsoft.com/office/drawing/2014/main" id="{7A920806-8E22-447E-8E1D-84A78FF761CD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กลุ่ม 27">
            <a:extLst>
              <a:ext uri="{FF2B5EF4-FFF2-40B4-BE49-F238E27FC236}">
                <a16:creationId xmlns:a16="http://schemas.microsoft.com/office/drawing/2014/main" id="{2286963D-4E81-4266-B2CD-84B9B25D5B06}"/>
              </a:ext>
            </a:extLst>
          </p:cNvPr>
          <p:cNvGrpSpPr/>
          <p:nvPr/>
        </p:nvGrpSpPr>
        <p:grpSpPr>
          <a:xfrm rot="5400000">
            <a:off x="-381487" y="3538595"/>
            <a:ext cx="381487" cy="381487"/>
            <a:chOff x="9749599" y="4631922"/>
            <a:chExt cx="423547" cy="423547"/>
          </a:xfrm>
        </p:grpSpPr>
        <p:sp>
          <p:nvSpPr>
            <p:cNvPr id="86" name="วงรี 28">
              <a:extLst>
                <a:ext uri="{FF2B5EF4-FFF2-40B4-BE49-F238E27FC236}">
                  <a16:creationId xmlns:a16="http://schemas.microsoft.com/office/drawing/2014/main" id="{B51F377A-34D3-4A5A-8BAC-840C8FCF765D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วงรี 29">
              <a:extLst>
                <a:ext uri="{FF2B5EF4-FFF2-40B4-BE49-F238E27FC236}">
                  <a16:creationId xmlns:a16="http://schemas.microsoft.com/office/drawing/2014/main" id="{12B6E5A0-AC41-4E23-8B83-2FB612397E87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ส่วนโค้ง 30">
              <a:extLst>
                <a:ext uri="{FF2B5EF4-FFF2-40B4-BE49-F238E27FC236}">
                  <a16:creationId xmlns:a16="http://schemas.microsoft.com/office/drawing/2014/main" id="{BC15D697-DDB8-427C-BACA-7EDF2170E9D2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กลุ่ม 31">
            <a:extLst>
              <a:ext uri="{FF2B5EF4-FFF2-40B4-BE49-F238E27FC236}">
                <a16:creationId xmlns:a16="http://schemas.microsoft.com/office/drawing/2014/main" id="{C49B67A3-EF42-4C7A-AFBF-D0D4E32B5CE6}"/>
              </a:ext>
            </a:extLst>
          </p:cNvPr>
          <p:cNvGrpSpPr/>
          <p:nvPr/>
        </p:nvGrpSpPr>
        <p:grpSpPr>
          <a:xfrm>
            <a:off x="4735244" y="1117301"/>
            <a:ext cx="1746752" cy="1746752"/>
            <a:chOff x="2009553" y="1329070"/>
            <a:chExt cx="2690038" cy="2690038"/>
          </a:xfrm>
        </p:grpSpPr>
        <p:sp>
          <p:nvSpPr>
            <p:cNvPr id="90" name="บล็อกส่วนโค้ง 32">
              <a:extLst>
                <a:ext uri="{FF2B5EF4-FFF2-40B4-BE49-F238E27FC236}">
                  <a16:creationId xmlns:a16="http://schemas.microsoft.com/office/drawing/2014/main" id="{8ED2273A-66CA-4F4B-89AA-AE410432E899}"/>
                </a:ext>
              </a:extLst>
            </p:cNvPr>
            <p:cNvSpPr/>
            <p:nvPr/>
          </p:nvSpPr>
          <p:spPr>
            <a:xfrm>
              <a:off x="2009553" y="1329070"/>
              <a:ext cx="2690038" cy="2690038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EB7A69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บล็อกส่วนโค้ง 33">
              <a:extLst>
                <a:ext uri="{FF2B5EF4-FFF2-40B4-BE49-F238E27FC236}">
                  <a16:creationId xmlns:a16="http://schemas.microsoft.com/office/drawing/2014/main" id="{3D790591-B45B-4343-B5A7-076D8C1AB399}"/>
                </a:ext>
              </a:extLst>
            </p:cNvPr>
            <p:cNvSpPr/>
            <p:nvPr/>
          </p:nvSpPr>
          <p:spPr>
            <a:xfrm>
              <a:off x="2333403" y="1641490"/>
              <a:ext cx="2067147" cy="2067147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FEDD7C"/>
            </a:solidFill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บล็อกส่วนโค้ง 34">
              <a:extLst>
                <a:ext uri="{FF2B5EF4-FFF2-40B4-BE49-F238E27FC236}">
                  <a16:creationId xmlns:a16="http://schemas.microsoft.com/office/drawing/2014/main" id="{07F2C2A2-F408-478C-B56C-434922DD6D11}"/>
                </a:ext>
              </a:extLst>
            </p:cNvPr>
            <p:cNvSpPr/>
            <p:nvPr/>
          </p:nvSpPr>
          <p:spPr>
            <a:xfrm>
              <a:off x="2585322" y="1885551"/>
              <a:ext cx="1566309" cy="1566309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ACD0F0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เมฆ 35">
              <a:extLst>
                <a:ext uri="{FF2B5EF4-FFF2-40B4-BE49-F238E27FC236}">
                  <a16:creationId xmlns:a16="http://schemas.microsoft.com/office/drawing/2014/main" id="{70B11E47-011A-483D-B59C-EE156A4DD5B4}"/>
                </a:ext>
              </a:extLst>
            </p:cNvPr>
            <p:cNvSpPr/>
            <p:nvPr/>
          </p:nvSpPr>
          <p:spPr>
            <a:xfrm>
              <a:off x="3509010" y="1575080"/>
              <a:ext cx="1040130" cy="1040130"/>
            </a:xfrm>
            <a:prstGeom prst="cloud">
              <a:avLst/>
            </a:prstGeom>
            <a:solidFill>
              <a:srgbClr val="FFFFF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กลุ่ม 40">
            <a:extLst>
              <a:ext uri="{FF2B5EF4-FFF2-40B4-BE49-F238E27FC236}">
                <a16:creationId xmlns:a16="http://schemas.microsoft.com/office/drawing/2014/main" id="{0AF808F3-59DC-4183-A1A9-092D31E26284}"/>
              </a:ext>
            </a:extLst>
          </p:cNvPr>
          <p:cNvGrpSpPr/>
          <p:nvPr/>
        </p:nvGrpSpPr>
        <p:grpSpPr>
          <a:xfrm rot="5400000">
            <a:off x="8395025" y="-562496"/>
            <a:ext cx="381486" cy="381486"/>
            <a:chOff x="9749599" y="4631922"/>
            <a:chExt cx="423547" cy="423547"/>
          </a:xfrm>
        </p:grpSpPr>
        <p:sp>
          <p:nvSpPr>
            <p:cNvPr id="95" name="วงรี 41">
              <a:extLst>
                <a:ext uri="{FF2B5EF4-FFF2-40B4-BE49-F238E27FC236}">
                  <a16:creationId xmlns:a16="http://schemas.microsoft.com/office/drawing/2014/main" id="{B46CDF3B-6596-48DF-9004-8BE62D131CC2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วงรี 42">
              <a:extLst>
                <a:ext uri="{FF2B5EF4-FFF2-40B4-BE49-F238E27FC236}">
                  <a16:creationId xmlns:a16="http://schemas.microsoft.com/office/drawing/2014/main" id="{9D02D128-59FA-4887-90E8-951C8E263DBF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ส่วนโค้ง 43">
              <a:extLst>
                <a:ext uri="{FF2B5EF4-FFF2-40B4-BE49-F238E27FC236}">
                  <a16:creationId xmlns:a16="http://schemas.microsoft.com/office/drawing/2014/main" id="{B366D002-7255-4626-80E3-63FF8243FF6F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E39B798-D10B-4391-8B59-FF94232765DB}"/>
              </a:ext>
            </a:extLst>
          </p:cNvPr>
          <p:cNvGrpSpPr/>
          <p:nvPr/>
        </p:nvGrpSpPr>
        <p:grpSpPr>
          <a:xfrm>
            <a:off x="871820" y="581579"/>
            <a:ext cx="4719656" cy="1521860"/>
            <a:chOff x="871820" y="581579"/>
            <a:chExt cx="4719656" cy="1521860"/>
          </a:xfrm>
        </p:grpSpPr>
        <p:sp>
          <p:nvSpPr>
            <p:cNvPr id="99" name="กล่องข้อความ 14">
              <a:extLst>
                <a:ext uri="{FF2B5EF4-FFF2-40B4-BE49-F238E27FC236}">
                  <a16:creationId xmlns:a16="http://schemas.microsoft.com/office/drawing/2014/main" id="{FD49C9A5-D975-43F1-833B-A81307B89BB0}"/>
                </a:ext>
              </a:extLst>
            </p:cNvPr>
            <p:cNvSpPr txBox="1"/>
            <p:nvPr/>
          </p:nvSpPr>
          <p:spPr>
            <a:xfrm>
              <a:off x="871820" y="656889"/>
              <a:ext cx="47196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Dan </a:t>
              </a:r>
              <a:r>
                <a:rPr lang="en-US" sz="8800" dirty="0" err="1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dò</a:t>
              </a:r>
              <a:endParaRPr lang="en-US" sz="8800" dirty="0">
                <a:ln w="57150">
                  <a:solidFill>
                    <a:sysClr val="windowText" lastClr="000000"/>
                  </a:solidFill>
                </a:ln>
                <a:solidFill>
                  <a:srgbClr val="FEDD7C"/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00" name="กล่องข้อความ 14">
              <a:extLst>
                <a:ext uri="{FF2B5EF4-FFF2-40B4-BE49-F238E27FC236}">
                  <a16:creationId xmlns:a16="http://schemas.microsoft.com/office/drawing/2014/main" id="{2C87D5A9-64FC-4CCD-945C-936642775977}"/>
                </a:ext>
              </a:extLst>
            </p:cNvPr>
            <p:cNvSpPr txBox="1"/>
            <p:nvPr/>
          </p:nvSpPr>
          <p:spPr>
            <a:xfrm rot="16200000">
              <a:off x="1729949" y="687899"/>
              <a:ext cx="6896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(</a:t>
              </a:r>
            </a:p>
          </p:txBody>
        </p:sp>
        <p:sp>
          <p:nvSpPr>
            <p:cNvPr id="101" name="กล่องข้อความ 14">
              <a:extLst>
                <a:ext uri="{FF2B5EF4-FFF2-40B4-BE49-F238E27FC236}">
                  <a16:creationId xmlns:a16="http://schemas.microsoft.com/office/drawing/2014/main" id="{B4573CF6-F6D4-4258-A49F-8BC8252AA274}"/>
                </a:ext>
              </a:extLst>
            </p:cNvPr>
            <p:cNvSpPr txBox="1"/>
            <p:nvPr/>
          </p:nvSpPr>
          <p:spPr>
            <a:xfrm rot="16200000">
              <a:off x="1603339" y="1283330"/>
              <a:ext cx="689694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.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C7E23EC-5A5A-4CA8-B385-A5A6EB6FEF8A}"/>
              </a:ext>
            </a:extLst>
          </p:cNvPr>
          <p:cNvGrpSpPr/>
          <p:nvPr/>
        </p:nvGrpSpPr>
        <p:grpSpPr>
          <a:xfrm>
            <a:off x="9791950" y="597823"/>
            <a:ext cx="1804469" cy="1726277"/>
            <a:chOff x="1961548" y="1721773"/>
            <a:chExt cx="3386471" cy="3239727"/>
          </a:xfrm>
        </p:grpSpPr>
        <p:sp>
          <p:nvSpPr>
            <p:cNvPr id="103" name="วงรี 20">
              <a:extLst>
                <a:ext uri="{FF2B5EF4-FFF2-40B4-BE49-F238E27FC236}">
                  <a16:creationId xmlns:a16="http://schemas.microsoft.com/office/drawing/2014/main" id="{112ED7ED-D0F2-4D4D-85E2-7C5F164978FC}"/>
                </a:ext>
              </a:extLst>
            </p:cNvPr>
            <p:cNvSpPr/>
            <p:nvPr/>
          </p:nvSpPr>
          <p:spPr>
            <a:xfrm>
              <a:off x="2115721" y="1729202"/>
              <a:ext cx="3232298" cy="3232298"/>
            </a:xfrm>
            <a:prstGeom prst="ellipse">
              <a:avLst/>
            </a:prstGeom>
            <a:solidFill>
              <a:srgbClr val="A5B4D8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วงรี 21">
              <a:extLst>
                <a:ext uri="{FF2B5EF4-FFF2-40B4-BE49-F238E27FC236}">
                  <a16:creationId xmlns:a16="http://schemas.microsoft.com/office/drawing/2014/main" id="{58C52714-83C9-412C-83B8-7B22CC2657C9}"/>
                </a:ext>
              </a:extLst>
            </p:cNvPr>
            <p:cNvSpPr/>
            <p:nvPr/>
          </p:nvSpPr>
          <p:spPr>
            <a:xfrm>
              <a:off x="1961548" y="1721773"/>
              <a:ext cx="3232298" cy="3232298"/>
            </a:xfrm>
            <a:prstGeom prst="ellipse">
              <a:avLst/>
            </a:prstGeom>
            <a:solidFill>
              <a:srgbClr val="A5B4D8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วงรี 22">
              <a:extLst>
                <a:ext uri="{FF2B5EF4-FFF2-40B4-BE49-F238E27FC236}">
                  <a16:creationId xmlns:a16="http://schemas.microsoft.com/office/drawing/2014/main" id="{AC065A77-A88D-48F9-B9B7-C8B190608686}"/>
                </a:ext>
              </a:extLst>
            </p:cNvPr>
            <p:cNvSpPr/>
            <p:nvPr/>
          </p:nvSpPr>
          <p:spPr>
            <a:xfrm>
              <a:off x="2373559" y="2130581"/>
              <a:ext cx="2408275" cy="2408275"/>
            </a:xfrm>
            <a:prstGeom prst="ellipse">
              <a:avLst/>
            </a:prstGeom>
            <a:solidFill>
              <a:srgbClr val="FEDD7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วงรี 23">
              <a:extLst>
                <a:ext uri="{FF2B5EF4-FFF2-40B4-BE49-F238E27FC236}">
                  <a16:creationId xmlns:a16="http://schemas.microsoft.com/office/drawing/2014/main" id="{D085BEAC-A5FD-45A6-9BA6-E3933F139271}"/>
                </a:ext>
              </a:extLst>
            </p:cNvPr>
            <p:cNvSpPr/>
            <p:nvPr/>
          </p:nvSpPr>
          <p:spPr>
            <a:xfrm>
              <a:off x="3476686" y="1840571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วงรี 24">
              <a:extLst>
                <a:ext uri="{FF2B5EF4-FFF2-40B4-BE49-F238E27FC236}">
                  <a16:creationId xmlns:a16="http://schemas.microsoft.com/office/drawing/2014/main" id="{9E085168-D0F4-452E-ACA4-1B1E836FAAE4}"/>
                </a:ext>
              </a:extLst>
            </p:cNvPr>
            <p:cNvSpPr/>
            <p:nvPr/>
          </p:nvSpPr>
          <p:spPr>
            <a:xfrm>
              <a:off x="2090025" y="2983024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วงรี 25">
              <a:extLst>
                <a:ext uri="{FF2B5EF4-FFF2-40B4-BE49-F238E27FC236}">
                  <a16:creationId xmlns:a16="http://schemas.microsoft.com/office/drawing/2014/main" id="{D03E790A-3F85-4A95-B62C-005D97F713F8}"/>
                </a:ext>
              </a:extLst>
            </p:cNvPr>
            <p:cNvSpPr/>
            <p:nvPr/>
          </p:nvSpPr>
          <p:spPr>
            <a:xfrm>
              <a:off x="2395710" y="4133659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วงรี 26">
              <a:extLst>
                <a:ext uri="{FF2B5EF4-FFF2-40B4-BE49-F238E27FC236}">
                  <a16:creationId xmlns:a16="http://schemas.microsoft.com/office/drawing/2014/main" id="{169D51BB-EB17-47B6-9BB5-B88C6AA96B4C}"/>
                </a:ext>
              </a:extLst>
            </p:cNvPr>
            <p:cNvSpPr/>
            <p:nvPr/>
          </p:nvSpPr>
          <p:spPr>
            <a:xfrm>
              <a:off x="3476686" y="4624998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วงรี 27">
              <a:extLst>
                <a:ext uri="{FF2B5EF4-FFF2-40B4-BE49-F238E27FC236}">
                  <a16:creationId xmlns:a16="http://schemas.microsoft.com/office/drawing/2014/main" id="{91A58CDA-1921-433C-A4A9-AB8A05C613A3}"/>
                </a:ext>
              </a:extLst>
            </p:cNvPr>
            <p:cNvSpPr/>
            <p:nvPr/>
          </p:nvSpPr>
          <p:spPr>
            <a:xfrm>
              <a:off x="4557667" y="4138430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วงรี 28">
              <a:extLst>
                <a:ext uri="{FF2B5EF4-FFF2-40B4-BE49-F238E27FC236}">
                  <a16:creationId xmlns:a16="http://schemas.microsoft.com/office/drawing/2014/main" id="{946B9CEA-D072-4D47-BD9A-9DB1ACE0C347}"/>
                </a:ext>
              </a:extLst>
            </p:cNvPr>
            <p:cNvSpPr/>
            <p:nvPr/>
          </p:nvSpPr>
          <p:spPr>
            <a:xfrm>
              <a:off x="4861577" y="2983025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วงรี 29">
              <a:extLst>
                <a:ext uri="{FF2B5EF4-FFF2-40B4-BE49-F238E27FC236}">
                  <a16:creationId xmlns:a16="http://schemas.microsoft.com/office/drawing/2014/main" id="{4BBB4090-930E-4CEB-9163-648DE2C0DC29}"/>
                </a:ext>
              </a:extLst>
            </p:cNvPr>
            <p:cNvSpPr/>
            <p:nvPr/>
          </p:nvSpPr>
          <p:spPr>
            <a:xfrm>
              <a:off x="2597729" y="2138963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วงรี 30">
              <a:extLst>
                <a:ext uri="{FF2B5EF4-FFF2-40B4-BE49-F238E27FC236}">
                  <a16:creationId xmlns:a16="http://schemas.microsoft.com/office/drawing/2014/main" id="{3D99CCBC-4AC0-4708-AF16-6B42A46769F5}"/>
                </a:ext>
              </a:extLst>
            </p:cNvPr>
            <p:cNvSpPr/>
            <p:nvPr/>
          </p:nvSpPr>
          <p:spPr>
            <a:xfrm>
              <a:off x="4366724" y="2138963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รูปภาพ 31">
              <a:extLst>
                <a:ext uri="{FF2B5EF4-FFF2-40B4-BE49-F238E27FC236}">
                  <a16:creationId xmlns:a16="http://schemas.microsoft.com/office/drawing/2014/main" id="{162BD852-055E-4362-BCB9-7B96B56BF7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5612" y1="65190" x2="51899" y2="65190"/>
                          <a14:foregroundMark x1="42616" y1="62658" x2="56962" y2="62658"/>
                          <a14:foregroundMark x1="64979" y1="60970" x2="66034" y2="67722"/>
                          <a14:foregroundMark x1="65823" y1="59072" x2="64557" y2="64135"/>
                          <a14:foregroundMark x1="63713" y1="59705" x2="63502" y2="66456"/>
                          <a14:foregroundMark x1="60759" y1="60338" x2="58017" y2="66245"/>
                          <a14:foregroundMark x1="62025" y1="66667" x2="44093" y2="67511"/>
                          <a14:foregroundMark x1="59283" y1="68987" x2="42827" y2="69409"/>
                          <a14:foregroundMark x1="39873" y1="60338" x2="42194" y2="71730"/>
                          <a14:foregroundMark x1="39662" y1="64346" x2="41350" y2="67089"/>
                          <a14:foregroundMark x1="36709" y1="60970" x2="36709" y2="62236"/>
                          <a14:foregroundMark x1="36920" y1="64557" x2="37764" y2="67089"/>
                          <a14:foregroundMark x1="37342" y1="64557" x2="39241" y2="71519"/>
                          <a14:foregroundMark x1="59072" y1="69831" x2="53797" y2="69831"/>
                          <a14:foregroundMark x1="53797" y1="69831" x2="45359" y2="72574"/>
                          <a14:backgroundMark x1="51037" y1="74262" x2="59705" y2="74262"/>
                          <a14:backgroundMark x1="41772" y1="74262" x2="46702" y2="74262"/>
                          <a14:backgroundMark x1="50417" y1="74463" x2="54641" y2="82911"/>
                          <a14:backgroundMark x1="60659" y1="71115" x2="75105" y2="72152"/>
                          <a14:backgroundMark x1="31013" y1="68987" x2="34907" y2="69266"/>
                          <a14:backgroundMark x1="47211" y1="74901" x2="45148" y2="75949"/>
                          <a14:backgroundMark x1="72152" y1="62236" x2="69054" y2="63809"/>
                          <a14:backgroundMark x1="75316" y1="62658" x2="69191" y2="64681"/>
                          <a14:backgroundMark x1="72152" y1="59494" x2="69250" y2="60159"/>
                          <a14:backgroundMark x1="68565" y1="59494" x2="68112" y2="59633"/>
                          <a14:backgroundMark x1="60187" y1="72858" x2="62025" y2="73418"/>
                          <a14:backgroundMark x1="34599" y1="60759" x2="35391" y2="60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20042" r="25250" b="29365"/>
            <a:stretch/>
          </p:blipFill>
          <p:spPr>
            <a:xfrm>
              <a:off x="2776571" y="2751819"/>
              <a:ext cx="1692493" cy="1782732"/>
            </a:xfrm>
            <a:prstGeom prst="ellipse">
              <a:avLst/>
            </a:prstGeom>
          </p:spPr>
        </p:pic>
        <p:sp>
          <p:nvSpPr>
            <p:cNvPr id="115" name="ส่วนโค้ง 32">
              <a:extLst>
                <a:ext uri="{FF2B5EF4-FFF2-40B4-BE49-F238E27FC236}">
                  <a16:creationId xmlns:a16="http://schemas.microsoft.com/office/drawing/2014/main" id="{00C34093-9FB4-4F2C-9867-8C872BB035E7}"/>
                </a:ext>
              </a:extLst>
            </p:cNvPr>
            <p:cNvSpPr/>
            <p:nvPr/>
          </p:nvSpPr>
          <p:spPr>
            <a:xfrm rot="15432443">
              <a:off x="2663866" y="2396848"/>
              <a:ext cx="1986515" cy="1986515"/>
            </a:xfrm>
            <a:prstGeom prst="arc">
              <a:avLst/>
            </a:prstGeom>
            <a:ln w="254000" cap="rnd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52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35 -0.00208 L -0.00235 -0.00185 C 0.00039 0.0044 0.00274 0.01111 0.0056 0.01736 C 0.01797 0.04444 0.03464 0.07106 0.04779 0.09514 C 0.08152 0.15648 0.09727 0.19306 0.13829 0.24514 C 0.14922 0.25903 0.16172 0.26875 0.17422 0.27847 C 0.19154 0.2919 0.22344 0.30162 0.23985 0.30625 C 0.2961 0.32199 0.36693 0.34375 0.42735 0.34792 C 0.4642 0.35023 0.50131 0.34977 0.53829 0.35069 L 0.74766 0.34514 C 0.80599 0.34213 0.7448 0.34236 0.76329 0.34236 L 0.76329 0.34259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9" y="176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E-6 -1.11111E-6 L -5E-6 0.00023 C 0.00598 -0.00741 0.01159 -0.0162 0.01784 -0.02222 C 0.03347 -0.0375 0.05365 -0.03958 0.0698 -0.04167 C 0.08425 -0.04375 0.09909 -0.04352 0.11368 -0.04444 C 0.12344 -0.04421 0.2418 -0.04259 0.28217 -0.03333 C 0.31433 -0.02616 0.34532 -0.01574 0.3767 -1.11111E-6 C 0.39558 0.00926 0.41029 0.02107 0.42878 0.03611 C 0.43737 0.04306 0.44623 0.05023 0.45482 0.05833 C 0.49545 0.09676 0.44753 0.05857 0.49454 0.09699 C 0.51107 0.11088 0.53086 0.12431 0.54792 0.13333 C 0.55508 0.13704 0.56251 0.1382 0.5698 0.14167 C 0.61394 0.1625 0.56185 0.14398 0.61237 0.16111 C 0.6181 0.16296 0.62409 0.16551 0.63008 0.16667 C 0.64688 0.16921 0.68086 0.17222 0.68086 0.17245 L 0.76719 0.16945 L 0.76719 0.16968 " pathEditMode="relative" rAng="0" ptsTypes="AAAAAAAAAAAAAAAAA">
                                      <p:cBhvr>
                                        <p:cTn id="1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9" y="638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18 0.01806 L -0.00118 0.01806 C -0.00534 0.04028 -0.01055 0.06181 -0.01368 0.08473 C -0.01719 0.11135 -0.02019 0.18311 -0.02149 0.20973 C -0.01966 0.26598 -0.01797 0.35186 -0.01368 0.41528 C -0.0112 0.45023 0.00104 0.57778 0.00195 0.5875 C 0.00403 0.6088 0.00534 0.63033 0.0082 0.65139 L 0.0207 0.74028 C 0.02304 0.80139 0.02422 0.80718 0.01914 0.8875 C 0.01849 0.89954 0.01041 0.9176 0.00664 0.92639 C -0.00013 0.94236 0.00065 0.94051 -0.00899 0.95417 C -0.01094 0.95695 -0.01289 0.96019 -0.01524 0.9625 C -0.02344 0.97037 -0.04388 0.9838 -0.05118 0.9875 C -0.06198 0.99283 -0.07279 0.99792 -0.08399 1.00139 C -0.09961 1.00602 -0.12266 1.00949 -0.14024 1.0125 L -0.39961 1.00973 C -0.41732 1.00903 -0.4349 1.00556 -0.45274 1.00417 C -0.46875 1.00278 -0.48503 1.00232 -0.50118 1.00139 C -0.54935 0.9926 -0.51576 1.00023 -0.54961 0.99028 C -0.55313 0.98912 -0.5569 0.98866 -0.56055 0.9875 C -0.56263 0.98681 -0.56667 0.98473 -0.56667 0.98473 L -0.56667 0.9847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69 0.00139 L -0.00169 0.00139 C -0.00794 -0.00324 -0.01419 -0.00834 -0.02044 -0.0125 C -0.02253 -0.01389 -0.02461 -0.01528 -0.02669 -0.01528 C -0.03412 -0.01528 -0.04128 -0.01343 -0.04857 -0.0125 C -0.05222 -0.00972 -0.05599 -0.00718 -0.05951 -0.00417 C -0.0638 -0.0007 -0.06784 0.00347 -0.07201 0.00694 C -0.07617 0.00995 -0.0806 0.0118 -0.08451 0.01528 C -0.1168 0.0419 -0.06419 0.00671 -0.11732 0.04583 C -0.125 0.05139 -0.13334 0.05347 -0.14076 0.05972 C -0.14597 0.06389 -0.14987 0.07153 -0.15482 0.07639 C -0.1599 0.08102 -0.16524 0.08379 -0.17044 0.0875 C -0.22149 0.12129 -0.15847 0.07824 -0.22357 0.11805 C -0.23164 0.12268 -0.23906 0.13032 -0.24701 0.13472 C -0.26198 0.14236 -0.27748 0.14629 -0.29232 0.15416 C -0.30638 0.16157 -0.32031 0.17037 -0.33451 0.17639 C -0.37865 0.19421 -0.38008 0.19213 -0.41732 0.19583 C -0.42617 0.19491 -0.43516 0.19467 -0.44388 0.19305 C -0.45834 0.19004 -0.52071 0.16967 -0.52513 0.16805 C -0.5431 0.16088 -0.56094 0.15347 -0.57826 0.14305 C -0.5918 0.13472 -0.60456 0.12315 -0.61732 0.1125 C -0.63334 0.09884 -0.65117 0.08102 -0.66419 0.05972 C -0.67084 0.04884 -0.67578 0.03565 -0.68138 0.02361 C -0.68412 0.01805 -0.68711 0.01296 -0.68919 0.00694 C -0.69076 0.00231 -0.69219 -0.00278 -0.69388 -0.00695 C -0.69792 -0.01667 -0.703 -0.02477 -0.70638 -0.03472 C -0.70794 -0.03935 -0.70951 -0.04422 -0.71107 -0.04861 C -0.71211 -0.05162 -0.71328 -0.05417 -0.71419 -0.05695 C -0.71537 -0.06065 -0.71615 -0.06459 -0.71732 -0.06806 C -0.71927 -0.07384 -0.72175 -0.07894 -0.72357 -0.08472 C -0.72448 -0.0875 -0.72461 -0.09051 -0.72513 -0.09306 C -0.72709 -0.10116 -0.72891 -0.1044 -0.72982 -0.1125 C -0.73112 -0.12361 -0.73099 -0.13519 -0.73294 -0.14584 L -0.73607 -0.1625 L -0.73607 -0.1625 " pathEditMode="relative" ptsTypes="AAAAAAAAAAAAAAAAAAAAAAAAAAAAAAAAAAA">
                                      <p:cBhvr>
                                        <p:cTn id="1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B4BBD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D7E9D1-470B-44C8-A875-37E6BF0A2CCD}"/>
              </a:ext>
            </a:extLst>
          </p:cNvPr>
          <p:cNvGrpSpPr/>
          <p:nvPr/>
        </p:nvGrpSpPr>
        <p:grpSpPr>
          <a:xfrm>
            <a:off x="1809148" y="1569373"/>
            <a:ext cx="3386471" cy="3239727"/>
            <a:chOff x="1809148" y="1569373"/>
            <a:chExt cx="3386471" cy="3239727"/>
          </a:xfrm>
        </p:grpSpPr>
        <p:sp>
          <p:nvSpPr>
            <p:cNvPr id="21" name="วงรี 20">
              <a:extLst>
                <a:ext uri="{FF2B5EF4-FFF2-40B4-BE49-F238E27FC236}">
                  <a16:creationId xmlns:a16="http://schemas.microsoft.com/office/drawing/2014/main" id="{20444E21-5CD1-4AA8-88FD-AA0BCCDE7453}"/>
                </a:ext>
              </a:extLst>
            </p:cNvPr>
            <p:cNvSpPr/>
            <p:nvPr/>
          </p:nvSpPr>
          <p:spPr>
            <a:xfrm>
              <a:off x="1963321" y="1576802"/>
              <a:ext cx="3232298" cy="3232298"/>
            </a:xfrm>
            <a:prstGeom prst="ellipse">
              <a:avLst/>
            </a:prstGeom>
            <a:solidFill>
              <a:srgbClr val="A5B4D8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วงรี 21">
              <a:extLst>
                <a:ext uri="{FF2B5EF4-FFF2-40B4-BE49-F238E27FC236}">
                  <a16:creationId xmlns:a16="http://schemas.microsoft.com/office/drawing/2014/main" id="{CEE50E24-56DE-46C7-9B92-A115440EAF6B}"/>
                </a:ext>
              </a:extLst>
            </p:cNvPr>
            <p:cNvSpPr/>
            <p:nvPr/>
          </p:nvSpPr>
          <p:spPr>
            <a:xfrm>
              <a:off x="1809148" y="1569373"/>
              <a:ext cx="3232298" cy="3232298"/>
            </a:xfrm>
            <a:prstGeom prst="ellipse">
              <a:avLst/>
            </a:prstGeom>
            <a:solidFill>
              <a:srgbClr val="A5B4D8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0BFFA2BC-332E-4863-877D-5D060ABDCEF4}"/>
                </a:ext>
              </a:extLst>
            </p:cNvPr>
            <p:cNvSpPr/>
            <p:nvPr/>
          </p:nvSpPr>
          <p:spPr>
            <a:xfrm>
              <a:off x="2221159" y="1978181"/>
              <a:ext cx="2408275" cy="2408275"/>
            </a:xfrm>
            <a:prstGeom prst="ellipse">
              <a:avLst/>
            </a:prstGeom>
            <a:solidFill>
              <a:srgbClr val="FEDD7C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วงรี 23">
              <a:extLst>
                <a:ext uri="{FF2B5EF4-FFF2-40B4-BE49-F238E27FC236}">
                  <a16:creationId xmlns:a16="http://schemas.microsoft.com/office/drawing/2014/main" id="{002C24E5-3BD9-4450-B18A-6ED160A41A12}"/>
                </a:ext>
              </a:extLst>
            </p:cNvPr>
            <p:cNvSpPr/>
            <p:nvPr/>
          </p:nvSpPr>
          <p:spPr>
            <a:xfrm>
              <a:off x="3324286" y="1688171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วงรี 24">
              <a:extLst>
                <a:ext uri="{FF2B5EF4-FFF2-40B4-BE49-F238E27FC236}">
                  <a16:creationId xmlns:a16="http://schemas.microsoft.com/office/drawing/2014/main" id="{1514E0FD-74BB-466A-B2A1-7F323C101B70}"/>
                </a:ext>
              </a:extLst>
            </p:cNvPr>
            <p:cNvSpPr/>
            <p:nvPr/>
          </p:nvSpPr>
          <p:spPr>
            <a:xfrm>
              <a:off x="1937625" y="2830624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57AA3C74-4D29-413C-8292-95E86A005DB4}"/>
                </a:ext>
              </a:extLst>
            </p:cNvPr>
            <p:cNvSpPr/>
            <p:nvPr/>
          </p:nvSpPr>
          <p:spPr>
            <a:xfrm>
              <a:off x="2243310" y="3981259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วงรี 26">
              <a:extLst>
                <a:ext uri="{FF2B5EF4-FFF2-40B4-BE49-F238E27FC236}">
                  <a16:creationId xmlns:a16="http://schemas.microsoft.com/office/drawing/2014/main" id="{652B204E-6A7A-41AA-9CCC-FD7E24069725}"/>
                </a:ext>
              </a:extLst>
            </p:cNvPr>
            <p:cNvSpPr/>
            <p:nvPr/>
          </p:nvSpPr>
          <p:spPr>
            <a:xfrm>
              <a:off x="3324286" y="4472598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วงรี 27">
              <a:extLst>
                <a:ext uri="{FF2B5EF4-FFF2-40B4-BE49-F238E27FC236}">
                  <a16:creationId xmlns:a16="http://schemas.microsoft.com/office/drawing/2014/main" id="{10C128E0-3380-4802-ABC2-7C2A10A8D87A}"/>
                </a:ext>
              </a:extLst>
            </p:cNvPr>
            <p:cNvSpPr/>
            <p:nvPr/>
          </p:nvSpPr>
          <p:spPr>
            <a:xfrm>
              <a:off x="4405267" y="3986030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วงรี 28">
              <a:extLst>
                <a:ext uri="{FF2B5EF4-FFF2-40B4-BE49-F238E27FC236}">
                  <a16:creationId xmlns:a16="http://schemas.microsoft.com/office/drawing/2014/main" id="{ADAC429A-D64F-480C-B358-1024622C5AFD}"/>
                </a:ext>
              </a:extLst>
            </p:cNvPr>
            <p:cNvSpPr/>
            <p:nvPr/>
          </p:nvSpPr>
          <p:spPr>
            <a:xfrm>
              <a:off x="4709177" y="2830625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วงรี 29">
              <a:extLst>
                <a:ext uri="{FF2B5EF4-FFF2-40B4-BE49-F238E27FC236}">
                  <a16:creationId xmlns:a16="http://schemas.microsoft.com/office/drawing/2014/main" id="{09FD91DE-96F6-46D0-A651-08EF9D71B3C1}"/>
                </a:ext>
              </a:extLst>
            </p:cNvPr>
            <p:cNvSpPr/>
            <p:nvPr/>
          </p:nvSpPr>
          <p:spPr>
            <a:xfrm>
              <a:off x="2445329" y="1986563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วงรี 30">
              <a:extLst>
                <a:ext uri="{FF2B5EF4-FFF2-40B4-BE49-F238E27FC236}">
                  <a16:creationId xmlns:a16="http://schemas.microsoft.com/office/drawing/2014/main" id="{ABDCCD27-CEF7-4CFD-8D07-ACD100930F54}"/>
                </a:ext>
              </a:extLst>
            </p:cNvPr>
            <p:cNvSpPr/>
            <p:nvPr/>
          </p:nvSpPr>
          <p:spPr>
            <a:xfrm>
              <a:off x="4214324" y="1986563"/>
              <a:ext cx="202019" cy="202019"/>
            </a:xfrm>
            <a:prstGeom prst="ellipse">
              <a:avLst/>
            </a:prstGeom>
            <a:solidFill>
              <a:srgbClr val="FEFFFF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รูปภาพ 31">
              <a:extLst>
                <a:ext uri="{FF2B5EF4-FFF2-40B4-BE49-F238E27FC236}">
                  <a16:creationId xmlns:a16="http://schemas.microsoft.com/office/drawing/2014/main" id="{C1C2A1A3-034C-4B78-8146-DB89079561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5612" y1="65190" x2="51899" y2="65190"/>
                          <a14:foregroundMark x1="42616" y1="62658" x2="56962" y2="62658"/>
                          <a14:foregroundMark x1="64979" y1="60970" x2="66034" y2="67722"/>
                          <a14:foregroundMark x1="65823" y1="59072" x2="64557" y2="64135"/>
                          <a14:foregroundMark x1="63713" y1="59705" x2="63502" y2="66456"/>
                          <a14:foregroundMark x1="60759" y1="60338" x2="58017" y2="66245"/>
                          <a14:foregroundMark x1="62025" y1="66667" x2="44093" y2="67511"/>
                          <a14:foregroundMark x1="59283" y1="68987" x2="42827" y2="69409"/>
                          <a14:foregroundMark x1="39873" y1="60338" x2="42194" y2="71730"/>
                          <a14:foregroundMark x1="39662" y1="64346" x2="41350" y2="67089"/>
                          <a14:foregroundMark x1="36709" y1="60970" x2="36709" y2="62236"/>
                          <a14:foregroundMark x1="36920" y1="64557" x2="37764" y2="67089"/>
                          <a14:foregroundMark x1="37342" y1="64557" x2="39241" y2="71519"/>
                          <a14:foregroundMark x1="59072" y1="69831" x2="53797" y2="69831"/>
                          <a14:foregroundMark x1="53797" y1="69831" x2="45359" y2="72574"/>
                          <a14:backgroundMark x1="51037" y1="74262" x2="59705" y2="74262"/>
                          <a14:backgroundMark x1="41772" y1="74262" x2="46702" y2="74262"/>
                          <a14:backgroundMark x1="50417" y1="74463" x2="54641" y2="82911"/>
                          <a14:backgroundMark x1="60659" y1="71115" x2="75105" y2="72152"/>
                          <a14:backgroundMark x1="31013" y1="68987" x2="34907" y2="69266"/>
                          <a14:backgroundMark x1="47211" y1="74901" x2="45148" y2="75949"/>
                          <a14:backgroundMark x1="72152" y1="62236" x2="69054" y2="63809"/>
                          <a14:backgroundMark x1="75316" y1="62658" x2="69191" y2="64681"/>
                          <a14:backgroundMark x1="72152" y1="59494" x2="69250" y2="60159"/>
                          <a14:backgroundMark x1="68565" y1="59494" x2="68112" y2="59633"/>
                          <a14:backgroundMark x1="60187" y1="72858" x2="62025" y2="73418"/>
                          <a14:backgroundMark x1="34599" y1="60759" x2="35391" y2="609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7" t="20042" r="25250" b="29365"/>
            <a:stretch/>
          </p:blipFill>
          <p:spPr>
            <a:xfrm>
              <a:off x="2552325" y="2515123"/>
              <a:ext cx="1772026" cy="1866504"/>
            </a:xfrm>
            <a:prstGeom prst="ellipse">
              <a:avLst/>
            </a:prstGeom>
          </p:spPr>
        </p:pic>
        <p:sp>
          <p:nvSpPr>
            <p:cNvPr id="33" name="ส่วนโค้ง 32">
              <a:extLst>
                <a:ext uri="{FF2B5EF4-FFF2-40B4-BE49-F238E27FC236}">
                  <a16:creationId xmlns:a16="http://schemas.microsoft.com/office/drawing/2014/main" id="{504BD22B-0E10-4493-8C17-BBB7B7787954}"/>
                </a:ext>
              </a:extLst>
            </p:cNvPr>
            <p:cNvSpPr/>
            <p:nvPr/>
          </p:nvSpPr>
          <p:spPr>
            <a:xfrm rot="15432443">
              <a:off x="2511466" y="2244448"/>
              <a:ext cx="1986515" cy="1986515"/>
            </a:xfrm>
            <a:prstGeom prst="arc">
              <a:avLst/>
            </a:prstGeom>
            <a:ln w="254000" cap="rnd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B66D3F0E-2024-44A7-9D62-BD04FCAB637D}"/>
              </a:ext>
            </a:extLst>
          </p:cNvPr>
          <p:cNvGrpSpPr/>
          <p:nvPr/>
        </p:nvGrpSpPr>
        <p:grpSpPr>
          <a:xfrm rot="19960120">
            <a:off x="1032139" y="4932051"/>
            <a:ext cx="943561" cy="943561"/>
            <a:chOff x="9749599" y="4631922"/>
            <a:chExt cx="423547" cy="423547"/>
          </a:xfrm>
        </p:grpSpPr>
        <p:sp>
          <p:nvSpPr>
            <p:cNvPr id="35" name="วงรี 34">
              <a:extLst>
                <a:ext uri="{FF2B5EF4-FFF2-40B4-BE49-F238E27FC236}">
                  <a16:creationId xmlns:a16="http://schemas.microsoft.com/office/drawing/2014/main" id="{883DFC78-8E1C-4698-A130-D4F8AD043D20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วงรี 35">
              <a:extLst>
                <a:ext uri="{FF2B5EF4-FFF2-40B4-BE49-F238E27FC236}">
                  <a16:creationId xmlns:a16="http://schemas.microsoft.com/office/drawing/2014/main" id="{65F5FA60-7102-4A03-A185-39009EFFB54F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ส่วนโค้ง 36">
              <a:extLst>
                <a:ext uri="{FF2B5EF4-FFF2-40B4-BE49-F238E27FC236}">
                  <a16:creationId xmlns:a16="http://schemas.microsoft.com/office/drawing/2014/main" id="{1DD7171E-F508-42D5-8516-1FEDC5835FE3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9C40A3AB-5B1B-443F-A764-62EDEBDD6494}"/>
              </a:ext>
            </a:extLst>
          </p:cNvPr>
          <p:cNvGrpSpPr/>
          <p:nvPr/>
        </p:nvGrpSpPr>
        <p:grpSpPr>
          <a:xfrm rot="3729395">
            <a:off x="10103001" y="856910"/>
            <a:ext cx="943561" cy="943561"/>
            <a:chOff x="9749599" y="4631922"/>
            <a:chExt cx="423547" cy="423547"/>
          </a:xfrm>
        </p:grpSpPr>
        <p:sp>
          <p:nvSpPr>
            <p:cNvPr id="39" name="วงรี 38">
              <a:extLst>
                <a:ext uri="{FF2B5EF4-FFF2-40B4-BE49-F238E27FC236}">
                  <a16:creationId xmlns:a16="http://schemas.microsoft.com/office/drawing/2014/main" id="{44AA1641-BCB7-43DD-942A-ED0BA0DDED7C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วงรี 39">
              <a:extLst>
                <a:ext uri="{FF2B5EF4-FFF2-40B4-BE49-F238E27FC236}">
                  <a16:creationId xmlns:a16="http://schemas.microsoft.com/office/drawing/2014/main" id="{5E926E2F-5B64-4291-8F6F-E1863176AEB8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ส่วนโค้ง 40">
              <a:extLst>
                <a:ext uri="{FF2B5EF4-FFF2-40B4-BE49-F238E27FC236}">
                  <a16:creationId xmlns:a16="http://schemas.microsoft.com/office/drawing/2014/main" id="{48B9107B-3D09-4F64-8FE5-17097992E817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:a16="http://schemas.microsoft.com/office/drawing/2014/main" id="{CB52DBDD-5058-40E6-BC54-BFC3219C3F3D}"/>
              </a:ext>
            </a:extLst>
          </p:cNvPr>
          <p:cNvGrpSpPr/>
          <p:nvPr/>
        </p:nvGrpSpPr>
        <p:grpSpPr>
          <a:xfrm rot="3729395">
            <a:off x="10386034" y="5381081"/>
            <a:ext cx="377493" cy="377493"/>
            <a:chOff x="9749599" y="4631922"/>
            <a:chExt cx="423547" cy="423547"/>
          </a:xfrm>
        </p:grpSpPr>
        <p:sp>
          <p:nvSpPr>
            <p:cNvPr id="43" name="วงรี 42">
              <a:extLst>
                <a:ext uri="{FF2B5EF4-FFF2-40B4-BE49-F238E27FC236}">
                  <a16:creationId xmlns:a16="http://schemas.microsoft.com/office/drawing/2014/main" id="{6746E30F-7602-49C3-94C0-A78DE66C4B75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วงรี 43">
              <a:extLst>
                <a:ext uri="{FF2B5EF4-FFF2-40B4-BE49-F238E27FC236}">
                  <a16:creationId xmlns:a16="http://schemas.microsoft.com/office/drawing/2014/main" id="{78F74947-4E28-44A4-B5F7-0F3CB410D560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ส่วนโค้ง 44">
              <a:extLst>
                <a:ext uri="{FF2B5EF4-FFF2-40B4-BE49-F238E27FC236}">
                  <a16:creationId xmlns:a16="http://schemas.microsoft.com/office/drawing/2014/main" id="{E041014B-6931-405D-BD98-A8781C2D1D6A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กลุ่ม 45">
            <a:extLst>
              <a:ext uri="{FF2B5EF4-FFF2-40B4-BE49-F238E27FC236}">
                <a16:creationId xmlns:a16="http://schemas.microsoft.com/office/drawing/2014/main" id="{7D70D67A-16B9-4C32-B89A-C6B7B68CC4D6}"/>
              </a:ext>
            </a:extLst>
          </p:cNvPr>
          <p:cNvGrpSpPr/>
          <p:nvPr/>
        </p:nvGrpSpPr>
        <p:grpSpPr>
          <a:xfrm rot="3729395">
            <a:off x="2301090" y="882752"/>
            <a:ext cx="377493" cy="377493"/>
            <a:chOff x="9749599" y="4631922"/>
            <a:chExt cx="423547" cy="423547"/>
          </a:xfrm>
        </p:grpSpPr>
        <p:sp>
          <p:nvSpPr>
            <p:cNvPr id="47" name="วงรี 46">
              <a:extLst>
                <a:ext uri="{FF2B5EF4-FFF2-40B4-BE49-F238E27FC236}">
                  <a16:creationId xmlns:a16="http://schemas.microsoft.com/office/drawing/2014/main" id="{3208AD2D-F4F6-4BF7-BB1D-FAC043A134FB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วงรี 47">
              <a:extLst>
                <a:ext uri="{FF2B5EF4-FFF2-40B4-BE49-F238E27FC236}">
                  <a16:creationId xmlns:a16="http://schemas.microsoft.com/office/drawing/2014/main" id="{9121F664-2A21-41F0-9588-D19690EC51D0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ส่วนโค้ง 48">
              <a:extLst>
                <a:ext uri="{FF2B5EF4-FFF2-40B4-BE49-F238E27FC236}">
                  <a16:creationId xmlns:a16="http://schemas.microsoft.com/office/drawing/2014/main" id="{FF2CC4AC-F86F-4538-AC83-65E4C4BBFF90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71E76346-1735-4CF7-8AB1-0DB3EC80EE5C}"/>
              </a:ext>
            </a:extLst>
          </p:cNvPr>
          <p:cNvGrpSpPr/>
          <p:nvPr/>
        </p:nvGrpSpPr>
        <p:grpSpPr>
          <a:xfrm rot="3729395">
            <a:off x="6086121" y="5381081"/>
            <a:ext cx="377493" cy="377493"/>
            <a:chOff x="9749599" y="4631922"/>
            <a:chExt cx="423547" cy="423547"/>
          </a:xfrm>
        </p:grpSpPr>
        <p:sp>
          <p:nvSpPr>
            <p:cNvPr id="51" name="วงรี 50">
              <a:extLst>
                <a:ext uri="{FF2B5EF4-FFF2-40B4-BE49-F238E27FC236}">
                  <a16:creationId xmlns:a16="http://schemas.microsoft.com/office/drawing/2014/main" id="{F5533E87-60DE-4DCB-98E9-844185123CBB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วงรี 51">
              <a:extLst>
                <a:ext uri="{FF2B5EF4-FFF2-40B4-BE49-F238E27FC236}">
                  <a16:creationId xmlns:a16="http://schemas.microsoft.com/office/drawing/2014/main" id="{BA201603-8C22-4CE3-B141-09DC6304B38A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ส่วนโค้ง 52">
              <a:extLst>
                <a:ext uri="{FF2B5EF4-FFF2-40B4-BE49-F238E27FC236}">
                  <a16:creationId xmlns:a16="http://schemas.microsoft.com/office/drawing/2014/main" id="{1B4BD9DB-BB62-4563-B047-11A32C4E413A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กลุ่ม 53">
            <a:extLst>
              <a:ext uri="{FF2B5EF4-FFF2-40B4-BE49-F238E27FC236}">
                <a16:creationId xmlns:a16="http://schemas.microsoft.com/office/drawing/2014/main" id="{0AB496AF-CFFE-4A91-B2D9-A49D93E54775}"/>
              </a:ext>
            </a:extLst>
          </p:cNvPr>
          <p:cNvGrpSpPr/>
          <p:nvPr/>
        </p:nvGrpSpPr>
        <p:grpSpPr>
          <a:xfrm rot="3729395">
            <a:off x="7085780" y="1275131"/>
            <a:ext cx="377493" cy="377493"/>
            <a:chOff x="9749599" y="4631922"/>
            <a:chExt cx="423547" cy="423547"/>
          </a:xfrm>
        </p:grpSpPr>
        <p:sp>
          <p:nvSpPr>
            <p:cNvPr id="55" name="วงรี 54">
              <a:extLst>
                <a:ext uri="{FF2B5EF4-FFF2-40B4-BE49-F238E27FC236}">
                  <a16:creationId xmlns:a16="http://schemas.microsoft.com/office/drawing/2014/main" id="{8CD8768D-0336-4090-80DA-4FF4059506E9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วงรี 55">
              <a:extLst>
                <a:ext uri="{FF2B5EF4-FFF2-40B4-BE49-F238E27FC236}">
                  <a16:creationId xmlns:a16="http://schemas.microsoft.com/office/drawing/2014/main" id="{5A63FEBC-9AC0-49A5-AB45-DAF2CD2737E1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ส่วนโค้ง 56">
              <a:extLst>
                <a:ext uri="{FF2B5EF4-FFF2-40B4-BE49-F238E27FC236}">
                  <a16:creationId xmlns:a16="http://schemas.microsoft.com/office/drawing/2014/main" id="{59BE89EC-5112-4320-B46D-CB2F4972FB79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หัวใจ 62">
            <a:extLst>
              <a:ext uri="{FF2B5EF4-FFF2-40B4-BE49-F238E27FC236}">
                <a16:creationId xmlns:a16="http://schemas.microsoft.com/office/drawing/2014/main" id="{D0927C1B-A81E-4E66-B33D-124D6E45A53B}"/>
              </a:ext>
            </a:extLst>
          </p:cNvPr>
          <p:cNvSpPr/>
          <p:nvPr/>
        </p:nvSpPr>
        <p:spPr>
          <a:xfrm>
            <a:off x="801028" y="1882735"/>
            <a:ext cx="311191" cy="302570"/>
          </a:xfrm>
          <a:custGeom>
            <a:avLst/>
            <a:gdLst>
              <a:gd name="connsiteX0" fmla="*/ 525780 w 1051560"/>
              <a:gd name="connsiteY0" fmla="*/ 262890 h 1051560"/>
              <a:gd name="connsiteX1" fmla="*/ 525780 w 1051560"/>
              <a:gd name="connsiteY1" fmla="*/ 1051560 h 1051560"/>
              <a:gd name="connsiteX2" fmla="*/ 525780 w 1051560"/>
              <a:gd name="connsiteY2" fmla="*/ 262890 h 1051560"/>
              <a:gd name="connsiteX0" fmla="*/ 603055 w 1132668"/>
              <a:gd name="connsiteY0" fmla="*/ 249864 h 1038534"/>
              <a:gd name="connsiteX1" fmla="*/ 603055 w 1132668"/>
              <a:gd name="connsiteY1" fmla="*/ 1038534 h 1038534"/>
              <a:gd name="connsiteX2" fmla="*/ 603055 w 1132668"/>
              <a:gd name="connsiteY2" fmla="*/ 249864 h 1038534"/>
              <a:gd name="connsiteX0" fmla="*/ 603055 w 1195889"/>
              <a:gd name="connsiteY0" fmla="*/ 259857 h 1048527"/>
              <a:gd name="connsiteX1" fmla="*/ 603055 w 1195889"/>
              <a:gd name="connsiteY1" fmla="*/ 1048527 h 1048527"/>
              <a:gd name="connsiteX2" fmla="*/ 603055 w 1195889"/>
              <a:gd name="connsiteY2" fmla="*/ 259857 h 1048527"/>
              <a:gd name="connsiteX0" fmla="*/ 575091 w 1167925"/>
              <a:gd name="connsiteY0" fmla="*/ 259857 h 1048527"/>
              <a:gd name="connsiteX1" fmla="*/ 575091 w 1167925"/>
              <a:gd name="connsiteY1" fmla="*/ 1048527 h 1048527"/>
              <a:gd name="connsiteX2" fmla="*/ 575091 w 1167925"/>
              <a:gd name="connsiteY2" fmla="*/ 259857 h 1048527"/>
              <a:gd name="connsiteX0" fmla="*/ 575091 w 1142923"/>
              <a:gd name="connsiteY0" fmla="*/ 280739 h 1069409"/>
              <a:gd name="connsiteX1" fmla="*/ 575091 w 1142923"/>
              <a:gd name="connsiteY1" fmla="*/ 1069409 h 1069409"/>
              <a:gd name="connsiteX2" fmla="*/ 575091 w 1142923"/>
              <a:gd name="connsiteY2" fmla="*/ 280739 h 1069409"/>
              <a:gd name="connsiteX0" fmla="*/ 575091 w 1142925"/>
              <a:gd name="connsiteY0" fmla="*/ 322590 h 1111260"/>
              <a:gd name="connsiteX1" fmla="*/ 575091 w 1142925"/>
              <a:gd name="connsiteY1" fmla="*/ 1111260 h 1111260"/>
              <a:gd name="connsiteX2" fmla="*/ 575091 w 1142925"/>
              <a:gd name="connsiteY2" fmla="*/ 322590 h 11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925" h="1111260">
                <a:moveTo>
                  <a:pt x="575091" y="322590"/>
                </a:moveTo>
                <a:cubicBezTo>
                  <a:pt x="936041" y="-456776"/>
                  <a:pt x="1648559" y="322590"/>
                  <a:pt x="575091" y="1111260"/>
                </a:cubicBezTo>
                <a:cubicBezTo>
                  <a:pt x="-498377" y="322590"/>
                  <a:pt x="188523" y="-213568"/>
                  <a:pt x="575091" y="322590"/>
                </a:cubicBezTo>
                <a:close/>
              </a:path>
            </a:pathLst>
          </a:custGeom>
          <a:solidFill>
            <a:srgbClr val="F27E6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หัวใจ 62">
            <a:extLst>
              <a:ext uri="{FF2B5EF4-FFF2-40B4-BE49-F238E27FC236}">
                <a16:creationId xmlns:a16="http://schemas.microsoft.com/office/drawing/2014/main" id="{97734DB5-AC23-4C9B-B2AA-4840116120C3}"/>
              </a:ext>
            </a:extLst>
          </p:cNvPr>
          <p:cNvSpPr/>
          <p:nvPr/>
        </p:nvSpPr>
        <p:spPr>
          <a:xfrm>
            <a:off x="10968175" y="4410837"/>
            <a:ext cx="311191" cy="302570"/>
          </a:xfrm>
          <a:custGeom>
            <a:avLst/>
            <a:gdLst>
              <a:gd name="connsiteX0" fmla="*/ 525780 w 1051560"/>
              <a:gd name="connsiteY0" fmla="*/ 262890 h 1051560"/>
              <a:gd name="connsiteX1" fmla="*/ 525780 w 1051560"/>
              <a:gd name="connsiteY1" fmla="*/ 1051560 h 1051560"/>
              <a:gd name="connsiteX2" fmla="*/ 525780 w 1051560"/>
              <a:gd name="connsiteY2" fmla="*/ 262890 h 1051560"/>
              <a:gd name="connsiteX0" fmla="*/ 603055 w 1132668"/>
              <a:gd name="connsiteY0" fmla="*/ 249864 h 1038534"/>
              <a:gd name="connsiteX1" fmla="*/ 603055 w 1132668"/>
              <a:gd name="connsiteY1" fmla="*/ 1038534 h 1038534"/>
              <a:gd name="connsiteX2" fmla="*/ 603055 w 1132668"/>
              <a:gd name="connsiteY2" fmla="*/ 249864 h 1038534"/>
              <a:gd name="connsiteX0" fmla="*/ 603055 w 1195889"/>
              <a:gd name="connsiteY0" fmla="*/ 259857 h 1048527"/>
              <a:gd name="connsiteX1" fmla="*/ 603055 w 1195889"/>
              <a:gd name="connsiteY1" fmla="*/ 1048527 h 1048527"/>
              <a:gd name="connsiteX2" fmla="*/ 603055 w 1195889"/>
              <a:gd name="connsiteY2" fmla="*/ 259857 h 1048527"/>
              <a:gd name="connsiteX0" fmla="*/ 575091 w 1167925"/>
              <a:gd name="connsiteY0" fmla="*/ 259857 h 1048527"/>
              <a:gd name="connsiteX1" fmla="*/ 575091 w 1167925"/>
              <a:gd name="connsiteY1" fmla="*/ 1048527 h 1048527"/>
              <a:gd name="connsiteX2" fmla="*/ 575091 w 1167925"/>
              <a:gd name="connsiteY2" fmla="*/ 259857 h 1048527"/>
              <a:gd name="connsiteX0" fmla="*/ 575091 w 1142923"/>
              <a:gd name="connsiteY0" fmla="*/ 280739 h 1069409"/>
              <a:gd name="connsiteX1" fmla="*/ 575091 w 1142923"/>
              <a:gd name="connsiteY1" fmla="*/ 1069409 h 1069409"/>
              <a:gd name="connsiteX2" fmla="*/ 575091 w 1142923"/>
              <a:gd name="connsiteY2" fmla="*/ 280739 h 1069409"/>
              <a:gd name="connsiteX0" fmla="*/ 575091 w 1142925"/>
              <a:gd name="connsiteY0" fmla="*/ 322590 h 1111260"/>
              <a:gd name="connsiteX1" fmla="*/ 575091 w 1142925"/>
              <a:gd name="connsiteY1" fmla="*/ 1111260 h 1111260"/>
              <a:gd name="connsiteX2" fmla="*/ 575091 w 1142925"/>
              <a:gd name="connsiteY2" fmla="*/ 322590 h 11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925" h="1111260">
                <a:moveTo>
                  <a:pt x="575091" y="322590"/>
                </a:moveTo>
                <a:cubicBezTo>
                  <a:pt x="936041" y="-456776"/>
                  <a:pt x="1648559" y="322590"/>
                  <a:pt x="575091" y="1111260"/>
                </a:cubicBezTo>
                <a:cubicBezTo>
                  <a:pt x="-498377" y="322590"/>
                  <a:pt x="188523" y="-213568"/>
                  <a:pt x="575091" y="322590"/>
                </a:cubicBezTo>
                <a:close/>
              </a:path>
            </a:pathLst>
          </a:custGeom>
          <a:solidFill>
            <a:srgbClr val="F27E6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หัวใจ 62">
            <a:extLst>
              <a:ext uri="{FF2B5EF4-FFF2-40B4-BE49-F238E27FC236}">
                <a16:creationId xmlns:a16="http://schemas.microsoft.com/office/drawing/2014/main" id="{D814CFA6-D4F0-46E3-94B1-A238960E2D65}"/>
              </a:ext>
            </a:extLst>
          </p:cNvPr>
          <p:cNvSpPr/>
          <p:nvPr/>
        </p:nvSpPr>
        <p:spPr>
          <a:xfrm>
            <a:off x="8577829" y="754218"/>
            <a:ext cx="311191" cy="302570"/>
          </a:xfrm>
          <a:custGeom>
            <a:avLst/>
            <a:gdLst>
              <a:gd name="connsiteX0" fmla="*/ 525780 w 1051560"/>
              <a:gd name="connsiteY0" fmla="*/ 262890 h 1051560"/>
              <a:gd name="connsiteX1" fmla="*/ 525780 w 1051560"/>
              <a:gd name="connsiteY1" fmla="*/ 1051560 h 1051560"/>
              <a:gd name="connsiteX2" fmla="*/ 525780 w 1051560"/>
              <a:gd name="connsiteY2" fmla="*/ 262890 h 1051560"/>
              <a:gd name="connsiteX0" fmla="*/ 603055 w 1132668"/>
              <a:gd name="connsiteY0" fmla="*/ 249864 h 1038534"/>
              <a:gd name="connsiteX1" fmla="*/ 603055 w 1132668"/>
              <a:gd name="connsiteY1" fmla="*/ 1038534 h 1038534"/>
              <a:gd name="connsiteX2" fmla="*/ 603055 w 1132668"/>
              <a:gd name="connsiteY2" fmla="*/ 249864 h 1038534"/>
              <a:gd name="connsiteX0" fmla="*/ 603055 w 1195889"/>
              <a:gd name="connsiteY0" fmla="*/ 259857 h 1048527"/>
              <a:gd name="connsiteX1" fmla="*/ 603055 w 1195889"/>
              <a:gd name="connsiteY1" fmla="*/ 1048527 h 1048527"/>
              <a:gd name="connsiteX2" fmla="*/ 603055 w 1195889"/>
              <a:gd name="connsiteY2" fmla="*/ 259857 h 1048527"/>
              <a:gd name="connsiteX0" fmla="*/ 575091 w 1167925"/>
              <a:gd name="connsiteY0" fmla="*/ 259857 h 1048527"/>
              <a:gd name="connsiteX1" fmla="*/ 575091 w 1167925"/>
              <a:gd name="connsiteY1" fmla="*/ 1048527 h 1048527"/>
              <a:gd name="connsiteX2" fmla="*/ 575091 w 1167925"/>
              <a:gd name="connsiteY2" fmla="*/ 259857 h 1048527"/>
              <a:gd name="connsiteX0" fmla="*/ 575091 w 1142923"/>
              <a:gd name="connsiteY0" fmla="*/ 280739 h 1069409"/>
              <a:gd name="connsiteX1" fmla="*/ 575091 w 1142923"/>
              <a:gd name="connsiteY1" fmla="*/ 1069409 h 1069409"/>
              <a:gd name="connsiteX2" fmla="*/ 575091 w 1142923"/>
              <a:gd name="connsiteY2" fmla="*/ 280739 h 1069409"/>
              <a:gd name="connsiteX0" fmla="*/ 575091 w 1142925"/>
              <a:gd name="connsiteY0" fmla="*/ 322590 h 1111260"/>
              <a:gd name="connsiteX1" fmla="*/ 575091 w 1142925"/>
              <a:gd name="connsiteY1" fmla="*/ 1111260 h 1111260"/>
              <a:gd name="connsiteX2" fmla="*/ 575091 w 1142925"/>
              <a:gd name="connsiteY2" fmla="*/ 322590 h 11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925" h="1111260">
                <a:moveTo>
                  <a:pt x="575091" y="322590"/>
                </a:moveTo>
                <a:cubicBezTo>
                  <a:pt x="936041" y="-456776"/>
                  <a:pt x="1648559" y="322590"/>
                  <a:pt x="575091" y="1111260"/>
                </a:cubicBezTo>
                <a:cubicBezTo>
                  <a:pt x="-498377" y="322590"/>
                  <a:pt x="188523" y="-213568"/>
                  <a:pt x="575091" y="322590"/>
                </a:cubicBezTo>
                <a:close/>
              </a:path>
            </a:pathLst>
          </a:custGeom>
          <a:solidFill>
            <a:srgbClr val="F27E6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หัวใจ 62">
            <a:extLst>
              <a:ext uri="{FF2B5EF4-FFF2-40B4-BE49-F238E27FC236}">
                <a16:creationId xmlns:a16="http://schemas.microsoft.com/office/drawing/2014/main" id="{E7B77FC0-9648-4C15-B829-82DB25C276B0}"/>
              </a:ext>
            </a:extLst>
          </p:cNvPr>
          <p:cNvSpPr/>
          <p:nvPr/>
        </p:nvSpPr>
        <p:spPr>
          <a:xfrm>
            <a:off x="3742023" y="5555872"/>
            <a:ext cx="311191" cy="302570"/>
          </a:xfrm>
          <a:custGeom>
            <a:avLst/>
            <a:gdLst>
              <a:gd name="connsiteX0" fmla="*/ 525780 w 1051560"/>
              <a:gd name="connsiteY0" fmla="*/ 262890 h 1051560"/>
              <a:gd name="connsiteX1" fmla="*/ 525780 w 1051560"/>
              <a:gd name="connsiteY1" fmla="*/ 1051560 h 1051560"/>
              <a:gd name="connsiteX2" fmla="*/ 525780 w 1051560"/>
              <a:gd name="connsiteY2" fmla="*/ 262890 h 1051560"/>
              <a:gd name="connsiteX0" fmla="*/ 603055 w 1132668"/>
              <a:gd name="connsiteY0" fmla="*/ 249864 h 1038534"/>
              <a:gd name="connsiteX1" fmla="*/ 603055 w 1132668"/>
              <a:gd name="connsiteY1" fmla="*/ 1038534 h 1038534"/>
              <a:gd name="connsiteX2" fmla="*/ 603055 w 1132668"/>
              <a:gd name="connsiteY2" fmla="*/ 249864 h 1038534"/>
              <a:gd name="connsiteX0" fmla="*/ 603055 w 1195889"/>
              <a:gd name="connsiteY0" fmla="*/ 259857 h 1048527"/>
              <a:gd name="connsiteX1" fmla="*/ 603055 w 1195889"/>
              <a:gd name="connsiteY1" fmla="*/ 1048527 h 1048527"/>
              <a:gd name="connsiteX2" fmla="*/ 603055 w 1195889"/>
              <a:gd name="connsiteY2" fmla="*/ 259857 h 1048527"/>
              <a:gd name="connsiteX0" fmla="*/ 575091 w 1167925"/>
              <a:gd name="connsiteY0" fmla="*/ 259857 h 1048527"/>
              <a:gd name="connsiteX1" fmla="*/ 575091 w 1167925"/>
              <a:gd name="connsiteY1" fmla="*/ 1048527 h 1048527"/>
              <a:gd name="connsiteX2" fmla="*/ 575091 w 1167925"/>
              <a:gd name="connsiteY2" fmla="*/ 259857 h 1048527"/>
              <a:gd name="connsiteX0" fmla="*/ 575091 w 1142923"/>
              <a:gd name="connsiteY0" fmla="*/ 280739 h 1069409"/>
              <a:gd name="connsiteX1" fmla="*/ 575091 w 1142923"/>
              <a:gd name="connsiteY1" fmla="*/ 1069409 h 1069409"/>
              <a:gd name="connsiteX2" fmla="*/ 575091 w 1142923"/>
              <a:gd name="connsiteY2" fmla="*/ 280739 h 1069409"/>
              <a:gd name="connsiteX0" fmla="*/ 575091 w 1142925"/>
              <a:gd name="connsiteY0" fmla="*/ 322590 h 1111260"/>
              <a:gd name="connsiteX1" fmla="*/ 575091 w 1142925"/>
              <a:gd name="connsiteY1" fmla="*/ 1111260 h 1111260"/>
              <a:gd name="connsiteX2" fmla="*/ 575091 w 1142925"/>
              <a:gd name="connsiteY2" fmla="*/ 322590 h 11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925" h="1111260">
                <a:moveTo>
                  <a:pt x="575091" y="322590"/>
                </a:moveTo>
                <a:cubicBezTo>
                  <a:pt x="936041" y="-456776"/>
                  <a:pt x="1648559" y="322590"/>
                  <a:pt x="575091" y="1111260"/>
                </a:cubicBezTo>
                <a:cubicBezTo>
                  <a:pt x="-498377" y="322590"/>
                  <a:pt x="188523" y="-213568"/>
                  <a:pt x="575091" y="322590"/>
                </a:cubicBezTo>
                <a:close/>
              </a:path>
            </a:pathLst>
          </a:custGeom>
          <a:solidFill>
            <a:srgbClr val="F27E6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กลุ่ม 33">
            <a:extLst>
              <a:ext uri="{FF2B5EF4-FFF2-40B4-BE49-F238E27FC236}">
                <a16:creationId xmlns:a16="http://schemas.microsoft.com/office/drawing/2014/main" id="{79B4F63C-8B07-4EBB-BA06-371344D46E79}"/>
              </a:ext>
            </a:extLst>
          </p:cNvPr>
          <p:cNvGrpSpPr/>
          <p:nvPr/>
        </p:nvGrpSpPr>
        <p:grpSpPr>
          <a:xfrm rot="19960120">
            <a:off x="7623439" y="3655701"/>
            <a:ext cx="943561" cy="943561"/>
            <a:chOff x="9749599" y="4631922"/>
            <a:chExt cx="423547" cy="423547"/>
          </a:xfrm>
        </p:grpSpPr>
        <p:sp>
          <p:nvSpPr>
            <p:cNvPr id="65" name="วงรี 34">
              <a:extLst>
                <a:ext uri="{FF2B5EF4-FFF2-40B4-BE49-F238E27FC236}">
                  <a16:creationId xmlns:a16="http://schemas.microsoft.com/office/drawing/2014/main" id="{07B92193-33E8-42CF-AAF1-F715A7BB749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วงรี 35">
              <a:extLst>
                <a:ext uri="{FF2B5EF4-FFF2-40B4-BE49-F238E27FC236}">
                  <a16:creationId xmlns:a16="http://schemas.microsoft.com/office/drawing/2014/main" id="{09D4600A-53CF-4EAF-A102-D1AFA2AA10F4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่วนโค้ง 36">
              <a:extLst>
                <a:ext uri="{FF2B5EF4-FFF2-40B4-BE49-F238E27FC236}">
                  <a16:creationId xmlns:a16="http://schemas.microsoft.com/office/drawing/2014/main" id="{D2938006-2EB1-4B87-980E-0D29376D58E7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030EABA-35BC-4D39-A1D3-2941778155FF}"/>
              </a:ext>
            </a:extLst>
          </p:cNvPr>
          <p:cNvGrpSpPr/>
          <p:nvPr/>
        </p:nvGrpSpPr>
        <p:grpSpPr>
          <a:xfrm>
            <a:off x="5763499" y="2442750"/>
            <a:ext cx="5445331" cy="1741051"/>
            <a:chOff x="5763499" y="2442750"/>
            <a:chExt cx="5445331" cy="1741051"/>
          </a:xfrm>
        </p:grpSpPr>
        <p:sp>
          <p:nvSpPr>
            <p:cNvPr id="62" name="กล่องข้อความ 4">
              <a:extLst>
                <a:ext uri="{FF2B5EF4-FFF2-40B4-BE49-F238E27FC236}">
                  <a16:creationId xmlns:a16="http://schemas.microsoft.com/office/drawing/2014/main" id="{E8B9B9B9-2AF7-47D1-AB93-890AB7ECB17B}"/>
                </a:ext>
              </a:extLst>
            </p:cNvPr>
            <p:cNvSpPr txBox="1"/>
            <p:nvPr/>
          </p:nvSpPr>
          <p:spPr>
            <a:xfrm>
              <a:off x="6620749" y="3014250"/>
              <a:ext cx="80875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.</a:t>
              </a:r>
            </a:p>
          </p:txBody>
        </p:sp>
        <p:sp>
          <p:nvSpPr>
            <p:cNvPr id="63" name="กล่องข้อความ 4">
              <a:extLst>
                <a:ext uri="{FF2B5EF4-FFF2-40B4-BE49-F238E27FC236}">
                  <a16:creationId xmlns:a16="http://schemas.microsoft.com/office/drawing/2014/main" id="{ECF20A81-6334-466B-B697-A1CE17622344}"/>
                </a:ext>
              </a:extLst>
            </p:cNvPr>
            <p:cNvSpPr txBox="1"/>
            <p:nvPr/>
          </p:nvSpPr>
          <p:spPr>
            <a:xfrm>
              <a:off x="9744949" y="3014250"/>
              <a:ext cx="80875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.</a:t>
              </a:r>
            </a:p>
          </p:txBody>
        </p:sp>
        <p:sp>
          <p:nvSpPr>
            <p:cNvPr id="5" name="กล่องข้อความ 4">
              <a:extLst>
                <a:ext uri="{FF2B5EF4-FFF2-40B4-BE49-F238E27FC236}">
                  <a16:creationId xmlns:a16="http://schemas.microsoft.com/office/drawing/2014/main" id="{6211C987-1CDB-4153-A5B7-D986B83367BC}"/>
                </a:ext>
              </a:extLst>
            </p:cNvPr>
            <p:cNvSpPr txBox="1"/>
            <p:nvPr/>
          </p:nvSpPr>
          <p:spPr>
            <a:xfrm>
              <a:off x="5763499" y="2442750"/>
              <a:ext cx="544533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Tam </a:t>
              </a:r>
              <a:r>
                <a:rPr lang="en-US" sz="10000" dirty="0" err="1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biêt</a:t>
              </a:r>
              <a:endParaRPr lang="en-US" sz="10000" dirty="0">
                <a:ln w="57150">
                  <a:solidFill>
                    <a:sysClr val="windowText" lastClr="000000"/>
                  </a:solidFill>
                </a:ln>
                <a:solidFill>
                  <a:srgbClr val="FEDD7C"/>
                </a:solidFill>
                <a:latin typeface="Bauhaus 93" panose="04030905020B02020C02" pitchFamily="82" charset="0"/>
              </a:endParaRPr>
            </a:p>
          </p:txBody>
        </p:sp>
      </p:grpSp>
      <p:pic>
        <p:nvPicPr>
          <p:cNvPr id="81" name="รูปภาพ 31">
            <a:extLst>
              <a:ext uri="{FF2B5EF4-FFF2-40B4-BE49-F238E27FC236}">
                <a16:creationId xmlns:a16="http://schemas.microsoft.com/office/drawing/2014/main" id="{A03AAAEA-0440-461C-87C6-05729AF1C0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5612" y1="65190" x2="51899" y2="65190"/>
                        <a14:foregroundMark x1="42616" y1="62658" x2="56962" y2="62658"/>
                        <a14:foregroundMark x1="64979" y1="60970" x2="66034" y2="67722"/>
                        <a14:foregroundMark x1="65823" y1="59072" x2="64557" y2="64135"/>
                        <a14:foregroundMark x1="63713" y1="59705" x2="63502" y2="66456"/>
                        <a14:foregroundMark x1="60759" y1="60338" x2="58017" y2="66245"/>
                        <a14:foregroundMark x1="62025" y1="66667" x2="44093" y2="67511"/>
                        <a14:foregroundMark x1="59283" y1="68987" x2="42827" y2="69409"/>
                        <a14:foregroundMark x1="39873" y1="60338" x2="42194" y2="71730"/>
                        <a14:foregroundMark x1="39662" y1="64346" x2="41350" y2="67089"/>
                        <a14:foregroundMark x1="36709" y1="60970" x2="36709" y2="62236"/>
                        <a14:foregroundMark x1="36920" y1="64557" x2="37764" y2="67089"/>
                        <a14:foregroundMark x1="37342" y1="64557" x2="39241" y2="71519"/>
                        <a14:foregroundMark x1="59072" y1="69831" x2="53797" y2="69831"/>
                        <a14:foregroundMark x1="53797" y1="69831" x2="45359" y2="72574"/>
                        <a14:backgroundMark x1="51037" y1="74262" x2="59705" y2="74262"/>
                        <a14:backgroundMark x1="41772" y1="74262" x2="46702" y2="74262"/>
                        <a14:backgroundMark x1="50417" y1="74463" x2="54641" y2="82911"/>
                        <a14:backgroundMark x1="60659" y1="71115" x2="75105" y2="72152"/>
                        <a14:backgroundMark x1="31013" y1="68987" x2="34907" y2="69266"/>
                        <a14:backgroundMark x1="47211" y1="74901" x2="45148" y2="75949"/>
                        <a14:backgroundMark x1="72152" y1="62236" x2="69054" y2="63809"/>
                        <a14:backgroundMark x1="75316" y1="62658" x2="69191" y2="64681"/>
                        <a14:backgroundMark x1="72152" y1="59494" x2="69250" y2="60159"/>
                        <a14:backgroundMark x1="68565" y1="59494" x2="68112" y2="59633"/>
                        <a14:backgroundMark x1="60187" y1="72858" x2="62025" y2="73418"/>
                        <a14:backgroundMark x1="34599" y1="60759" x2="35391" y2="60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0042" r="25250" b="29365"/>
          <a:stretch/>
        </p:blipFill>
        <p:spPr>
          <a:xfrm>
            <a:off x="2525603" y="2495550"/>
            <a:ext cx="1791104" cy="18866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56524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06AAD-FC6B-4FDD-88FC-DB1CECC70884}"/>
              </a:ext>
            </a:extLst>
          </p:cNvPr>
          <p:cNvGrpSpPr/>
          <p:nvPr/>
        </p:nvGrpSpPr>
        <p:grpSpPr>
          <a:xfrm>
            <a:off x="981635" y="941294"/>
            <a:ext cx="2312894" cy="2312894"/>
            <a:chOff x="981635" y="941294"/>
            <a:chExt cx="2312894" cy="2312894"/>
          </a:xfrm>
        </p:grpSpPr>
        <p:sp>
          <p:nvSpPr>
            <p:cNvPr id="7" name="วงรี 6">
              <a:extLst>
                <a:ext uri="{FF2B5EF4-FFF2-40B4-BE49-F238E27FC236}">
                  <a16:creationId xmlns:a16="http://schemas.microsoft.com/office/drawing/2014/main" id="{BD024F20-8420-4E52-8128-2DC199F53662}"/>
                </a:ext>
              </a:extLst>
            </p:cNvPr>
            <p:cNvSpPr/>
            <p:nvPr/>
          </p:nvSpPr>
          <p:spPr>
            <a:xfrm>
              <a:off x="981635" y="941294"/>
              <a:ext cx="2312894" cy="2312894"/>
            </a:xfrm>
            <a:prstGeom prst="ellipse">
              <a:avLst/>
            </a:prstGeom>
            <a:solidFill>
              <a:srgbClr val="FEDD7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80C6F597-A937-4F2E-BCBE-5E146DBF7A66}"/>
                </a:ext>
              </a:extLst>
            </p:cNvPr>
            <p:cNvSpPr txBox="1"/>
            <p:nvPr/>
          </p:nvSpPr>
          <p:spPr>
            <a:xfrm>
              <a:off x="1380564" y="1312911"/>
              <a:ext cx="178173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Bauhaus 93" panose="04030905020B02020C02" pitchFamily="82" charset="0"/>
                </a:rPr>
                <a:t>01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1111D3-EA3F-4B52-A584-F2B2C69B2700}"/>
              </a:ext>
            </a:extLst>
          </p:cNvPr>
          <p:cNvGrpSpPr/>
          <p:nvPr/>
        </p:nvGrpSpPr>
        <p:grpSpPr>
          <a:xfrm>
            <a:off x="7247965" y="1436021"/>
            <a:ext cx="4155141" cy="3714203"/>
            <a:chOff x="7247965" y="1436021"/>
            <a:chExt cx="4155141" cy="3714203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AC04E820-22A7-439F-A2E1-BC154F0AECF8}"/>
                </a:ext>
              </a:extLst>
            </p:cNvPr>
            <p:cNvSpPr/>
            <p:nvPr/>
          </p:nvSpPr>
          <p:spPr>
            <a:xfrm>
              <a:off x="7247965" y="1436021"/>
              <a:ext cx="4155141" cy="3714203"/>
            </a:xfrm>
            <a:prstGeom prst="roundRect">
              <a:avLst/>
            </a:prstGeom>
            <a:solidFill>
              <a:srgbClr val="FEDD7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DBFE2B8C-C418-4EB3-A2BC-A15B559B9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7" r="5682" b="2570"/>
            <a:stretch/>
          </p:blipFill>
          <p:spPr>
            <a:xfrm>
              <a:off x="7467174" y="1634148"/>
              <a:ext cx="3716721" cy="3317948"/>
            </a:xfrm>
            <a:prstGeom prst="roundRect">
              <a:avLst/>
            </a:prstGeom>
            <a:ln w="76200">
              <a:solidFill>
                <a:schemeClr val="tx1"/>
              </a:solidFill>
            </a:ln>
          </p:spPr>
        </p:pic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6D2864B5-FF26-4CBB-B225-23BF4DA3723E}"/>
              </a:ext>
            </a:extLst>
          </p:cNvPr>
          <p:cNvGrpSpPr/>
          <p:nvPr/>
        </p:nvGrpSpPr>
        <p:grpSpPr>
          <a:xfrm rot="4814899">
            <a:off x="10648409" y="5463333"/>
            <a:ext cx="423547" cy="423547"/>
            <a:chOff x="9749599" y="4631922"/>
            <a:chExt cx="423547" cy="423547"/>
          </a:xfrm>
        </p:grpSpPr>
        <p:sp>
          <p:nvSpPr>
            <p:cNvPr id="17" name="วงรี 16">
              <a:extLst>
                <a:ext uri="{FF2B5EF4-FFF2-40B4-BE49-F238E27FC236}">
                  <a16:creationId xmlns:a16="http://schemas.microsoft.com/office/drawing/2014/main" id="{9AB589FF-AF86-49C3-8877-3ED2DBE8BEFE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8AACD011-D64B-4AA3-95E1-B6B53E6A10B8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ส่วนโค้ง 18">
              <a:extLst>
                <a:ext uri="{FF2B5EF4-FFF2-40B4-BE49-F238E27FC236}">
                  <a16:creationId xmlns:a16="http://schemas.microsoft.com/office/drawing/2014/main" id="{48B8DF37-D363-4AC8-BB69-3B24F4913612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C9E0CC59-E4F2-497C-8DE5-EA2E49500977}"/>
              </a:ext>
            </a:extLst>
          </p:cNvPr>
          <p:cNvGrpSpPr/>
          <p:nvPr/>
        </p:nvGrpSpPr>
        <p:grpSpPr>
          <a:xfrm rot="19745305">
            <a:off x="3952933" y="857772"/>
            <a:ext cx="300520" cy="300520"/>
            <a:chOff x="9749599" y="4631922"/>
            <a:chExt cx="423547" cy="423547"/>
          </a:xfrm>
        </p:grpSpPr>
        <p:sp>
          <p:nvSpPr>
            <p:cNvPr id="21" name="วงรี 20">
              <a:extLst>
                <a:ext uri="{FF2B5EF4-FFF2-40B4-BE49-F238E27FC236}">
                  <a16:creationId xmlns:a16="http://schemas.microsoft.com/office/drawing/2014/main" id="{DAF02BA9-CA5C-45DA-89FC-1A3E777931DF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วงรี 21">
              <a:extLst>
                <a:ext uri="{FF2B5EF4-FFF2-40B4-BE49-F238E27FC236}">
                  <a16:creationId xmlns:a16="http://schemas.microsoft.com/office/drawing/2014/main" id="{7E6276DF-B7E8-488A-99B9-6B1AE148D09D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ส่วนโค้ง 22">
              <a:extLst>
                <a:ext uri="{FF2B5EF4-FFF2-40B4-BE49-F238E27FC236}">
                  <a16:creationId xmlns:a16="http://schemas.microsoft.com/office/drawing/2014/main" id="{B468577F-C7CF-4FAE-AD05-E06EA8B4F90E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17EC083D-923C-4DE5-9D77-831110764C28}"/>
              </a:ext>
            </a:extLst>
          </p:cNvPr>
          <p:cNvGrpSpPr/>
          <p:nvPr/>
        </p:nvGrpSpPr>
        <p:grpSpPr>
          <a:xfrm rot="19745305">
            <a:off x="805745" y="5682710"/>
            <a:ext cx="300520" cy="300520"/>
            <a:chOff x="9749599" y="4631922"/>
            <a:chExt cx="423547" cy="423547"/>
          </a:xfrm>
        </p:grpSpPr>
        <p:sp>
          <p:nvSpPr>
            <p:cNvPr id="25" name="วงรี 24">
              <a:extLst>
                <a:ext uri="{FF2B5EF4-FFF2-40B4-BE49-F238E27FC236}">
                  <a16:creationId xmlns:a16="http://schemas.microsoft.com/office/drawing/2014/main" id="{2468C881-F08C-4117-810B-6CA0AC1C291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D2DD7746-B179-4111-ACE1-876DBA15EACD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ส่วนโค้ง 26">
              <a:extLst>
                <a:ext uri="{FF2B5EF4-FFF2-40B4-BE49-F238E27FC236}">
                  <a16:creationId xmlns:a16="http://schemas.microsoft.com/office/drawing/2014/main" id="{ABCD7465-4011-46E9-BD66-42F3D70FF923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19A2E031-875A-4CD3-AC2C-6C1448E11F06}"/>
              </a:ext>
            </a:extLst>
          </p:cNvPr>
          <p:cNvGrpSpPr/>
          <p:nvPr/>
        </p:nvGrpSpPr>
        <p:grpSpPr>
          <a:xfrm rot="19745305">
            <a:off x="6842211" y="3873653"/>
            <a:ext cx="300520" cy="300520"/>
            <a:chOff x="9749599" y="4631922"/>
            <a:chExt cx="423547" cy="423547"/>
          </a:xfrm>
        </p:grpSpPr>
        <p:sp>
          <p:nvSpPr>
            <p:cNvPr id="29" name="วงรี 28">
              <a:extLst>
                <a:ext uri="{FF2B5EF4-FFF2-40B4-BE49-F238E27FC236}">
                  <a16:creationId xmlns:a16="http://schemas.microsoft.com/office/drawing/2014/main" id="{45625A39-16C7-4DF5-9086-5C2F8228FA6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วงรี 29">
              <a:extLst>
                <a:ext uri="{FF2B5EF4-FFF2-40B4-BE49-F238E27FC236}">
                  <a16:creationId xmlns:a16="http://schemas.microsoft.com/office/drawing/2014/main" id="{91D0B132-4CBF-466F-BD56-4018B546576E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ส่วนโค้ง 30">
              <a:extLst>
                <a:ext uri="{FF2B5EF4-FFF2-40B4-BE49-F238E27FC236}">
                  <a16:creationId xmlns:a16="http://schemas.microsoft.com/office/drawing/2014/main" id="{B3E4E957-2A32-49A0-BC82-A51357B5D29C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6314C047-3ECA-4188-9885-C42CBDE5D9E8}"/>
              </a:ext>
            </a:extLst>
          </p:cNvPr>
          <p:cNvGrpSpPr/>
          <p:nvPr/>
        </p:nvGrpSpPr>
        <p:grpSpPr>
          <a:xfrm rot="19745305">
            <a:off x="10708550" y="665516"/>
            <a:ext cx="300520" cy="300520"/>
            <a:chOff x="9749599" y="4631922"/>
            <a:chExt cx="423547" cy="423547"/>
          </a:xfrm>
        </p:grpSpPr>
        <p:sp>
          <p:nvSpPr>
            <p:cNvPr id="33" name="วงรี 32">
              <a:extLst>
                <a:ext uri="{FF2B5EF4-FFF2-40B4-BE49-F238E27FC236}">
                  <a16:creationId xmlns:a16="http://schemas.microsoft.com/office/drawing/2014/main" id="{1F6C09A1-348A-445C-A457-E3E457CE68D6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วงรี 33">
              <a:extLst>
                <a:ext uri="{FF2B5EF4-FFF2-40B4-BE49-F238E27FC236}">
                  <a16:creationId xmlns:a16="http://schemas.microsoft.com/office/drawing/2014/main" id="{E10C361A-5FE6-4B41-B863-EC97C8C488A2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ส่วนโค้ง 34">
              <a:extLst>
                <a:ext uri="{FF2B5EF4-FFF2-40B4-BE49-F238E27FC236}">
                  <a16:creationId xmlns:a16="http://schemas.microsoft.com/office/drawing/2014/main" id="{6DD3903D-870D-4B4A-9ECF-FD0CB09C6481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45F1441-9993-4708-A42D-423652722878}"/>
              </a:ext>
            </a:extLst>
          </p:cNvPr>
          <p:cNvGrpSpPr/>
          <p:nvPr/>
        </p:nvGrpSpPr>
        <p:grpSpPr>
          <a:xfrm>
            <a:off x="3915980" y="1416971"/>
            <a:ext cx="2587444" cy="4154984"/>
            <a:chOff x="3915980" y="1416971"/>
            <a:chExt cx="2587444" cy="4154984"/>
          </a:xfrm>
        </p:grpSpPr>
        <p:sp>
          <p:nvSpPr>
            <p:cNvPr id="36" name="กล่องข้อความ 9">
              <a:extLst>
                <a:ext uri="{FF2B5EF4-FFF2-40B4-BE49-F238E27FC236}">
                  <a16:creationId xmlns:a16="http://schemas.microsoft.com/office/drawing/2014/main" id="{ADA2B6A8-1770-47F2-A7F0-E8B52CF2DA87}"/>
                </a:ext>
              </a:extLst>
            </p:cNvPr>
            <p:cNvSpPr txBox="1"/>
            <p:nvPr/>
          </p:nvSpPr>
          <p:spPr>
            <a:xfrm>
              <a:off x="5241170" y="2788598"/>
              <a:ext cx="5897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?</a:t>
              </a: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747706CA-13E1-4E6D-855F-BF96E9429DEF}"/>
                </a:ext>
              </a:extLst>
            </p:cNvPr>
            <p:cNvSpPr txBox="1"/>
            <p:nvPr/>
          </p:nvSpPr>
          <p:spPr>
            <a:xfrm>
              <a:off x="3915980" y="1416971"/>
              <a:ext cx="2587444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err="1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Tìm</a:t>
              </a:r>
              <a:r>
                <a:rPr lang="en-US" sz="88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 </a:t>
              </a:r>
              <a:r>
                <a:rPr lang="en-US" sz="8800" dirty="0" err="1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hiêu</a:t>
              </a:r>
              <a:r>
                <a:rPr lang="en-US" sz="88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 </a:t>
              </a:r>
              <a:r>
                <a:rPr lang="en-US" sz="8800" dirty="0" err="1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bài</a:t>
              </a:r>
              <a:endParaRPr lang="en-US" sz="8800" dirty="0">
                <a:ln w="57150">
                  <a:solidFill>
                    <a:sysClr val="windowText" lastClr="000000"/>
                  </a:solidFill>
                </a:ln>
                <a:solidFill>
                  <a:srgbClr val="FEDD7C"/>
                </a:solidFill>
                <a:latin typeface="Bauhaus 93" panose="04030905020B02020C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4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สี่เหลี่ยมผืนผ้า: มุมมน 2">
            <a:extLst>
              <a:ext uri="{FF2B5EF4-FFF2-40B4-BE49-F238E27FC236}">
                <a16:creationId xmlns:a16="http://schemas.microsoft.com/office/drawing/2014/main" id="{FFA8DCEC-B435-48E9-8EE6-ABD62F9AC01A}"/>
              </a:ext>
            </a:extLst>
          </p:cNvPr>
          <p:cNvSpPr/>
          <p:nvPr/>
        </p:nvSpPr>
        <p:spPr>
          <a:xfrm>
            <a:off x="603050" y="580569"/>
            <a:ext cx="10993866" cy="5718629"/>
          </a:xfrm>
          <a:prstGeom prst="roundRect">
            <a:avLst>
              <a:gd name="adj" fmla="val 2256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6D2864B5-FF26-4CBB-B225-23BF4DA3723E}"/>
              </a:ext>
            </a:extLst>
          </p:cNvPr>
          <p:cNvGrpSpPr/>
          <p:nvPr/>
        </p:nvGrpSpPr>
        <p:grpSpPr>
          <a:xfrm rot="4814899">
            <a:off x="-724359" y="3020296"/>
            <a:ext cx="672280" cy="672280"/>
            <a:chOff x="9749599" y="4631922"/>
            <a:chExt cx="423547" cy="423547"/>
          </a:xfrm>
        </p:grpSpPr>
        <p:sp>
          <p:nvSpPr>
            <p:cNvPr id="17" name="วงรี 16">
              <a:extLst>
                <a:ext uri="{FF2B5EF4-FFF2-40B4-BE49-F238E27FC236}">
                  <a16:creationId xmlns:a16="http://schemas.microsoft.com/office/drawing/2014/main" id="{9AB589FF-AF86-49C3-8877-3ED2DBE8BEFE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8AACD011-D64B-4AA3-95E1-B6B53E6A10B8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ส่วนโค้ง 18">
              <a:extLst>
                <a:ext uri="{FF2B5EF4-FFF2-40B4-BE49-F238E27FC236}">
                  <a16:creationId xmlns:a16="http://schemas.microsoft.com/office/drawing/2014/main" id="{48B8DF37-D363-4AC8-BB69-3B24F4913612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C9E0CC59-E4F2-497C-8DE5-EA2E49500977}"/>
              </a:ext>
            </a:extLst>
          </p:cNvPr>
          <p:cNvGrpSpPr/>
          <p:nvPr/>
        </p:nvGrpSpPr>
        <p:grpSpPr>
          <a:xfrm rot="19745305">
            <a:off x="2582354" y="6833168"/>
            <a:ext cx="891538" cy="891538"/>
            <a:chOff x="9749599" y="4631922"/>
            <a:chExt cx="423547" cy="423547"/>
          </a:xfrm>
        </p:grpSpPr>
        <p:sp>
          <p:nvSpPr>
            <p:cNvPr id="21" name="วงรี 20">
              <a:extLst>
                <a:ext uri="{FF2B5EF4-FFF2-40B4-BE49-F238E27FC236}">
                  <a16:creationId xmlns:a16="http://schemas.microsoft.com/office/drawing/2014/main" id="{DAF02BA9-CA5C-45DA-89FC-1A3E777931DF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วงรี 21">
              <a:extLst>
                <a:ext uri="{FF2B5EF4-FFF2-40B4-BE49-F238E27FC236}">
                  <a16:creationId xmlns:a16="http://schemas.microsoft.com/office/drawing/2014/main" id="{7E6276DF-B7E8-488A-99B9-6B1AE148D09D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ส่วนโค้ง 22">
              <a:extLst>
                <a:ext uri="{FF2B5EF4-FFF2-40B4-BE49-F238E27FC236}">
                  <a16:creationId xmlns:a16="http://schemas.microsoft.com/office/drawing/2014/main" id="{B468577F-C7CF-4FAE-AD05-E06EA8B4F90E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17EC083D-923C-4DE5-9D77-831110764C28}"/>
              </a:ext>
            </a:extLst>
          </p:cNvPr>
          <p:cNvGrpSpPr/>
          <p:nvPr/>
        </p:nvGrpSpPr>
        <p:grpSpPr>
          <a:xfrm rot="19745305">
            <a:off x="4095248" y="-356369"/>
            <a:ext cx="300520" cy="300520"/>
            <a:chOff x="9749599" y="4631922"/>
            <a:chExt cx="423547" cy="423547"/>
          </a:xfrm>
        </p:grpSpPr>
        <p:sp>
          <p:nvSpPr>
            <p:cNvPr id="25" name="วงรี 24">
              <a:extLst>
                <a:ext uri="{FF2B5EF4-FFF2-40B4-BE49-F238E27FC236}">
                  <a16:creationId xmlns:a16="http://schemas.microsoft.com/office/drawing/2014/main" id="{2468C881-F08C-4117-810B-6CA0AC1C291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D2DD7746-B179-4111-ACE1-876DBA15EACD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ส่วนโค้ง 26">
              <a:extLst>
                <a:ext uri="{FF2B5EF4-FFF2-40B4-BE49-F238E27FC236}">
                  <a16:creationId xmlns:a16="http://schemas.microsoft.com/office/drawing/2014/main" id="{ABCD7465-4011-46E9-BD66-42F3D70FF923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19A2E031-875A-4CD3-AC2C-6C1448E11F06}"/>
              </a:ext>
            </a:extLst>
          </p:cNvPr>
          <p:cNvGrpSpPr/>
          <p:nvPr/>
        </p:nvGrpSpPr>
        <p:grpSpPr>
          <a:xfrm rot="19745305">
            <a:off x="1141375" y="1186167"/>
            <a:ext cx="300520" cy="300520"/>
            <a:chOff x="9749599" y="4631922"/>
            <a:chExt cx="423547" cy="423547"/>
          </a:xfrm>
        </p:grpSpPr>
        <p:sp>
          <p:nvSpPr>
            <p:cNvPr id="29" name="วงรี 28">
              <a:extLst>
                <a:ext uri="{FF2B5EF4-FFF2-40B4-BE49-F238E27FC236}">
                  <a16:creationId xmlns:a16="http://schemas.microsoft.com/office/drawing/2014/main" id="{45625A39-16C7-4DF5-9086-5C2F8228FA6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วงรี 29">
              <a:extLst>
                <a:ext uri="{FF2B5EF4-FFF2-40B4-BE49-F238E27FC236}">
                  <a16:creationId xmlns:a16="http://schemas.microsoft.com/office/drawing/2014/main" id="{91D0B132-4CBF-466F-BD56-4018B546576E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ส่วนโค้ง 30">
              <a:extLst>
                <a:ext uri="{FF2B5EF4-FFF2-40B4-BE49-F238E27FC236}">
                  <a16:creationId xmlns:a16="http://schemas.microsoft.com/office/drawing/2014/main" id="{B3E4E957-2A32-49A0-BC82-A51357B5D29C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6314C047-3ECA-4188-9885-C42CBDE5D9E8}"/>
              </a:ext>
            </a:extLst>
          </p:cNvPr>
          <p:cNvGrpSpPr/>
          <p:nvPr/>
        </p:nvGrpSpPr>
        <p:grpSpPr>
          <a:xfrm rot="19745305">
            <a:off x="12682990" y="3612668"/>
            <a:ext cx="300520" cy="300520"/>
            <a:chOff x="9749599" y="4631922"/>
            <a:chExt cx="423547" cy="423547"/>
          </a:xfrm>
        </p:grpSpPr>
        <p:sp>
          <p:nvSpPr>
            <p:cNvPr id="33" name="วงรี 32">
              <a:extLst>
                <a:ext uri="{FF2B5EF4-FFF2-40B4-BE49-F238E27FC236}">
                  <a16:creationId xmlns:a16="http://schemas.microsoft.com/office/drawing/2014/main" id="{1F6C09A1-348A-445C-A457-E3E457CE68D6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วงรี 33">
              <a:extLst>
                <a:ext uri="{FF2B5EF4-FFF2-40B4-BE49-F238E27FC236}">
                  <a16:creationId xmlns:a16="http://schemas.microsoft.com/office/drawing/2014/main" id="{E10C361A-5FE6-4B41-B863-EC97C8C488A2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ส่วนโค้ง 34">
              <a:extLst>
                <a:ext uri="{FF2B5EF4-FFF2-40B4-BE49-F238E27FC236}">
                  <a16:creationId xmlns:a16="http://schemas.microsoft.com/office/drawing/2014/main" id="{6DD3903D-870D-4B4A-9ECF-FD0CB09C6481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3D65E44-527A-4D87-9DCE-71EC1648B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2" b="93932" l="3429" r="96571">
                        <a14:foregroundMark x1="14571" y1="31796" x2="22143" y2="28883"/>
                        <a14:foregroundMark x1="22143" y1="28883" x2="22143" y2="28883"/>
                        <a14:foregroundMark x1="31286" y1="19175" x2="42286" y2="8738"/>
                        <a14:foregroundMark x1="42286" y1="8738" x2="55000" y2="7282"/>
                        <a14:foregroundMark x1="55000" y1="7282" x2="66286" y2="19417"/>
                        <a14:foregroundMark x1="66286" y1="19417" x2="67857" y2="22816"/>
                        <a14:foregroundMark x1="80143" y1="39563" x2="88429" y2="44903"/>
                        <a14:foregroundMark x1="88429" y1="44903" x2="93286" y2="62621"/>
                        <a14:foregroundMark x1="93286" y1="62621" x2="89286" y2="79369"/>
                        <a14:foregroundMark x1="89286" y1="79369" x2="77286" y2="88107"/>
                        <a14:foregroundMark x1="77286" y1="88107" x2="76000" y2="88107"/>
                        <a14:foregroundMark x1="69714" y1="89078" x2="30286" y2="87864"/>
                        <a14:foregroundMark x1="27429" y1="88107" x2="21000" y2="82767"/>
                        <a14:foregroundMark x1="21000" y1="82767" x2="12000" y2="63835"/>
                        <a14:foregroundMark x1="12000" y1="63835" x2="12286" y2="44175"/>
                        <a14:foregroundMark x1="12286" y1="44175" x2="14714" y2="40049"/>
                        <a14:foregroundMark x1="6429" y1="43932" x2="3286" y2="57524"/>
                        <a14:foregroundMark x1="3286" y1="57524" x2="3714" y2="67718"/>
                        <a14:foregroundMark x1="3714" y1="67718" x2="7143" y2="78641"/>
                        <a14:foregroundMark x1="7143" y1="78641" x2="11143" y2="84951"/>
                        <a14:foregroundMark x1="11143" y1="84951" x2="18714" y2="90049"/>
                        <a14:foregroundMark x1="18714" y1="90049" x2="27429" y2="89806"/>
                        <a14:foregroundMark x1="27429" y1="89806" x2="30143" y2="88107"/>
                        <a14:foregroundMark x1="7429" y1="79854" x2="4143" y2="68204"/>
                        <a14:foregroundMark x1="4143" y1="68204" x2="3571" y2="54126"/>
                        <a14:foregroundMark x1="3571" y1="54126" x2="7714" y2="41990"/>
                        <a14:foregroundMark x1="43286" y1="91990" x2="49143" y2="92233"/>
                        <a14:foregroundMark x1="49143" y1="92233" x2="49286" y2="91990"/>
                        <a14:foregroundMark x1="27857" y1="91019" x2="36714" y2="90291"/>
                        <a14:foregroundMark x1="36714" y1="90291" x2="39571" y2="88592"/>
                        <a14:foregroundMark x1="38571" y1="90534" x2="40714" y2="89320"/>
                        <a14:foregroundMark x1="96857" y1="59951" x2="96857" y2="64806"/>
                        <a14:foregroundMark x1="45000" y1="93689" x2="46857" y2="93204"/>
                        <a14:foregroundMark x1="54857" y1="92476" x2="57571" y2="93204"/>
                        <a14:foregroundMark x1="64000" y1="93932" x2="64857" y2="93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21" y="5275211"/>
            <a:ext cx="3126922" cy="1840417"/>
          </a:xfrm>
          <a:prstGeom prst="rect">
            <a:avLst/>
          </a:prstGeom>
        </p:spPr>
      </p:pic>
      <p:sp>
        <p:nvSpPr>
          <p:cNvPr id="40" name="หัวใจ 62">
            <a:extLst>
              <a:ext uri="{FF2B5EF4-FFF2-40B4-BE49-F238E27FC236}">
                <a16:creationId xmlns:a16="http://schemas.microsoft.com/office/drawing/2014/main" id="{07DF32B3-F137-4F90-8263-670E029A5794}"/>
              </a:ext>
            </a:extLst>
          </p:cNvPr>
          <p:cNvSpPr/>
          <p:nvPr/>
        </p:nvSpPr>
        <p:spPr>
          <a:xfrm rot="900000">
            <a:off x="9623607" y="-4510447"/>
            <a:ext cx="330875" cy="321708"/>
          </a:xfrm>
          <a:custGeom>
            <a:avLst/>
            <a:gdLst>
              <a:gd name="connsiteX0" fmla="*/ 525780 w 1051560"/>
              <a:gd name="connsiteY0" fmla="*/ 262890 h 1051560"/>
              <a:gd name="connsiteX1" fmla="*/ 525780 w 1051560"/>
              <a:gd name="connsiteY1" fmla="*/ 1051560 h 1051560"/>
              <a:gd name="connsiteX2" fmla="*/ 525780 w 1051560"/>
              <a:gd name="connsiteY2" fmla="*/ 262890 h 1051560"/>
              <a:gd name="connsiteX0" fmla="*/ 603055 w 1132668"/>
              <a:gd name="connsiteY0" fmla="*/ 249864 h 1038534"/>
              <a:gd name="connsiteX1" fmla="*/ 603055 w 1132668"/>
              <a:gd name="connsiteY1" fmla="*/ 1038534 h 1038534"/>
              <a:gd name="connsiteX2" fmla="*/ 603055 w 1132668"/>
              <a:gd name="connsiteY2" fmla="*/ 249864 h 1038534"/>
              <a:gd name="connsiteX0" fmla="*/ 603055 w 1195889"/>
              <a:gd name="connsiteY0" fmla="*/ 259857 h 1048527"/>
              <a:gd name="connsiteX1" fmla="*/ 603055 w 1195889"/>
              <a:gd name="connsiteY1" fmla="*/ 1048527 h 1048527"/>
              <a:gd name="connsiteX2" fmla="*/ 603055 w 1195889"/>
              <a:gd name="connsiteY2" fmla="*/ 259857 h 1048527"/>
              <a:gd name="connsiteX0" fmla="*/ 575091 w 1167925"/>
              <a:gd name="connsiteY0" fmla="*/ 259857 h 1048527"/>
              <a:gd name="connsiteX1" fmla="*/ 575091 w 1167925"/>
              <a:gd name="connsiteY1" fmla="*/ 1048527 h 1048527"/>
              <a:gd name="connsiteX2" fmla="*/ 575091 w 1167925"/>
              <a:gd name="connsiteY2" fmla="*/ 259857 h 1048527"/>
              <a:gd name="connsiteX0" fmla="*/ 575091 w 1142923"/>
              <a:gd name="connsiteY0" fmla="*/ 280739 h 1069409"/>
              <a:gd name="connsiteX1" fmla="*/ 575091 w 1142923"/>
              <a:gd name="connsiteY1" fmla="*/ 1069409 h 1069409"/>
              <a:gd name="connsiteX2" fmla="*/ 575091 w 1142923"/>
              <a:gd name="connsiteY2" fmla="*/ 280739 h 1069409"/>
              <a:gd name="connsiteX0" fmla="*/ 575091 w 1142925"/>
              <a:gd name="connsiteY0" fmla="*/ 322590 h 1111260"/>
              <a:gd name="connsiteX1" fmla="*/ 575091 w 1142925"/>
              <a:gd name="connsiteY1" fmla="*/ 1111260 h 1111260"/>
              <a:gd name="connsiteX2" fmla="*/ 575091 w 1142925"/>
              <a:gd name="connsiteY2" fmla="*/ 322590 h 11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925" h="1111260">
                <a:moveTo>
                  <a:pt x="575091" y="322590"/>
                </a:moveTo>
                <a:cubicBezTo>
                  <a:pt x="936041" y="-456776"/>
                  <a:pt x="1648559" y="322590"/>
                  <a:pt x="575091" y="1111260"/>
                </a:cubicBezTo>
                <a:cubicBezTo>
                  <a:pt x="-498377" y="322590"/>
                  <a:pt x="188523" y="-213568"/>
                  <a:pt x="575091" y="322590"/>
                </a:cubicBezTo>
                <a:close/>
              </a:path>
            </a:pathLst>
          </a:custGeom>
          <a:solidFill>
            <a:srgbClr val="F27E6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B8EBE0-B1E1-4785-AE0D-6C884B0404C5}"/>
              </a:ext>
            </a:extLst>
          </p:cNvPr>
          <p:cNvSpPr txBox="1"/>
          <p:nvPr/>
        </p:nvSpPr>
        <p:spPr>
          <a:xfrm>
            <a:off x="1908669" y="647700"/>
            <a:ext cx="90586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Cha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đẻ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của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chiếc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lốp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xe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đạp</a:t>
            </a:r>
            <a:endParaRPr lang="en-US" sz="5000" dirty="0">
              <a:solidFill>
                <a:schemeClr val="bg1">
                  <a:lumMod val="95000"/>
                </a:schemeClr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2D6427-1DBC-49BA-B3A1-52AD7162C953}"/>
              </a:ext>
            </a:extLst>
          </p:cNvPr>
          <p:cNvSpPr txBox="1"/>
          <p:nvPr/>
        </p:nvSpPr>
        <p:spPr>
          <a:xfrm>
            <a:off x="1755454" y="617499"/>
            <a:ext cx="9197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Cha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đẻ</a:t>
            </a:r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của</a:t>
            </a:r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chiếc</a:t>
            </a:r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lốp</a:t>
            </a:r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xe</a:t>
            </a:r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đạp</a:t>
            </a:r>
            <a:endParaRPr lang="en-US" sz="5000" dirty="0">
              <a:ln w="19050">
                <a:solidFill>
                  <a:sysClr val="windowText" lastClr="00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772A8C48-400A-4EC5-BD50-A0937FA0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9" y="1636545"/>
            <a:ext cx="10406741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XIX, bánh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nẹp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lốp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Đân-lớp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Anh.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suýt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vấp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Đân-lớp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vành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bơm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nẹp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Đân-lớp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1880.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lốp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săm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bơm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Theo 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VŨ BỘI TUYỀN</a:t>
            </a:r>
          </a:p>
        </p:txBody>
      </p:sp>
    </p:spTree>
    <p:extLst>
      <p:ext uri="{BB962C8B-B14F-4D97-AF65-F5344CB8AC3E}">
        <p14:creationId xmlns:p14="http://schemas.microsoft.com/office/powerpoint/2010/main" val="5136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718 L 0.00547 0.00741 C 0.0207 -0.00879 0.03489 -0.02893 0.0513 -0.04028 C 0.09218 -0.06852 0.17877 -0.11389 0.23034 -0.13055 C 0.24479 -0.13518 0.25937 -0.13611 0.27396 -0.13912 C 0.28607 -0.1419 0.29804 -0.14629 0.31015 -0.14791 C 0.37591 -0.15578 0.43593 -0.15694 0.5013 -0.16065 L 0.56666 -0.16504 C 0.57148 -0.16643 0.5763 -0.16875 0.58112 -0.16944 C 0.60208 -0.17176 0.62317 -0.16944 0.64401 -0.17361 C 0.65169 -0.17523 0.6582 -0.18657 0.66575 -0.18657 L 0.6707 -0.18657 L 0.6707 -0.19074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55" y="-98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555 L -0.00104 -0.00532 C 0.00143 0.01158 0.00325 0.02917 0.00625 0.04607 C 0.01354 0.08634 0.02474 0.12384 0.04258 0.15347 C 0.05508 0.17477 0.07109 0.18889 0.08594 0.20509 C 0.11068 0.23218 0.14049 0.26296 0.16823 0.28264 C 0.17773 0.28935 0.18737 0.29491 0.19726 0.3 C 0.22773 0.31505 0.25755 0.3382 0.28919 0.34283 C 0.32617 0.34838 0.30846 0.34722 0.34245 0.34722 L 0.34245 0.34746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7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88 L -0.00222 -0.00857 C 0.08242 -0.02245 -0.03047 -0.00255 0.04856 -0.02153 C 0.06198 -0.02477 0.10924 -0.02917 0.11875 -0.03033 C 0.16445 -0.02847 0.22435 -0.03426 0.27356 -0.01736 C 0.28659 -0.01273 0.29974 -0.00764 0.31224 1.11111E-6 C 0.33281 0.01227 0.3526 0.02824 0.37278 0.04259 C 0.38815 0.05393 0.40338 0.06597 0.41875 0.07708 C 0.42916 0.08449 0.44088 0.0875 0.45013 0.09861 C 0.46224 0.11296 0.47487 0.12616 0.48646 0.14167 C 0.48971 0.14583 0.4931 0.14977 0.49609 0.1544 C 0.52396 0.19676 0.4858 0.14051 0.5082 0.18032 C 0.51185 0.1868 0.5164 0.19143 0.52031 0.19745 C 0.52448 0.20393 0.52916 0.21551 0.53489 0.21898 C 0.53711 0.22037 0.53971 0.21898 0.54218 0.21898 L 0.54218 0.21921 " pathEditMode="relative" rAng="0" ptsTypes="AAAAAAAAAAAA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4" y="10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482 L -0.00013 0.01482 C -0.01862 -0.02685 -0.02252 -0.04398 -0.04375 -0.0713 C -0.04661 -0.075 -0.05 -0.07755 -0.05338 -0.07986 C -0.07291 -0.09329 -0.08112 -0.09491 -0.10182 -0.10579 C -0.14296 -0.12708 -0.13919 -0.13009 -0.1914 -0.14444 C -0.21237 -0.15023 -0.2332 -0.15671 -0.25429 -0.16157 C -0.2664 -0.16458 -0.27851 -0.16643 -0.29049 -0.17037 C -0.30039 -0.17361 -0.30976 -0.18032 -0.31953 -0.1831 C -0.32994 -0.18611 -0.34062 -0.18542 -0.35104 -0.1875 C -0.37526 -0.19236 -0.39961 -0.20255 -0.42369 -0.20903 C -0.47304 -0.22222 -0.46497 -0.21273 -0.52278 -0.23912 C -0.53763 -0.24583 -0.55195 -0.25579 -0.5664 -0.26481 C -0.59856 -0.28542 -0.63684 -0.31042 -0.66796 -0.33796 C -0.68372 -0.35208 -0.69674 -0.36759 -0.70911 -0.38958 C -0.71119 -0.39329 -0.71237 -0.39838 -0.71393 -0.40255 C -0.71653 -0.4162 -0.71705 -0.41759 -0.71888 -0.43264 C -0.72057 -0.44699 -0.72161 -0.46157 -0.72369 -0.47569 C -0.72643 -0.4956 -0.72604 -0.48704 -0.72604 -0.50139 L -0.72604 -0.50139 " pathEditMode="relative" ptsTypes="AAAAAAAAAAAAAAAAAA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11 -0.11135 L -0.16211 -0.11135 C -0.15065 -0.10857 -0.1388 -0.10857 -0.12774 -0.10301 C -0.12135 -0.1 -0.11615 -0.09213 -0.11055 -0.08635 C -0.10781 -0.0838 -0.10547 -0.08079 -0.10273 -0.07801 C -0.10078 -0.07616 -0.09857 -0.07454 -0.09648 -0.07246 C -0.0918 -0.06806 -0.08737 -0.06227 -0.08242 -0.05857 C -0.07747 -0.05487 -0.07201 -0.05348 -0.0668 -0.05024 C -0.06263 -0.04792 -0.05846 -0.04468 -0.0543 -0.0419 C -0.05169 -0.0382 -0.04935 -0.03426 -0.04648 -0.03079 C -0.04466 -0.02848 -0.04245 -0.02709 -0.04023 -0.02524 C -0.03906 -0.02431 -0.03034 -0.01806 -0.02773 -0.0169 C -0.02474 -0.01574 -0.02162 -0.01482 -0.01836 -0.01412 C -0.01589 -0.01366 -0.01315 -0.01412 -0.01055 -0.01412 L -0.01055 -0.01412 " pathEditMode="relative" ptsTypes="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46359-34C1-484B-B5F5-B48DE704A706}"/>
              </a:ext>
            </a:extLst>
          </p:cNvPr>
          <p:cNvGrpSpPr/>
          <p:nvPr/>
        </p:nvGrpSpPr>
        <p:grpSpPr>
          <a:xfrm>
            <a:off x="643270" y="598967"/>
            <a:ext cx="2144233" cy="2144233"/>
            <a:chOff x="1786270" y="903767"/>
            <a:chExt cx="3168502" cy="3168502"/>
          </a:xfrm>
        </p:grpSpPr>
        <p:sp>
          <p:nvSpPr>
            <p:cNvPr id="2" name="สี่เหลี่ยมผืนผ้า: มุมมน 1">
              <a:extLst>
                <a:ext uri="{FF2B5EF4-FFF2-40B4-BE49-F238E27FC236}">
                  <a16:creationId xmlns:a16="http://schemas.microsoft.com/office/drawing/2014/main" id="{C097DB5F-39D8-4C3B-A7E9-66FDA287D450}"/>
                </a:ext>
              </a:extLst>
            </p:cNvPr>
            <p:cNvSpPr/>
            <p:nvPr/>
          </p:nvSpPr>
          <p:spPr>
            <a:xfrm>
              <a:off x="1786270" y="903767"/>
              <a:ext cx="3168502" cy="3168502"/>
            </a:xfrm>
            <a:prstGeom prst="roundRect">
              <a:avLst>
                <a:gd name="adj" fmla="val 8613"/>
              </a:avLst>
            </a:prstGeom>
            <a:solidFill>
              <a:srgbClr val="FEDD7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id="{F88CC2BD-E4D0-4634-BDA4-7CF77B561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599" y="1124096"/>
              <a:ext cx="2724889" cy="2724889"/>
            </a:xfrm>
            <a:prstGeom prst="roundRect">
              <a:avLst>
                <a:gd name="adj" fmla="val 5293"/>
              </a:avLst>
            </a:prstGeom>
            <a:ln w="76200">
              <a:solidFill>
                <a:schemeClr val="tx1"/>
              </a:solidFill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3AC2089-5B63-4044-9364-F196892CADDA}"/>
              </a:ext>
            </a:extLst>
          </p:cNvPr>
          <p:cNvGrpSpPr/>
          <p:nvPr/>
        </p:nvGrpSpPr>
        <p:grpSpPr>
          <a:xfrm>
            <a:off x="9332728" y="565297"/>
            <a:ext cx="2230622" cy="2230622"/>
            <a:chOff x="7237228" y="903767"/>
            <a:chExt cx="3168502" cy="3168502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id="{0347F69E-4570-44CB-8531-11E02CF97304}"/>
                </a:ext>
              </a:extLst>
            </p:cNvPr>
            <p:cNvSpPr/>
            <p:nvPr/>
          </p:nvSpPr>
          <p:spPr>
            <a:xfrm>
              <a:off x="7237228" y="903767"/>
              <a:ext cx="3168502" cy="3168502"/>
            </a:xfrm>
            <a:prstGeom prst="roundRect">
              <a:avLst>
                <a:gd name="adj" fmla="val 8613"/>
              </a:avLst>
            </a:prstGeom>
            <a:solidFill>
              <a:srgbClr val="FEDD7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ECB8BCC5-05EC-4C1B-96D3-94E87883E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034" y="1093861"/>
              <a:ext cx="2724889" cy="2785358"/>
            </a:xfrm>
            <a:prstGeom prst="roundRect">
              <a:avLst>
                <a:gd name="adj" fmla="val 6184"/>
              </a:avLst>
            </a:prstGeom>
            <a:ln w="76200">
              <a:solidFill>
                <a:schemeClr val="tx1"/>
              </a:solidFill>
            </a:ln>
          </p:spPr>
        </p:pic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35C8B495-EB50-47B1-8354-D7559B7D3817}"/>
              </a:ext>
            </a:extLst>
          </p:cNvPr>
          <p:cNvGrpSpPr/>
          <p:nvPr/>
        </p:nvGrpSpPr>
        <p:grpSpPr>
          <a:xfrm rot="5400000">
            <a:off x="12538192" y="3032849"/>
            <a:ext cx="663458" cy="663458"/>
            <a:chOff x="9749599" y="4631922"/>
            <a:chExt cx="423547" cy="423547"/>
          </a:xfrm>
        </p:grpSpPr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814A5519-21E2-4768-BF1E-F3E70923BEE1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วงรี 19">
              <a:extLst>
                <a:ext uri="{FF2B5EF4-FFF2-40B4-BE49-F238E27FC236}">
                  <a16:creationId xmlns:a16="http://schemas.microsoft.com/office/drawing/2014/main" id="{71CFE163-E992-4F2B-B558-A28681892C04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ส่วนโค้ง 20">
              <a:extLst>
                <a:ext uri="{FF2B5EF4-FFF2-40B4-BE49-F238E27FC236}">
                  <a16:creationId xmlns:a16="http://schemas.microsoft.com/office/drawing/2014/main" id="{CBD485AD-8B99-4953-8BEE-5E2A98FB8D8C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101540B8-296B-40AB-9E9D-B1DA1A7E2C24}"/>
              </a:ext>
            </a:extLst>
          </p:cNvPr>
          <p:cNvGrpSpPr/>
          <p:nvPr/>
        </p:nvGrpSpPr>
        <p:grpSpPr>
          <a:xfrm rot="5400000">
            <a:off x="1613089" y="7195611"/>
            <a:ext cx="411777" cy="411777"/>
            <a:chOff x="9749599" y="4631922"/>
            <a:chExt cx="423547" cy="423547"/>
          </a:xfrm>
        </p:grpSpPr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1B461317-A7B6-4E56-9859-5E17DC44A4BB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วงรี 23">
              <a:extLst>
                <a:ext uri="{FF2B5EF4-FFF2-40B4-BE49-F238E27FC236}">
                  <a16:creationId xmlns:a16="http://schemas.microsoft.com/office/drawing/2014/main" id="{99C040E7-DFE0-4CDA-A41E-EB6178602365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ส่วนโค้ง 24">
              <a:extLst>
                <a:ext uri="{FF2B5EF4-FFF2-40B4-BE49-F238E27FC236}">
                  <a16:creationId xmlns:a16="http://schemas.microsoft.com/office/drawing/2014/main" id="{C0327963-0958-4879-9A83-6713D93B742B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6E99352D-C370-4813-ABA3-F47953BFCB55}"/>
              </a:ext>
            </a:extLst>
          </p:cNvPr>
          <p:cNvGrpSpPr/>
          <p:nvPr/>
        </p:nvGrpSpPr>
        <p:grpSpPr>
          <a:xfrm rot="5400000">
            <a:off x="12614660" y="4834346"/>
            <a:ext cx="411777" cy="411777"/>
            <a:chOff x="9749599" y="4631922"/>
            <a:chExt cx="423547" cy="423547"/>
          </a:xfrm>
        </p:grpSpPr>
        <p:sp>
          <p:nvSpPr>
            <p:cNvPr id="27" name="วงรี 26">
              <a:extLst>
                <a:ext uri="{FF2B5EF4-FFF2-40B4-BE49-F238E27FC236}">
                  <a16:creationId xmlns:a16="http://schemas.microsoft.com/office/drawing/2014/main" id="{E6AE66ED-F3DE-465B-8893-DD4FA4223DBC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วงรี 27">
              <a:extLst>
                <a:ext uri="{FF2B5EF4-FFF2-40B4-BE49-F238E27FC236}">
                  <a16:creationId xmlns:a16="http://schemas.microsoft.com/office/drawing/2014/main" id="{EE223064-5F23-4107-86FB-DDAC574E82C4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ส่วนโค้ง 28">
              <a:extLst>
                <a:ext uri="{FF2B5EF4-FFF2-40B4-BE49-F238E27FC236}">
                  <a16:creationId xmlns:a16="http://schemas.microsoft.com/office/drawing/2014/main" id="{5342D65E-34AF-4FAF-8497-8245E7FDF6D8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กลุ่ม 29">
            <a:extLst>
              <a:ext uri="{FF2B5EF4-FFF2-40B4-BE49-F238E27FC236}">
                <a16:creationId xmlns:a16="http://schemas.microsoft.com/office/drawing/2014/main" id="{DB27A892-DB72-4274-82D8-CA7646175006}"/>
              </a:ext>
            </a:extLst>
          </p:cNvPr>
          <p:cNvGrpSpPr/>
          <p:nvPr/>
        </p:nvGrpSpPr>
        <p:grpSpPr>
          <a:xfrm rot="5400000">
            <a:off x="-593051" y="2773590"/>
            <a:ext cx="411777" cy="411777"/>
            <a:chOff x="9749599" y="4631922"/>
            <a:chExt cx="423547" cy="423547"/>
          </a:xfrm>
        </p:grpSpPr>
        <p:sp>
          <p:nvSpPr>
            <p:cNvPr id="31" name="วงรี 30">
              <a:extLst>
                <a:ext uri="{FF2B5EF4-FFF2-40B4-BE49-F238E27FC236}">
                  <a16:creationId xmlns:a16="http://schemas.microsoft.com/office/drawing/2014/main" id="{7AFBB7D6-754E-408D-8C22-E62D9C79C57F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วงรี 31">
              <a:extLst>
                <a:ext uri="{FF2B5EF4-FFF2-40B4-BE49-F238E27FC236}">
                  <a16:creationId xmlns:a16="http://schemas.microsoft.com/office/drawing/2014/main" id="{4A64DFB6-160C-4EBA-BB5D-21637C79803A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ส่วนโค้ง 32">
              <a:extLst>
                <a:ext uri="{FF2B5EF4-FFF2-40B4-BE49-F238E27FC236}">
                  <a16:creationId xmlns:a16="http://schemas.microsoft.com/office/drawing/2014/main" id="{4F7F1FF9-7B37-4FAF-A4A5-F3886AE1C816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48F215-3F40-4801-B1BF-AB8A451A13E3}"/>
              </a:ext>
            </a:extLst>
          </p:cNvPr>
          <p:cNvGrpSpPr/>
          <p:nvPr/>
        </p:nvGrpSpPr>
        <p:grpSpPr>
          <a:xfrm>
            <a:off x="2274272" y="2743347"/>
            <a:ext cx="3219304" cy="3219304"/>
            <a:chOff x="1778972" y="2838597"/>
            <a:chExt cx="3219304" cy="3219304"/>
          </a:xfrm>
        </p:grpSpPr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id="{24D0C64F-1782-47CD-A268-F102FFC16610}"/>
                </a:ext>
              </a:extLst>
            </p:cNvPr>
            <p:cNvGrpSpPr/>
            <p:nvPr/>
          </p:nvGrpSpPr>
          <p:grpSpPr>
            <a:xfrm rot="5400000">
              <a:off x="1778972" y="2838597"/>
              <a:ext cx="3219304" cy="3219304"/>
              <a:chOff x="9749599" y="4631922"/>
              <a:chExt cx="423547" cy="423547"/>
            </a:xfrm>
          </p:grpSpPr>
          <p:sp>
            <p:nvSpPr>
              <p:cNvPr id="15" name="วงรี 14">
                <a:extLst>
                  <a:ext uri="{FF2B5EF4-FFF2-40B4-BE49-F238E27FC236}">
                    <a16:creationId xmlns:a16="http://schemas.microsoft.com/office/drawing/2014/main" id="{827894C1-EEE5-43C6-8969-C83C431ACEEC}"/>
                  </a:ext>
                </a:extLst>
              </p:cNvPr>
              <p:cNvSpPr/>
              <p:nvPr/>
            </p:nvSpPr>
            <p:spPr>
              <a:xfrm>
                <a:off x="9749599" y="4631922"/>
                <a:ext cx="423547" cy="423547"/>
              </a:xfrm>
              <a:prstGeom prst="ellipse">
                <a:avLst/>
              </a:prstGeom>
              <a:solidFill>
                <a:srgbClr val="FBFDF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วงรี 15">
                <a:extLst>
                  <a:ext uri="{FF2B5EF4-FFF2-40B4-BE49-F238E27FC236}">
                    <a16:creationId xmlns:a16="http://schemas.microsoft.com/office/drawing/2014/main" id="{D4584BC3-72A2-4619-82DD-65039C941309}"/>
                  </a:ext>
                </a:extLst>
              </p:cNvPr>
              <p:cNvSpPr/>
              <p:nvPr/>
            </p:nvSpPr>
            <p:spPr>
              <a:xfrm>
                <a:off x="9796403" y="4688005"/>
                <a:ext cx="344825" cy="344825"/>
              </a:xfrm>
              <a:prstGeom prst="ellipse">
                <a:avLst/>
              </a:prstGeom>
              <a:solidFill>
                <a:srgbClr val="ACDFD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ส่วนโค้ง 16">
                <a:extLst>
                  <a:ext uri="{FF2B5EF4-FFF2-40B4-BE49-F238E27FC236}">
                    <a16:creationId xmlns:a16="http://schemas.microsoft.com/office/drawing/2014/main" id="{1C902811-8B28-4D35-ABB6-58D5FD8071B9}"/>
                  </a:ext>
                </a:extLst>
              </p:cNvPr>
              <p:cNvSpPr/>
              <p:nvPr/>
            </p:nvSpPr>
            <p:spPr>
              <a:xfrm flipV="1">
                <a:off x="9833941" y="4724366"/>
                <a:ext cx="238658" cy="238658"/>
              </a:xfrm>
              <a:prstGeom prst="arc">
                <a:avLst/>
              </a:prstGeom>
              <a:ln w="38100">
                <a:solidFill>
                  <a:srgbClr val="3278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AC213C-E708-47DC-AEDF-A643E8D46E1D}"/>
                </a:ext>
              </a:extLst>
            </p:cNvPr>
            <p:cNvSpPr txBox="1"/>
            <p:nvPr/>
          </p:nvSpPr>
          <p:spPr>
            <a:xfrm>
              <a:off x="1847850" y="3320534"/>
              <a:ext cx="3067050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5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bánh </a:t>
              </a:r>
              <a:r>
                <a:rPr lang="en-US" altLang="en-US" sz="35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đạp</a:t>
              </a:r>
              <a:r>
                <a:rPr lang="en-US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9703F4-FDD0-41DC-922A-2471F6FDF7AF}"/>
              </a:ext>
            </a:extLst>
          </p:cNvPr>
          <p:cNvGrpSpPr/>
          <p:nvPr/>
        </p:nvGrpSpPr>
        <p:grpSpPr>
          <a:xfrm>
            <a:off x="6103322" y="990747"/>
            <a:ext cx="2533503" cy="2533503"/>
            <a:chOff x="1778972" y="2838597"/>
            <a:chExt cx="3219304" cy="3219304"/>
          </a:xfrm>
        </p:grpSpPr>
        <p:grpSp>
          <p:nvGrpSpPr>
            <p:cNvPr id="38" name="กลุ่ม 13">
              <a:extLst>
                <a:ext uri="{FF2B5EF4-FFF2-40B4-BE49-F238E27FC236}">
                  <a16:creationId xmlns:a16="http://schemas.microsoft.com/office/drawing/2014/main" id="{A2D92DDA-9BF4-4E03-A276-BCC3CC6DBD33}"/>
                </a:ext>
              </a:extLst>
            </p:cNvPr>
            <p:cNvGrpSpPr/>
            <p:nvPr/>
          </p:nvGrpSpPr>
          <p:grpSpPr>
            <a:xfrm rot="5400000">
              <a:off x="1778972" y="2838597"/>
              <a:ext cx="3219304" cy="3219304"/>
              <a:chOff x="9749599" y="4631922"/>
              <a:chExt cx="423547" cy="423547"/>
            </a:xfrm>
          </p:grpSpPr>
          <p:sp>
            <p:nvSpPr>
              <p:cNvPr id="40" name="วงรี 14">
                <a:extLst>
                  <a:ext uri="{FF2B5EF4-FFF2-40B4-BE49-F238E27FC236}">
                    <a16:creationId xmlns:a16="http://schemas.microsoft.com/office/drawing/2014/main" id="{DFADC2C5-530C-467C-807C-7CF14D1EB820}"/>
                  </a:ext>
                </a:extLst>
              </p:cNvPr>
              <p:cNvSpPr/>
              <p:nvPr/>
            </p:nvSpPr>
            <p:spPr>
              <a:xfrm>
                <a:off x="9749599" y="4631922"/>
                <a:ext cx="423547" cy="423547"/>
              </a:xfrm>
              <a:prstGeom prst="ellipse">
                <a:avLst/>
              </a:prstGeom>
              <a:solidFill>
                <a:srgbClr val="FBFDF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วงรี 15">
                <a:extLst>
                  <a:ext uri="{FF2B5EF4-FFF2-40B4-BE49-F238E27FC236}">
                    <a16:creationId xmlns:a16="http://schemas.microsoft.com/office/drawing/2014/main" id="{4DA1149E-B7A1-4AF2-A699-B9BFC2278602}"/>
                  </a:ext>
                </a:extLst>
              </p:cNvPr>
              <p:cNvSpPr/>
              <p:nvPr/>
            </p:nvSpPr>
            <p:spPr>
              <a:xfrm>
                <a:off x="9796403" y="4688005"/>
                <a:ext cx="344825" cy="344825"/>
              </a:xfrm>
              <a:prstGeom prst="ellipse">
                <a:avLst/>
              </a:prstGeom>
              <a:solidFill>
                <a:srgbClr val="ACDFD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ส่วนโค้ง 16">
                <a:extLst>
                  <a:ext uri="{FF2B5EF4-FFF2-40B4-BE49-F238E27FC236}">
                    <a16:creationId xmlns:a16="http://schemas.microsoft.com/office/drawing/2014/main" id="{EF9F4519-D3BE-4617-8015-E80EDB1F68A7}"/>
                  </a:ext>
                </a:extLst>
              </p:cNvPr>
              <p:cNvSpPr/>
              <p:nvPr/>
            </p:nvSpPr>
            <p:spPr>
              <a:xfrm flipV="1">
                <a:off x="9833941" y="4724366"/>
                <a:ext cx="238658" cy="238658"/>
              </a:xfrm>
              <a:prstGeom prst="arc">
                <a:avLst/>
              </a:prstGeom>
              <a:ln w="38100">
                <a:solidFill>
                  <a:srgbClr val="3278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DE8E533-BE9B-48B9-8E8D-67BAA158A276}"/>
                </a:ext>
              </a:extLst>
            </p:cNvPr>
            <p:cNvSpPr txBox="1"/>
            <p:nvPr/>
          </p:nvSpPr>
          <p:spPr>
            <a:xfrm>
              <a:off x="2029614" y="3049529"/>
              <a:ext cx="2800350" cy="1708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Đư</a:t>
              </a:r>
              <a:r>
                <a:rPr lang="en-US" alt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ợ</a:t>
              </a:r>
              <a:r>
                <a:rPr lang="vi-VN" alt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c làm bằng gỗ,</a:t>
              </a:r>
              <a:r>
                <a:rPr lang="en-US" alt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nẹp sắt.</a:t>
              </a:r>
              <a:endParaRPr lang="en-US" sz="3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FB0298E-CDA8-4C35-8352-DC1947B3CC0E}"/>
              </a:ext>
            </a:extLst>
          </p:cNvPr>
          <p:cNvGrpSpPr/>
          <p:nvPr/>
        </p:nvGrpSpPr>
        <p:grpSpPr>
          <a:xfrm>
            <a:off x="3588722" y="1219347"/>
            <a:ext cx="3688378" cy="3688378"/>
            <a:chOff x="1778972" y="2838597"/>
            <a:chExt cx="3219304" cy="3219304"/>
          </a:xfrm>
        </p:grpSpPr>
        <p:grpSp>
          <p:nvGrpSpPr>
            <p:cNvPr id="44" name="กลุ่ม 13">
              <a:extLst>
                <a:ext uri="{FF2B5EF4-FFF2-40B4-BE49-F238E27FC236}">
                  <a16:creationId xmlns:a16="http://schemas.microsoft.com/office/drawing/2014/main" id="{32715D0C-D3D4-405F-AB89-4441A81A927C}"/>
                </a:ext>
              </a:extLst>
            </p:cNvPr>
            <p:cNvGrpSpPr/>
            <p:nvPr/>
          </p:nvGrpSpPr>
          <p:grpSpPr>
            <a:xfrm rot="5400000">
              <a:off x="1778972" y="2838597"/>
              <a:ext cx="3219304" cy="3219304"/>
              <a:chOff x="9749599" y="4631922"/>
              <a:chExt cx="423547" cy="423547"/>
            </a:xfrm>
          </p:grpSpPr>
          <p:sp>
            <p:nvSpPr>
              <p:cNvPr id="46" name="วงรี 14">
                <a:extLst>
                  <a:ext uri="{FF2B5EF4-FFF2-40B4-BE49-F238E27FC236}">
                    <a16:creationId xmlns:a16="http://schemas.microsoft.com/office/drawing/2014/main" id="{F89D8AC8-C969-4704-BB59-AB32691C87F6}"/>
                  </a:ext>
                </a:extLst>
              </p:cNvPr>
              <p:cNvSpPr/>
              <p:nvPr/>
            </p:nvSpPr>
            <p:spPr>
              <a:xfrm>
                <a:off x="9749599" y="4631922"/>
                <a:ext cx="423547" cy="423547"/>
              </a:xfrm>
              <a:prstGeom prst="ellipse">
                <a:avLst/>
              </a:prstGeom>
              <a:solidFill>
                <a:srgbClr val="FBFDF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วงรี 15">
                <a:extLst>
                  <a:ext uri="{FF2B5EF4-FFF2-40B4-BE49-F238E27FC236}">
                    <a16:creationId xmlns:a16="http://schemas.microsoft.com/office/drawing/2014/main" id="{73E6482D-D16A-4B8B-9900-E0254761CF76}"/>
                  </a:ext>
                </a:extLst>
              </p:cNvPr>
              <p:cNvSpPr/>
              <p:nvPr/>
            </p:nvSpPr>
            <p:spPr>
              <a:xfrm>
                <a:off x="9796403" y="4688005"/>
                <a:ext cx="344825" cy="344825"/>
              </a:xfrm>
              <a:prstGeom prst="ellipse">
                <a:avLst/>
              </a:prstGeom>
              <a:solidFill>
                <a:srgbClr val="ACDFD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ส่วนโค้ง 16">
                <a:extLst>
                  <a:ext uri="{FF2B5EF4-FFF2-40B4-BE49-F238E27FC236}">
                    <a16:creationId xmlns:a16="http://schemas.microsoft.com/office/drawing/2014/main" id="{E160C745-2CAA-4222-8CA0-5002233B80B0}"/>
                  </a:ext>
                </a:extLst>
              </p:cNvPr>
              <p:cNvSpPr/>
              <p:nvPr/>
            </p:nvSpPr>
            <p:spPr>
              <a:xfrm flipV="1">
                <a:off x="9833941" y="4724366"/>
                <a:ext cx="238658" cy="238658"/>
              </a:xfrm>
              <a:prstGeom prst="arc">
                <a:avLst/>
              </a:prstGeom>
              <a:ln w="38100">
                <a:solidFill>
                  <a:srgbClr val="3278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31DCEA-C382-418A-B31F-0F2801810C8F}"/>
                </a:ext>
              </a:extLst>
            </p:cNvPr>
            <p:cNvSpPr txBox="1"/>
            <p:nvPr/>
          </p:nvSpPr>
          <p:spPr>
            <a:xfrm>
              <a:off x="1882538" y="2954879"/>
              <a:ext cx="3067050" cy="30262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endParaRPr lang="en-US" alt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minh của</a:t>
              </a:r>
              <a:endParaRPr lang="en-US" alt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Đân-lớp được đăng kí chính thức vào năm nào</a:t>
              </a:r>
              <a:r>
                <a:rPr lang="en-US" altLang="en-US" sz="35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23752F-3BB4-44F7-A4A7-1CACF80CDAB2}"/>
              </a:ext>
            </a:extLst>
          </p:cNvPr>
          <p:cNvGrpSpPr/>
          <p:nvPr/>
        </p:nvGrpSpPr>
        <p:grpSpPr>
          <a:xfrm>
            <a:off x="7505847" y="3886347"/>
            <a:ext cx="1714353" cy="1714353"/>
            <a:chOff x="1778972" y="2838597"/>
            <a:chExt cx="3219304" cy="3219304"/>
          </a:xfrm>
        </p:grpSpPr>
        <p:grpSp>
          <p:nvGrpSpPr>
            <p:cNvPr id="50" name="กลุ่ม 13">
              <a:extLst>
                <a:ext uri="{FF2B5EF4-FFF2-40B4-BE49-F238E27FC236}">
                  <a16:creationId xmlns:a16="http://schemas.microsoft.com/office/drawing/2014/main" id="{73C51C95-C6CC-4617-B3B2-C2395B5389ED}"/>
                </a:ext>
              </a:extLst>
            </p:cNvPr>
            <p:cNvGrpSpPr/>
            <p:nvPr/>
          </p:nvGrpSpPr>
          <p:grpSpPr>
            <a:xfrm rot="5400000">
              <a:off x="1778972" y="2838597"/>
              <a:ext cx="3219304" cy="3219304"/>
              <a:chOff x="9749599" y="4631922"/>
              <a:chExt cx="423547" cy="423547"/>
            </a:xfrm>
          </p:grpSpPr>
          <p:sp>
            <p:nvSpPr>
              <p:cNvPr id="52" name="วงรี 14">
                <a:extLst>
                  <a:ext uri="{FF2B5EF4-FFF2-40B4-BE49-F238E27FC236}">
                    <a16:creationId xmlns:a16="http://schemas.microsoft.com/office/drawing/2014/main" id="{A6BC5E81-A3C6-47CB-ABFD-5AF1E97CA5D0}"/>
                  </a:ext>
                </a:extLst>
              </p:cNvPr>
              <p:cNvSpPr/>
              <p:nvPr/>
            </p:nvSpPr>
            <p:spPr>
              <a:xfrm>
                <a:off x="9749599" y="4631922"/>
                <a:ext cx="423547" cy="423547"/>
              </a:xfrm>
              <a:prstGeom prst="ellipse">
                <a:avLst/>
              </a:prstGeom>
              <a:solidFill>
                <a:srgbClr val="FBFDF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วงรี 15">
                <a:extLst>
                  <a:ext uri="{FF2B5EF4-FFF2-40B4-BE49-F238E27FC236}">
                    <a16:creationId xmlns:a16="http://schemas.microsoft.com/office/drawing/2014/main" id="{34644355-1980-436C-B709-3C4B6F17392B}"/>
                  </a:ext>
                </a:extLst>
              </p:cNvPr>
              <p:cNvSpPr/>
              <p:nvPr/>
            </p:nvSpPr>
            <p:spPr>
              <a:xfrm>
                <a:off x="9796403" y="4688005"/>
                <a:ext cx="344825" cy="344825"/>
              </a:xfrm>
              <a:prstGeom prst="ellipse">
                <a:avLst/>
              </a:prstGeom>
              <a:solidFill>
                <a:srgbClr val="ACDFD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ส่วนโค้ง 16">
                <a:extLst>
                  <a:ext uri="{FF2B5EF4-FFF2-40B4-BE49-F238E27FC236}">
                    <a16:creationId xmlns:a16="http://schemas.microsoft.com/office/drawing/2014/main" id="{30DF501D-CBD2-466A-8C58-04AE72682641}"/>
                  </a:ext>
                </a:extLst>
              </p:cNvPr>
              <p:cNvSpPr/>
              <p:nvPr/>
            </p:nvSpPr>
            <p:spPr>
              <a:xfrm flipV="1">
                <a:off x="9833941" y="4724366"/>
                <a:ext cx="238658" cy="238658"/>
              </a:xfrm>
              <a:prstGeom prst="arc">
                <a:avLst/>
              </a:prstGeom>
              <a:ln w="38100">
                <a:solidFill>
                  <a:srgbClr val="3278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FEA69BD-C73B-4988-B8D5-EBB8F96D01F0}"/>
                </a:ext>
              </a:extLst>
            </p:cNvPr>
            <p:cNvSpPr txBox="1"/>
            <p:nvPr/>
          </p:nvSpPr>
          <p:spPr>
            <a:xfrm>
              <a:off x="1889987" y="3336469"/>
              <a:ext cx="3055206" cy="573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alt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ăm</a:t>
              </a:r>
              <a:r>
                <a:rPr lang="en-US" alt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 1880</a:t>
              </a:r>
              <a:endParaRPr lang="en-US" sz="3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165106B8-76A5-4EB5-ACC9-2E9BBD1A9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196" flipH="1">
            <a:off x="8880610" y="3546610"/>
            <a:ext cx="3143256" cy="3143256"/>
          </a:xfrm>
          <a:prstGeom prst="rect">
            <a:avLst/>
          </a:prstGeom>
        </p:spPr>
      </p:pic>
      <p:grpSp>
        <p:nvGrpSpPr>
          <p:cNvPr id="57" name="กลุ่ม 89">
            <a:extLst>
              <a:ext uri="{FF2B5EF4-FFF2-40B4-BE49-F238E27FC236}">
                <a16:creationId xmlns:a16="http://schemas.microsoft.com/office/drawing/2014/main" id="{C7D8F5B8-B82C-432F-82E7-252EB67FFE75}"/>
              </a:ext>
            </a:extLst>
          </p:cNvPr>
          <p:cNvGrpSpPr/>
          <p:nvPr/>
        </p:nvGrpSpPr>
        <p:grpSpPr>
          <a:xfrm flipH="1">
            <a:off x="391906" y="5276850"/>
            <a:ext cx="2351294" cy="2221377"/>
            <a:chOff x="2009553" y="1329070"/>
            <a:chExt cx="2690038" cy="2690038"/>
          </a:xfrm>
        </p:grpSpPr>
        <p:sp>
          <p:nvSpPr>
            <p:cNvPr id="58" name="บล็อกส่วนโค้ง 90">
              <a:extLst>
                <a:ext uri="{FF2B5EF4-FFF2-40B4-BE49-F238E27FC236}">
                  <a16:creationId xmlns:a16="http://schemas.microsoft.com/office/drawing/2014/main" id="{A7B2535F-7D46-40E7-93D6-0BDCCB979FB4}"/>
                </a:ext>
              </a:extLst>
            </p:cNvPr>
            <p:cNvSpPr/>
            <p:nvPr/>
          </p:nvSpPr>
          <p:spPr>
            <a:xfrm>
              <a:off x="2009553" y="1329070"/>
              <a:ext cx="2690038" cy="2690038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EB7A69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บล็อกส่วนโค้ง 91">
              <a:extLst>
                <a:ext uri="{FF2B5EF4-FFF2-40B4-BE49-F238E27FC236}">
                  <a16:creationId xmlns:a16="http://schemas.microsoft.com/office/drawing/2014/main" id="{0D111A76-052B-42C2-BB48-9C02A2E65F2C}"/>
                </a:ext>
              </a:extLst>
            </p:cNvPr>
            <p:cNvSpPr/>
            <p:nvPr/>
          </p:nvSpPr>
          <p:spPr>
            <a:xfrm>
              <a:off x="2333403" y="1641490"/>
              <a:ext cx="2067147" cy="2067147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FEDD7C"/>
            </a:solidFill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บล็อกส่วนโค้ง 106">
              <a:extLst>
                <a:ext uri="{FF2B5EF4-FFF2-40B4-BE49-F238E27FC236}">
                  <a16:creationId xmlns:a16="http://schemas.microsoft.com/office/drawing/2014/main" id="{B58A4843-1DB4-4A0F-A92B-6E57D164AF41}"/>
                </a:ext>
              </a:extLst>
            </p:cNvPr>
            <p:cNvSpPr/>
            <p:nvPr/>
          </p:nvSpPr>
          <p:spPr>
            <a:xfrm>
              <a:off x="2585322" y="1885551"/>
              <a:ext cx="1566309" cy="1566309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ACD0F0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เมฆ 107">
              <a:extLst>
                <a:ext uri="{FF2B5EF4-FFF2-40B4-BE49-F238E27FC236}">
                  <a16:creationId xmlns:a16="http://schemas.microsoft.com/office/drawing/2014/main" id="{A83C1C4E-3705-47C0-B9C7-2C686129F005}"/>
                </a:ext>
              </a:extLst>
            </p:cNvPr>
            <p:cNvSpPr/>
            <p:nvPr/>
          </p:nvSpPr>
          <p:spPr>
            <a:xfrm>
              <a:off x="3509010" y="1575080"/>
              <a:ext cx="1040130" cy="1040130"/>
            </a:xfrm>
            <a:prstGeom prst="cloud">
              <a:avLst/>
            </a:prstGeom>
            <a:solidFill>
              <a:srgbClr val="FFFFF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96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1829 L 0.00364 0.01829 C 0.00989 0.00347 0.01458 -0.01412 0.02239 -0.02616 C 0.03932 -0.05278 0.07643 -0.07731 0.09583 -0.09005 C 0.12565 -0.10972 0.16094 -0.12986 0.19271 -0.13449 C 0.22904 -0.14005 0.26549 -0.13958 0.30208 -0.14005 L 0.66302 -0.1456 C 0.6724 -0.14838 0.68164 -0.15208 0.69115 -0.15393 C 0.7625 -0.16875 0.69753 -0.1493 0.77083 -0.16782 C 0.78281 -0.17106 0.79466 -0.17569 0.80677 -0.17893 C 0.81862 -0.18218 0.83073 -0.18449 0.84271 -0.18727 C 0.85924 -0.19676 0.89088 -0.2125 0.90521 -0.22893 C 0.91562 -0.24097 0.92669 -0.25139 0.93646 -0.26505 L 0.96615 -0.30671 L 0.98021 -0.32616 C 0.98216 -0.32917 0.98424 -0.33194 0.98646 -0.33449 L 0.99115 -0.34005 C 0.99479 -0.35995 0.98945 -0.33727 0.9974 -0.35393 C 0.99883 -0.35718 0.99922 -0.36157 1.00052 -0.36505 C 1.00078 -0.3662 1.00156 -0.3669 1.00208 -0.36782 L 1.00208 -0.36782 " pathEditMode="relative" ptsTypes="AAAAAAAAAAAAAAAAA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44 L -0.00247 -0.0044 C -0.01133 -0.01644 -0.01979 -0.02986 -0.02904 -0.04051 C -0.03958 -0.05255 -0.04922 -0.0669 -0.06029 -0.07662 C -0.07669 -0.0912 -0.08542 -0.10046 -0.10247 -0.10995 C -0.11237 -0.11551 -0.12201 -0.12384 -0.13216 -0.12384 L -0.25872 -0.12662 C -0.27904 -0.12963 -0.30365 -0.13403 -0.32435 -0.13495 L -0.40404 -0.13773 C -0.41341 -0.13958 -0.42292 -0.14074 -0.43216 -0.14329 C -0.43854 -0.14537 -0.44466 -0.14907 -0.45091 -0.15162 C -0.4582 -0.15463 -0.46563 -0.15695 -0.47279 -0.15995 C -0.48021 -0.16343 -0.4875 -0.1669 -0.49466 -0.17107 C -0.50534 -0.17755 -0.52188 -0.18982 -0.53216 -0.19884 C -0.53802 -0.20417 -0.54401 -0.20926 -0.54935 -0.21551 C -0.57526 -0.2463 -0.54375 -0.21875 -0.57435 -0.24884 C -0.58359 -0.2581 -0.59336 -0.26482 -0.60247 -0.27384 C -0.60716 -0.27847 -0.61172 -0.2838 -0.61654 -0.28773 C -0.62044 -0.2912 -0.63958 -0.30278 -0.6431 -0.3044 C -0.64779 -0.30671 -0.65261 -0.30764 -0.65716 -0.30995 C -0.67904 -0.32107 -0.64961 -0.31019 -0.67435 -0.32107 C -0.67747 -0.32245 -0.6806 -0.32292 -0.68372 -0.32384 C -0.68581 -0.3257 -0.68789 -0.32824 -0.68997 -0.3294 C -0.70846 -0.34051 -0.69622 -0.33079 -0.71185 -0.33773 C -0.71511 -0.33935 -0.71823 -0.34144 -0.72122 -0.34329 C -0.72396 -0.34514 -0.72643 -0.34769 -0.72904 -0.34884 C -0.73268 -0.35046 -0.73646 -0.3507 -0.73997 -0.35162 C -0.75078 -0.35463 -0.74609 -0.3544 -0.75091 -0.3544 L -0.75091 -0.3544 " pathEditMode="relative" ptsTypes="AAAAAAAAAAAAAAAAAAAAAAAAAAA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0069 C 0.00417 -0.03195 0.00743 -0.06806 0.01251 -0.09584 C 0.01693 -0.12176 0.02253 -0.14051 0.02813 -0.15973 C 0.03464 -0.18311 0.04128 -0.20579 0.04844 -0.22362 C 0.06706 -0.27153 0.09636 -0.32223 0.11563 -0.35139 C 0.14428 -0.39537 0.16654 -0.41852 0.19688 -0.43936 C 0.21602 -0.45324 0.23529 -0.46598 0.25469 -0.4713 L 0.31706 -0.48727 C 0.41394 -0.5132 0.33243 -0.49977 0.45782 -0.51112 C 0.47032 -0.51389 0.48269 -0.51852 0.49532 -0.51922 C 0.71003 -0.5338 0.63295 -0.45116 0.71407 -0.54306 C 0.71823 -0.55371 0.72214 -0.5676 0.72644 -0.575 L 0.73126 -0.58287 L 0.73126 -0.58241 " pathEditMode="relative" rAng="0" ptsTypes="AAAAAAAAAAAAA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62" y="-291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394 L -0.00312 0.00394 C -0.00937 -0.00902 -0.01445 -0.0243 -0.02187 -0.03495 C -0.03034 -0.04699 -0.04049 -0.05439 -0.05 -0.06273 C -0.0987 -0.10532 -0.125 -0.12662 -0.18125 -0.14328 C -0.21745 -0.15416 -0.25416 -0.15625 -0.29062 -0.16273 L -0.3625 -0.15995 C -0.63528 -0.1 -0.26445 -0.15486 -0.51406 -0.10995 C -0.54166 -0.10509 -0.5694 -0.10509 -0.59687 -0.10162 C -0.85859 -0.07014 -0.49179 -0.11018 -0.75312 -0.08217 C -0.79596 -0.0868 -0.8388 -0.0868 -0.88125 -0.09606 C -0.90156 -0.10069 -0.92135 -0.11226 -0.94062 -0.12384 C -0.95377 -0.13171 -0.96588 -0.14351 -0.97812 -0.15439 C -0.98047 -0.15648 -0.98255 -0.15949 -0.98437 -0.16273 C -0.9858 -0.16527 -0.9875 -0.17106 -0.9875 -0.17106 L -0.9875 -0.17106 L -0.9875 -0.16828 " pathEditMode="relative" ptsTypes="AAAAAAAAAAAAAAA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641D93-AA97-40A6-9DE8-D38A7BDB8FF4}"/>
              </a:ext>
            </a:extLst>
          </p:cNvPr>
          <p:cNvGrpSpPr/>
          <p:nvPr/>
        </p:nvGrpSpPr>
        <p:grpSpPr>
          <a:xfrm>
            <a:off x="9052970" y="941294"/>
            <a:ext cx="3052482" cy="2312894"/>
            <a:chOff x="9052970" y="941294"/>
            <a:chExt cx="3052482" cy="2312894"/>
          </a:xfrm>
        </p:grpSpPr>
        <p:sp>
          <p:nvSpPr>
            <p:cNvPr id="5" name="วงรี 4">
              <a:extLst>
                <a:ext uri="{FF2B5EF4-FFF2-40B4-BE49-F238E27FC236}">
                  <a16:creationId xmlns:a16="http://schemas.microsoft.com/office/drawing/2014/main" id="{E40C509C-883C-425A-A8E8-3E0205D8B0B1}"/>
                </a:ext>
              </a:extLst>
            </p:cNvPr>
            <p:cNvSpPr/>
            <p:nvPr/>
          </p:nvSpPr>
          <p:spPr>
            <a:xfrm>
              <a:off x="9052970" y="941294"/>
              <a:ext cx="2312894" cy="2312894"/>
            </a:xfrm>
            <a:prstGeom prst="ellipse">
              <a:avLst/>
            </a:prstGeom>
            <a:solidFill>
              <a:srgbClr val="FEDD7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กล่องข้อความ 5">
              <a:extLst>
                <a:ext uri="{FF2B5EF4-FFF2-40B4-BE49-F238E27FC236}">
                  <a16:creationId xmlns:a16="http://schemas.microsoft.com/office/drawing/2014/main" id="{1A9E167E-08BE-4C78-879D-CE209AA3591C}"/>
                </a:ext>
              </a:extLst>
            </p:cNvPr>
            <p:cNvSpPr txBox="1"/>
            <p:nvPr/>
          </p:nvSpPr>
          <p:spPr>
            <a:xfrm>
              <a:off x="9375699" y="1312911"/>
              <a:ext cx="27297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Bauhaus 93" panose="04030905020B02020C02" pitchFamily="82" charset="0"/>
                </a:rPr>
                <a:t>02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BC83343-7128-4C0E-B7A0-CB2DBCF6970D}"/>
              </a:ext>
            </a:extLst>
          </p:cNvPr>
          <p:cNvGrpSpPr/>
          <p:nvPr/>
        </p:nvGrpSpPr>
        <p:grpSpPr>
          <a:xfrm>
            <a:off x="920694" y="1436021"/>
            <a:ext cx="4155141" cy="3714203"/>
            <a:chOff x="920694" y="1436021"/>
            <a:chExt cx="4155141" cy="3714203"/>
          </a:xfrm>
        </p:grpSpPr>
        <p:sp>
          <p:nvSpPr>
            <p:cNvPr id="9" name="สี่เหลี่ยมผืนผ้า: มุมมน 8">
              <a:extLst>
                <a:ext uri="{FF2B5EF4-FFF2-40B4-BE49-F238E27FC236}">
                  <a16:creationId xmlns:a16="http://schemas.microsoft.com/office/drawing/2014/main" id="{C287C77C-C5C2-4AC1-96A1-79F24FFFF55F}"/>
                </a:ext>
              </a:extLst>
            </p:cNvPr>
            <p:cNvSpPr/>
            <p:nvPr/>
          </p:nvSpPr>
          <p:spPr>
            <a:xfrm>
              <a:off x="920694" y="1436021"/>
              <a:ext cx="4155141" cy="3714203"/>
            </a:xfrm>
            <a:prstGeom prst="roundRect">
              <a:avLst/>
            </a:prstGeom>
            <a:solidFill>
              <a:srgbClr val="FEDD7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110B0FFA-39D0-4B09-AA68-6DEB0382B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2" b="6971"/>
            <a:stretch/>
          </p:blipFill>
          <p:spPr>
            <a:xfrm>
              <a:off x="1144211" y="1652171"/>
              <a:ext cx="3721747" cy="3322904"/>
            </a:xfrm>
            <a:prstGeom prst="roundRect">
              <a:avLst/>
            </a:prstGeom>
            <a:ln w="76200">
              <a:solidFill>
                <a:schemeClr val="tx1"/>
              </a:solidFill>
            </a:ln>
          </p:spPr>
        </p:pic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F67BDFEA-4063-400F-BA0E-D5B797017F49}"/>
              </a:ext>
            </a:extLst>
          </p:cNvPr>
          <p:cNvGrpSpPr/>
          <p:nvPr/>
        </p:nvGrpSpPr>
        <p:grpSpPr>
          <a:xfrm rot="4814899">
            <a:off x="844919" y="5641345"/>
            <a:ext cx="423547" cy="423547"/>
            <a:chOff x="9749599" y="4631922"/>
            <a:chExt cx="423547" cy="423547"/>
          </a:xfrm>
        </p:grpSpPr>
        <p:sp>
          <p:nvSpPr>
            <p:cNvPr id="13" name="วงรี 12">
              <a:extLst>
                <a:ext uri="{FF2B5EF4-FFF2-40B4-BE49-F238E27FC236}">
                  <a16:creationId xmlns:a16="http://schemas.microsoft.com/office/drawing/2014/main" id="{8DB052A8-53A3-4713-B671-FC75B884E13F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E9BE08B1-3764-4AB6-8379-C0E165AC095E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ส่วนโค้ง 14">
              <a:extLst>
                <a:ext uri="{FF2B5EF4-FFF2-40B4-BE49-F238E27FC236}">
                  <a16:creationId xmlns:a16="http://schemas.microsoft.com/office/drawing/2014/main" id="{FDE1D918-CEAA-4343-8535-220EF72F26CA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D58F5F22-DF96-414E-90C2-DF5C54245D8D}"/>
              </a:ext>
            </a:extLst>
          </p:cNvPr>
          <p:cNvGrpSpPr/>
          <p:nvPr/>
        </p:nvGrpSpPr>
        <p:grpSpPr>
          <a:xfrm rot="1396583">
            <a:off x="8017643" y="838942"/>
            <a:ext cx="423547" cy="423547"/>
            <a:chOff x="9749599" y="4631922"/>
            <a:chExt cx="423547" cy="423547"/>
          </a:xfrm>
        </p:grpSpPr>
        <p:sp>
          <p:nvSpPr>
            <p:cNvPr id="17" name="วงรี 16">
              <a:extLst>
                <a:ext uri="{FF2B5EF4-FFF2-40B4-BE49-F238E27FC236}">
                  <a16:creationId xmlns:a16="http://schemas.microsoft.com/office/drawing/2014/main" id="{89861D33-78E3-4C2D-9D95-602F554D3D12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0652DEAA-4B96-4703-9538-62F2DF1989E2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ส่วนโค้ง 18">
              <a:extLst>
                <a:ext uri="{FF2B5EF4-FFF2-40B4-BE49-F238E27FC236}">
                  <a16:creationId xmlns:a16="http://schemas.microsoft.com/office/drawing/2014/main" id="{EC785F86-8DE6-43C4-871B-1CF8838313A1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7B9F1BD4-BF6F-4C6E-8142-B9172F4583DA}"/>
              </a:ext>
            </a:extLst>
          </p:cNvPr>
          <p:cNvGrpSpPr/>
          <p:nvPr/>
        </p:nvGrpSpPr>
        <p:grpSpPr>
          <a:xfrm rot="1396583">
            <a:off x="10966012" y="5697044"/>
            <a:ext cx="423547" cy="423547"/>
            <a:chOff x="9749599" y="4631922"/>
            <a:chExt cx="423547" cy="423547"/>
          </a:xfrm>
        </p:grpSpPr>
        <p:sp>
          <p:nvSpPr>
            <p:cNvPr id="21" name="วงรี 20">
              <a:extLst>
                <a:ext uri="{FF2B5EF4-FFF2-40B4-BE49-F238E27FC236}">
                  <a16:creationId xmlns:a16="http://schemas.microsoft.com/office/drawing/2014/main" id="{941976F1-9B5C-4E25-BD0D-EF12929FCC76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วงรี 21">
              <a:extLst>
                <a:ext uri="{FF2B5EF4-FFF2-40B4-BE49-F238E27FC236}">
                  <a16:creationId xmlns:a16="http://schemas.microsoft.com/office/drawing/2014/main" id="{C695F85E-BE4F-4DCB-9525-F851550AC388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ส่วนโค้ง 22">
              <a:extLst>
                <a:ext uri="{FF2B5EF4-FFF2-40B4-BE49-F238E27FC236}">
                  <a16:creationId xmlns:a16="http://schemas.microsoft.com/office/drawing/2014/main" id="{77495E5D-7177-47FC-B8E0-C96471A15444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72D86299-2A3A-46A5-A5FB-9A1F71BBCEE4}"/>
              </a:ext>
            </a:extLst>
          </p:cNvPr>
          <p:cNvGrpSpPr/>
          <p:nvPr/>
        </p:nvGrpSpPr>
        <p:grpSpPr>
          <a:xfrm rot="1396583">
            <a:off x="2746436" y="765935"/>
            <a:ext cx="423547" cy="423547"/>
            <a:chOff x="9749599" y="4631922"/>
            <a:chExt cx="423547" cy="423547"/>
          </a:xfrm>
        </p:grpSpPr>
        <p:sp>
          <p:nvSpPr>
            <p:cNvPr id="25" name="วงรี 24">
              <a:extLst>
                <a:ext uri="{FF2B5EF4-FFF2-40B4-BE49-F238E27FC236}">
                  <a16:creationId xmlns:a16="http://schemas.microsoft.com/office/drawing/2014/main" id="{61B5FFB1-8728-4939-B107-2162B34809DB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EFA9CD5B-DBD6-4883-A2EA-04C56530A3EA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ส่วนโค้ง 26">
              <a:extLst>
                <a:ext uri="{FF2B5EF4-FFF2-40B4-BE49-F238E27FC236}">
                  <a16:creationId xmlns:a16="http://schemas.microsoft.com/office/drawing/2014/main" id="{8830A006-0B83-4F15-97A5-EEDF3A83FBB8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97F3DFA-A2F1-4AAC-82CE-28B395F4D92A}"/>
              </a:ext>
            </a:extLst>
          </p:cNvPr>
          <p:cNvGrpSpPr/>
          <p:nvPr/>
        </p:nvGrpSpPr>
        <p:grpSpPr>
          <a:xfrm>
            <a:off x="6001031" y="1918744"/>
            <a:ext cx="3085819" cy="3323987"/>
            <a:chOff x="6001031" y="1918744"/>
            <a:chExt cx="3085819" cy="3323987"/>
          </a:xfrm>
        </p:grpSpPr>
        <p:sp>
          <p:nvSpPr>
            <p:cNvPr id="28" name="กล่องข้อความ 7">
              <a:extLst>
                <a:ext uri="{FF2B5EF4-FFF2-40B4-BE49-F238E27FC236}">
                  <a16:creationId xmlns:a16="http://schemas.microsoft.com/office/drawing/2014/main" id="{6782E005-BC1E-4E5E-A327-101ED0A07AB1}"/>
                </a:ext>
              </a:extLst>
            </p:cNvPr>
            <p:cNvSpPr txBox="1"/>
            <p:nvPr/>
          </p:nvSpPr>
          <p:spPr>
            <a:xfrm rot="1285394">
              <a:off x="6591581" y="2166395"/>
              <a:ext cx="24952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?</a:t>
              </a:r>
            </a:p>
          </p:txBody>
        </p:sp>
        <p:sp>
          <p:nvSpPr>
            <p:cNvPr id="8" name="กล่องข้อความ 7">
              <a:extLst>
                <a:ext uri="{FF2B5EF4-FFF2-40B4-BE49-F238E27FC236}">
                  <a16:creationId xmlns:a16="http://schemas.microsoft.com/office/drawing/2014/main" id="{03A2FAA4-D1A9-495D-B21A-24199F1126BF}"/>
                </a:ext>
              </a:extLst>
            </p:cNvPr>
            <p:cNvSpPr txBox="1"/>
            <p:nvPr/>
          </p:nvSpPr>
          <p:spPr>
            <a:xfrm>
              <a:off x="6001031" y="1918744"/>
              <a:ext cx="249526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0" dirty="0" err="1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Tù</a:t>
              </a:r>
              <a:r>
                <a:rPr lang="en-US" sz="105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 </a:t>
              </a:r>
              <a:r>
                <a:rPr lang="en-US" sz="10500" dirty="0" err="1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khó</a:t>
              </a:r>
              <a:endParaRPr lang="en-US" sz="10500" dirty="0">
                <a:ln w="57150">
                  <a:solidFill>
                    <a:sysClr val="windowText" lastClr="000000"/>
                  </a:solidFill>
                </a:ln>
                <a:solidFill>
                  <a:srgbClr val="FEDD7C"/>
                </a:solidFill>
                <a:latin typeface="Bauhaus 93" panose="04030905020B02020C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02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สี่เหลี่ยมผืนผ้า: มุมมน 2">
            <a:extLst>
              <a:ext uri="{FF2B5EF4-FFF2-40B4-BE49-F238E27FC236}">
                <a16:creationId xmlns:a16="http://schemas.microsoft.com/office/drawing/2014/main" id="{FFA8DCEC-B435-48E9-8EE6-ABD62F9AC01A}"/>
              </a:ext>
            </a:extLst>
          </p:cNvPr>
          <p:cNvSpPr/>
          <p:nvPr/>
        </p:nvSpPr>
        <p:spPr>
          <a:xfrm>
            <a:off x="603050" y="580569"/>
            <a:ext cx="10993866" cy="5718629"/>
          </a:xfrm>
          <a:prstGeom prst="roundRect">
            <a:avLst>
              <a:gd name="adj" fmla="val 2256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6D2864B5-FF26-4CBB-B225-23BF4DA3723E}"/>
              </a:ext>
            </a:extLst>
          </p:cNvPr>
          <p:cNvGrpSpPr/>
          <p:nvPr/>
        </p:nvGrpSpPr>
        <p:grpSpPr>
          <a:xfrm rot="4814899">
            <a:off x="-759380" y="3099609"/>
            <a:ext cx="423547" cy="423547"/>
            <a:chOff x="9749599" y="4631922"/>
            <a:chExt cx="423547" cy="423547"/>
          </a:xfrm>
        </p:grpSpPr>
        <p:sp>
          <p:nvSpPr>
            <p:cNvPr id="17" name="วงรี 16">
              <a:extLst>
                <a:ext uri="{FF2B5EF4-FFF2-40B4-BE49-F238E27FC236}">
                  <a16:creationId xmlns:a16="http://schemas.microsoft.com/office/drawing/2014/main" id="{9AB589FF-AF86-49C3-8877-3ED2DBE8BEFE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8AACD011-D64B-4AA3-95E1-B6B53E6A10B8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ส่วนโค้ง 18">
              <a:extLst>
                <a:ext uri="{FF2B5EF4-FFF2-40B4-BE49-F238E27FC236}">
                  <a16:creationId xmlns:a16="http://schemas.microsoft.com/office/drawing/2014/main" id="{48B8DF37-D363-4AC8-BB69-3B24F4913612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C9E0CC59-E4F2-497C-8DE5-EA2E49500977}"/>
              </a:ext>
            </a:extLst>
          </p:cNvPr>
          <p:cNvGrpSpPr/>
          <p:nvPr/>
        </p:nvGrpSpPr>
        <p:grpSpPr>
          <a:xfrm rot="19745305">
            <a:off x="2689642" y="7221199"/>
            <a:ext cx="564317" cy="564317"/>
            <a:chOff x="9749599" y="4631922"/>
            <a:chExt cx="423547" cy="423547"/>
          </a:xfrm>
        </p:grpSpPr>
        <p:sp>
          <p:nvSpPr>
            <p:cNvPr id="21" name="วงรี 20">
              <a:extLst>
                <a:ext uri="{FF2B5EF4-FFF2-40B4-BE49-F238E27FC236}">
                  <a16:creationId xmlns:a16="http://schemas.microsoft.com/office/drawing/2014/main" id="{DAF02BA9-CA5C-45DA-89FC-1A3E777931DF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วงรี 21">
              <a:extLst>
                <a:ext uri="{FF2B5EF4-FFF2-40B4-BE49-F238E27FC236}">
                  <a16:creationId xmlns:a16="http://schemas.microsoft.com/office/drawing/2014/main" id="{7E6276DF-B7E8-488A-99B9-6B1AE148D09D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ส่วนโค้ง 22">
              <a:extLst>
                <a:ext uri="{FF2B5EF4-FFF2-40B4-BE49-F238E27FC236}">
                  <a16:creationId xmlns:a16="http://schemas.microsoft.com/office/drawing/2014/main" id="{B468577F-C7CF-4FAE-AD05-E06EA8B4F90E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17EC083D-923C-4DE5-9D77-831110764C28}"/>
              </a:ext>
            </a:extLst>
          </p:cNvPr>
          <p:cNvGrpSpPr/>
          <p:nvPr/>
        </p:nvGrpSpPr>
        <p:grpSpPr>
          <a:xfrm rot="19745305">
            <a:off x="4838197" y="-889768"/>
            <a:ext cx="300520" cy="300520"/>
            <a:chOff x="9749599" y="4631922"/>
            <a:chExt cx="423547" cy="423547"/>
          </a:xfrm>
        </p:grpSpPr>
        <p:sp>
          <p:nvSpPr>
            <p:cNvPr id="25" name="วงรี 24">
              <a:extLst>
                <a:ext uri="{FF2B5EF4-FFF2-40B4-BE49-F238E27FC236}">
                  <a16:creationId xmlns:a16="http://schemas.microsoft.com/office/drawing/2014/main" id="{2468C881-F08C-4117-810B-6CA0AC1C291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D2DD7746-B179-4111-ACE1-876DBA15EACD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ส่วนโค้ง 26">
              <a:extLst>
                <a:ext uri="{FF2B5EF4-FFF2-40B4-BE49-F238E27FC236}">
                  <a16:creationId xmlns:a16="http://schemas.microsoft.com/office/drawing/2014/main" id="{ABCD7465-4011-46E9-BD66-42F3D70FF923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19A2E031-875A-4CD3-AC2C-6C1448E11F06}"/>
              </a:ext>
            </a:extLst>
          </p:cNvPr>
          <p:cNvGrpSpPr/>
          <p:nvPr/>
        </p:nvGrpSpPr>
        <p:grpSpPr>
          <a:xfrm rot="19745305">
            <a:off x="493675" y="1833868"/>
            <a:ext cx="300520" cy="300520"/>
            <a:chOff x="9749599" y="4631922"/>
            <a:chExt cx="423547" cy="423547"/>
          </a:xfrm>
        </p:grpSpPr>
        <p:sp>
          <p:nvSpPr>
            <p:cNvPr id="29" name="วงรี 28">
              <a:extLst>
                <a:ext uri="{FF2B5EF4-FFF2-40B4-BE49-F238E27FC236}">
                  <a16:creationId xmlns:a16="http://schemas.microsoft.com/office/drawing/2014/main" id="{45625A39-16C7-4DF5-9086-5C2F8228FA6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วงรี 29">
              <a:extLst>
                <a:ext uri="{FF2B5EF4-FFF2-40B4-BE49-F238E27FC236}">
                  <a16:creationId xmlns:a16="http://schemas.microsoft.com/office/drawing/2014/main" id="{91D0B132-4CBF-466F-BD56-4018B546576E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ส่วนโค้ง 30">
              <a:extLst>
                <a:ext uri="{FF2B5EF4-FFF2-40B4-BE49-F238E27FC236}">
                  <a16:creationId xmlns:a16="http://schemas.microsoft.com/office/drawing/2014/main" id="{B3E4E957-2A32-49A0-BC82-A51357B5D29C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6314C047-3ECA-4188-9885-C42CBDE5D9E8}"/>
              </a:ext>
            </a:extLst>
          </p:cNvPr>
          <p:cNvGrpSpPr/>
          <p:nvPr/>
        </p:nvGrpSpPr>
        <p:grpSpPr>
          <a:xfrm rot="19745305">
            <a:off x="12682990" y="3612668"/>
            <a:ext cx="300520" cy="300520"/>
            <a:chOff x="9749599" y="4631922"/>
            <a:chExt cx="423547" cy="423547"/>
          </a:xfrm>
        </p:grpSpPr>
        <p:sp>
          <p:nvSpPr>
            <p:cNvPr id="33" name="วงรี 32">
              <a:extLst>
                <a:ext uri="{FF2B5EF4-FFF2-40B4-BE49-F238E27FC236}">
                  <a16:creationId xmlns:a16="http://schemas.microsoft.com/office/drawing/2014/main" id="{1F6C09A1-348A-445C-A457-E3E457CE68D6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วงรี 33">
              <a:extLst>
                <a:ext uri="{FF2B5EF4-FFF2-40B4-BE49-F238E27FC236}">
                  <a16:creationId xmlns:a16="http://schemas.microsoft.com/office/drawing/2014/main" id="{E10C361A-5FE6-4B41-B863-EC97C8C488A2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ส่วนโค้ง 34">
              <a:extLst>
                <a:ext uri="{FF2B5EF4-FFF2-40B4-BE49-F238E27FC236}">
                  <a16:creationId xmlns:a16="http://schemas.microsoft.com/office/drawing/2014/main" id="{6DD3903D-870D-4B4A-9ECF-FD0CB09C6481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หัวใจ 62">
            <a:extLst>
              <a:ext uri="{FF2B5EF4-FFF2-40B4-BE49-F238E27FC236}">
                <a16:creationId xmlns:a16="http://schemas.microsoft.com/office/drawing/2014/main" id="{07DF32B3-F137-4F90-8263-670E029A5794}"/>
              </a:ext>
            </a:extLst>
          </p:cNvPr>
          <p:cNvSpPr/>
          <p:nvPr/>
        </p:nvSpPr>
        <p:spPr>
          <a:xfrm rot="900000">
            <a:off x="9623607" y="-4510447"/>
            <a:ext cx="330875" cy="321708"/>
          </a:xfrm>
          <a:custGeom>
            <a:avLst/>
            <a:gdLst>
              <a:gd name="connsiteX0" fmla="*/ 525780 w 1051560"/>
              <a:gd name="connsiteY0" fmla="*/ 262890 h 1051560"/>
              <a:gd name="connsiteX1" fmla="*/ 525780 w 1051560"/>
              <a:gd name="connsiteY1" fmla="*/ 1051560 h 1051560"/>
              <a:gd name="connsiteX2" fmla="*/ 525780 w 1051560"/>
              <a:gd name="connsiteY2" fmla="*/ 262890 h 1051560"/>
              <a:gd name="connsiteX0" fmla="*/ 603055 w 1132668"/>
              <a:gd name="connsiteY0" fmla="*/ 249864 h 1038534"/>
              <a:gd name="connsiteX1" fmla="*/ 603055 w 1132668"/>
              <a:gd name="connsiteY1" fmla="*/ 1038534 h 1038534"/>
              <a:gd name="connsiteX2" fmla="*/ 603055 w 1132668"/>
              <a:gd name="connsiteY2" fmla="*/ 249864 h 1038534"/>
              <a:gd name="connsiteX0" fmla="*/ 603055 w 1195889"/>
              <a:gd name="connsiteY0" fmla="*/ 259857 h 1048527"/>
              <a:gd name="connsiteX1" fmla="*/ 603055 w 1195889"/>
              <a:gd name="connsiteY1" fmla="*/ 1048527 h 1048527"/>
              <a:gd name="connsiteX2" fmla="*/ 603055 w 1195889"/>
              <a:gd name="connsiteY2" fmla="*/ 259857 h 1048527"/>
              <a:gd name="connsiteX0" fmla="*/ 575091 w 1167925"/>
              <a:gd name="connsiteY0" fmla="*/ 259857 h 1048527"/>
              <a:gd name="connsiteX1" fmla="*/ 575091 w 1167925"/>
              <a:gd name="connsiteY1" fmla="*/ 1048527 h 1048527"/>
              <a:gd name="connsiteX2" fmla="*/ 575091 w 1167925"/>
              <a:gd name="connsiteY2" fmla="*/ 259857 h 1048527"/>
              <a:gd name="connsiteX0" fmla="*/ 575091 w 1142923"/>
              <a:gd name="connsiteY0" fmla="*/ 280739 h 1069409"/>
              <a:gd name="connsiteX1" fmla="*/ 575091 w 1142923"/>
              <a:gd name="connsiteY1" fmla="*/ 1069409 h 1069409"/>
              <a:gd name="connsiteX2" fmla="*/ 575091 w 1142923"/>
              <a:gd name="connsiteY2" fmla="*/ 280739 h 1069409"/>
              <a:gd name="connsiteX0" fmla="*/ 575091 w 1142925"/>
              <a:gd name="connsiteY0" fmla="*/ 322590 h 1111260"/>
              <a:gd name="connsiteX1" fmla="*/ 575091 w 1142925"/>
              <a:gd name="connsiteY1" fmla="*/ 1111260 h 1111260"/>
              <a:gd name="connsiteX2" fmla="*/ 575091 w 1142925"/>
              <a:gd name="connsiteY2" fmla="*/ 322590 h 11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925" h="1111260">
                <a:moveTo>
                  <a:pt x="575091" y="322590"/>
                </a:moveTo>
                <a:cubicBezTo>
                  <a:pt x="936041" y="-456776"/>
                  <a:pt x="1648559" y="322590"/>
                  <a:pt x="575091" y="1111260"/>
                </a:cubicBezTo>
                <a:cubicBezTo>
                  <a:pt x="-498377" y="322590"/>
                  <a:pt x="188523" y="-213568"/>
                  <a:pt x="575091" y="322590"/>
                </a:cubicBezTo>
                <a:close/>
              </a:path>
            </a:pathLst>
          </a:custGeom>
          <a:solidFill>
            <a:srgbClr val="F27E6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B8EBE0-B1E1-4785-AE0D-6C884B0404C5}"/>
              </a:ext>
            </a:extLst>
          </p:cNvPr>
          <p:cNvSpPr txBox="1"/>
          <p:nvPr/>
        </p:nvSpPr>
        <p:spPr>
          <a:xfrm>
            <a:off x="2823070" y="647700"/>
            <a:ext cx="8778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Cha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đẻ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của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chiếc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lốp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xe</a:t>
            </a:r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solidFill>
                  <a:schemeClr val="bg1">
                    <a:lumMod val="95000"/>
                  </a:schemeClr>
                </a:solidFill>
                <a:latin typeface="#9Slide03 AllRoundGothic" panose="020B0703020202020104" pitchFamily="34" charset="0"/>
              </a:rPr>
              <a:t>đạp</a:t>
            </a:r>
            <a:endParaRPr lang="en-US" sz="5000" dirty="0">
              <a:solidFill>
                <a:schemeClr val="bg1">
                  <a:lumMod val="95000"/>
                </a:schemeClr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2D6427-1DBC-49BA-B3A1-52AD7162C953}"/>
              </a:ext>
            </a:extLst>
          </p:cNvPr>
          <p:cNvSpPr txBox="1"/>
          <p:nvPr/>
        </p:nvSpPr>
        <p:spPr>
          <a:xfrm>
            <a:off x="2727004" y="617499"/>
            <a:ext cx="87791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Cha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đẻ</a:t>
            </a:r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của</a:t>
            </a:r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chiếc</a:t>
            </a:r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lốp</a:t>
            </a:r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xe</a:t>
            </a:r>
            <a:r>
              <a:rPr lang="en-US" sz="5000" dirty="0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5000" dirty="0" err="1">
                <a:ln w="19050">
                  <a:solidFill>
                    <a:sysClr val="windowText" lastClr="0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đạp</a:t>
            </a:r>
            <a:endParaRPr lang="en-US" sz="5000" dirty="0">
              <a:ln w="19050">
                <a:solidFill>
                  <a:sysClr val="windowText" lastClr="00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5A93EF-CA02-4434-947A-6D37E3797002}"/>
              </a:ext>
            </a:extLst>
          </p:cNvPr>
          <p:cNvSpPr/>
          <p:nvPr/>
        </p:nvSpPr>
        <p:spPr>
          <a:xfrm>
            <a:off x="9013371" y="2561771"/>
            <a:ext cx="769258" cy="493486"/>
          </a:xfrm>
          <a:prstGeom prst="roundRect">
            <a:avLst/>
          </a:prstGeom>
          <a:solidFill>
            <a:srgbClr val="B2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34CF8C7-EE28-430F-A18C-822121BFDC1B}"/>
              </a:ext>
            </a:extLst>
          </p:cNvPr>
          <p:cNvSpPr/>
          <p:nvPr/>
        </p:nvSpPr>
        <p:spPr>
          <a:xfrm>
            <a:off x="4122056" y="2580821"/>
            <a:ext cx="1415144" cy="493486"/>
          </a:xfrm>
          <a:prstGeom prst="roundRect">
            <a:avLst/>
          </a:prstGeom>
          <a:solidFill>
            <a:srgbClr val="B2E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70CBFC-A4B8-4831-9DD8-C4DED91BD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28147" r="7663" b="24564"/>
          <a:stretch/>
        </p:blipFill>
        <p:spPr>
          <a:xfrm>
            <a:off x="-76200" y="0"/>
            <a:ext cx="3009900" cy="19431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13B01F1-F29D-4C1A-ACA9-242254BE59C0}"/>
              </a:ext>
            </a:extLst>
          </p:cNvPr>
          <p:cNvSpPr txBox="1"/>
          <p:nvPr/>
        </p:nvSpPr>
        <p:spPr>
          <a:xfrm>
            <a:off x="152400" y="557768"/>
            <a:ext cx="2959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66"/>
                </a:solidFill>
                <a:latin typeface="#9Slide05 SVNEgregio Script" panose="02000500000000000000" pitchFamily="2" charset="0"/>
              </a:rPr>
              <a:t>Tên</a:t>
            </a:r>
            <a:r>
              <a:rPr lang="en-US" sz="5000" dirty="0">
                <a:solidFill>
                  <a:srgbClr val="FF0066"/>
                </a:solidFill>
                <a:latin typeface="#9Slide05 SVNEgregio Script" panose="02000500000000000000" pitchFamily="2" charset="0"/>
              </a:rPr>
              <a:t> </a:t>
            </a:r>
            <a:r>
              <a:rPr lang="en-US" sz="5000" dirty="0" err="1">
                <a:solidFill>
                  <a:srgbClr val="FF0066"/>
                </a:solidFill>
                <a:latin typeface="#9Slide05 SVNEgregio Script" panose="02000500000000000000" pitchFamily="2" charset="0"/>
              </a:rPr>
              <a:t>riêng</a:t>
            </a:r>
            <a:endParaRPr lang="en-US" sz="5000" dirty="0">
              <a:solidFill>
                <a:srgbClr val="FF0066"/>
              </a:solidFill>
              <a:latin typeface="#9Slide05 SVNEgregio Script" panose="02000500000000000000" pitchFamily="2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A484B52-DD4B-47EF-BFA9-030BDA18BD30}"/>
              </a:ext>
            </a:extLst>
          </p:cNvPr>
          <p:cNvSpPr/>
          <p:nvPr/>
        </p:nvSpPr>
        <p:spPr>
          <a:xfrm>
            <a:off x="8772070" y="4390571"/>
            <a:ext cx="829129" cy="493486"/>
          </a:xfrm>
          <a:prstGeom prst="roundRect">
            <a:avLst/>
          </a:prstGeom>
          <a:solidFill>
            <a:srgbClr val="EB7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F3B25D5-AA3E-4AAD-9AF3-B0F827796ADC}"/>
              </a:ext>
            </a:extLst>
          </p:cNvPr>
          <p:cNvSpPr/>
          <p:nvPr/>
        </p:nvSpPr>
        <p:spPr>
          <a:xfrm>
            <a:off x="4452256" y="1653721"/>
            <a:ext cx="716644" cy="493486"/>
          </a:xfrm>
          <a:prstGeom prst="roundRect">
            <a:avLst/>
          </a:prstGeom>
          <a:solidFill>
            <a:srgbClr val="EB7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50C076C-6EA2-45BD-9C49-A21CFCE81AA2}"/>
              </a:ext>
            </a:extLst>
          </p:cNvPr>
          <p:cNvSpPr txBox="1"/>
          <p:nvPr/>
        </p:nvSpPr>
        <p:spPr>
          <a:xfrm>
            <a:off x="368300" y="557768"/>
            <a:ext cx="1917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66"/>
                </a:solidFill>
                <a:latin typeface="#9Slide05 SVNEgregio Script" panose="02000500000000000000" pitchFamily="2" charset="0"/>
              </a:rPr>
              <a:t>Chữ</a:t>
            </a:r>
            <a:r>
              <a:rPr lang="en-US" sz="5000" dirty="0">
                <a:solidFill>
                  <a:srgbClr val="FF0066"/>
                </a:solidFill>
                <a:latin typeface="#9Slide05 SVNEgregio Script" panose="02000500000000000000" pitchFamily="2" charset="0"/>
              </a:rPr>
              <a:t> </a:t>
            </a:r>
            <a:r>
              <a:rPr lang="en-US" sz="5000" dirty="0" err="1">
                <a:solidFill>
                  <a:srgbClr val="FF0066"/>
                </a:solidFill>
                <a:latin typeface="#9Slide05 SVNEgregio Script" panose="02000500000000000000" pitchFamily="2" charset="0"/>
              </a:rPr>
              <a:t>số</a:t>
            </a:r>
            <a:endParaRPr lang="en-US" sz="5000" dirty="0">
              <a:solidFill>
                <a:srgbClr val="FF0066"/>
              </a:solidFill>
              <a:latin typeface="#9Slide05 SVNEgregio Script" panose="02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0E692D-ED45-41D4-9C86-D3540884E4FA}"/>
              </a:ext>
            </a:extLst>
          </p:cNvPr>
          <p:cNvSpPr txBox="1"/>
          <p:nvPr/>
        </p:nvSpPr>
        <p:spPr>
          <a:xfrm>
            <a:off x="444500" y="532368"/>
            <a:ext cx="226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66"/>
                </a:solidFill>
                <a:latin typeface="#9Slide05 SVNEgregio Script" panose="02000500000000000000" pitchFamily="2" charset="0"/>
              </a:rPr>
              <a:t>Từ</a:t>
            </a:r>
            <a:r>
              <a:rPr lang="en-US" sz="5000" dirty="0">
                <a:solidFill>
                  <a:srgbClr val="FF0066"/>
                </a:solidFill>
                <a:latin typeface="#9Slide05 SVNEgregio Script" panose="02000500000000000000" pitchFamily="2" charset="0"/>
              </a:rPr>
              <a:t> </a:t>
            </a:r>
            <a:r>
              <a:rPr lang="en-US" sz="5000" dirty="0" err="1">
                <a:solidFill>
                  <a:srgbClr val="FF0066"/>
                </a:solidFill>
                <a:latin typeface="#9Slide05 SVNEgregio Script" panose="02000500000000000000" pitchFamily="2" charset="0"/>
              </a:rPr>
              <a:t>khó</a:t>
            </a:r>
            <a:endParaRPr lang="en-US" sz="5000" dirty="0">
              <a:solidFill>
                <a:srgbClr val="FF0066"/>
              </a:solidFill>
              <a:latin typeface="#9Slide05 SVNEgregio Script" panose="02000500000000000000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374C913-9697-47CB-A9A4-5F6CF96D3E37}"/>
              </a:ext>
            </a:extLst>
          </p:cNvPr>
          <p:cNvSpPr/>
          <p:nvPr/>
        </p:nvSpPr>
        <p:spPr>
          <a:xfrm>
            <a:off x="7055756" y="3952421"/>
            <a:ext cx="1351644" cy="4934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9C5F9C3-E48E-4E78-96F6-06252D4C81A9}"/>
              </a:ext>
            </a:extLst>
          </p:cNvPr>
          <p:cNvSpPr/>
          <p:nvPr/>
        </p:nvSpPr>
        <p:spPr>
          <a:xfrm>
            <a:off x="1607456" y="3050721"/>
            <a:ext cx="1529444" cy="4934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6A6C312-CEC9-483E-9374-31DA6FC52994}"/>
              </a:ext>
            </a:extLst>
          </p:cNvPr>
          <p:cNvSpPr/>
          <p:nvPr/>
        </p:nvSpPr>
        <p:spPr>
          <a:xfrm>
            <a:off x="3296556" y="2098221"/>
            <a:ext cx="1211944" cy="4934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772A8C48-400A-4EC5-BD50-A0937FA0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9" y="1636545"/>
            <a:ext cx="10406741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XIX, bánh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nẹp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xóc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lốp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Đân-lớp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Anh.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suýt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vấp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Đân-lớp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vành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bơm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nẹp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Đân-lớp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1880.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lốp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săm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bơm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căng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en-US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VŨ BỘI TUYỀN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091664B-28A9-4AEF-8334-F7993565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146">
            <a:off x="-436354" y="5053385"/>
            <a:ext cx="2237734" cy="22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718 L 0.00547 0.00718 C 0.0207 -0.00879 0.0349 -0.02893 0.0513 -0.04028 C 0.09219 -0.06852 0.17878 -0.11389 0.23034 -0.13055 C 0.24479 -0.13518 0.25938 -0.13611 0.27396 -0.13912 C 0.28607 -0.1419 0.29805 -0.14629 0.31016 -0.14792 C 0.37591 -0.15579 0.43594 -0.15694 0.5013 -0.16065 L 0.56667 -0.16504 C 0.57148 -0.16643 0.5763 -0.16875 0.58112 -0.16944 C 0.60208 -0.17176 0.62318 -0.16944 0.64401 -0.17361 C 0.65169 -0.17523 0.6582 -0.18657 0.66576 -0.18657 L 0.6707 -0.18657 L 0.6707 -0.19074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556 L -0.00104 -0.00556 C 0.00143 0.01157 0.00325 0.02917 0.00625 0.04607 C 0.01354 0.08634 0.02474 0.12384 0.04258 0.15347 C 0.05521 0.17477 0.07109 0.18889 0.08594 0.20509 C 0.11068 0.23218 0.14049 0.26296 0.16823 0.28264 C 0.17773 0.28935 0.18737 0.29491 0.19726 0.3 C 0.22773 0.31505 0.25755 0.33819 0.28919 0.34282 C 0.32617 0.34838 0.30846 0.34722 0.34245 0.34722 L 0.34245 0.34722 " pathEditMode="relative" ptsTypes="AAAAA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088 L -0.00221 -0.00856 C 0.08243 -0.02245 -0.03046 -0.00255 0.04857 -0.02153 C 0.06198 -0.02477 0.10925 -0.02917 0.11875 -0.03032 C 0.16446 -0.02847 0.22435 -0.03426 0.27357 -0.01736 C 0.28659 -0.01273 0.29974 -0.00764 0.31224 -1.11111E-6 C 0.33282 0.01227 0.35261 0.02824 0.37279 0.04259 C 0.38816 0.0544 0.40339 0.06597 0.41875 0.07708 C 0.42917 0.08472 0.44089 0.0875 0.45013 0.09861 C 0.46224 0.11296 0.47487 0.12616 0.48646 0.14167 C 0.48972 0.14583 0.4931 0.14977 0.4961 0.1544 C 0.52396 0.19676 0.48581 0.14051 0.50821 0.18033 C 0.51185 0.18681 0.51641 0.19144 0.52032 0.19745 C 0.52448 0.20394 0.52917 0.21551 0.5349 0.21898 C 0.53711 0.22037 0.53972 0.21898 0.54219 0.21898 L 0.54219 0.21921 " pathEditMode="relative" rAng="0" ptsTypes="AAAAAAAAAAAAA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4" y="10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482 L -0.00013 0.01482 C -0.01862 -0.02685 -0.02252 -0.04398 -0.04375 -0.0713 C -0.04661 -0.075 -0.05 -0.07755 -0.05338 -0.07986 C -0.07291 -0.09329 -0.08112 -0.09491 -0.10182 -0.10579 C -0.14296 -0.12708 -0.13919 -0.13009 -0.1914 -0.14444 C -0.21237 -0.15023 -0.2332 -0.15671 -0.25429 -0.16157 C -0.2664 -0.16458 -0.27851 -0.16643 -0.29049 -0.17037 C -0.30039 -0.17361 -0.30976 -0.18032 -0.31953 -0.1831 C -0.32994 -0.18611 -0.34062 -0.18542 -0.35104 -0.1875 C -0.37526 -0.19236 -0.39961 -0.20255 -0.42369 -0.20903 C -0.47304 -0.22222 -0.46497 -0.21273 -0.52278 -0.23912 C -0.53763 -0.24583 -0.55195 -0.25579 -0.5664 -0.26481 C -0.59856 -0.28542 -0.63684 -0.31042 -0.66796 -0.33796 C -0.68372 -0.35208 -0.69674 -0.36759 -0.70911 -0.38958 C -0.71119 -0.39329 -0.71237 -0.39838 -0.71393 -0.40255 C -0.71653 -0.4162 -0.71705 -0.41759 -0.71888 -0.43264 C -0.72057 -0.44699 -0.72161 -0.46157 -0.72369 -0.47569 C -0.72643 -0.4956 -0.72604 -0.48704 -0.72604 -0.50139 L -0.72604 -0.50139 " pathEditMode="relative" ptsTypes="AAAAAAAAAAAAAAAAAA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12" grpId="0" animBg="1"/>
      <p:bldP spid="12" grpId="1" animBg="1"/>
      <p:bldP spid="43" grpId="0" animBg="1"/>
      <p:bldP spid="43" grpId="1" animBg="1"/>
      <p:bldP spid="44" grpId="0"/>
      <p:bldP spid="44" grpId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48" grpId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0A013509-CB17-4B69-A835-84C4A608FDA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E05DA276-ABB2-495B-A379-DBDFCBF6D39B}"/>
              </a:ext>
            </a:extLst>
          </p:cNvPr>
          <p:cNvSpPr/>
          <p:nvPr/>
        </p:nvSpPr>
        <p:spPr>
          <a:xfrm>
            <a:off x="5362097" y="717643"/>
            <a:ext cx="1696408" cy="1530258"/>
          </a:xfrm>
          <a:prstGeom prst="roundRect">
            <a:avLst/>
          </a:prstGeom>
          <a:solidFill>
            <a:srgbClr val="AFCCF8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EC832D52-6B7A-4710-AD00-6CA789F86679}"/>
              </a:ext>
            </a:extLst>
          </p:cNvPr>
          <p:cNvSpPr/>
          <p:nvPr/>
        </p:nvSpPr>
        <p:spPr>
          <a:xfrm>
            <a:off x="5468763" y="818216"/>
            <a:ext cx="1495358" cy="1348900"/>
          </a:xfrm>
          <a:prstGeom prst="roundRect">
            <a:avLst/>
          </a:prstGeom>
          <a:solidFill>
            <a:srgbClr val="FEDD7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D76899AC-863E-476F-8947-1C46BB2E6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58" y="923424"/>
            <a:ext cx="1237698" cy="1248398"/>
          </a:xfrm>
          <a:prstGeom prst="rect">
            <a:avLst/>
          </a:prstGeom>
        </p:spPr>
      </p:pic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BACA9A64-772C-471A-90A5-DD6744430C15}"/>
              </a:ext>
            </a:extLst>
          </p:cNvPr>
          <p:cNvGrpSpPr/>
          <p:nvPr/>
        </p:nvGrpSpPr>
        <p:grpSpPr>
          <a:xfrm>
            <a:off x="311802" y="4070507"/>
            <a:ext cx="423547" cy="423547"/>
            <a:chOff x="9749599" y="4631922"/>
            <a:chExt cx="423547" cy="423547"/>
          </a:xfrm>
        </p:grpSpPr>
        <p:sp>
          <p:nvSpPr>
            <p:cNvPr id="24" name="วงรี 23">
              <a:extLst>
                <a:ext uri="{FF2B5EF4-FFF2-40B4-BE49-F238E27FC236}">
                  <a16:creationId xmlns:a16="http://schemas.microsoft.com/office/drawing/2014/main" id="{B91661E8-5203-4253-AEF7-3CF4F2455013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วงรี 24">
              <a:extLst>
                <a:ext uri="{FF2B5EF4-FFF2-40B4-BE49-F238E27FC236}">
                  <a16:creationId xmlns:a16="http://schemas.microsoft.com/office/drawing/2014/main" id="{B3A67026-E279-4A74-A449-5E1301128355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ส่วนโค้ง 25">
              <a:extLst>
                <a:ext uri="{FF2B5EF4-FFF2-40B4-BE49-F238E27FC236}">
                  <a16:creationId xmlns:a16="http://schemas.microsoft.com/office/drawing/2014/main" id="{C00A9D52-0FC9-4CDE-93AE-05D177E13C79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13C5D533-1964-49A1-B847-094561510B27}"/>
              </a:ext>
            </a:extLst>
          </p:cNvPr>
          <p:cNvGrpSpPr/>
          <p:nvPr/>
        </p:nvGrpSpPr>
        <p:grpSpPr>
          <a:xfrm rot="5400000">
            <a:off x="7815663" y="1959944"/>
            <a:ext cx="423547" cy="423547"/>
            <a:chOff x="9749599" y="4631922"/>
            <a:chExt cx="423547" cy="423547"/>
          </a:xfrm>
        </p:grpSpPr>
        <p:sp>
          <p:nvSpPr>
            <p:cNvPr id="28" name="วงรี 27">
              <a:extLst>
                <a:ext uri="{FF2B5EF4-FFF2-40B4-BE49-F238E27FC236}">
                  <a16:creationId xmlns:a16="http://schemas.microsoft.com/office/drawing/2014/main" id="{A2C682FE-9C77-444B-902A-62BDC6BE5584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วงรี 28">
              <a:extLst>
                <a:ext uri="{FF2B5EF4-FFF2-40B4-BE49-F238E27FC236}">
                  <a16:creationId xmlns:a16="http://schemas.microsoft.com/office/drawing/2014/main" id="{AD45407C-BBD1-49DE-8955-57213245A7D3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ส่วนโค้ง 29">
              <a:extLst>
                <a:ext uri="{FF2B5EF4-FFF2-40B4-BE49-F238E27FC236}">
                  <a16:creationId xmlns:a16="http://schemas.microsoft.com/office/drawing/2014/main" id="{F8DBA9C3-E64B-455E-B8E7-347276348636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FC139B03-AAA3-4741-85B0-CA947FCBA3A7}"/>
              </a:ext>
            </a:extLst>
          </p:cNvPr>
          <p:cNvGrpSpPr/>
          <p:nvPr/>
        </p:nvGrpSpPr>
        <p:grpSpPr>
          <a:xfrm rot="5400000">
            <a:off x="9962609" y="4320333"/>
            <a:ext cx="423547" cy="423547"/>
            <a:chOff x="9749599" y="4631922"/>
            <a:chExt cx="423547" cy="423547"/>
          </a:xfrm>
        </p:grpSpPr>
        <p:sp>
          <p:nvSpPr>
            <p:cNvPr id="32" name="วงรี 31">
              <a:extLst>
                <a:ext uri="{FF2B5EF4-FFF2-40B4-BE49-F238E27FC236}">
                  <a16:creationId xmlns:a16="http://schemas.microsoft.com/office/drawing/2014/main" id="{2A71DFCF-77AD-45C1-9143-6BA2E784E45A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วงรี 32">
              <a:extLst>
                <a:ext uri="{FF2B5EF4-FFF2-40B4-BE49-F238E27FC236}">
                  <a16:creationId xmlns:a16="http://schemas.microsoft.com/office/drawing/2014/main" id="{A445A20A-191D-4246-B6EA-8B55931CD502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ส่วนโค้ง 33">
              <a:extLst>
                <a:ext uri="{FF2B5EF4-FFF2-40B4-BE49-F238E27FC236}">
                  <a16:creationId xmlns:a16="http://schemas.microsoft.com/office/drawing/2014/main" id="{18C007AC-CCD0-4248-842F-15FE60230F73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ECA8450C-6568-4027-9174-48831854308E}"/>
              </a:ext>
            </a:extLst>
          </p:cNvPr>
          <p:cNvGrpSpPr/>
          <p:nvPr/>
        </p:nvGrpSpPr>
        <p:grpSpPr>
          <a:xfrm rot="5400000">
            <a:off x="1474661" y="947501"/>
            <a:ext cx="277149" cy="277149"/>
            <a:chOff x="9749599" y="4631922"/>
            <a:chExt cx="423547" cy="423547"/>
          </a:xfrm>
        </p:grpSpPr>
        <p:sp>
          <p:nvSpPr>
            <p:cNvPr id="36" name="วงรี 35">
              <a:extLst>
                <a:ext uri="{FF2B5EF4-FFF2-40B4-BE49-F238E27FC236}">
                  <a16:creationId xmlns:a16="http://schemas.microsoft.com/office/drawing/2014/main" id="{BA8997DE-AF20-453D-81C3-B8F621E52BE2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วงรี 36">
              <a:extLst>
                <a:ext uri="{FF2B5EF4-FFF2-40B4-BE49-F238E27FC236}">
                  <a16:creationId xmlns:a16="http://schemas.microsoft.com/office/drawing/2014/main" id="{7CCB2940-A3BA-4521-BBEA-DA8E54951D47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ส่วนโค้ง 37">
              <a:extLst>
                <a:ext uri="{FF2B5EF4-FFF2-40B4-BE49-F238E27FC236}">
                  <a16:creationId xmlns:a16="http://schemas.microsoft.com/office/drawing/2014/main" id="{46101D33-7778-40F6-AF23-321CCA23F246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F59E6B0F-45E3-4CF3-96FE-656AEE6E013E}"/>
              </a:ext>
            </a:extLst>
          </p:cNvPr>
          <p:cNvGrpSpPr/>
          <p:nvPr/>
        </p:nvGrpSpPr>
        <p:grpSpPr>
          <a:xfrm>
            <a:off x="4352681" y="6308587"/>
            <a:ext cx="549413" cy="549413"/>
            <a:chOff x="9749599" y="4631922"/>
            <a:chExt cx="423547" cy="423547"/>
          </a:xfrm>
        </p:grpSpPr>
        <p:sp>
          <p:nvSpPr>
            <p:cNvPr id="40" name="วงรี 39">
              <a:extLst>
                <a:ext uri="{FF2B5EF4-FFF2-40B4-BE49-F238E27FC236}">
                  <a16:creationId xmlns:a16="http://schemas.microsoft.com/office/drawing/2014/main" id="{493E9997-DF96-4999-B9E2-CE89CEF6082B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วงรี 40">
              <a:extLst>
                <a:ext uri="{FF2B5EF4-FFF2-40B4-BE49-F238E27FC236}">
                  <a16:creationId xmlns:a16="http://schemas.microsoft.com/office/drawing/2014/main" id="{6744EFD8-2A5A-49F3-B60D-38BC971A6BEA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ส่วนโค้ง 41">
              <a:extLst>
                <a:ext uri="{FF2B5EF4-FFF2-40B4-BE49-F238E27FC236}">
                  <a16:creationId xmlns:a16="http://schemas.microsoft.com/office/drawing/2014/main" id="{0044AA1D-F962-4A7E-B755-814B1E72414A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id="{D8BA1EA1-BF57-43D3-8514-ACF838C32FBC}"/>
              </a:ext>
            </a:extLst>
          </p:cNvPr>
          <p:cNvGrpSpPr/>
          <p:nvPr/>
        </p:nvGrpSpPr>
        <p:grpSpPr>
          <a:xfrm>
            <a:off x="11451546" y="803668"/>
            <a:ext cx="549413" cy="549413"/>
            <a:chOff x="9749599" y="4631922"/>
            <a:chExt cx="423547" cy="423547"/>
          </a:xfrm>
        </p:grpSpPr>
        <p:sp>
          <p:nvSpPr>
            <p:cNvPr id="44" name="วงรี 43">
              <a:extLst>
                <a:ext uri="{FF2B5EF4-FFF2-40B4-BE49-F238E27FC236}">
                  <a16:creationId xmlns:a16="http://schemas.microsoft.com/office/drawing/2014/main" id="{8769322F-E405-4F78-8255-6D7C9852D10C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วงรี 44">
              <a:extLst>
                <a:ext uri="{FF2B5EF4-FFF2-40B4-BE49-F238E27FC236}">
                  <a16:creationId xmlns:a16="http://schemas.microsoft.com/office/drawing/2014/main" id="{7EB871BD-42C1-4080-9AD7-8605B23AD77E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ส่วนโค้ง 45">
              <a:extLst>
                <a:ext uri="{FF2B5EF4-FFF2-40B4-BE49-F238E27FC236}">
                  <a16:creationId xmlns:a16="http://schemas.microsoft.com/office/drawing/2014/main" id="{85F5C523-FA79-4326-A846-8F5BA9CEAD6F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หัวใจ 62">
            <a:extLst>
              <a:ext uri="{FF2B5EF4-FFF2-40B4-BE49-F238E27FC236}">
                <a16:creationId xmlns:a16="http://schemas.microsoft.com/office/drawing/2014/main" id="{09F4A41F-729A-4F5A-8AD5-472CE4AB36D6}"/>
              </a:ext>
            </a:extLst>
          </p:cNvPr>
          <p:cNvSpPr/>
          <p:nvPr/>
        </p:nvSpPr>
        <p:spPr>
          <a:xfrm>
            <a:off x="9380643" y="1168615"/>
            <a:ext cx="311191" cy="302570"/>
          </a:xfrm>
          <a:custGeom>
            <a:avLst/>
            <a:gdLst>
              <a:gd name="connsiteX0" fmla="*/ 525780 w 1051560"/>
              <a:gd name="connsiteY0" fmla="*/ 262890 h 1051560"/>
              <a:gd name="connsiteX1" fmla="*/ 525780 w 1051560"/>
              <a:gd name="connsiteY1" fmla="*/ 1051560 h 1051560"/>
              <a:gd name="connsiteX2" fmla="*/ 525780 w 1051560"/>
              <a:gd name="connsiteY2" fmla="*/ 262890 h 1051560"/>
              <a:gd name="connsiteX0" fmla="*/ 603055 w 1132668"/>
              <a:gd name="connsiteY0" fmla="*/ 249864 h 1038534"/>
              <a:gd name="connsiteX1" fmla="*/ 603055 w 1132668"/>
              <a:gd name="connsiteY1" fmla="*/ 1038534 h 1038534"/>
              <a:gd name="connsiteX2" fmla="*/ 603055 w 1132668"/>
              <a:gd name="connsiteY2" fmla="*/ 249864 h 1038534"/>
              <a:gd name="connsiteX0" fmla="*/ 603055 w 1195889"/>
              <a:gd name="connsiteY0" fmla="*/ 259857 h 1048527"/>
              <a:gd name="connsiteX1" fmla="*/ 603055 w 1195889"/>
              <a:gd name="connsiteY1" fmla="*/ 1048527 h 1048527"/>
              <a:gd name="connsiteX2" fmla="*/ 603055 w 1195889"/>
              <a:gd name="connsiteY2" fmla="*/ 259857 h 1048527"/>
              <a:gd name="connsiteX0" fmla="*/ 575091 w 1167925"/>
              <a:gd name="connsiteY0" fmla="*/ 259857 h 1048527"/>
              <a:gd name="connsiteX1" fmla="*/ 575091 w 1167925"/>
              <a:gd name="connsiteY1" fmla="*/ 1048527 h 1048527"/>
              <a:gd name="connsiteX2" fmla="*/ 575091 w 1167925"/>
              <a:gd name="connsiteY2" fmla="*/ 259857 h 1048527"/>
              <a:gd name="connsiteX0" fmla="*/ 575091 w 1142923"/>
              <a:gd name="connsiteY0" fmla="*/ 280739 h 1069409"/>
              <a:gd name="connsiteX1" fmla="*/ 575091 w 1142923"/>
              <a:gd name="connsiteY1" fmla="*/ 1069409 h 1069409"/>
              <a:gd name="connsiteX2" fmla="*/ 575091 w 1142923"/>
              <a:gd name="connsiteY2" fmla="*/ 280739 h 1069409"/>
              <a:gd name="connsiteX0" fmla="*/ 575091 w 1142925"/>
              <a:gd name="connsiteY0" fmla="*/ 322590 h 1111260"/>
              <a:gd name="connsiteX1" fmla="*/ 575091 w 1142925"/>
              <a:gd name="connsiteY1" fmla="*/ 1111260 h 1111260"/>
              <a:gd name="connsiteX2" fmla="*/ 575091 w 1142925"/>
              <a:gd name="connsiteY2" fmla="*/ 322590 h 11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925" h="1111260">
                <a:moveTo>
                  <a:pt x="575091" y="322590"/>
                </a:moveTo>
                <a:cubicBezTo>
                  <a:pt x="936041" y="-456776"/>
                  <a:pt x="1648559" y="322590"/>
                  <a:pt x="575091" y="1111260"/>
                </a:cubicBezTo>
                <a:cubicBezTo>
                  <a:pt x="-498377" y="322590"/>
                  <a:pt x="188523" y="-213568"/>
                  <a:pt x="575091" y="322590"/>
                </a:cubicBezTo>
                <a:close/>
              </a:path>
            </a:pathLst>
          </a:custGeom>
          <a:solidFill>
            <a:srgbClr val="F27E6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หัวใจ 62">
            <a:extLst>
              <a:ext uri="{FF2B5EF4-FFF2-40B4-BE49-F238E27FC236}">
                <a16:creationId xmlns:a16="http://schemas.microsoft.com/office/drawing/2014/main" id="{51C1589C-72BE-45C2-BFD4-9CACEF244065}"/>
              </a:ext>
            </a:extLst>
          </p:cNvPr>
          <p:cNvSpPr/>
          <p:nvPr/>
        </p:nvSpPr>
        <p:spPr>
          <a:xfrm>
            <a:off x="1224951" y="3175953"/>
            <a:ext cx="311191" cy="302570"/>
          </a:xfrm>
          <a:custGeom>
            <a:avLst/>
            <a:gdLst>
              <a:gd name="connsiteX0" fmla="*/ 525780 w 1051560"/>
              <a:gd name="connsiteY0" fmla="*/ 262890 h 1051560"/>
              <a:gd name="connsiteX1" fmla="*/ 525780 w 1051560"/>
              <a:gd name="connsiteY1" fmla="*/ 1051560 h 1051560"/>
              <a:gd name="connsiteX2" fmla="*/ 525780 w 1051560"/>
              <a:gd name="connsiteY2" fmla="*/ 262890 h 1051560"/>
              <a:gd name="connsiteX0" fmla="*/ 603055 w 1132668"/>
              <a:gd name="connsiteY0" fmla="*/ 249864 h 1038534"/>
              <a:gd name="connsiteX1" fmla="*/ 603055 w 1132668"/>
              <a:gd name="connsiteY1" fmla="*/ 1038534 h 1038534"/>
              <a:gd name="connsiteX2" fmla="*/ 603055 w 1132668"/>
              <a:gd name="connsiteY2" fmla="*/ 249864 h 1038534"/>
              <a:gd name="connsiteX0" fmla="*/ 603055 w 1195889"/>
              <a:gd name="connsiteY0" fmla="*/ 259857 h 1048527"/>
              <a:gd name="connsiteX1" fmla="*/ 603055 w 1195889"/>
              <a:gd name="connsiteY1" fmla="*/ 1048527 h 1048527"/>
              <a:gd name="connsiteX2" fmla="*/ 603055 w 1195889"/>
              <a:gd name="connsiteY2" fmla="*/ 259857 h 1048527"/>
              <a:gd name="connsiteX0" fmla="*/ 575091 w 1167925"/>
              <a:gd name="connsiteY0" fmla="*/ 259857 h 1048527"/>
              <a:gd name="connsiteX1" fmla="*/ 575091 w 1167925"/>
              <a:gd name="connsiteY1" fmla="*/ 1048527 h 1048527"/>
              <a:gd name="connsiteX2" fmla="*/ 575091 w 1167925"/>
              <a:gd name="connsiteY2" fmla="*/ 259857 h 1048527"/>
              <a:gd name="connsiteX0" fmla="*/ 575091 w 1142923"/>
              <a:gd name="connsiteY0" fmla="*/ 280739 h 1069409"/>
              <a:gd name="connsiteX1" fmla="*/ 575091 w 1142923"/>
              <a:gd name="connsiteY1" fmla="*/ 1069409 h 1069409"/>
              <a:gd name="connsiteX2" fmla="*/ 575091 w 1142923"/>
              <a:gd name="connsiteY2" fmla="*/ 280739 h 1069409"/>
              <a:gd name="connsiteX0" fmla="*/ 575091 w 1142925"/>
              <a:gd name="connsiteY0" fmla="*/ 322590 h 1111260"/>
              <a:gd name="connsiteX1" fmla="*/ 575091 w 1142925"/>
              <a:gd name="connsiteY1" fmla="*/ 1111260 h 1111260"/>
              <a:gd name="connsiteX2" fmla="*/ 575091 w 1142925"/>
              <a:gd name="connsiteY2" fmla="*/ 322590 h 11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925" h="1111260">
                <a:moveTo>
                  <a:pt x="575091" y="322590"/>
                </a:moveTo>
                <a:cubicBezTo>
                  <a:pt x="936041" y="-456776"/>
                  <a:pt x="1648559" y="322590"/>
                  <a:pt x="575091" y="1111260"/>
                </a:cubicBezTo>
                <a:cubicBezTo>
                  <a:pt x="-498377" y="322590"/>
                  <a:pt x="188523" y="-213568"/>
                  <a:pt x="575091" y="322590"/>
                </a:cubicBezTo>
                <a:close/>
              </a:path>
            </a:pathLst>
          </a:custGeom>
          <a:solidFill>
            <a:srgbClr val="F27E6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หัวใจ 62">
            <a:extLst>
              <a:ext uri="{FF2B5EF4-FFF2-40B4-BE49-F238E27FC236}">
                <a16:creationId xmlns:a16="http://schemas.microsoft.com/office/drawing/2014/main" id="{C909705A-1DE5-47D7-85EF-7150D381259C}"/>
              </a:ext>
            </a:extLst>
          </p:cNvPr>
          <p:cNvSpPr/>
          <p:nvPr/>
        </p:nvSpPr>
        <p:spPr>
          <a:xfrm>
            <a:off x="11068365" y="3945785"/>
            <a:ext cx="311191" cy="302570"/>
          </a:xfrm>
          <a:custGeom>
            <a:avLst/>
            <a:gdLst>
              <a:gd name="connsiteX0" fmla="*/ 525780 w 1051560"/>
              <a:gd name="connsiteY0" fmla="*/ 262890 h 1051560"/>
              <a:gd name="connsiteX1" fmla="*/ 525780 w 1051560"/>
              <a:gd name="connsiteY1" fmla="*/ 1051560 h 1051560"/>
              <a:gd name="connsiteX2" fmla="*/ 525780 w 1051560"/>
              <a:gd name="connsiteY2" fmla="*/ 262890 h 1051560"/>
              <a:gd name="connsiteX0" fmla="*/ 603055 w 1132668"/>
              <a:gd name="connsiteY0" fmla="*/ 249864 h 1038534"/>
              <a:gd name="connsiteX1" fmla="*/ 603055 w 1132668"/>
              <a:gd name="connsiteY1" fmla="*/ 1038534 h 1038534"/>
              <a:gd name="connsiteX2" fmla="*/ 603055 w 1132668"/>
              <a:gd name="connsiteY2" fmla="*/ 249864 h 1038534"/>
              <a:gd name="connsiteX0" fmla="*/ 603055 w 1195889"/>
              <a:gd name="connsiteY0" fmla="*/ 259857 h 1048527"/>
              <a:gd name="connsiteX1" fmla="*/ 603055 w 1195889"/>
              <a:gd name="connsiteY1" fmla="*/ 1048527 h 1048527"/>
              <a:gd name="connsiteX2" fmla="*/ 603055 w 1195889"/>
              <a:gd name="connsiteY2" fmla="*/ 259857 h 1048527"/>
              <a:gd name="connsiteX0" fmla="*/ 575091 w 1167925"/>
              <a:gd name="connsiteY0" fmla="*/ 259857 h 1048527"/>
              <a:gd name="connsiteX1" fmla="*/ 575091 w 1167925"/>
              <a:gd name="connsiteY1" fmla="*/ 1048527 h 1048527"/>
              <a:gd name="connsiteX2" fmla="*/ 575091 w 1167925"/>
              <a:gd name="connsiteY2" fmla="*/ 259857 h 1048527"/>
              <a:gd name="connsiteX0" fmla="*/ 575091 w 1142923"/>
              <a:gd name="connsiteY0" fmla="*/ 280739 h 1069409"/>
              <a:gd name="connsiteX1" fmla="*/ 575091 w 1142923"/>
              <a:gd name="connsiteY1" fmla="*/ 1069409 h 1069409"/>
              <a:gd name="connsiteX2" fmla="*/ 575091 w 1142923"/>
              <a:gd name="connsiteY2" fmla="*/ 280739 h 1069409"/>
              <a:gd name="connsiteX0" fmla="*/ 575091 w 1142925"/>
              <a:gd name="connsiteY0" fmla="*/ 322590 h 1111260"/>
              <a:gd name="connsiteX1" fmla="*/ 575091 w 1142925"/>
              <a:gd name="connsiteY1" fmla="*/ 1111260 h 1111260"/>
              <a:gd name="connsiteX2" fmla="*/ 575091 w 1142925"/>
              <a:gd name="connsiteY2" fmla="*/ 322590 h 111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925" h="1111260">
                <a:moveTo>
                  <a:pt x="575091" y="322590"/>
                </a:moveTo>
                <a:cubicBezTo>
                  <a:pt x="936041" y="-456776"/>
                  <a:pt x="1648559" y="322590"/>
                  <a:pt x="575091" y="1111260"/>
                </a:cubicBezTo>
                <a:cubicBezTo>
                  <a:pt x="-498377" y="322590"/>
                  <a:pt x="188523" y="-213568"/>
                  <a:pt x="575091" y="322590"/>
                </a:cubicBezTo>
                <a:close/>
              </a:path>
            </a:pathLst>
          </a:custGeom>
          <a:solidFill>
            <a:srgbClr val="F27E6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C2605D-E34A-4A03-BC39-5CC450BE6375}"/>
              </a:ext>
            </a:extLst>
          </p:cNvPr>
          <p:cNvGrpSpPr/>
          <p:nvPr/>
        </p:nvGrpSpPr>
        <p:grpSpPr>
          <a:xfrm>
            <a:off x="1775870" y="636494"/>
            <a:ext cx="3052482" cy="2312894"/>
            <a:chOff x="9052970" y="941294"/>
            <a:chExt cx="3052482" cy="2312894"/>
          </a:xfrm>
        </p:grpSpPr>
        <p:sp>
          <p:nvSpPr>
            <p:cNvPr id="51" name="วงรี 4">
              <a:extLst>
                <a:ext uri="{FF2B5EF4-FFF2-40B4-BE49-F238E27FC236}">
                  <a16:creationId xmlns:a16="http://schemas.microsoft.com/office/drawing/2014/main" id="{BF21A790-D307-470A-9866-130B530B4B95}"/>
                </a:ext>
              </a:extLst>
            </p:cNvPr>
            <p:cNvSpPr/>
            <p:nvPr/>
          </p:nvSpPr>
          <p:spPr>
            <a:xfrm>
              <a:off x="9052970" y="941294"/>
              <a:ext cx="2312894" cy="2312894"/>
            </a:xfrm>
            <a:prstGeom prst="ellipse">
              <a:avLst/>
            </a:prstGeom>
            <a:solidFill>
              <a:srgbClr val="FEDD7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กล่องข้อความ 5">
              <a:extLst>
                <a:ext uri="{FF2B5EF4-FFF2-40B4-BE49-F238E27FC236}">
                  <a16:creationId xmlns:a16="http://schemas.microsoft.com/office/drawing/2014/main" id="{C6B9E946-EFA8-426C-A435-DE4CE64EDAFF}"/>
                </a:ext>
              </a:extLst>
            </p:cNvPr>
            <p:cNvSpPr txBox="1"/>
            <p:nvPr/>
          </p:nvSpPr>
          <p:spPr>
            <a:xfrm>
              <a:off x="9375699" y="1312911"/>
              <a:ext cx="27297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Bauhaus 93" panose="04030905020B02020C02" pitchFamily="82" charset="0"/>
                </a:rPr>
                <a:t>03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21CE0525-5E4F-49EB-A981-AB82ACF58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04" y="2366760"/>
            <a:ext cx="2728146" cy="81570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983F3F6-6DA8-4E64-912F-FA8E1F862D9A}"/>
              </a:ext>
            </a:extLst>
          </p:cNvPr>
          <p:cNvSpPr txBox="1"/>
          <p:nvPr/>
        </p:nvSpPr>
        <p:spPr>
          <a:xfrm>
            <a:off x="790268" y="3143921"/>
            <a:ext cx="10715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Cha </a:t>
            </a:r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đẻ</a:t>
            </a:r>
            <a:r>
              <a:rPr lang="en-US" sz="10000" dirty="0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của</a:t>
            </a:r>
            <a:endParaRPr lang="en-US" sz="10000" dirty="0">
              <a:ln w="38100">
                <a:solidFill>
                  <a:sysClr val="windowText" lastClr="00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</a:endParaRPr>
          </a:p>
          <a:p>
            <a:pPr algn="ctr"/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chiếc</a:t>
            </a:r>
            <a:r>
              <a:rPr lang="en-US" sz="10000" dirty="0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lốp</a:t>
            </a:r>
            <a:r>
              <a:rPr lang="en-US" sz="10000" dirty="0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xe</a:t>
            </a:r>
            <a:r>
              <a:rPr lang="en-US" sz="10000" dirty="0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ln w="38100"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đạp</a:t>
            </a:r>
            <a:endParaRPr lang="en-US" sz="10000" dirty="0">
              <a:ln w="38100">
                <a:solidFill>
                  <a:sysClr val="windowText" lastClr="00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AFB3DD-7BDD-411A-9FCC-EE1B70EF7520}"/>
              </a:ext>
            </a:extLst>
          </p:cNvPr>
          <p:cNvSpPr txBox="1"/>
          <p:nvPr/>
        </p:nvSpPr>
        <p:spPr>
          <a:xfrm>
            <a:off x="837714" y="3089813"/>
            <a:ext cx="10439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Cha </a:t>
            </a:r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đẻ</a:t>
            </a:r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của</a:t>
            </a:r>
            <a:endParaRPr lang="en-US" sz="10000" dirty="0">
              <a:solidFill>
                <a:schemeClr val="bg1"/>
              </a:solidFill>
              <a:latin typeface="#9Slide03 AllRoundGothic" panose="020B0703020202020104" pitchFamily="34" charset="0"/>
            </a:endParaRPr>
          </a:p>
          <a:p>
            <a:pPr algn="ctr"/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chiếc</a:t>
            </a:r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lốp</a:t>
            </a:r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xe</a:t>
            </a:r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10000" dirty="0" err="1">
                <a:solidFill>
                  <a:schemeClr val="bg1"/>
                </a:solidFill>
                <a:latin typeface="#9Slide03 AllRoundGothic" panose="020B0703020202020104" pitchFamily="34" charset="0"/>
              </a:rPr>
              <a:t>đạp</a:t>
            </a:r>
            <a:r>
              <a:rPr lang="en-US" sz="100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0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73EE7362-5BAB-47AE-9A51-EAE8D5FFC403}"/>
              </a:ext>
            </a:extLst>
          </p:cNvPr>
          <p:cNvSpPr/>
          <p:nvPr/>
        </p:nvSpPr>
        <p:spPr>
          <a:xfrm>
            <a:off x="1114838" y="2596814"/>
            <a:ext cx="2854410" cy="2854410"/>
          </a:xfrm>
          <a:prstGeom prst="roundRect">
            <a:avLst/>
          </a:prstGeom>
          <a:solidFill>
            <a:srgbClr val="FEDD7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0CF75985-5DC8-4EFF-B1D2-9B42F2036A6B}"/>
              </a:ext>
            </a:extLst>
          </p:cNvPr>
          <p:cNvSpPr/>
          <p:nvPr/>
        </p:nvSpPr>
        <p:spPr>
          <a:xfrm>
            <a:off x="4668795" y="2596814"/>
            <a:ext cx="2854410" cy="2854410"/>
          </a:xfrm>
          <a:prstGeom prst="roundRect">
            <a:avLst/>
          </a:prstGeom>
          <a:solidFill>
            <a:srgbClr val="FEDD7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9FFF2F82-23CF-4F30-BB7A-0AD37C58D557}"/>
              </a:ext>
            </a:extLst>
          </p:cNvPr>
          <p:cNvSpPr/>
          <p:nvPr/>
        </p:nvSpPr>
        <p:spPr>
          <a:xfrm>
            <a:off x="8222752" y="2529068"/>
            <a:ext cx="2854410" cy="2854410"/>
          </a:xfrm>
          <a:prstGeom prst="roundRect">
            <a:avLst/>
          </a:prstGeom>
          <a:solidFill>
            <a:srgbClr val="FEDD7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2" name="รูปภาพ 11">
            <a:hlinkClick r:id="rId3" action="ppaction://hlinksldjump"/>
            <a:extLst>
              <a:ext uri="{FF2B5EF4-FFF2-40B4-BE49-F238E27FC236}">
                <a16:creationId xmlns:a16="http://schemas.microsoft.com/office/drawing/2014/main" id="{89F0BB70-5326-4B39-B545-F1C826DA9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76" y="2788235"/>
            <a:ext cx="2467933" cy="2471568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4" name="รูปภาพ 13">
            <a:hlinkClick r:id="rId5" action="ppaction://hlinksldjump"/>
            <a:extLst>
              <a:ext uri="{FF2B5EF4-FFF2-40B4-BE49-F238E27FC236}">
                <a16:creationId xmlns:a16="http://schemas.microsoft.com/office/drawing/2014/main" id="{DE454E67-34D6-4E56-9D52-F2218909E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23" y="2788235"/>
            <a:ext cx="2499154" cy="2471568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EE0C886-6ED9-47A4-8185-880BA3AA05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18974"/>
          <a:stretch/>
        </p:blipFill>
        <p:spPr>
          <a:xfrm>
            <a:off x="8439249" y="2788235"/>
            <a:ext cx="2421415" cy="2421415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98F2E906-2F75-4165-8961-5483F8B90F9C}"/>
              </a:ext>
            </a:extLst>
          </p:cNvPr>
          <p:cNvSpPr txBox="1"/>
          <p:nvPr/>
        </p:nvSpPr>
        <p:spPr>
          <a:xfrm>
            <a:off x="1700128" y="5451224"/>
            <a:ext cx="16838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n w="57150">
                  <a:noFill/>
                </a:ln>
                <a:solidFill>
                  <a:sysClr val="windowText" lastClr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BT 2a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E8D08E6-0AA2-4BF6-8C00-CFD86C0AA7EC}"/>
              </a:ext>
            </a:extLst>
          </p:cNvPr>
          <p:cNvSpPr txBox="1"/>
          <p:nvPr/>
        </p:nvSpPr>
        <p:spPr>
          <a:xfrm>
            <a:off x="5347238" y="5451223"/>
            <a:ext cx="16838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n w="57150">
                  <a:noFill/>
                </a:ln>
                <a:solidFill>
                  <a:sysClr val="windowText" lastClr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BT 2b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70C396D0-4A76-42D1-A812-9105207ECFE5}"/>
              </a:ext>
            </a:extLst>
          </p:cNvPr>
          <p:cNvSpPr txBox="1"/>
          <p:nvPr/>
        </p:nvSpPr>
        <p:spPr>
          <a:xfrm>
            <a:off x="8996317" y="5417754"/>
            <a:ext cx="16838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n w="57150">
                  <a:noFill/>
                </a:ln>
                <a:solidFill>
                  <a:sysClr val="windowText" lastClr="000000"/>
                </a:solidFill>
                <a:latin typeface="FC Daisy" panose="020B0500040200020003" pitchFamily="34" charset="-34"/>
                <a:cs typeface="FC Daisy" panose="020B0500040200020003" pitchFamily="34" charset="-34"/>
              </a:rPr>
              <a:t>BT 3</a:t>
            </a: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DF6E6F1D-551E-4FD0-A6DB-591A5F16AE5D}"/>
              </a:ext>
            </a:extLst>
          </p:cNvPr>
          <p:cNvGrpSpPr/>
          <p:nvPr/>
        </p:nvGrpSpPr>
        <p:grpSpPr>
          <a:xfrm rot="21322121">
            <a:off x="11177459" y="5843459"/>
            <a:ext cx="976705" cy="976705"/>
            <a:chOff x="9749599" y="4631922"/>
            <a:chExt cx="423547" cy="423547"/>
          </a:xfrm>
        </p:grpSpPr>
        <p:sp>
          <p:nvSpPr>
            <p:cNvPr id="21" name="วงรี 20">
              <a:extLst>
                <a:ext uri="{FF2B5EF4-FFF2-40B4-BE49-F238E27FC236}">
                  <a16:creationId xmlns:a16="http://schemas.microsoft.com/office/drawing/2014/main" id="{2DEDBDCE-97F5-49AE-9B69-9615BFBEB9EE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วงรี 21">
              <a:extLst>
                <a:ext uri="{FF2B5EF4-FFF2-40B4-BE49-F238E27FC236}">
                  <a16:creationId xmlns:a16="http://schemas.microsoft.com/office/drawing/2014/main" id="{1792BC38-84D5-4DB1-8A18-908ACE1E5573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ส่วนโค้ง 22">
              <a:extLst>
                <a:ext uri="{FF2B5EF4-FFF2-40B4-BE49-F238E27FC236}">
                  <a16:creationId xmlns:a16="http://schemas.microsoft.com/office/drawing/2014/main" id="{C19215E8-C6DF-43FA-9519-3DEFE208C36F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B01C11AB-6594-4408-8097-AFCE26EBDCA1}"/>
              </a:ext>
            </a:extLst>
          </p:cNvPr>
          <p:cNvGrpSpPr/>
          <p:nvPr/>
        </p:nvGrpSpPr>
        <p:grpSpPr>
          <a:xfrm rot="1396583">
            <a:off x="11039954" y="758055"/>
            <a:ext cx="516614" cy="516614"/>
            <a:chOff x="9749599" y="4631922"/>
            <a:chExt cx="423547" cy="423547"/>
          </a:xfrm>
        </p:grpSpPr>
        <p:sp>
          <p:nvSpPr>
            <p:cNvPr id="25" name="วงรี 24">
              <a:extLst>
                <a:ext uri="{FF2B5EF4-FFF2-40B4-BE49-F238E27FC236}">
                  <a16:creationId xmlns:a16="http://schemas.microsoft.com/office/drawing/2014/main" id="{793F1803-604C-4A9C-859A-9649A7C5FBA9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6F8A5E11-36C9-488E-9C34-83CE2A236623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ส่วนโค้ง 26">
              <a:extLst>
                <a:ext uri="{FF2B5EF4-FFF2-40B4-BE49-F238E27FC236}">
                  <a16:creationId xmlns:a16="http://schemas.microsoft.com/office/drawing/2014/main" id="{383EBD39-DF2C-4152-93CC-CA4BC5587CED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D5605F1F-D099-445F-8DC1-FEDA98C9FB0F}"/>
              </a:ext>
            </a:extLst>
          </p:cNvPr>
          <p:cNvGrpSpPr/>
          <p:nvPr/>
        </p:nvGrpSpPr>
        <p:grpSpPr>
          <a:xfrm rot="1396583">
            <a:off x="3474566" y="713504"/>
            <a:ext cx="662283" cy="662283"/>
            <a:chOff x="9749599" y="4631922"/>
            <a:chExt cx="423547" cy="423547"/>
          </a:xfrm>
        </p:grpSpPr>
        <p:sp>
          <p:nvSpPr>
            <p:cNvPr id="29" name="วงรี 28">
              <a:extLst>
                <a:ext uri="{FF2B5EF4-FFF2-40B4-BE49-F238E27FC236}">
                  <a16:creationId xmlns:a16="http://schemas.microsoft.com/office/drawing/2014/main" id="{ED181613-4BDB-40AB-A4A9-62764FB5A9FE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วงรี 29">
              <a:extLst>
                <a:ext uri="{FF2B5EF4-FFF2-40B4-BE49-F238E27FC236}">
                  <a16:creationId xmlns:a16="http://schemas.microsoft.com/office/drawing/2014/main" id="{35329482-0C7E-4477-A03A-68AC5AFE5DA3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ส่วนโค้ง 30">
              <a:extLst>
                <a:ext uri="{FF2B5EF4-FFF2-40B4-BE49-F238E27FC236}">
                  <a16:creationId xmlns:a16="http://schemas.microsoft.com/office/drawing/2014/main" id="{BA4BF3AF-567D-41EE-B612-B251128374E6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D4B1146D-A988-4841-853F-94D2CB9E580D}"/>
              </a:ext>
            </a:extLst>
          </p:cNvPr>
          <p:cNvGrpSpPr/>
          <p:nvPr/>
        </p:nvGrpSpPr>
        <p:grpSpPr>
          <a:xfrm rot="21322121">
            <a:off x="885531" y="5683995"/>
            <a:ext cx="289558" cy="289558"/>
            <a:chOff x="9749599" y="4631922"/>
            <a:chExt cx="423547" cy="423547"/>
          </a:xfrm>
        </p:grpSpPr>
        <p:sp>
          <p:nvSpPr>
            <p:cNvPr id="33" name="วงรี 32">
              <a:extLst>
                <a:ext uri="{FF2B5EF4-FFF2-40B4-BE49-F238E27FC236}">
                  <a16:creationId xmlns:a16="http://schemas.microsoft.com/office/drawing/2014/main" id="{BDDDAE67-B323-430F-9403-BEAEFBAB0888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วงรี 33">
              <a:extLst>
                <a:ext uri="{FF2B5EF4-FFF2-40B4-BE49-F238E27FC236}">
                  <a16:creationId xmlns:a16="http://schemas.microsoft.com/office/drawing/2014/main" id="{F5C5E579-A69F-4EE9-A2A3-F28301F774A1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ส่วนโค้ง 34">
              <a:extLst>
                <a:ext uri="{FF2B5EF4-FFF2-40B4-BE49-F238E27FC236}">
                  <a16:creationId xmlns:a16="http://schemas.microsoft.com/office/drawing/2014/main" id="{F8545683-2144-440E-92A3-DC0656BEAF58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E6D89AB3-478A-4E74-A0A2-86B2EBF98BF1}"/>
              </a:ext>
            </a:extLst>
          </p:cNvPr>
          <p:cNvGrpSpPr/>
          <p:nvPr/>
        </p:nvGrpSpPr>
        <p:grpSpPr>
          <a:xfrm>
            <a:off x="9065293" y="1576120"/>
            <a:ext cx="1871620" cy="1871620"/>
            <a:chOff x="2009553" y="1329070"/>
            <a:chExt cx="2690038" cy="2690038"/>
          </a:xfrm>
        </p:grpSpPr>
        <p:sp>
          <p:nvSpPr>
            <p:cNvPr id="37" name="บล็อกส่วนโค้ง 36">
              <a:extLst>
                <a:ext uri="{FF2B5EF4-FFF2-40B4-BE49-F238E27FC236}">
                  <a16:creationId xmlns:a16="http://schemas.microsoft.com/office/drawing/2014/main" id="{B9F2DD1D-9003-42C5-AF9B-3BC4F2C60A00}"/>
                </a:ext>
              </a:extLst>
            </p:cNvPr>
            <p:cNvSpPr/>
            <p:nvPr/>
          </p:nvSpPr>
          <p:spPr>
            <a:xfrm>
              <a:off x="2009553" y="1329070"/>
              <a:ext cx="2690038" cy="2690038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EB7A69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บล็อกส่วนโค้ง 37">
              <a:extLst>
                <a:ext uri="{FF2B5EF4-FFF2-40B4-BE49-F238E27FC236}">
                  <a16:creationId xmlns:a16="http://schemas.microsoft.com/office/drawing/2014/main" id="{F37D63D5-BEAC-488F-9413-61537B827C3F}"/>
                </a:ext>
              </a:extLst>
            </p:cNvPr>
            <p:cNvSpPr/>
            <p:nvPr/>
          </p:nvSpPr>
          <p:spPr>
            <a:xfrm>
              <a:off x="2333403" y="1641490"/>
              <a:ext cx="2067147" cy="2067147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FEDD7C"/>
            </a:solidFill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บล็อกส่วนโค้ง 38">
              <a:extLst>
                <a:ext uri="{FF2B5EF4-FFF2-40B4-BE49-F238E27FC236}">
                  <a16:creationId xmlns:a16="http://schemas.microsoft.com/office/drawing/2014/main" id="{06583399-4F19-4A74-A2B4-3E7D1171BD50}"/>
                </a:ext>
              </a:extLst>
            </p:cNvPr>
            <p:cNvSpPr/>
            <p:nvPr/>
          </p:nvSpPr>
          <p:spPr>
            <a:xfrm>
              <a:off x="2585322" y="1885551"/>
              <a:ext cx="1566309" cy="1566309"/>
            </a:xfrm>
            <a:prstGeom prst="blockArc">
              <a:avLst>
                <a:gd name="adj1" fmla="val 10800000"/>
                <a:gd name="adj2" fmla="val 18707490"/>
                <a:gd name="adj3" fmla="val 11300"/>
              </a:avLst>
            </a:prstGeom>
            <a:solidFill>
              <a:srgbClr val="ACD0F0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เมฆ 39">
              <a:extLst>
                <a:ext uri="{FF2B5EF4-FFF2-40B4-BE49-F238E27FC236}">
                  <a16:creationId xmlns:a16="http://schemas.microsoft.com/office/drawing/2014/main" id="{81316054-B7CB-4F4E-84BA-D83D25599CD5}"/>
                </a:ext>
              </a:extLst>
            </p:cNvPr>
            <p:cNvSpPr/>
            <p:nvPr/>
          </p:nvSpPr>
          <p:spPr>
            <a:xfrm>
              <a:off x="3509010" y="1575080"/>
              <a:ext cx="1040130" cy="1040130"/>
            </a:xfrm>
            <a:prstGeom prst="cloud">
              <a:avLst/>
            </a:prstGeom>
            <a:solidFill>
              <a:srgbClr val="FFFFF8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57B7B3F-FCEF-4729-A1FF-D66B5063CD08}"/>
              </a:ext>
            </a:extLst>
          </p:cNvPr>
          <p:cNvGrpSpPr/>
          <p:nvPr/>
        </p:nvGrpSpPr>
        <p:grpSpPr>
          <a:xfrm>
            <a:off x="4210214" y="665647"/>
            <a:ext cx="4038436" cy="1550551"/>
            <a:chOff x="971714" y="665647"/>
            <a:chExt cx="4038436" cy="1550551"/>
          </a:xfrm>
        </p:grpSpPr>
        <p:sp>
          <p:nvSpPr>
            <p:cNvPr id="41" name="กล่องข้อความ 6">
              <a:extLst>
                <a:ext uri="{FF2B5EF4-FFF2-40B4-BE49-F238E27FC236}">
                  <a16:creationId xmlns:a16="http://schemas.microsoft.com/office/drawing/2014/main" id="{F7F406FD-D239-456D-9C32-7F5BF9C2441D}"/>
                </a:ext>
              </a:extLst>
            </p:cNvPr>
            <p:cNvSpPr txBox="1"/>
            <p:nvPr/>
          </p:nvSpPr>
          <p:spPr>
            <a:xfrm>
              <a:off x="3429164" y="1046647"/>
              <a:ext cx="7427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.</a:t>
              </a:r>
            </a:p>
          </p:txBody>
        </p:sp>
        <p:sp>
          <p:nvSpPr>
            <p:cNvPr id="7" name="กล่องข้อความ 6">
              <a:extLst>
                <a:ext uri="{FF2B5EF4-FFF2-40B4-BE49-F238E27FC236}">
                  <a16:creationId xmlns:a16="http://schemas.microsoft.com/office/drawing/2014/main" id="{B3329A0B-B910-4035-8EA6-2EA7D7EF4D16}"/>
                </a:ext>
              </a:extLst>
            </p:cNvPr>
            <p:cNvSpPr txBox="1"/>
            <p:nvPr/>
          </p:nvSpPr>
          <p:spPr>
            <a:xfrm>
              <a:off x="971714" y="665647"/>
              <a:ext cx="40384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err="1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Bài</a:t>
              </a:r>
              <a:r>
                <a:rPr lang="en-US" sz="88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 </a:t>
              </a:r>
              <a:r>
                <a:rPr lang="en-US" sz="8800" dirty="0" err="1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tâp</a:t>
              </a:r>
              <a:r>
                <a:rPr lang="en-US" sz="8800" dirty="0">
                  <a:ln w="57150">
                    <a:solidFill>
                      <a:sysClr val="windowText" lastClr="000000"/>
                    </a:solidFill>
                  </a:ln>
                  <a:solidFill>
                    <a:srgbClr val="FEDD7C"/>
                  </a:solidFill>
                  <a:latin typeface="Bauhaus 93" panose="04030905020B02020C02" pitchFamily="82" charset="0"/>
                </a:rPr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8CE2B1-EE32-44A8-97D8-70B02724A7EC}"/>
              </a:ext>
            </a:extLst>
          </p:cNvPr>
          <p:cNvGrpSpPr/>
          <p:nvPr/>
        </p:nvGrpSpPr>
        <p:grpSpPr>
          <a:xfrm>
            <a:off x="38100" y="38100"/>
            <a:ext cx="3052482" cy="2312894"/>
            <a:chOff x="9052970" y="941294"/>
            <a:chExt cx="3052482" cy="2312894"/>
          </a:xfrm>
        </p:grpSpPr>
        <p:sp>
          <p:nvSpPr>
            <p:cNvPr id="43" name="วงรี 4">
              <a:extLst>
                <a:ext uri="{FF2B5EF4-FFF2-40B4-BE49-F238E27FC236}">
                  <a16:creationId xmlns:a16="http://schemas.microsoft.com/office/drawing/2014/main" id="{89306451-FD1E-469C-852F-646E15A2428D}"/>
                </a:ext>
              </a:extLst>
            </p:cNvPr>
            <p:cNvSpPr/>
            <p:nvPr/>
          </p:nvSpPr>
          <p:spPr>
            <a:xfrm>
              <a:off x="9052970" y="941294"/>
              <a:ext cx="2312894" cy="2312894"/>
            </a:xfrm>
            <a:prstGeom prst="ellipse">
              <a:avLst/>
            </a:prstGeom>
            <a:solidFill>
              <a:srgbClr val="FEDD7C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กล่องข้อความ 5">
              <a:extLst>
                <a:ext uri="{FF2B5EF4-FFF2-40B4-BE49-F238E27FC236}">
                  <a16:creationId xmlns:a16="http://schemas.microsoft.com/office/drawing/2014/main" id="{A0CFAFA9-3397-4638-B328-6A0016BAC3C6}"/>
                </a:ext>
              </a:extLst>
            </p:cNvPr>
            <p:cNvSpPr txBox="1"/>
            <p:nvPr/>
          </p:nvSpPr>
          <p:spPr>
            <a:xfrm>
              <a:off x="9375699" y="1312911"/>
              <a:ext cx="27297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Bauhaus 93" panose="04030905020B02020C02" pitchFamily="82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2CEA01E8-597A-4EC5-A06C-DC65AEA039C0}"/>
              </a:ext>
            </a:extLst>
          </p:cNvPr>
          <p:cNvSpPr/>
          <p:nvPr/>
        </p:nvSpPr>
        <p:spPr>
          <a:xfrm>
            <a:off x="415290" y="405130"/>
            <a:ext cx="11361420" cy="6047740"/>
          </a:xfrm>
          <a:prstGeom prst="roundRect">
            <a:avLst>
              <a:gd name="adj" fmla="val 2256"/>
            </a:avLst>
          </a:prstGeom>
          <a:solidFill>
            <a:srgbClr val="ACB6E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สี่เหลี่ยมผืนผ้า: มุมมน 2">
            <a:extLst>
              <a:ext uri="{FF2B5EF4-FFF2-40B4-BE49-F238E27FC236}">
                <a16:creationId xmlns:a16="http://schemas.microsoft.com/office/drawing/2014/main" id="{BF1C5154-3E1F-4DBE-B19D-6AB5B28C51D0}"/>
              </a:ext>
            </a:extLst>
          </p:cNvPr>
          <p:cNvSpPr/>
          <p:nvPr/>
        </p:nvSpPr>
        <p:spPr>
          <a:xfrm>
            <a:off x="603050" y="580569"/>
            <a:ext cx="10993866" cy="5718629"/>
          </a:xfrm>
          <a:prstGeom prst="roundRect">
            <a:avLst>
              <a:gd name="adj" fmla="val 2256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8754F340-2748-4D23-95AE-1CC1CEA60B72}"/>
              </a:ext>
            </a:extLst>
          </p:cNvPr>
          <p:cNvGrpSpPr/>
          <p:nvPr/>
        </p:nvGrpSpPr>
        <p:grpSpPr>
          <a:xfrm>
            <a:off x="531502" y="-687698"/>
            <a:ext cx="687698" cy="687698"/>
            <a:chOff x="9749599" y="4631922"/>
            <a:chExt cx="423547" cy="423547"/>
          </a:xfrm>
        </p:grpSpPr>
        <p:sp>
          <p:nvSpPr>
            <p:cNvPr id="30" name="วงรี 29">
              <a:extLst>
                <a:ext uri="{FF2B5EF4-FFF2-40B4-BE49-F238E27FC236}">
                  <a16:creationId xmlns:a16="http://schemas.microsoft.com/office/drawing/2014/main" id="{A222E67A-F2B4-4AE4-929C-92ADC5FE3E36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วงรี 30">
              <a:extLst>
                <a:ext uri="{FF2B5EF4-FFF2-40B4-BE49-F238E27FC236}">
                  <a16:creationId xmlns:a16="http://schemas.microsoft.com/office/drawing/2014/main" id="{87A617BE-53E3-4D64-871E-1279430B09AB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ส่วนโค้ง 31">
              <a:extLst>
                <a:ext uri="{FF2B5EF4-FFF2-40B4-BE49-F238E27FC236}">
                  <a16:creationId xmlns:a16="http://schemas.microsoft.com/office/drawing/2014/main" id="{F10EE3F8-85FC-4693-B0D9-9EC72D458AE6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BB2D9D95-5892-4126-BD51-FFBA15AA7249}"/>
              </a:ext>
            </a:extLst>
          </p:cNvPr>
          <p:cNvGrpSpPr/>
          <p:nvPr/>
        </p:nvGrpSpPr>
        <p:grpSpPr>
          <a:xfrm rot="15860990">
            <a:off x="-975359" y="5586476"/>
            <a:ext cx="329560" cy="329560"/>
            <a:chOff x="9749599" y="4631922"/>
            <a:chExt cx="423547" cy="423547"/>
          </a:xfrm>
        </p:grpSpPr>
        <p:sp>
          <p:nvSpPr>
            <p:cNvPr id="34" name="วงรี 33">
              <a:extLst>
                <a:ext uri="{FF2B5EF4-FFF2-40B4-BE49-F238E27FC236}">
                  <a16:creationId xmlns:a16="http://schemas.microsoft.com/office/drawing/2014/main" id="{A483C469-1451-4B51-8C6F-A4793D79C4C0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วงรี 34">
              <a:extLst>
                <a:ext uri="{FF2B5EF4-FFF2-40B4-BE49-F238E27FC236}">
                  <a16:creationId xmlns:a16="http://schemas.microsoft.com/office/drawing/2014/main" id="{8CE9CAB7-6D45-4837-8262-5FF679A3BC76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ส่วนโค้ง 35">
              <a:extLst>
                <a:ext uri="{FF2B5EF4-FFF2-40B4-BE49-F238E27FC236}">
                  <a16:creationId xmlns:a16="http://schemas.microsoft.com/office/drawing/2014/main" id="{84A47909-7844-4A09-AE5C-9A5DA1AF3F07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กลุ่ม 36">
            <a:extLst>
              <a:ext uri="{FF2B5EF4-FFF2-40B4-BE49-F238E27FC236}">
                <a16:creationId xmlns:a16="http://schemas.microsoft.com/office/drawing/2014/main" id="{C1BCF801-8A34-4C07-8815-03224CFD6BFD}"/>
              </a:ext>
            </a:extLst>
          </p:cNvPr>
          <p:cNvGrpSpPr/>
          <p:nvPr/>
        </p:nvGrpSpPr>
        <p:grpSpPr>
          <a:xfrm rot="15860990">
            <a:off x="12697892" y="22431"/>
            <a:ext cx="479312" cy="479312"/>
            <a:chOff x="9749599" y="4631922"/>
            <a:chExt cx="423547" cy="423547"/>
          </a:xfrm>
        </p:grpSpPr>
        <p:sp>
          <p:nvSpPr>
            <p:cNvPr id="38" name="วงรี 37">
              <a:extLst>
                <a:ext uri="{FF2B5EF4-FFF2-40B4-BE49-F238E27FC236}">
                  <a16:creationId xmlns:a16="http://schemas.microsoft.com/office/drawing/2014/main" id="{1FFC8F6B-0AF1-4C44-8258-45D16D17578D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วงรี 38">
              <a:extLst>
                <a:ext uri="{FF2B5EF4-FFF2-40B4-BE49-F238E27FC236}">
                  <a16:creationId xmlns:a16="http://schemas.microsoft.com/office/drawing/2014/main" id="{FC1A6DCD-9681-4A05-AE9B-865DDC8894B3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ส่วนโค้ง 39">
              <a:extLst>
                <a:ext uri="{FF2B5EF4-FFF2-40B4-BE49-F238E27FC236}">
                  <a16:creationId xmlns:a16="http://schemas.microsoft.com/office/drawing/2014/main" id="{BA422B73-5E1F-49BA-AAFD-923FB499C8B0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9E401547-CC73-472B-AACC-DDED74CBB754}"/>
              </a:ext>
            </a:extLst>
          </p:cNvPr>
          <p:cNvGrpSpPr/>
          <p:nvPr/>
        </p:nvGrpSpPr>
        <p:grpSpPr>
          <a:xfrm rot="15860990">
            <a:off x="5757393" y="-1026600"/>
            <a:ext cx="389374" cy="389374"/>
            <a:chOff x="9749599" y="4631922"/>
            <a:chExt cx="423547" cy="423547"/>
          </a:xfrm>
        </p:grpSpPr>
        <p:sp>
          <p:nvSpPr>
            <p:cNvPr id="42" name="วงรี 41">
              <a:extLst>
                <a:ext uri="{FF2B5EF4-FFF2-40B4-BE49-F238E27FC236}">
                  <a16:creationId xmlns:a16="http://schemas.microsoft.com/office/drawing/2014/main" id="{CC1BDA1A-8C02-4F54-B7EF-C89B34AA4E97}"/>
                </a:ext>
              </a:extLst>
            </p:cNvPr>
            <p:cNvSpPr/>
            <p:nvPr/>
          </p:nvSpPr>
          <p:spPr>
            <a:xfrm>
              <a:off x="9749599" y="4631922"/>
              <a:ext cx="423547" cy="423547"/>
            </a:xfrm>
            <a:prstGeom prst="ellipse">
              <a:avLst/>
            </a:prstGeom>
            <a:solidFill>
              <a:srgbClr val="FBFDFE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วงรี 42">
              <a:extLst>
                <a:ext uri="{FF2B5EF4-FFF2-40B4-BE49-F238E27FC236}">
                  <a16:creationId xmlns:a16="http://schemas.microsoft.com/office/drawing/2014/main" id="{FCCDEA2D-3B69-4C84-A80C-E4E0CB057785}"/>
                </a:ext>
              </a:extLst>
            </p:cNvPr>
            <p:cNvSpPr/>
            <p:nvPr/>
          </p:nvSpPr>
          <p:spPr>
            <a:xfrm>
              <a:off x="9821203" y="4710298"/>
              <a:ext cx="310000" cy="310000"/>
            </a:xfrm>
            <a:prstGeom prst="ellipse">
              <a:avLst/>
            </a:prstGeom>
            <a:solidFill>
              <a:srgbClr val="ACDF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ส่วนโค้ง 43">
              <a:extLst>
                <a:ext uri="{FF2B5EF4-FFF2-40B4-BE49-F238E27FC236}">
                  <a16:creationId xmlns:a16="http://schemas.microsoft.com/office/drawing/2014/main" id="{C4BDD61A-6BD8-4C65-A173-5F96EC7DC982}"/>
                </a:ext>
              </a:extLst>
            </p:cNvPr>
            <p:cNvSpPr/>
            <p:nvPr/>
          </p:nvSpPr>
          <p:spPr>
            <a:xfrm flipV="1">
              <a:off x="9833941" y="4724366"/>
              <a:ext cx="238658" cy="238658"/>
            </a:xfrm>
            <a:prstGeom prst="arc">
              <a:avLst/>
            </a:prstGeom>
            <a:ln w="38100">
              <a:solidFill>
                <a:srgbClr val="3278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กล่องข้อความ 16">
            <a:extLst>
              <a:ext uri="{FF2B5EF4-FFF2-40B4-BE49-F238E27FC236}">
                <a16:creationId xmlns:a16="http://schemas.microsoft.com/office/drawing/2014/main" id="{50C05CFE-68A0-4A77-A039-9B462D147E17}"/>
              </a:ext>
            </a:extLst>
          </p:cNvPr>
          <p:cNvSpPr txBox="1"/>
          <p:nvPr/>
        </p:nvSpPr>
        <p:spPr>
          <a:xfrm>
            <a:off x="5429250" y="1060063"/>
            <a:ext cx="139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60D9C3-D823-4ACE-A0C6-39BAB4A9F278}"/>
              </a:ext>
            </a:extLst>
          </p:cNvPr>
          <p:cNvSpPr txBox="1"/>
          <p:nvPr/>
        </p:nvSpPr>
        <p:spPr>
          <a:xfrm>
            <a:off x="3995738" y="2640137"/>
            <a:ext cx="551021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uyền</a:t>
            </a: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ríu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rít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…ẻ </a:t>
            </a:r>
            <a:r>
              <a:rPr lang="en-US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36C87-DE17-404D-9513-3047DA89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638550"/>
            <a:ext cx="2609850" cy="2609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E2C72-E35C-4478-A4D4-E5682FE1C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3" t="67068" r="-4016"/>
          <a:stretch/>
        </p:blipFill>
        <p:spPr>
          <a:xfrm>
            <a:off x="9429749" y="1257300"/>
            <a:ext cx="3107237" cy="23812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864FEE-5968-4273-8E11-5E3176217927}"/>
              </a:ext>
            </a:extLst>
          </p:cNvPr>
          <p:cNvGrpSpPr/>
          <p:nvPr/>
        </p:nvGrpSpPr>
        <p:grpSpPr>
          <a:xfrm>
            <a:off x="12192000" y="4520464"/>
            <a:ext cx="1392799" cy="1194536"/>
            <a:chOff x="12363450" y="4672864"/>
            <a:chExt cx="1392799" cy="1194536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D4CE07EF-DBAE-424A-BC66-A16D17CA887F}"/>
                </a:ext>
              </a:extLst>
            </p:cNvPr>
            <p:cNvGrpSpPr/>
            <p:nvPr/>
          </p:nvGrpSpPr>
          <p:grpSpPr>
            <a:xfrm>
              <a:off x="12453585" y="4672864"/>
              <a:ext cx="1194536" cy="1194536"/>
              <a:chOff x="9749599" y="4631922"/>
              <a:chExt cx="423547" cy="423547"/>
            </a:xfrm>
          </p:grpSpPr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6013EFDD-0F5D-4BF1-A350-2A78194ADA53}"/>
                  </a:ext>
                </a:extLst>
              </p:cNvPr>
              <p:cNvSpPr/>
              <p:nvPr/>
            </p:nvSpPr>
            <p:spPr>
              <a:xfrm>
                <a:off x="9749599" y="4631922"/>
                <a:ext cx="423547" cy="423547"/>
              </a:xfrm>
              <a:prstGeom prst="ellipse">
                <a:avLst/>
              </a:prstGeom>
              <a:solidFill>
                <a:srgbClr val="FBFDF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วงรี 26">
                <a:extLst>
                  <a:ext uri="{FF2B5EF4-FFF2-40B4-BE49-F238E27FC236}">
                    <a16:creationId xmlns:a16="http://schemas.microsoft.com/office/drawing/2014/main" id="{4F21F700-FF41-4071-9168-8584F3B7EB26}"/>
                  </a:ext>
                </a:extLst>
              </p:cNvPr>
              <p:cNvSpPr/>
              <p:nvPr/>
            </p:nvSpPr>
            <p:spPr>
              <a:xfrm>
                <a:off x="9821203" y="4710298"/>
                <a:ext cx="310000" cy="310000"/>
              </a:xfrm>
              <a:prstGeom prst="ellipse">
                <a:avLst/>
              </a:prstGeom>
              <a:solidFill>
                <a:srgbClr val="ACDFD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ส่วนโค้ง 27">
                <a:extLst>
                  <a:ext uri="{FF2B5EF4-FFF2-40B4-BE49-F238E27FC236}">
                    <a16:creationId xmlns:a16="http://schemas.microsoft.com/office/drawing/2014/main" id="{C1F4472B-55B8-4846-91D3-4CF7BC79742E}"/>
                  </a:ext>
                </a:extLst>
              </p:cNvPr>
              <p:cNvSpPr/>
              <p:nvPr/>
            </p:nvSpPr>
            <p:spPr>
              <a:xfrm flipV="1">
                <a:off x="9833941" y="4724366"/>
                <a:ext cx="238658" cy="238658"/>
              </a:xfrm>
              <a:prstGeom prst="arc">
                <a:avLst/>
              </a:prstGeom>
              <a:ln w="38100">
                <a:solidFill>
                  <a:srgbClr val="3278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กล่องข้อความ 16">
              <a:extLst>
                <a:ext uri="{FF2B5EF4-FFF2-40B4-BE49-F238E27FC236}">
                  <a16:creationId xmlns:a16="http://schemas.microsoft.com/office/drawing/2014/main" id="{33DDE027-10E8-49A8-91F3-5E1704575BDB}"/>
                </a:ext>
              </a:extLst>
            </p:cNvPr>
            <p:cNvSpPr txBox="1"/>
            <p:nvPr/>
          </p:nvSpPr>
          <p:spPr>
            <a:xfrm>
              <a:off x="12363450" y="4774813"/>
              <a:ext cx="1392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2a</a:t>
              </a:r>
            </a:p>
          </p:txBody>
        </p:sp>
      </p:grpSp>
      <p:sp>
        <p:nvSpPr>
          <p:cNvPr id="52" name="กล่องข้อความ 16">
            <a:extLst>
              <a:ext uri="{FF2B5EF4-FFF2-40B4-BE49-F238E27FC236}">
                <a16:creationId xmlns:a16="http://schemas.microsoft.com/office/drawing/2014/main" id="{55301CA5-6954-41BE-A1AD-5E32F6B3E074}"/>
              </a:ext>
            </a:extLst>
          </p:cNvPr>
          <p:cNvSpPr txBox="1"/>
          <p:nvPr/>
        </p:nvSpPr>
        <p:spPr>
          <a:xfrm>
            <a:off x="3614696" y="1307713"/>
            <a:ext cx="103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</a:p>
        </p:txBody>
      </p:sp>
      <p:sp>
        <p:nvSpPr>
          <p:cNvPr id="53" name="กล่องข้อความ 16">
            <a:extLst>
              <a:ext uri="{FF2B5EF4-FFF2-40B4-BE49-F238E27FC236}">
                <a16:creationId xmlns:a16="http://schemas.microsoft.com/office/drawing/2014/main" id="{59C08697-02A5-44D8-B5C8-37FB0311599E}"/>
              </a:ext>
            </a:extLst>
          </p:cNvPr>
          <p:cNvSpPr txBox="1"/>
          <p:nvPr/>
        </p:nvSpPr>
        <p:spPr>
          <a:xfrm>
            <a:off x="7710446" y="1307713"/>
            <a:ext cx="103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</a:p>
        </p:txBody>
      </p:sp>
      <p:sp>
        <p:nvSpPr>
          <p:cNvPr id="54" name="กล่องข้อความ 16">
            <a:extLst>
              <a:ext uri="{FF2B5EF4-FFF2-40B4-BE49-F238E27FC236}">
                <a16:creationId xmlns:a16="http://schemas.microsoft.com/office/drawing/2014/main" id="{51ECAE05-2DB1-4BBF-98C4-5C27709A0A62}"/>
              </a:ext>
            </a:extLst>
          </p:cNvPr>
          <p:cNvSpPr txBox="1"/>
          <p:nvPr/>
        </p:nvSpPr>
        <p:spPr>
          <a:xfrm>
            <a:off x="7729496" y="1326763"/>
            <a:ext cx="103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</a:p>
        </p:txBody>
      </p:sp>
      <p:sp>
        <p:nvSpPr>
          <p:cNvPr id="55" name="กล่องข้อความ 16">
            <a:extLst>
              <a:ext uri="{FF2B5EF4-FFF2-40B4-BE49-F238E27FC236}">
                <a16:creationId xmlns:a16="http://schemas.microsoft.com/office/drawing/2014/main" id="{DEFD1117-C7C7-4814-A5F3-6A19DFBBAB0C}"/>
              </a:ext>
            </a:extLst>
          </p:cNvPr>
          <p:cNvSpPr txBox="1"/>
          <p:nvPr/>
        </p:nvSpPr>
        <p:spPr>
          <a:xfrm>
            <a:off x="3614696" y="1307713"/>
            <a:ext cx="103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</a:p>
        </p:txBody>
      </p:sp>
      <p:pic>
        <p:nvPicPr>
          <p:cNvPr id="61" name="Picture 60">
            <a:hlinkClick r:id="rId4" action="ppaction://hlinksldjump"/>
            <a:extLst>
              <a:ext uri="{FF2B5EF4-FFF2-40B4-BE49-F238E27FC236}">
                <a16:creationId xmlns:a16="http://schemas.microsoft.com/office/drawing/2014/main" id="{6E00F69D-6DC4-443E-A892-4F035C33D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98" y="5337769"/>
            <a:ext cx="1749704" cy="9449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DAFE35-B37A-4215-9A12-FCB7ABB58555}"/>
              </a:ext>
            </a:extLst>
          </p:cNvPr>
          <p:cNvGrpSpPr/>
          <p:nvPr/>
        </p:nvGrpSpPr>
        <p:grpSpPr>
          <a:xfrm>
            <a:off x="2227763" y="827316"/>
            <a:ext cx="3229609" cy="1480455"/>
            <a:chOff x="2198734" y="827316"/>
            <a:chExt cx="3229609" cy="14804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BC3C41-95E4-4792-A0A1-731E3E195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82" b="26968"/>
            <a:stretch/>
          </p:blipFill>
          <p:spPr>
            <a:xfrm>
              <a:off x="2198734" y="827316"/>
              <a:ext cx="3229609" cy="1480455"/>
            </a:xfrm>
            <a:prstGeom prst="rect">
              <a:avLst/>
            </a:prstGeom>
          </p:spPr>
        </p:pic>
        <p:sp>
          <p:nvSpPr>
            <p:cNvPr id="47" name="กล่องข้อความ 16">
              <a:extLst>
                <a:ext uri="{FF2B5EF4-FFF2-40B4-BE49-F238E27FC236}">
                  <a16:creationId xmlns:a16="http://schemas.microsoft.com/office/drawing/2014/main" id="{AF1D50DD-2B18-4A30-856A-ED5AE1E0CD5C}"/>
                </a:ext>
              </a:extLst>
            </p:cNvPr>
            <p:cNvSpPr txBox="1"/>
            <p:nvPr/>
          </p:nvSpPr>
          <p:spPr>
            <a:xfrm>
              <a:off x="3658239" y="1088185"/>
              <a:ext cx="10356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6B08764-93F6-420E-994F-D9072DE24D21}"/>
              </a:ext>
            </a:extLst>
          </p:cNvPr>
          <p:cNvGrpSpPr/>
          <p:nvPr/>
        </p:nvGrpSpPr>
        <p:grpSpPr>
          <a:xfrm>
            <a:off x="6596563" y="827316"/>
            <a:ext cx="3229609" cy="1480455"/>
            <a:chOff x="2198734" y="827316"/>
            <a:chExt cx="3229609" cy="1480455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9527080-1520-4775-9D53-A88FEA36D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82" b="26968"/>
            <a:stretch/>
          </p:blipFill>
          <p:spPr>
            <a:xfrm>
              <a:off x="2198734" y="827316"/>
              <a:ext cx="3229609" cy="1480455"/>
            </a:xfrm>
            <a:prstGeom prst="rect">
              <a:avLst/>
            </a:prstGeom>
          </p:spPr>
        </p:pic>
        <p:sp>
          <p:nvSpPr>
            <p:cNvPr id="58" name="กล่องข้อความ 16">
              <a:extLst>
                <a:ext uri="{FF2B5EF4-FFF2-40B4-BE49-F238E27FC236}">
                  <a16:creationId xmlns:a16="http://schemas.microsoft.com/office/drawing/2014/main" id="{E40B4F16-BE44-4D1C-9475-538C52353055}"/>
                </a:ext>
              </a:extLst>
            </p:cNvPr>
            <p:cNvSpPr txBox="1"/>
            <p:nvPr/>
          </p:nvSpPr>
          <p:spPr>
            <a:xfrm>
              <a:off x="3658239" y="1088185"/>
              <a:ext cx="10356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endParaRPr lang="en-US" sz="5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4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5463 L 0.00091 0.05463 C -0.01237 0.11019 -0.0207 0.14815 -0.03659 0.20186 C -0.03828 0.20718 -0.05846 0.27315 -0.06784 0.28774 C -0.07474 0.29861 -0.10391 0.32199 -0.10846 0.32686 C -0.12396 0.3426 -0.13958 0.35787 -0.15377 0.37686 C -0.15794 0.38241 -0.16198 0.38843 -0.16627 0.39329 C -0.17396 0.40232 -0.1819 0.41019 -0.18971 0.41829 C -0.19232 0.4213 -0.19518 0.42338 -0.19752 0.42686 C -0.20221 0.43334 -0.20677 0.44028 -0.21159 0.4463 C -0.21484 0.45 -0.22383 0.46019 -0.22721 0.46574 C -0.23008 0.46991 -0.23216 0.4757 -0.23502 0.47963 C -0.2582 0.50926 -0.22682 0.45093 -0.26159 0.51297 L -0.28971 0.56297 L -0.28971 0.56574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23 L -3.75E-6 0.00023 C 0.01602 -0.0125 0.0319 -0.02732 0.04779 -0.03704 C 0.06888 -0.05 0.09063 -0.05834 0.11211 -0.06783 C 0.1362 -0.07871 0.16016 -0.09028 0.18477 -0.09861 C 0.21862 -0.11042 0.31823 -0.13403 0.35039 -0.13843 C 0.37969 -0.14283 0.40925 -0.14236 0.43855 -0.14468 C 0.48177 -0.14815 0.50964 -0.15209 0.55183 -0.15695 L 0.58998 -0.16621 C 0.60235 -0.16968 0.61459 -0.17523 0.62696 -0.17847 C 0.66329 -0.18866 0.64909 -0.17894 0.68659 -0.19699 C 0.68959 -0.19838 0.72162 -0.21389 0.73425 -0.22454 C 0.73503 -0.22547 0.73581 -0.22662 0.73672 -0.22755 L 0.73672 -0.22732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36" y="-11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0.01135 L -0.00807 0.01158 C -0.0138 0.03172 -0.01628 0.04676 -0.02526 0.06135 C -0.02865 0.06667 -0.03255 0.07061 -0.0362 0.07524 C -0.04037 0.07963 -0.0444 0.08496 -0.0487 0.08912 C -0.06328 0.10232 -0.07357 0.1095 -0.08932 0.1169 C -0.09297 0.11806 -0.09675 0.11829 -0.10026 0.11945 C -0.10612 0.1213 -0.11185 0.12269 -0.11745 0.12524 C -0.12435 0.12755 -0.13099 0.13172 -0.13776 0.13334 C -0.15235 0.13727 -0.18151 0.1419 -0.18151 0.1419 C -0.18568 0.14375 -0.18985 0.14584 -0.19401 0.14723 C -0.19662 0.14815 -0.19935 0.14908 -0.20182 0.15024 C -0.20352 0.15093 -0.20495 0.15209 -0.20651 0.15301 C -0.20886 0.15394 -0.21797 0.15649 -0.22057 0.15834 C -0.22591 0.16204 -0.23294 0.16945 -0.23776 0.17477 C -0.24258 0.1801 -0.24141 0.17871 -0.24401 0.18334 L -0.24401 0.1838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8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787 L -0.00143 -0.00764 C 0.06928 0.0169 0.11797 0.02755 0.18764 0.08935 C 0.20508 0.10486 0.22201 0.11759 0.23764 0.13912 C 0.24649 0.15162 0.25456 0.16991 0.26107 0.18657 C 0.26641 0.20046 0.27045 0.21204 0.27357 0.22801 C 0.278 0.25208 0.28178 0.27639 0.28607 0.30046 C 0.28855 0.31505 0.29076 0.33032 0.29389 0.34491 C 0.30678 0.40648 0.30261 0.38495 0.31732 0.46134 C 0.31941 0.47245 0.32058 0.48426 0.32357 0.49468 C 0.3267 0.50579 0.32956 0.51713 0.33295 0.52824 C 0.33985 0.55116 0.35105 0.58472 0.35951 0.60602 C 0.36316 0.61551 0.36797 0.62384 0.37201 0.6338 C 0.37904 0.65093 0.38607 0.66806 0.39232 0.68657 C 0.39545 0.6956 0.39792 0.70556 0.4017 0.71435 C 0.40482 0.72153 0.40899 0.72708 0.41264 0.7338 C 0.41641 0.74097 0.41941 0.74954 0.42357 0.75602 C 0.42774 0.7625 0.43282 0.76736 0.43764 0.77269 C 0.47188 0.80972 0.4586 0.79144 0.50951 0.83102 C 0.52266 0.8412 0.54193 0.85741 0.55639 0.86435 C 0.56446 0.86829 0.57318 0.86852 0.58139 0.87269 C 0.59402 0.87894 0.60639 0.8875 0.61889 0.89491 C 0.62357 0.89769 0.62813 0.90093 0.63295 0.90324 C 0.65573 0.91343 0.63516 0.9037 0.6642 0.91968 C 0.66771 0.92199 0.67149 0.92338 0.67514 0.92523 C 0.68086 0.92894 0.68633 0.93356 0.69232 0.93634 C 0.70092 0.94097 0.72019 0.94514 0.72826 0.94769 C 0.73659 0.95023 0.7448 0.95347 0.75313 0.95602 C 0.80808 0.97292 0.71029 0.94144 0.77826 0.96157 C 0.81172 0.97153 0.76862 0.96412 0.8142 0.96991 C 0.8198 0.97176 0.82566 0.97269 0.83139 0.97546 C 0.83516 0.97731 0.83842 0.98171 0.84232 0.9838 C 0.85157 0.98843 0.86928 0.98657 0.8767 0.98657 L 0.87982 0.96991 " pathEditMode="relative" rAng="0" ptsTypes="AAAAAAAAAAAAAAAAAAAAAAAAAAAAAAAA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63" y="497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741 L 0.00391 -0.00718 C -0.01758 -0.13704 0.00638 0.00115 -0.01015 -0.07963 C -0.01211 -0.08889 -0.01263 -0.09861 -0.01484 -0.10741 C -0.01719 -0.11667 -0.03164 -0.15625 -0.03515 -0.16297 C -0.04049 -0.17315 -0.06094 -0.20973 -0.07265 -0.2213 C -0.08607 -0.23473 -0.10638 -0.24329 -0.11953 -0.24908 C -0.13099 -0.2544 -0.14258 -0.25811 -0.1539 -0.26297 C -0.1819 -0.27524 -0.19466 -0.28426 -0.22265 -0.29074 C -0.2595 -0.29954 -0.34362 -0.30093 -0.36328 -0.30186 L -0.5039 -0.30741 C -0.56458 -0.31644 -0.55417 -0.31389 -0.61328 -0.32686 C -0.64062 -0.33311 -0.6664 -0.3382 -0.69297 -0.34908 C -0.70247 -0.35301 -0.71172 -0.3588 -0.72109 -0.36297 C -0.74388 -0.37315 -0.74349 -0.36945 -0.7664 -0.38241 C -0.77708 -0.38866 -0.80273 -0.40672 -0.81328 -0.41574 C -0.81927 -0.42084 -0.82461 -0.42755 -0.83047 -0.43241 C -0.83555 -0.43681 -0.84114 -0.43889 -0.84609 -0.44352 C -0.85286 -0.45 -0.85872 -0.46065 -0.86484 -0.46852 C -0.87161 -0.47732 -0.87851 -0.48519 -0.88515 -0.49352 C -0.88737 -0.4963 -0.88958 -0.49861 -0.8914 -0.50186 C -0.89297 -0.50463 -0.89427 -0.50811 -0.89609 -0.51019 C -0.9069 -0.52315 -0.89726 -0.50672 -0.90234 -0.51574 L -0.90234 -0.51551 " pathEditMode="relative" rAng="0" ptsTypes="AAAAAAAAAAAAAA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3" y="-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1.11111E-6 L -0.32487 0.19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72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17357 0.19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643 0.32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8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1.11111E-6 L 0.11576 0.59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717</Words>
  <Application>Microsoft Office PowerPoint</Application>
  <PresentationFormat>Widescreen</PresentationFormat>
  <Paragraphs>97</Paragraphs>
  <Slides>15</Slides>
  <Notes>2</Notes>
  <HiddenSlides>5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#9Slide03 AllRoundGothic</vt:lpstr>
      <vt:lpstr>#9Slide05 SVNEgregio Script</vt:lpstr>
      <vt:lpstr>Arial</vt:lpstr>
      <vt:lpstr>Bauhaus 93</vt:lpstr>
      <vt:lpstr>Calibri</vt:lpstr>
      <vt:lpstr>Calibri Light</vt:lpstr>
      <vt:lpstr>FC Daisy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2022-01-19T15:32:00Z</dcterms:created>
  <dcterms:modified xsi:type="dcterms:W3CDTF">2022-01-19T15:33:06Z</dcterms:modified>
</cp:coreProperties>
</file>