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8" r:id="rId1"/>
    <p:sldMasterId id="2147483921" r:id="rId2"/>
    <p:sldMasterId id="2147483984" r:id="rId3"/>
    <p:sldMasterId id="2147485900" r:id="rId4"/>
  </p:sldMasterIdLst>
  <p:notesMasterIdLst>
    <p:notesMasterId r:id="rId17"/>
  </p:notesMasterIdLst>
  <p:sldIdLst>
    <p:sldId id="421" r:id="rId5"/>
    <p:sldId id="423" r:id="rId6"/>
    <p:sldId id="424" r:id="rId7"/>
    <p:sldId id="420" r:id="rId8"/>
    <p:sldId id="428" r:id="rId9"/>
    <p:sldId id="350" r:id="rId10"/>
    <p:sldId id="529" r:id="rId11"/>
    <p:sldId id="510" r:id="rId12"/>
    <p:sldId id="530" r:id="rId13"/>
    <p:sldId id="508" r:id="rId14"/>
    <p:sldId id="418" r:id="rId15"/>
    <p:sldId id="513"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VNI-Times" pitchFamily="2"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sz="4500" kern="1200">
        <a:solidFill>
          <a:schemeClr val="tx2"/>
        </a:solidFill>
        <a:latin typeface="VNI-Times" pitchFamily="2" charset="0"/>
        <a:ea typeface="+mn-ea"/>
        <a:cs typeface="+mn-cs"/>
      </a:defRPr>
    </a:lvl1pPr>
    <a:lvl2pPr marL="342900" algn="l" rtl="0" eaLnBrk="0" fontAlgn="base" hangingPunct="0">
      <a:spcBef>
        <a:spcPct val="0"/>
      </a:spcBef>
      <a:spcAft>
        <a:spcPct val="0"/>
      </a:spcAft>
      <a:defRPr sz="4500" kern="1200">
        <a:solidFill>
          <a:schemeClr val="tx2"/>
        </a:solidFill>
        <a:latin typeface="VNI-Times" pitchFamily="2" charset="0"/>
        <a:ea typeface="+mn-ea"/>
        <a:cs typeface="+mn-cs"/>
      </a:defRPr>
    </a:lvl2pPr>
    <a:lvl3pPr marL="685800" algn="l" rtl="0" eaLnBrk="0" fontAlgn="base" hangingPunct="0">
      <a:spcBef>
        <a:spcPct val="0"/>
      </a:spcBef>
      <a:spcAft>
        <a:spcPct val="0"/>
      </a:spcAft>
      <a:defRPr sz="4500" kern="1200">
        <a:solidFill>
          <a:schemeClr val="tx2"/>
        </a:solidFill>
        <a:latin typeface="VNI-Times" pitchFamily="2" charset="0"/>
        <a:ea typeface="+mn-ea"/>
        <a:cs typeface="+mn-cs"/>
      </a:defRPr>
    </a:lvl3pPr>
    <a:lvl4pPr marL="1028700" algn="l" rtl="0" eaLnBrk="0" fontAlgn="base" hangingPunct="0">
      <a:spcBef>
        <a:spcPct val="0"/>
      </a:spcBef>
      <a:spcAft>
        <a:spcPct val="0"/>
      </a:spcAft>
      <a:defRPr sz="4500" kern="1200">
        <a:solidFill>
          <a:schemeClr val="tx2"/>
        </a:solidFill>
        <a:latin typeface="VNI-Times" pitchFamily="2" charset="0"/>
        <a:ea typeface="+mn-ea"/>
        <a:cs typeface="+mn-cs"/>
      </a:defRPr>
    </a:lvl4pPr>
    <a:lvl5pPr marL="1371600" algn="l" rtl="0" eaLnBrk="0" fontAlgn="base" hangingPunct="0">
      <a:spcBef>
        <a:spcPct val="0"/>
      </a:spcBef>
      <a:spcAft>
        <a:spcPct val="0"/>
      </a:spcAft>
      <a:defRPr sz="4500" kern="1200">
        <a:solidFill>
          <a:schemeClr val="tx2"/>
        </a:solidFill>
        <a:latin typeface="VNI-Times" pitchFamily="2" charset="0"/>
        <a:ea typeface="+mn-ea"/>
        <a:cs typeface="+mn-cs"/>
      </a:defRPr>
    </a:lvl5pPr>
    <a:lvl6pPr marL="1714500" algn="l" defTabSz="685800" rtl="0" eaLnBrk="1" latinLnBrk="0" hangingPunct="1">
      <a:defRPr sz="4500" kern="1200">
        <a:solidFill>
          <a:schemeClr val="tx2"/>
        </a:solidFill>
        <a:latin typeface="VNI-Times" pitchFamily="2" charset="0"/>
        <a:ea typeface="+mn-ea"/>
        <a:cs typeface="+mn-cs"/>
      </a:defRPr>
    </a:lvl6pPr>
    <a:lvl7pPr marL="2057400" algn="l" defTabSz="685800" rtl="0" eaLnBrk="1" latinLnBrk="0" hangingPunct="1">
      <a:defRPr sz="4500" kern="1200">
        <a:solidFill>
          <a:schemeClr val="tx2"/>
        </a:solidFill>
        <a:latin typeface="VNI-Times" pitchFamily="2" charset="0"/>
        <a:ea typeface="+mn-ea"/>
        <a:cs typeface="+mn-cs"/>
      </a:defRPr>
    </a:lvl7pPr>
    <a:lvl8pPr marL="2400300" algn="l" defTabSz="685800" rtl="0" eaLnBrk="1" latinLnBrk="0" hangingPunct="1">
      <a:defRPr sz="4500" kern="1200">
        <a:solidFill>
          <a:schemeClr val="tx2"/>
        </a:solidFill>
        <a:latin typeface="VNI-Times" pitchFamily="2" charset="0"/>
        <a:ea typeface="+mn-ea"/>
        <a:cs typeface="+mn-cs"/>
      </a:defRPr>
    </a:lvl8pPr>
    <a:lvl9pPr marL="2743200" algn="l" defTabSz="685800" rtl="0" eaLnBrk="1" latinLnBrk="0" hangingPunct="1">
      <a:defRPr sz="4500" kern="1200">
        <a:solidFill>
          <a:schemeClr val="tx2"/>
        </a:solidFill>
        <a:latin typeface="VNI-Times" pitchFamily="2"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CCFF"/>
    <a:srgbClr val="3399FF"/>
    <a:srgbClr val="0066FF"/>
    <a:srgbClr val="CCCCFF"/>
    <a:srgbClr val="ECFEFE"/>
    <a:srgbClr val="87C49C"/>
    <a:srgbClr val="EAFE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1" autoAdjust="0"/>
    <p:restoredTop sz="94660"/>
  </p:normalViewPr>
  <p:slideViewPr>
    <p:cSldViewPr>
      <p:cViewPr varScale="1">
        <p:scale>
          <a:sx n="90" d="100"/>
          <a:sy n="90" d="100"/>
        </p:scale>
        <p:origin x="80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A1725-23A4-4FCE-94CC-22282D50579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4746FE6-17E0-4346-BBD2-5C2DF9034A57}">
      <dgm:prSet phldrT="[Text]" custT="1"/>
      <dgm:spPr>
        <a:solidFill>
          <a:schemeClr val="accent6">
            <a:lumMod val="75000"/>
          </a:schemeClr>
        </a:solidFill>
      </dgm:spPr>
      <dgm:t>
        <a:bodyPr/>
        <a:lstStyle/>
        <a:p>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Khởi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nối</a:t>
          </a:r>
          <a:endParaRPr lang="en-US" sz="2800" dirty="0"/>
        </a:p>
      </dgm:t>
    </dgm:pt>
    <dgm:pt modelId="{FBE7C1C9-7E37-47BE-9EA3-21854B980862}" type="parTrans" cxnId="{1EDF74A2-5FD7-4199-A687-3867C4667216}">
      <dgm:prSet/>
      <dgm:spPr/>
      <dgm:t>
        <a:bodyPr/>
        <a:lstStyle/>
        <a:p>
          <a:endParaRPr lang="en-US" sz="2800"/>
        </a:p>
      </dgm:t>
    </dgm:pt>
    <dgm:pt modelId="{9923EFB0-91A0-4DB8-BA1B-5B5E56694B1F}" type="sibTrans" cxnId="{1EDF74A2-5FD7-4199-A687-3867C4667216}">
      <dgm:prSet custT="1"/>
      <dgm:spPr/>
      <dgm:t>
        <a:bodyPr/>
        <a:lstStyle/>
        <a:p>
          <a:endParaRPr lang="en-US" sz="2800"/>
        </a:p>
      </dgm:t>
    </dgm:pt>
    <dgm:pt modelId="{945D4F10-7FA8-4605-A6DB-53E26CD0C495}">
      <dgm:prSet phldrT="[Text]" custT="1"/>
      <dgm:spPr>
        <a:solidFill>
          <a:schemeClr val="tx2">
            <a:lumMod val="60000"/>
            <a:lumOff val="40000"/>
          </a:schemeClr>
        </a:solidFill>
      </dgm:spPr>
      <dgm:t>
        <a:bodyPr/>
        <a:lstStyle/>
        <a:p>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Khám</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phá</a:t>
          </a:r>
          <a:r>
            <a:rPr lang="en-US" sz="2800" b="1">
              <a:latin typeface="Times New Roman" pitchFamily="18" charset="0"/>
              <a:cs typeface="Times New Roman" pitchFamily="18" charset="0"/>
            </a:rPr>
            <a:t> – luyện tập</a:t>
          </a:r>
          <a:endParaRPr lang="en-US" sz="2800" dirty="0"/>
        </a:p>
      </dgm:t>
    </dgm:pt>
    <dgm:pt modelId="{43572765-B9F6-409A-A568-6F1E64F9DC57}" type="parTrans" cxnId="{1ECEE56F-B10C-48FE-96F9-92FA8810677A}">
      <dgm:prSet/>
      <dgm:spPr/>
      <dgm:t>
        <a:bodyPr/>
        <a:lstStyle/>
        <a:p>
          <a:endParaRPr lang="en-US" sz="2800"/>
        </a:p>
      </dgm:t>
    </dgm:pt>
    <dgm:pt modelId="{338F6C25-7541-4058-9D35-0BCA8D8A96C3}" type="sibTrans" cxnId="{1ECEE56F-B10C-48FE-96F9-92FA8810677A}">
      <dgm:prSet custT="1"/>
      <dgm:spPr/>
      <dgm:t>
        <a:bodyPr/>
        <a:lstStyle/>
        <a:p>
          <a:endParaRPr lang="en-US" sz="2800"/>
        </a:p>
      </dgm:t>
    </dgm:pt>
    <dgm:pt modelId="{06A5230B-D531-45B6-AA45-F776E4AECE81}">
      <dgm:prSet phldrT="[Text]" custT="1"/>
      <dgm:spPr>
        <a:solidFill>
          <a:schemeClr val="accent2">
            <a:lumMod val="75000"/>
          </a:schemeClr>
        </a:solidFill>
      </dgm:spPr>
      <dgm:t>
        <a:bodyPr/>
        <a:lstStyle/>
        <a:p>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Củng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p>
      </dgm:t>
    </dgm:pt>
    <dgm:pt modelId="{02952FA7-3C7D-4004-B3FC-B0E12ECC8F19}" type="parTrans" cxnId="{4A5547D2-93B8-4389-B4DE-9721E73AF192}">
      <dgm:prSet/>
      <dgm:spPr/>
      <dgm:t>
        <a:bodyPr/>
        <a:lstStyle/>
        <a:p>
          <a:endParaRPr lang="en-US" sz="2800"/>
        </a:p>
      </dgm:t>
    </dgm:pt>
    <dgm:pt modelId="{42F45523-5D56-405F-8071-3EC8083084DF}" type="sibTrans" cxnId="{4A5547D2-93B8-4389-B4DE-9721E73AF192}">
      <dgm:prSet/>
      <dgm:spPr/>
      <dgm:t>
        <a:bodyPr/>
        <a:lstStyle/>
        <a:p>
          <a:endParaRPr lang="en-US" sz="2800"/>
        </a:p>
      </dgm:t>
    </dgm:pt>
    <dgm:pt modelId="{AF627D46-789F-43B6-9D76-F319B51FEE2F}" type="pres">
      <dgm:prSet presAssocID="{F9BA1725-23A4-4FCE-94CC-22282D505797}" presName="outerComposite" presStyleCnt="0">
        <dgm:presLayoutVars>
          <dgm:chMax val="5"/>
          <dgm:dir/>
          <dgm:resizeHandles val="exact"/>
        </dgm:presLayoutVars>
      </dgm:prSet>
      <dgm:spPr/>
    </dgm:pt>
    <dgm:pt modelId="{13469A99-2E74-4CAC-913F-98DCE3F9B0CD}" type="pres">
      <dgm:prSet presAssocID="{F9BA1725-23A4-4FCE-94CC-22282D505797}" presName="dummyMaxCanvas" presStyleCnt="0">
        <dgm:presLayoutVars/>
      </dgm:prSet>
      <dgm:spPr/>
    </dgm:pt>
    <dgm:pt modelId="{32353C91-CBA7-403F-BF90-DDEAAF6D89A2}" type="pres">
      <dgm:prSet presAssocID="{F9BA1725-23A4-4FCE-94CC-22282D505797}" presName="ThreeNodes_1" presStyleLbl="node1" presStyleIdx="0" presStyleCnt="3" custScaleX="117647">
        <dgm:presLayoutVars>
          <dgm:bulletEnabled val="1"/>
        </dgm:presLayoutVars>
      </dgm:prSet>
      <dgm:spPr/>
    </dgm:pt>
    <dgm:pt modelId="{2B1E8245-4881-42D4-A5C8-B913FFEA86F7}" type="pres">
      <dgm:prSet presAssocID="{F9BA1725-23A4-4FCE-94CC-22282D505797}" presName="ThreeNodes_2" presStyleLbl="node1" presStyleIdx="1" presStyleCnt="3" custScaleX="117647" custLinFactNeighborX="348">
        <dgm:presLayoutVars>
          <dgm:bulletEnabled val="1"/>
        </dgm:presLayoutVars>
      </dgm:prSet>
      <dgm:spPr/>
    </dgm:pt>
    <dgm:pt modelId="{24BF83D6-0D78-47AE-B581-89B57C03C037}" type="pres">
      <dgm:prSet presAssocID="{F9BA1725-23A4-4FCE-94CC-22282D505797}" presName="ThreeNodes_3" presStyleLbl="node1" presStyleIdx="2" presStyleCnt="3" custScaleX="117647">
        <dgm:presLayoutVars>
          <dgm:bulletEnabled val="1"/>
        </dgm:presLayoutVars>
      </dgm:prSet>
      <dgm:spPr/>
    </dgm:pt>
    <dgm:pt modelId="{F9AD081B-3B8F-42D1-8849-A8106CF23EC7}" type="pres">
      <dgm:prSet presAssocID="{F9BA1725-23A4-4FCE-94CC-22282D505797}" presName="ThreeConn_1-2" presStyleLbl="fgAccFollowNode1" presStyleIdx="0" presStyleCnt="2">
        <dgm:presLayoutVars>
          <dgm:bulletEnabled val="1"/>
        </dgm:presLayoutVars>
      </dgm:prSet>
      <dgm:spPr/>
    </dgm:pt>
    <dgm:pt modelId="{93BBAE84-29E9-4ABB-AAAA-C41CCB57166D}" type="pres">
      <dgm:prSet presAssocID="{F9BA1725-23A4-4FCE-94CC-22282D505797}" presName="ThreeConn_2-3" presStyleLbl="fgAccFollowNode1" presStyleIdx="1" presStyleCnt="2">
        <dgm:presLayoutVars>
          <dgm:bulletEnabled val="1"/>
        </dgm:presLayoutVars>
      </dgm:prSet>
      <dgm:spPr/>
    </dgm:pt>
    <dgm:pt modelId="{E814F712-9732-40D9-9E3E-6AFB967F34CF}" type="pres">
      <dgm:prSet presAssocID="{F9BA1725-23A4-4FCE-94CC-22282D505797}" presName="ThreeNodes_1_text" presStyleLbl="node1" presStyleIdx="2" presStyleCnt="3">
        <dgm:presLayoutVars>
          <dgm:bulletEnabled val="1"/>
        </dgm:presLayoutVars>
      </dgm:prSet>
      <dgm:spPr/>
    </dgm:pt>
    <dgm:pt modelId="{407AC3DE-D9D4-475A-9B7C-8FF1F1D50FB6}" type="pres">
      <dgm:prSet presAssocID="{F9BA1725-23A4-4FCE-94CC-22282D505797}" presName="ThreeNodes_2_text" presStyleLbl="node1" presStyleIdx="2" presStyleCnt="3">
        <dgm:presLayoutVars>
          <dgm:bulletEnabled val="1"/>
        </dgm:presLayoutVars>
      </dgm:prSet>
      <dgm:spPr/>
    </dgm:pt>
    <dgm:pt modelId="{D9C3DE28-3978-40FE-B3E4-FEBB2EFF2011}" type="pres">
      <dgm:prSet presAssocID="{F9BA1725-23A4-4FCE-94CC-22282D505797}" presName="ThreeNodes_3_text" presStyleLbl="node1" presStyleIdx="2" presStyleCnt="3">
        <dgm:presLayoutVars>
          <dgm:bulletEnabled val="1"/>
        </dgm:presLayoutVars>
      </dgm:prSet>
      <dgm:spPr/>
    </dgm:pt>
  </dgm:ptLst>
  <dgm:cxnLst>
    <dgm:cxn modelId="{524D3B04-94A5-47A5-8935-7912D8BA8931}" type="presOf" srcId="{338F6C25-7541-4058-9D35-0BCA8D8A96C3}" destId="{93BBAE84-29E9-4ABB-AAAA-C41CCB57166D}" srcOrd="0" destOrd="0" presId="urn:microsoft.com/office/officeart/2005/8/layout/vProcess5"/>
    <dgm:cxn modelId="{5290CB07-FEF3-4D1E-9B40-7100424562D4}" type="presOf" srcId="{F9BA1725-23A4-4FCE-94CC-22282D505797}" destId="{AF627D46-789F-43B6-9D76-F319B51FEE2F}" srcOrd="0" destOrd="0" presId="urn:microsoft.com/office/officeart/2005/8/layout/vProcess5"/>
    <dgm:cxn modelId="{191F571E-27E1-404B-9E98-0563469EBECE}" type="presOf" srcId="{74746FE6-17E0-4346-BBD2-5C2DF9034A57}" destId="{E814F712-9732-40D9-9E3E-6AFB967F34CF}" srcOrd="1" destOrd="0" presId="urn:microsoft.com/office/officeart/2005/8/layout/vProcess5"/>
    <dgm:cxn modelId="{BDE4CC26-8019-4E84-9343-984FA80664F5}" type="presOf" srcId="{9923EFB0-91A0-4DB8-BA1B-5B5E56694B1F}" destId="{F9AD081B-3B8F-42D1-8849-A8106CF23EC7}" srcOrd="0" destOrd="0" presId="urn:microsoft.com/office/officeart/2005/8/layout/vProcess5"/>
    <dgm:cxn modelId="{1ECEE56F-B10C-48FE-96F9-92FA8810677A}" srcId="{F9BA1725-23A4-4FCE-94CC-22282D505797}" destId="{945D4F10-7FA8-4605-A6DB-53E26CD0C495}" srcOrd="1" destOrd="0" parTransId="{43572765-B9F6-409A-A568-6F1E64F9DC57}" sibTransId="{338F6C25-7541-4058-9D35-0BCA8D8A96C3}"/>
    <dgm:cxn modelId="{950C7174-4962-40C6-9602-C2387F5DA432}" type="presOf" srcId="{06A5230B-D531-45B6-AA45-F776E4AECE81}" destId="{D9C3DE28-3978-40FE-B3E4-FEBB2EFF2011}" srcOrd="1" destOrd="0" presId="urn:microsoft.com/office/officeart/2005/8/layout/vProcess5"/>
    <dgm:cxn modelId="{FE1C0E56-4405-4267-A8AA-E2CDBEAFFC2D}" type="presOf" srcId="{945D4F10-7FA8-4605-A6DB-53E26CD0C495}" destId="{2B1E8245-4881-42D4-A5C8-B913FFEA86F7}" srcOrd="0" destOrd="0" presId="urn:microsoft.com/office/officeart/2005/8/layout/vProcess5"/>
    <dgm:cxn modelId="{B98A9580-1CBD-476E-8D7B-8AA2CDD5ABE8}" type="presOf" srcId="{74746FE6-17E0-4346-BBD2-5C2DF9034A57}" destId="{32353C91-CBA7-403F-BF90-DDEAAF6D89A2}" srcOrd="0" destOrd="0" presId="urn:microsoft.com/office/officeart/2005/8/layout/vProcess5"/>
    <dgm:cxn modelId="{FC19BA85-D26D-4696-9952-C9162B9F8DB6}" type="presOf" srcId="{945D4F10-7FA8-4605-A6DB-53E26CD0C495}" destId="{407AC3DE-D9D4-475A-9B7C-8FF1F1D50FB6}" srcOrd="1" destOrd="0" presId="urn:microsoft.com/office/officeart/2005/8/layout/vProcess5"/>
    <dgm:cxn modelId="{1EDF74A2-5FD7-4199-A687-3867C4667216}" srcId="{F9BA1725-23A4-4FCE-94CC-22282D505797}" destId="{74746FE6-17E0-4346-BBD2-5C2DF9034A57}" srcOrd="0" destOrd="0" parTransId="{FBE7C1C9-7E37-47BE-9EA3-21854B980862}" sibTransId="{9923EFB0-91A0-4DB8-BA1B-5B5E56694B1F}"/>
    <dgm:cxn modelId="{26E0E3A3-B00F-4EA3-BBB5-D4C41C969B71}" type="presOf" srcId="{06A5230B-D531-45B6-AA45-F776E4AECE81}" destId="{24BF83D6-0D78-47AE-B581-89B57C03C037}" srcOrd="0" destOrd="0" presId="urn:microsoft.com/office/officeart/2005/8/layout/vProcess5"/>
    <dgm:cxn modelId="{4A5547D2-93B8-4389-B4DE-9721E73AF192}" srcId="{F9BA1725-23A4-4FCE-94CC-22282D505797}" destId="{06A5230B-D531-45B6-AA45-F776E4AECE81}" srcOrd="2" destOrd="0" parTransId="{02952FA7-3C7D-4004-B3FC-B0E12ECC8F19}" sibTransId="{42F45523-5D56-405F-8071-3EC8083084DF}"/>
    <dgm:cxn modelId="{71C8F22A-D0C8-4387-A190-2165517997B1}" type="presParOf" srcId="{AF627D46-789F-43B6-9D76-F319B51FEE2F}" destId="{13469A99-2E74-4CAC-913F-98DCE3F9B0CD}" srcOrd="0" destOrd="0" presId="urn:microsoft.com/office/officeart/2005/8/layout/vProcess5"/>
    <dgm:cxn modelId="{71632345-187D-4FFB-9432-37748CD065A8}" type="presParOf" srcId="{AF627D46-789F-43B6-9D76-F319B51FEE2F}" destId="{32353C91-CBA7-403F-BF90-DDEAAF6D89A2}" srcOrd="1" destOrd="0" presId="urn:microsoft.com/office/officeart/2005/8/layout/vProcess5"/>
    <dgm:cxn modelId="{A0621AB5-32F5-4A54-88AB-AC3BA7D6DAE4}" type="presParOf" srcId="{AF627D46-789F-43B6-9D76-F319B51FEE2F}" destId="{2B1E8245-4881-42D4-A5C8-B913FFEA86F7}" srcOrd="2" destOrd="0" presId="urn:microsoft.com/office/officeart/2005/8/layout/vProcess5"/>
    <dgm:cxn modelId="{09F3AC7B-7FF0-425C-87A7-AE14DAC0AEE2}" type="presParOf" srcId="{AF627D46-789F-43B6-9D76-F319B51FEE2F}" destId="{24BF83D6-0D78-47AE-B581-89B57C03C037}" srcOrd="3" destOrd="0" presId="urn:microsoft.com/office/officeart/2005/8/layout/vProcess5"/>
    <dgm:cxn modelId="{1797BAB8-08A5-447F-9CAB-F4FD151689EA}" type="presParOf" srcId="{AF627D46-789F-43B6-9D76-F319B51FEE2F}" destId="{F9AD081B-3B8F-42D1-8849-A8106CF23EC7}" srcOrd="4" destOrd="0" presId="urn:microsoft.com/office/officeart/2005/8/layout/vProcess5"/>
    <dgm:cxn modelId="{CEC27BC0-768A-49A9-8049-64DCCEBD0775}" type="presParOf" srcId="{AF627D46-789F-43B6-9D76-F319B51FEE2F}" destId="{93BBAE84-29E9-4ABB-AAAA-C41CCB57166D}" srcOrd="5" destOrd="0" presId="urn:microsoft.com/office/officeart/2005/8/layout/vProcess5"/>
    <dgm:cxn modelId="{CB1F3DCC-14D3-4962-AC14-77670A9F657A}" type="presParOf" srcId="{AF627D46-789F-43B6-9D76-F319B51FEE2F}" destId="{E814F712-9732-40D9-9E3E-6AFB967F34CF}" srcOrd="6" destOrd="0" presId="urn:microsoft.com/office/officeart/2005/8/layout/vProcess5"/>
    <dgm:cxn modelId="{C55DE206-07CD-4D54-8201-B2BB18D84F2B}" type="presParOf" srcId="{AF627D46-789F-43B6-9D76-F319B51FEE2F}" destId="{407AC3DE-D9D4-475A-9B7C-8FF1F1D50FB6}" srcOrd="7" destOrd="0" presId="urn:microsoft.com/office/officeart/2005/8/layout/vProcess5"/>
    <dgm:cxn modelId="{B7AB8C3C-7CD8-4F7F-BB37-2419A896B979}" type="presParOf" srcId="{AF627D46-789F-43B6-9D76-F319B51FEE2F}" destId="{D9C3DE28-3978-40FE-B3E4-FEBB2EFF2011}"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3C91-CBA7-403F-BF90-DDEAAF6D89A2}">
      <dsp:nvSpPr>
        <dsp:cNvPr id="0" name=""/>
        <dsp:cNvSpPr/>
      </dsp:nvSpPr>
      <dsp:spPr>
        <a:xfrm>
          <a:off x="-497203" y="0"/>
          <a:ext cx="6629396" cy="63932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Hoạt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động</a:t>
          </a:r>
          <a:r>
            <a:rPr lang="en-US" sz="2800" b="1" kern="1200" dirty="0">
              <a:latin typeface="Times New Roman" pitchFamily="18" charset="0"/>
              <a:cs typeface="Times New Roman" pitchFamily="18" charset="0"/>
            </a:rPr>
            <a:t> 1: </a:t>
          </a:r>
          <a:r>
            <a:rPr lang="en-US" sz="2800" b="1" kern="1200" dirty="0" err="1">
              <a:latin typeface="Times New Roman" pitchFamily="18" charset="0"/>
              <a:cs typeface="Times New Roman" pitchFamily="18" charset="0"/>
            </a:rPr>
            <a:t>Khởi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động</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kết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nối</a:t>
          </a:r>
          <a:endParaRPr lang="en-US" sz="2800" kern="1200" dirty="0"/>
        </a:p>
      </dsp:txBody>
      <dsp:txXfrm>
        <a:off x="-478478" y="18725"/>
        <a:ext cx="5824382" cy="601873"/>
      </dsp:txXfrm>
    </dsp:sp>
    <dsp:sp modelId="{2B1E8245-4881-42D4-A5C8-B913FFEA86F7}">
      <dsp:nvSpPr>
        <dsp:cNvPr id="0" name=""/>
        <dsp:cNvSpPr/>
      </dsp:nvSpPr>
      <dsp:spPr>
        <a:xfrm>
          <a:off x="3" y="745877"/>
          <a:ext cx="6629396" cy="639323"/>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Hoạt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động</a:t>
          </a:r>
          <a:r>
            <a:rPr lang="en-US" sz="2800" b="1" kern="1200" dirty="0">
              <a:latin typeface="Times New Roman" pitchFamily="18" charset="0"/>
              <a:cs typeface="Times New Roman" pitchFamily="18" charset="0"/>
            </a:rPr>
            <a:t> 2: </a:t>
          </a:r>
          <a:r>
            <a:rPr lang="en-US" sz="2800" b="1" kern="1200" dirty="0" err="1">
              <a:latin typeface="Times New Roman" pitchFamily="18" charset="0"/>
              <a:cs typeface="Times New Roman" pitchFamily="18" charset="0"/>
            </a:rPr>
            <a:t>Khám</a:t>
          </a:r>
          <a:r>
            <a:rPr lang="en-US" sz="2800" b="1" kern="1200" dirty="0">
              <a:latin typeface="Times New Roman" pitchFamily="18" charset="0"/>
              <a:cs typeface="Times New Roman" pitchFamily="18" charset="0"/>
            </a:rPr>
            <a:t> </a:t>
          </a:r>
          <a:r>
            <a:rPr lang="en-US" sz="2800" b="1" kern="1200" err="1">
              <a:latin typeface="Times New Roman" pitchFamily="18" charset="0"/>
              <a:cs typeface="Times New Roman" pitchFamily="18" charset="0"/>
            </a:rPr>
            <a:t>phá</a:t>
          </a:r>
          <a:r>
            <a:rPr lang="en-US" sz="2800" b="1" kern="1200">
              <a:latin typeface="Times New Roman" pitchFamily="18" charset="0"/>
              <a:cs typeface="Times New Roman" pitchFamily="18" charset="0"/>
            </a:rPr>
            <a:t> – luyện tập</a:t>
          </a:r>
          <a:endParaRPr lang="en-US" sz="2800" kern="1200" dirty="0"/>
        </a:p>
      </dsp:txBody>
      <dsp:txXfrm>
        <a:off x="18728" y="764602"/>
        <a:ext cx="5518105" cy="601873"/>
      </dsp:txXfrm>
    </dsp:sp>
    <dsp:sp modelId="{24BF83D6-0D78-47AE-B581-89B57C03C037}">
      <dsp:nvSpPr>
        <dsp:cNvPr id="0" name=""/>
        <dsp:cNvSpPr/>
      </dsp:nvSpPr>
      <dsp:spPr>
        <a:xfrm>
          <a:off x="497206" y="1491754"/>
          <a:ext cx="6629396" cy="63932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Hoạt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động</a:t>
          </a:r>
          <a:r>
            <a:rPr lang="en-US" sz="2800" b="1" kern="1200" dirty="0">
              <a:latin typeface="Times New Roman" pitchFamily="18" charset="0"/>
              <a:cs typeface="Times New Roman" pitchFamily="18" charset="0"/>
            </a:rPr>
            <a:t> 3: </a:t>
          </a:r>
          <a:r>
            <a:rPr lang="en-US" sz="2800" b="1" kern="1200" dirty="0" err="1">
              <a:latin typeface="Times New Roman" pitchFamily="18" charset="0"/>
              <a:cs typeface="Times New Roman" pitchFamily="18" charset="0"/>
            </a:rPr>
            <a:t>Củng</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cố</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nối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tiếp</a:t>
          </a:r>
          <a:r>
            <a:rPr lang="en-US" sz="2800" b="1" kern="1200" dirty="0">
              <a:latin typeface="Times New Roman" pitchFamily="18" charset="0"/>
              <a:cs typeface="Times New Roman" pitchFamily="18" charset="0"/>
            </a:rPr>
            <a:t> </a:t>
          </a:r>
        </a:p>
      </dsp:txBody>
      <dsp:txXfrm>
        <a:off x="515931" y="1510479"/>
        <a:ext cx="5518105" cy="601873"/>
      </dsp:txXfrm>
    </dsp:sp>
    <dsp:sp modelId="{F9AD081B-3B8F-42D1-8849-A8106CF23EC7}">
      <dsp:nvSpPr>
        <dsp:cNvPr id="0" name=""/>
        <dsp:cNvSpPr/>
      </dsp:nvSpPr>
      <dsp:spPr>
        <a:xfrm>
          <a:off x="5219429" y="484820"/>
          <a:ext cx="415560" cy="4155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312930" y="484820"/>
        <a:ext cx="228558" cy="312709"/>
      </dsp:txXfrm>
    </dsp:sp>
    <dsp:sp modelId="{93BBAE84-29E9-4ABB-AAAA-C41CCB57166D}">
      <dsp:nvSpPr>
        <dsp:cNvPr id="0" name=""/>
        <dsp:cNvSpPr/>
      </dsp:nvSpPr>
      <dsp:spPr>
        <a:xfrm>
          <a:off x="5716634" y="1226435"/>
          <a:ext cx="415560" cy="41556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10135" y="1226435"/>
        <a:ext cx="228558" cy="3127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AA76F4-5991-48C7-B435-A91F482ADEA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5" name="Rectangle 3">
            <a:extLst>
              <a:ext uri="{FF2B5EF4-FFF2-40B4-BE49-F238E27FC236}">
                <a16:creationId xmlns:a16="http://schemas.microsoft.com/office/drawing/2014/main" id="{C66203D7-72EA-4680-B388-697CAF8EFE5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en-US" altLang="en-US"/>
          </a:p>
        </p:txBody>
      </p:sp>
      <p:sp>
        <p:nvSpPr>
          <p:cNvPr id="8196" name="Rectangle 4">
            <a:extLst>
              <a:ext uri="{FF2B5EF4-FFF2-40B4-BE49-F238E27FC236}">
                <a16:creationId xmlns:a16="http://schemas.microsoft.com/office/drawing/2014/main" id="{6AE31B8D-6EC0-43C8-A787-28FD1D36687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7150C572-6EF2-4CA9-A44D-F8BC2BB7950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9A5E2309-D50C-40D3-BC48-82A658BC939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9" name="Rectangle 7">
            <a:extLst>
              <a:ext uri="{FF2B5EF4-FFF2-40B4-BE49-F238E27FC236}">
                <a16:creationId xmlns:a16="http://schemas.microsoft.com/office/drawing/2014/main" id="{AD320078-3C3A-42A6-A8C6-E3FD55737F0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2BEB9756-13D5-4A5A-BABA-51C07CC59979}" type="slidenum">
              <a:rPr lang="en-US" altLang="en-US"/>
              <a:pPr>
                <a:defRPr/>
              </a:pPr>
              <a:t>‹#›</a:t>
            </a:fld>
            <a:endParaRPr lang="en-US" altLang="en-US"/>
          </a:p>
        </p:txBody>
      </p:sp>
    </p:spTree>
    <p:extLst>
      <p:ext uri="{BB962C8B-B14F-4D97-AF65-F5344CB8AC3E}">
        <p14:creationId xmlns:p14="http://schemas.microsoft.com/office/powerpoint/2010/main" val="68320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A110715-FFC4-46A4-9F7E-499EA6FFB51A}"/>
              </a:ext>
            </a:extLst>
          </p:cNvPr>
          <p:cNvSpPr>
            <a:spLocks noGrp="1"/>
          </p:cNvSpPr>
          <p:nvPr>
            <p:ph type="dt" sz="half" idx="10"/>
          </p:nvPr>
        </p:nvSpPr>
        <p:spPr/>
        <p:txBody>
          <a:bodyPr/>
          <a:lstStyle>
            <a:lvl1pPr>
              <a:defRPr/>
            </a:lvl1pPr>
          </a:lstStyle>
          <a:p>
            <a:pPr>
              <a:defRPr/>
            </a:pPr>
            <a:fld id="{089E2E71-6DBE-4870-8E62-B1962536C36F}" type="datetimeFigureOut">
              <a:rPr lang="en-US"/>
              <a:pPr>
                <a:defRPr/>
              </a:pPr>
              <a:t>11/1/2022</a:t>
            </a:fld>
            <a:endParaRPr lang="en-US"/>
          </a:p>
        </p:txBody>
      </p:sp>
      <p:sp>
        <p:nvSpPr>
          <p:cNvPr id="5" name="Footer Placeholder 4">
            <a:extLst>
              <a:ext uri="{FF2B5EF4-FFF2-40B4-BE49-F238E27FC236}">
                <a16:creationId xmlns:a16="http://schemas.microsoft.com/office/drawing/2014/main" id="{9FC1695E-D596-4AD4-88CB-1EFEF914A5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57AF3C-18D0-44B9-9669-905CCF9CD79D}"/>
              </a:ext>
            </a:extLst>
          </p:cNvPr>
          <p:cNvSpPr>
            <a:spLocks noGrp="1"/>
          </p:cNvSpPr>
          <p:nvPr>
            <p:ph type="sldNum" sz="quarter" idx="12"/>
          </p:nvPr>
        </p:nvSpPr>
        <p:spPr/>
        <p:txBody>
          <a:bodyPr/>
          <a:lstStyle>
            <a:lvl1pPr>
              <a:defRPr/>
            </a:lvl1pPr>
          </a:lstStyle>
          <a:p>
            <a:pPr>
              <a:defRPr/>
            </a:pPr>
            <a:fld id="{6DF58ADD-AC88-45BA-B686-0021455A0D12}" type="slidenum">
              <a:rPr lang="en-US" altLang="en-US"/>
              <a:pPr>
                <a:defRPr/>
              </a:pPr>
              <a:t>‹#›</a:t>
            </a:fld>
            <a:endParaRPr lang="en-US" altLang="en-US"/>
          </a:p>
        </p:txBody>
      </p:sp>
    </p:spTree>
    <p:extLst>
      <p:ext uri="{BB962C8B-B14F-4D97-AF65-F5344CB8AC3E}">
        <p14:creationId xmlns:p14="http://schemas.microsoft.com/office/powerpoint/2010/main" val="2364551397"/>
      </p:ext>
    </p:extLst>
  </p:cSld>
  <p:clrMapOvr>
    <a:masterClrMapping/>
  </p:clrMapOvr>
  <p:transition spd="slow">
    <p:split orient="vert"/>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0089A-A581-47A4-AF6A-581A2A4EFBE0}"/>
              </a:ext>
            </a:extLst>
          </p:cNvPr>
          <p:cNvSpPr>
            <a:spLocks noGrp="1"/>
          </p:cNvSpPr>
          <p:nvPr>
            <p:ph type="dt" sz="half" idx="10"/>
          </p:nvPr>
        </p:nvSpPr>
        <p:spPr/>
        <p:txBody>
          <a:bodyPr/>
          <a:lstStyle>
            <a:lvl1pPr>
              <a:defRPr/>
            </a:lvl1pPr>
          </a:lstStyle>
          <a:p>
            <a:pPr>
              <a:defRPr/>
            </a:pPr>
            <a:fld id="{F3619115-DD30-4A82-87DD-7FF89835B273}" type="datetimeFigureOut">
              <a:rPr lang="en-US"/>
              <a:pPr>
                <a:defRPr/>
              </a:pPr>
              <a:t>11/1/2022</a:t>
            </a:fld>
            <a:endParaRPr lang="en-US"/>
          </a:p>
        </p:txBody>
      </p:sp>
      <p:sp>
        <p:nvSpPr>
          <p:cNvPr id="5" name="Footer Placeholder 4">
            <a:extLst>
              <a:ext uri="{FF2B5EF4-FFF2-40B4-BE49-F238E27FC236}">
                <a16:creationId xmlns:a16="http://schemas.microsoft.com/office/drawing/2014/main" id="{EEA38EB3-87E1-4E08-8FFB-BD5232E2F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885881-0081-41B6-B854-E97019745FBC}"/>
              </a:ext>
            </a:extLst>
          </p:cNvPr>
          <p:cNvSpPr>
            <a:spLocks noGrp="1"/>
          </p:cNvSpPr>
          <p:nvPr>
            <p:ph type="sldNum" sz="quarter" idx="12"/>
          </p:nvPr>
        </p:nvSpPr>
        <p:spPr/>
        <p:txBody>
          <a:bodyPr/>
          <a:lstStyle>
            <a:lvl1pPr>
              <a:defRPr/>
            </a:lvl1pPr>
          </a:lstStyle>
          <a:p>
            <a:pPr>
              <a:defRPr/>
            </a:pPr>
            <a:fld id="{DC9D33CB-7077-4D49-95CE-1877208A8473}" type="slidenum">
              <a:rPr lang="en-US" altLang="en-US"/>
              <a:pPr>
                <a:defRPr/>
              </a:pPr>
              <a:t>‹#›</a:t>
            </a:fld>
            <a:endParaRPr lang="en-US" altLang="en-US"/>
          </a:p>
        </p:txBody>
      </p:sp>
    </p:spTree>
    <p:extLst>
      <p:ext uri="{BB962C8B-B14F-4D97-AF65-F5344CB8AC3E}">
        <p14:creationId xmlns:p14="http://schemas.microsoft.com/office/powerpoint/2010/main" val="1436187919"/>
      </p:ext>
    </p:extLst>
  </p:cSld>
  <p:clrMapOvr>
    <a:masterClrMapping/>
  </p:clrMapOvr>
  <p:transition spd="slow">
    <p:split orient="vert"/>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43C6B-5C54-4B61-8560-BCF9E5B70F0C}"/>
              </a:ext>
            </a:extLst>
          </p:cNvPr>
          <p:cNvSpPr>
            <a:spLocks noGrp="1"/>
          </p:cNvSpPr>
          <p:nvPr>
            <p:ph type="dt" sz="half" idx="10"/>
          </p:nvPr>
        </p:nvSpPr>
        <p:spPr/>
        <p:txBody>
          <a:bodyPr/>
          <a:lstStyle>
            <a:lvl1pPr>
              <a:defRPr/>
            </a:lvl1pPr>
          </a:lstStyle>
          <a:p>
            <a:pPr>
              <a:defRPr/>
            </a:pPr>
            <a:fld id="{D5E54250-E7EB-4141-95F5-AB8B453F50EC}" type="datetimeFigureOut">
              <a:rPr lang="en-US"/>
              <a:pPr>
                <a:defRPr/>
              </a:pPr>
              <a:t>11/1/2022</a:t>
            </a:fld>
            <a:endParaRPr lang="en-US"/>
          </a:p>
        </p:txBody>
      </p:sp>
      <p:sp>
        <p:nvSpPr>
          <p:cNvPr id="5" name="Footer Placeholder 4">
            <a:extLst>
              <a:ext uri="{FF2B5EF4-FFF2-40B4-BE49-F238E27FC236}">
                <a16:creationId xmlns:a16="http://schemas.microsoft.com/office/drawing/2014/main" id="{FDC784B1-F616-4243-85A6-0FBAEAB44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6AB795-3AB6-46A6-AEDD-2C82568F4911}"/>
              </a:ext>
            </a:extLst>
          </p:cNvPr>
          <p:cNvSpPr>
            <a:spLocks noGrp="1"/>
          </p:cNvSpPr>
          <p:nvPr>
            <p:ph type="sldNum" sz="quarter" idx="12"/>
          </p:nvPr>
        </p:nvSpPr>
        <p:spPr/>
        <p:txBody>
          <a:bodyPr/>
          <a:lstStyle>
            <a:lvl1pPr>
              <a:defRPr/>
            </a:lvl1pPr>
          </a:lstStyle>
          <a:p>
            <a:pPr>
              <a:defRPr/>
            </a:pPr>
            <a:fld id="{2D5E7A27-F8D8-451B-BF33-6855C725D4BE}" type="slidenum">
              <a:rPr lang="en-US" altLang="en-US"/>
              <a:pPr>
                <a:defRPr/>
              </a:pPr>
              <a:t>‹#›</a:t>
            </a:fld>
            <a:endParaRPr lang="en-US" altLang="en-US"/>
          </a:p>
        </p:txBody>
      </p:sp>
    </p:spTree>
    <p:extLst>
      <p:ext uri="{BB962C8B-B14F-4D97-AF65-F5344CB8AC3E}">
        <p14:creationId xmlns:p14="http://schemas.microsoft.com/office/powerpoint/2010/main" val="1641773073"/>
      </p:ext>
    </p:extLst>
  </p:cSld>
  <p:clrMapOvr>
    <a:masterClrMapping/>
  </p:clrMapOvr>
  <p:transition spd="slow">
    <p:split orient="vert"/>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673785"/>
      </p:ext>
    </p:extLst>
  </p:cSld>
  <p:clrMapOvr>
    <a:masterClrMapping/>
  </p:clrMapOvr>
  <p:transition spd="slow">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94ECDD3-7075-4D5A-8D75-7669638089A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44C09E-C76A-4096-A16E-8F50F0E82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83C4E5-7824-4E09-A570-A99A57561267}"/>
              </a:ext>
            </a:extLst>
          </p:cNvPr>
          <p:cNvSpPr>
            <a:spLocks noGrp="1"/>
          </p:cNvSpPr>
          <p:nvPr>
            <p:ph type="sldNum" sz="quarter" idx="12"/>
          </p:nvPr>
        </p:nvSpPr>
        <p:spPr/>
        <p:txBody>
          <a:bodyPr/>
          <a:lstStyle>
            <a:lvl1pPr>
              <a:defRPr/>
            </a:lvl1pPr>
          </a:lstStyle>
          <a:p>
            <a:pPr>
              <a:defRPr/>
            </a:pPr>
            <a:fld id="{7ADC080C-BF05-4088-8FCE-FD4BDFFFAB28}" type="slidenum">
              <a:rPr lang="en-US" altLang="en-US"/>
              <a:pPr>
                <a:defRPr/>
              </a:pPr>
              <a:t>‹#›</a:t>
            </a:fld>
            <a:endParaRPr lang="en-US" altLang="en-US"/>
          </a:p>
        </p:txBody>
      </p:sp>
    </p:spTree>
    <p:extLst>
      <p:ext uri="{BB962C8B-B14F-4D97-AF65-F5344CB8AC3E}">
        <p14:creationId xmlns:p14="http://schemas.microsoft.com/office/powerpoint/2010/main" val="2553808439"/>
      </p:ext>
    </p:extLst>
  </p:cSld>
  <p:clrMapOvr>
    <a:masterClrMapping/>
  </p:clrMapOvr>
  <p:transition spd="slow">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FC5970C-8435-4F2B-BD79-41C8C18E04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6FFE45-0755-4AA7-8D13-A354B8E6F5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16A0EB-7147-475A-8D39-B67335BBEB3F}"/>
              </a:ext>
            </a:extLst>
          </p:cNvPr>
          <p:cNvSpPr>
            <a:spLocks noGrp="1"/>
          </p:cNvSpPr>
          <p:nvPr>
            <p:ph type="sldNum" sz="quarter" idx="12"/>
          </p:nvPr>
        </p:nvSpPr>
        <p:spPr/>
        <p:txBody>
          <a:bodyPr/>
          <a:lstStyle>
            <a:lvl1pPr>
              <a:defRPr/>
            </a:lvl1pPr>
          </a:lstStyle>
          <a:p>
            <a:pPr>
              <a:defRPr/>
            </a:pPr>
            <a:fld id="{F97A1880-68BA-4A93-88EB-FC059FBEE722}" type="slidenum">
              <a:rPr lang="en-US" altLang="en-US"/>
              <a:pPr>
                <a:defRPr/>
              </a:pPr>
              <a:t>‹#›</a:t>
            </a:fld>
            <a:endParaRPr lang="en-US" altLang="en-US"/>
          </a:p>
        </p:txBody>
      </p:sp>
    </p:spTree>
    <p:extLst>
      <p:ext uri="{BB962C8B-B14F-4D97-AF65-F5344CB8AC3E}">
        <p14:creationId xmlns:p14="http://schemas.microsoft.com/office/powerpoint/2010/main" val="253663721"/>
      </p:ext>
    </p:extLst>
  </p:cSld>
  <p:clrMapOvr>
    <a:masterClrMapping/>
  </p:clrMapOvr>
  <p:transition spd="slow">
    <p:split orient="vert"/>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765CD-30CE-49F0-846B-8CCA408662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D3C298-5F66-4684-AF31-3FD1B8D5AB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3D926F-8A83-434A-8C3D-823B3C4513AD}"/>
              </a:ext>
            </a:extLst>
          </p:cNvPr>
          <p:cNvSpPr>
            <a:spLocks noGrp="1"/>
          </p:cNvSpPr>
          <p:nvPr>
            <p:ph type="sldNum" sz="quarter" idx="12"/>
          </p:nvPr>
        </p:nvSpPr>
        <p:spPr/>
        <p:txBody>
          <a:bodyPr/>
          <a:lstStyle>
            <a:lvl1pPr>
              <a:defRPr/>
            </a:lvl1pPr>
          </a:lstStyle>
          <a:p>
            <a:pPr>
              <a:defRPr/>
            </a:pPr>
            <a:fld id="{C8F2C4E2-D9F7-4BEA-AF56-B5C4B99416BA}" type="slidenum">
              <a:rPr lang="en-US" altLang="en-US"/>
              <a:pPr>
                <a:defRPr/>
              </a:pPr>
              <a:t>‹#›</a:t>
            </a:fld>
            <a:endParaRPr lang="en-US" altLang="en-US"/>
          </a:p>
        </p:txBody>
      </p:sp>
    </p:spTree>
    <p:extLst>
      <p:ext uri="{BB962C8B-B14F-4D97-AF65-F5344CB8AC3E}">
        <p14:creationId xmlns:p14="http://schemas.microsoft.com/office/powerpoint/2010/main" val="3539983789"/>
      </p:ext>
    </p:extLst>
  </p:cSld>
  <p:clrMapOvr>
    <a:masterClrMapping/>
  </p:clrMapOvr>
  <p:transition spd="slow">
    <p:split orient="vert"/>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5B8145B9-C073-4795-A6F2-2C152844C2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7A280F0-1CD3-4237-9312-D33284462C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4DAC70-1AAF-4ADA-BA32-F641A015271D}"/>
              </a:ext>
            </a:extLst>
          </p:cNvPr>
          <p:cNvSpPr>
            <a:spLocks noGrp="1"/>
          </p:cNvSpPr>
          <p:nvPr>
            <p:ph type="sldNum" sz="quarter" idx="12"/>
          </p:nvPr>
        </p:nvSpPr>
        <p:spPr/>
        <p:txBody>
          <a:bodyPr/>
          <a:lstStyle>
            <a:lvl1pPr>
              <a:defRPr/>
            </a:lvl1pPr>
          </a:lstStyle>
          <a:p>
            <a:pPr>
              <a:defRPr/>
            </a:pPr>
            <a:fld id="{A627ABDC-A744-4765-917F-972C479715CD}" type="slidenum">
              <a:rPr lang="en-US" altLang="en-US"/>
              <a:pPr>
                <a:defRPr/>
              </a:pPr>
              <a:t>‹#›</a:t>
            </a:fld>
            <a:endParaRPr lang="en-US" altLang="en-US"/>
          </a:p>
        </p:txBody>
      </p:sp>
    </p:spTree>
    <p:extLst>
      <p:ext uri="{BB962C8B-B14F-4D97-AF65-F5344CB8AC3E}">
        <p14:creationId xmlns:p14="http://schemas.microsoft.com/office/powerpoint/2010/main" val="3626200653"/>
      </p:ext>
    </p:extLst>
  </p:cSld>
  <p:clrMapOvr>
    <a:masterClrMapping/>
  </p:clrMapOvr>
  <p:transition spd="slow">
    <p:split orient="vert"/>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A307EBCE-39CE-4695-A5F6-89EF4DE523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DEB3C0C-1781-42B7-93E3-32D57F0EC4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0768FE-0C35-421A-BB0F-D970E28D7E68}"/>
              </a:ext>
            </a:extLst>
          </p:cNvPr>
          <p:cNvSpPr>
            <a:spLocks noGrp="1"/>
          </p:cNvSpPr>
          <p:nvPr>
            <p:ph type="sldNum" sz="quarter" idx="12"/>
          </p:nvPr>
        </p:nvSpPr>
        <p:spPr/>
        <p:txBody>
          <a:bodyPr/>
          <a:lstStyle>
            <a:lvl1pPr>
              <a:defRPr/>
            </a:lvl1pPr>
          </a:lstStyle>
          <a:p>
            <a:pPr>
              <a:defRPr/>
            </a:pPr>
            <a:fld id="{03D60273-DF14-4A6D-8951-BB4EA9E16C62}" type="slidenum">
              <a:rPr lang="en-US" altLang="en-US"/>
              <a:pPr>
                <a:defRPr/>
              </a:pPr>
              <a:t>‹#›</a:t>
            </a:fld>
            <a:endParaRPr lang="en-US" altLang="en-US"/>
          </a:p>
        </p:txBody>
      </p:sp>
    </p:spTree>
    <p:extLst>
      <p:ext uri="{BB962C8B-B14F-4D97-AF65-F5344CB8AC3E}">
        <p14:creationId xmlns:p14="http://schemas.microsoft.com/office/powerpoint/2010/main" val="3361386105"/>
      </p:ext>
    </p:extLst>
  </p:cSld>
  <p:clrMapOvr>
    <a:masterClrMapping/>
  </p:clrMapOvr>
  <p:transition spd="slow">
    <p:split orient="vert"/>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E221D585-69A5-4357-BD28-94242E3EEAB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DE790DE-CAF7-4CB9-A061-9F4366DB87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407369-EDC9-4A5A-8A03-9033C95F976A}"/>
              </a:ext>
            </a:extLst>
          </p:cNvPr>
          <p:cNvSpPr>
            <a:spLocks noGrp="1"/>
          </p:cNvSpPr>
          <p:nvPr>
            <p:ph type="sldNum" sz="quarter" idx="12"/>
          </p:nvPr>
        </p:nvSpPr>
        <p:spPr/>
        <p:txBody>
          <a:bodyPr/>
          <a:lstStyle>
            <a:lvl1pPr>
              <a:defRPr/>
            </a:lvl1pPr>
          </a:lstStyle>
          <a:p>
            <a:pPr>
              <a:defRPr/>
            </a:pPr>
            <a:fld id="{907CACA2-2579-4877-AA7A-90FF3042EC2C}" type="slidenum">
              <a:rPr lang="en-US" altLang="en-US"/>
              <a:pPr>
                <a:defRPr/>
              </a:pPr>
              <a:t>‹#›</a:t>
            </a:fld>
            <a:endParaRPr lang="en-US" altLang="en-US"/>
          </a:p>
        </p:txBody>
      </p:sp>
    </p:spTree>
    <p:extLst>
      <p:ext uri="{BB962C8B-B14F-4D97-AF65-F5344CB8AC3E}">
        <p14:creationId xmlns:p14="http://schemas.microsoft.com/office/powerpoint/2010/main" val="3955574553"/>
      </p:ext>
    </p:extLst>
  </p:cSld>
  <p:clrMapOvr>
    <a:masterClrMapping/>
  </p:clrMapOvr>
  <p:transition spd="slow">
    <p:split orient="vert"/>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4DEC60-8855-4788-839D-A357058155E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E4D36EC-F80D-487D-815A-62C18C77D8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900B514-44EA-4053-AAF5-D0DCD794C4D0}"/>
              </a:ext>
            </a:extLst>
          </p:cNvPr>
          <p:cNvSpPr>
            <a:spLocks noGrp="1"/>
          </p:cNvSpPr>
          <p:nvPr>
            <p:ph type="sldNum" sz="quarter" idx="12"/>
          </p:nvPr>
        </p:nvSpPr>
        <p:spPr/>
        <p:txBody>
          <a:bodyPr/>
          <a:lstStyle>
            <a:lvl1pPr>
              <a:defRPr/>
            </a:lvl1pPr>
          </a:lstStyle>
          <a:p>
            <a:pPr>
              <a:defRPr/>
            </a:pPr>
            <a:fld id="{3EE9E22F-2BD5-4D08-98CE-A62E971DF711}" type="slidenum">
              <a:rPr lang="en-US" altLang="en-US"/>
              <a:pPr>
                <a:defRPr/>
              </a:pPr>
              <a:t>‹#›</a:t>
            </a:fld>
            <a:endParaRPr lang="en-US" altLang="en-US"/>
          </a:p>
        </p:txBody>
      </p:sp>
    </p:spTree>
    <p:extLst>
      <p:ext uri="{BB962C8B-B14F-4D97-AF65-F5344CB8AC3E}">
        <p14:creationId xmlns:p14="http://schemas.microsoft.com/office/powerpoint/2010/main" val="397746105"/>
      </p:ext>
    </p:extLst>
  </p:cSld>
  <p:clrMapOvr>
    <a:masterClrMapping/>
  </p:clrMapOvr>
  <p:transition spd="slow">
    <p:split orient="vert"/>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8D942-0FC7-454B-ACE1-718D1B9A855D}"/>
              </a:ext>
            </a:extLst>
          </p:cNvPr>
          <p:cNvSpPr>
            <a:spLocks noGrp="1"/>
          </p:cNvSpPr>
          <p:nvPr>
            <p:ph type="dt" sz="half" idx="10"/>
          </p:nvPr>
        </p:nvSpPr>
        <p:spPr/>
        <p:txBody>
          <a:bodyPr/>
          <a:lstStyle>
            <a:lvl1pPr>
              <a:defRPr/>
            </a:lvl1pPr>
          </a:lstStyle>
          <a:p>
            <a:pPr>
              <a:defRPr/>
            </a:pPr>
            <a:fld id="{B086D13D-AE0E-4247-858A-B13EB0C1368C}" type="datetimeFigureOut">
              <a:rPr lang="en-US"/>
              <a:pPr>
                <a:defRPr/>
              </a:pPr>
              <a:t>11/1/2022</a:t>
            </a:fld>
            <a:endParaRPr lang="en-US"/>
          </a:p>
        </p:txBody>
      </p:sp>
      <p:sp>
        <p:nvSpPr>
          <p:cNvPr id="5" name="Footer Placeholder 4">
            <a:extLst>
              <a:ext uri="{FF2B5EF4-FFF2-40B4-BE49-F238E27FC236}">
                <a16:creationId xmlns:a16="http://schemas.microsoft.com/office/drawing/2014/main" id="{B2E77B41-FBF6-4D97-865E-15B27F75DA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A3B829-F02B-4866-9A45-CB014E34D61F}"/>
              </a:ext>
            </a:extLst>
          </p:cNvPr>
          <p:cNvSpPr>
            <a:spLocks noGrp="1"/>
          </p:cNvSpPr>
          <p:nvPr>
            <p:ph type="sldNum" sz="quarter" idx="12"/>
          </p:nvPr>
        </p:nvSpPr>
        <p:spPr/>
        <p:txBody>
          <a:bodyPr/>
          <a:lstStyle>
            <a:lvl1pPr>
              <a:defRPr/>
            </a:lvl1pPr>
          </a:lstStyle>
          <a:p>
            <a:pPr>
              <a:defRPr/>
            </a:pPr>
            <a:fld id="{838AFA70-9F2A-418E-B2F0-292B9B3597BC}" type="slidenum">
              <a:rPr lang="en-US" altLang="en-US"/>
              <a:pPr>
                <a:defRPr/>
              </a:pPr>
              <a:t>‹#›</a:t>
            </a:fld>
            <a:endParaRPr lang="en-US" altLang="en-US"/>
          </a:p>
        </p:txBody>
      </p:sp>
    </p:spTree>
    <p:extLst>
      <p:ext uri="{BB962C8B-B14F-4D97-AF65-F5344CB8AC3E}">
        <p14:creationId xmlns:p14="http://schemas.microsoft.com/office/powerpoint/2010/main" val="3770315614"/>
      </p:ext>
    </p:extLst>
  </p:cSld>
  <p:clrMapOvr>
    <a:masterClrMapping/>
  </p:clrMapOvr>
  <p:transition spd="slow">
    <p:split orient="vert"/>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FDC02B5-573F-41C6-87DA-D382FF03C8C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DEA46E-DE30-4CD6-8B6C-B35E981642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85FB2F-89D6-4FBC-A26A-CC9BBB3DDD19}"/>
              </a:ext>
            </a:extLst>
          </p:cNvPr>
          <p:cNvSpPr>
            <a:spLocks noGrp="1"/>
          </p:cNvSpPr>
          <p:nvPr>
            <p:ph type="sldNum" sz="quarter" idx="12"/>
          </p:nvPr>
        </p:nvSpPr>
        <p:spPr/>
        <p:txBody>
          <a:bodyPr/>
          <a:lstStyle>
            <a:lvl1pPr>
              <a:defRPr/>
            </a:lvl1pPr>
          </a:lstStyle>
          <a:p>
            <a:pPr>
              <a:defRPr/>
            </a:pPr>
            <a:fld id="{71309BCC-981D-44A5-8C2B-0D63C745B967}" type="slidenum">
              <a:rPr lang="en-US" altLang="en-US"/>
              <a:pPr>
                <a:defRPr/>
              </a:pPr>
              <a:t>‹#›</a:t>
            </a:fld>
            <a:endParaRPr lang="en-US" altLang="en-US"/>
          </a:p>
        </p:txBody>
      </p:sp>
    </p:spTree>
    <p:extLst>
      <p:ext uri="{BB962C8B-B14F-4D97-AF65-F5344CB8AC3E}">
        <p14:creationId xmlns:p14="http://schemas.microsoft.com/office/powerpoint/2010/main" val="934176243"/>
      </p:ext>
    </p:extLst>
  </p:cSld>
  <p:clrMapOvr>
    <a:masterClrMapping/>
  </p:clrMapOvr>
  <p:transition spd="slow">
    <p:split orient="vert"/>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2BF84CD-A365-47BE-AE40-16A668BBDE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223077F-0A02-4CF8-BFA9-CF36B1F851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17F510-128B-43AC-99D2-86F89A8FC7C1}"/>
              </a:ext>
            </a:extLst>
          </p:cNvPr>
          <p:cNvSpPr>
            <a:spLocks noGrp="1"/>
          </p:cNvSpPr>
          <p:nvPr>
            <p:ph type="sldNum" sz="quarter" idx="12"/>
          </p:nvPr>
        </p:nvSpPr>
        <p:spPr/>
        <p:txBody>
          <a:bodyPr/>
          <a:lstStyle>
            <a:lvl1pPr>
              <a:defRPr/>
            </a:lvl1pPr>
          </a:lstStyle>
          <a:p>
            <a:pPr>
              <a:defRPr/>
            </a:pPr>
            <a:fld id="{0DEB16B2-56A8-40A5-B385-0E2C11A53D98}" type="slidenum">
              <a:rPr lang="en-US" altLang="en-US"/>
              <a:pPr>
                <a:defRPr/>
              </a:pPr>
              <a:t>‹#›</a:t>
            </a:fld>
            <a:endParaRPr lang="en-US" altLang="en-US"/>
          </a:p>
        </p:txBody>
      </p:sp>
    </p:spTree>
    <p:extLst>
      <p:ext uri="{BB962C8B-B14F-4D97-AF65-F5344CB8AC3E}">
        <p14:creationId xmlns:p14="http://schemas.microsoft.com/office/powerpoint/2010/main" val="3068051337"/>
      </p:ext>
    </p:extLst>
  </p:cSld>
  <p:clrMapOvr>
    <a:masterClrMapping/>
  </p:clrMapOvr>
  <p:transition spd="slow">
    <p:split orient="vert"/>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CE841F0-BDB0-497E-BD20-D4F6ADF86D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206F32-92F4-4CC4-A927-2853226B83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0D05AF-D701-4088-BD30-57F04431362C}"/>
              </a:ext>
            </a:extLst>
          </p:cNvPr>
          <p:cNvSpPr>
            <a:spLocks noGrp="1"/>
          </p:cNvSpPr>
          <p:nvPr>
            <p:ph type="sldNum" sz="quarter" idx="12"/>
          </p:nvPr>
        </p:nvSpPr>
        <p:spPr/>
        <p:txBody>
          <a:bodyPr/>
          <a:lstStyle>
            <a:lvl1pPr>
              <a:defRPr/>
            </a:lvl1pPr>
          </a:lstStyle>
          <a:p>
            <a:pPr>
              <a:defRPr/>
            </a:pPr>
            <a:fld id="{932B4911-11AA-4E26-AB2E-E7F34D1646E2}" type="slidenum">
              <a:rPr lang="en-US" altLang="en-US"/>
              <a:pPr>
                <a:defRPr/>
              </a:pPr>
              <a:t>‹#›</a:t>
            </a:fld>
            <a:endParaRPr lang="en-US" altLang="en-US"/>
          </a:p>
        </p:txBody>
      </p:sp>
    </p:spTree>
    <p:extLst>
      <p:ext uri="{BB962C8B-B14F-4D97-AF65-F5344CB8AC3E}">
        <p14:creationId xmlns:p14="http://schemas.microsoft.com/office/powerpoint/2010/main" val="1423553080"/>
      </p:ext>
    </p:extLst>
  </p:cSld>
  <p:clrMapOvr>
    <a:masterClrMapping/>
  </p:clrMapOvr>
  <p:transition spd="slow">
    <p:split orient="vert"/>
    <p:sndAc>
      <p:stSnd>
        <p:snd r:embed="rId1" name="camera.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F59B76-0B93-41F2-BC5C-77E51B212E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528FE75-9B60-416A-B6CB-F63D4309A9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EC920B-DB7E-4B24-A038-3FBB361EFCE4}"/>
              </a:ext>
            </a:extLst>
          </p:cNvPr>
          <p:cNvSpPr>
            <a:spLocks noGrp="1"/>
          </p:cNvSpPr>
          <p:nvPr>
            <p:ph type="sldNum" sz="quarter" idx="12"/>
          </p:nvPr>
        </p:nvSpPr>
        <p:spPr/>
        <p:txBody>
          <a:bodyPr/>
          <a:lstStyle>
            <a:lvl1pPr>
              <a:defRPr/>
            </a:lvl1pPr>
          </a:lstStyle>
          <a:p>
            <a:pPr>
              <a:defRPr/>
            </a:pPr>
            <a:fld id="{547A9A74-B137-481A-9A39-E1F3F885CC11}" type="slidenum">
              <a:rPr lang="en-US" altLang="en-US"/>
              <a:pPr>
                <a:defRPr/>
              </a:pPr>
              <a:t>‹#›</a:t>
            </a:fld>
            <a:endParaRPr lang="en-US" altLang="en-US"/>
          </a:p>
        </p:txBody>
      </p:sp>
    </p:spTree>
    <p:extLst>
      <p:ext uri="{BB962C8B-B14F-4D97-AF65-F5344CB8AC3E}">
        <p14:creationId xmlns:p14="http://schemas.microsoft.com/office/powerpoint/2010/main" val="1708778936"/>
      </p:ext>
    </p:extLst>
  </p:cSld>
  <p:clrMapOvr>
    <a:masterClrMapping/>
  </p:clrMapOvr>
  <p:transition spd="slow">
    <p:split orient="vert"/>
    <p:sndAc>
      <p:stSnd>
        <p:snd r:embed="rId1" name="camera.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2C657D0-D491-47A8-8455-7DED699DF5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C834CB2-AE8B-4DE4-B86C-EAC727A94B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76D8C7-C468-4169-AC70-2FA29A18A99F}"/>
              </a:ext>
            </a:extLst>
          </p:cNvPr>
          <p:cNvSpPr>
            <a:spLocks noGrp="1"/>
          </p:cNvSpPr>
          <p:nvPr>
            <p:ph type="sldNum" sz="quarter" idx="12"/>
          </p:nvPr>
        </p:nvSpPr>
        <p:spPr/>
        <p:txBody>
          <a:bodyPr/>
          <a:lstStyle>
            <a:lvl1pPr>
              <a:defRPr/>
            </a:lvl1pPr>
          </a:lstStyle>
          <a:p>
            <a:pPr>
              <a:defRPr/>
            </a:pPr>
            <a:fld id="{7AF21139-1433-4CAF-87EE-13DD48DFD439}" type="slidenum">
              <a:rPr lang="en-US" altLang="en-US"/>
              <a:pPr>
                <a:defRPr/>
              </a:pPr>
              <a:t>‹#›</a:t>
            </a:fld>
            <a:endParaRPr lang="en-US" altLang="en-US"/>
          </a:p>
        </p:txBody>
      </p:sp>
    </p:spTree>
    <p:extLst>
      <p:ext uri="{BB962C8B-B14F-4D97-AF65-F5344CB8AC3E}">
        <p14:creationId xmlns:p14="http://schemas.microsoft.com/office/powerpoint/2010/main" val="3515743344"/>
      </p:ext>
    </p:extLst>
  </p:cSld>
  <p:clrMapOvr>
    <a:masterClrMapping/>
  </p:clrMapOvr>
  <p:transition spd="slow">
    <p:split orient="vert"/>
    <p:sndAc>
      <p:stSnd>
        <p:snd r:embed="rId1" name="camera.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502931-30EF-4872-89CF-9645AADB3D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066674-D85F-4748-9F95-4649826B46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0A2282-8261-4148-8358-FAD6DA0B1E91}"/>
              </a:ext>
            </a:extLst>
          </p:cNvPr>
          <p:cNvSpPr>
            <a:spLocks noGrp="1"/>
          </p:cNvSpPr>
          <p:nvPr>
            <p:ph type="sldNum" sz="quarter" idx="12"/>
          </p:nvPr>
        </p:nvSpPr>
        <p:spPr/>
        <p:txBody>
          <a:bodyPr/>
          <a:lstStyle>
            <a:lvl1pPr>
              <a:defRPr/>
            </a:lvl1pPr>
          </a:lstStyle>
          <a:p>
            <a:pPr>
              <a:defRPr/>
            </a:pPr>
            <a:fld id="{63E8C1CA-3175-4B28-99E6-8FFF4C6223C0}" type="slidenum">
              <a:rPr lang="en-US" altLang="en-US"/>
              <a:pPr>
                <a:defRPr/>
              </a:pPr>
              <a:t>‹#›</a:t>
            </a:fld>
            <a:endParaRPr lang="en-US" altLang="en-US"/>
          </a:p>
        </p:txBody>
      </p:sp>
    </p:spTree>
    <p:extLst>
      <p:ext uri="{BB962C8B-B14F-4D97-AF65-F5344CB8AC3E}">
        <p14:creationId xmlns:p14="http://schemas.microsoft.com/office/powerpoint/2010/main" val="3526514776"/>
      </p:ext>
    </p:extLst>
  </p:cSld>
  <p:clrMapOvr>
    <a:masterClrMapping/>
  </p:clrMapOvr>
  <p:transition spd="slow">
    <p:split orient="vert"/>
    <p:sndAc>
      <p:stSnd>
        <p:snd r:embed="rId1" name="camera.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5C95C-5CA5-4B11-A834-D3C94CE6F5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CE3439-FED9-4AA8-9444-476126365A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FDA20-A4EB-403B-81E2-67FE329702F3}"/>
              </a:ext>
            </a:extLst>
          </p:cNvPr>
          <p:cNvSpPr>
            <a:spLocks noGrp="1"/>
          </p:cNvSpPr>
          <p:nvPr>
            <p:ph type="sldNum" sz="quarter" idx="12"/>
          </p:nvPr>
        </p:nvSpPr>
        <p:spPr/>
        <p:txBody>
          <a:bodyPr/>
          <a:lstStyle>
            <a:lvl1pPr>
              <a:defRPr/>
            </a:lvl1pPr>
          </a:lstStyle>
          <a:p>
            <a:pPr>
              <a:defRPr/>
            </a:pPr>
            <a:fld id="{DEA8C26E-CB3F-43EA-960E-D9DBB9D69363}" type="slidenum">
              <a:rPr lang="en-US" altLang="en-US"/>
              <a:pPr>
                <a:defRPr/>
              </a:pPr>
              <a:t>‹#›</a:t>
            </a:fld>
            <a:endParaRPr lang="en-US" altLang="en-US"/>
          </a:p>
        </p:txBody>
      </p:sp>
    </p:spTree>
    <p:extLst>
      <p:ext uri="{BB962C8B-B14F-4D97-AF65-F5344CB8AC3E}">
        <p14:creationId xmlns:p14="http://schemas.microsoft.com/office/powerpoint/2010/main" val="3233503462"/>
      </p:ext>
    </p:extLst>
  </p:cSld>
  <p:clrMapOvr>
    <a:masterClrMapping/>
  </p:clrMapOvr>
  <p:transition spd="slow">
    <p:split orient="vert"/>
    <p:sndAc>
      <p:stSnd>
        <p:snd r:embed="rId1" name="camera.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D013C80E-D383-485C-B504-C1AA1E1147C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39FD6-895C-4C47-9EAC-DE491BD55B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4D0F74-C9B0-4344-912A-25147ECBBA05}"/>
              </a:ext>
            </a:extLst>
          </p:cNvPr>
          <p:cNvSpPr>
            <a:spLocks noGrp="1"/>
          </p:cNvSpPr>
          <p:nvPr>
            <p:ph type="sldNum" sz="quarter" idx="12"/>
          </p:nvPr>
        </p:nvSpPr>
        <p:spPr/>
        <p:txBody>
          <a:bodyPr/>
          <a:lstStyle>
            <a:lvl1pPr>
              <a:defRPr/>
            </a:lvl1pPr>
          </a:lstStyle>
          <a:p>
            <a:pPr>
              <a:defRPr/>
            </a:pPr>
            <a:fld id="{1535A7A0-56BE-457F-AD26-333221B5CFE9}" type="slidenum">
              <a:rPr lang="en-US" altLang="en-US"/>
              <a:pPr>
                <a:defRPr/>
              </a:pPr>
              <a:t>‹#›</a:t>
            </a:fld>
            <a:endParaRPr lang="en-US" altLang="en-US"/>
          </a:p>
        </p:txBody>
      </p:sp>
    </p:spTree>
    <p:extLst>
      <p:ext uri="{BB962C8B-B14F-4D97-AF65-F5344CB8AC3E}">
        <p14:creationId xmlns:p14="http://schemas.microsoft.com/office/powerpoint/2010/main" val="1625484418"/>
      </p:ext>
    </p:extLst>
  </p:cSld>
  <p:clrMapOvr>
    <a:masterClrMapping/>
  </p:clrMapOvr>
  <p:transition spd="slow">
    <p:split orient="vert"/>
    <p:sndAc>
      <p:stSnd>
        <p:snd r:embed="rId1" name="camera.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723CC7B8-80CE-42D0-B1EF-36E298884E6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A4D3EE5-6F00-48CF-99DD-453A1BB4BE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61FE9E3-ED92-43EE-80DA-6119035B298C}"/>
              </a:ext>
            </a:extLst>
          </p:cNvPr>
          <p:cNvSpPr>
            <a:spLocks noGrp="1"/>
          </p:cNvSpPr>
          <p:nvPr>
            <p:ph type="sldNum" sz="quarter" idx="12"/>
          </p:nvPr>
        </p:nvSpPr>
        <p:spPr/>
        <p:txBody>
          <a:bodyPr/>
          <a:lstStyle>
            <a:lvl1pPr>
              <a:defRPr/>
            </a:lvl1pPr>
          </a:lstStyle>
          <a:p>
            <a:pPr>
              <a:defRPr/>
            </a:pPr>
            <a:fld id="{78795DA7-007E-4436-B183-607799BEFD79}" type="slidenum">
              <a:rPr lang="en-US" altLang="en-US"/>
              <a:pPr>
                <a:defRPr/>
              </a:pPr>
              <a:t>‹#›</a:t>
            </a:fld>
            <a:endParaRPr lang="en-US" altLang="en-US"/>
          </a:p>
        </p:txBody>
      </p:sp>
    </p:spTree>
    <p:extLst>
      <p:ext uri="{BB962C8B-B14F-4D97-AF65-F5344CB8AC3E}">
        <p14:creationId xmlns:p14="http://schemas.microsoft.com/office/powerpoint/2010/main" val="4151464955"/>
      </p:ext>
    </p:extLst>
  </p:cSld>
  <p:clrMapOvr>
    <a:masterClrMapping/>
  </p:clrMapOvr>
  <p:transition spd="slow">
    <p:split orient="vert"/>
    <p:sndAc>
      <p:stSnd>
        <p:snd r:embed="rId1" name="camera.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D452F95A-23FB-4AB6-A854-81087DDA7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41EDB92-71E0-4DFB-AC76-D6F47FE65E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F3E817-972E-4053-8390-26408C2E44D2}"/>
              </a:ext>
            </a:extLst>
          </p:cNvPr>
          <p:cNvSpPr>
            <a:spLocks noGrp="1"/>
          </p:cNvSpPr>
          <p:nvPr>
            <p:ph type="sldNum" sz="quarter" idx="12"/>
          </p:nvPr>
        </p:nvSpPr>
        <p:spPr/>
        <p:txBody>
          <a:bodyPr/>
          <a:lstStyle>
            <a:lvl1pPr>
              <a:defRPr/>
            </a:lvl1pPr>
          </a:lstStyle>
          <a:p>
            <a:pPr>
              <a:defRPr/>
            </a:pPr>
            <a:fld id="{CDD2635B-3677-4FEA-90F5-385B64FA5CB4}" type="slidenum">
              <a:rPr lang="en-US" altLang="en-US"/>
              <a:pPr>
                <a:defRPr/>
              </a:pPr>
              <a:t>‹#›</a:t>
            </a:fld>
            <a:endParaRPr lang="en-US" altLang="en-US"/>
          </a:p>
        </p:txBody>
      </p:sp>
    </p:spTree>
    <p:extLst>
      <p:ext uri="{BB962C8B-B14F-4D97-AF65-F5344CB8AC3E}">
        <p14:creationId xmlns:p14="http://schemas.microsoft.com/office/powerpoint/2010/main" val="4030217413"/>
      </p:ext>
    </p:extLst>
  </p:cSld>
  <p:clrMapOvr>
    <a:masterClrMapping/>
  </p:clrMapOvr>
  <p:transition spd="slow">
    <p:split orient="vert"/>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0F9CA-E679-4063-9CF5-F8AB76CE8FBB}"/>
              </a:ext>
            </a:extLst>
          </p:cNvPr>
          <p:cNvSpPr>
            <a:spLocks noGrp="1"/>
          </p:cNvSpPr>
          <p:nvPr>
            <p:ph type="dt" sz="half" idx="10"/>
          </p:nvPr>
        </p:nvSpPr>
        <p:spPr/>
        <p:txBody>
          <a:bodyPr/>
          <a:lstStyle>
            <a:lvl1pPr>
              <a:defRPr/>
            </a:lvl1pPr>
          </a:lstStyle>
          <a:p>
            <a:pPr>
              <a:defRPr/>
            </a:pPr>
            <a:fld id="{EB91547F-7546-456B-8B06-512A9D330E7B}" type="datetimeFigureOut">
              <a:rPr lang="en-US"/>
              <a:pPr>
                <a:defRPr/>
              </a:pPr>
              <a:t>11/1/2022</a:t>
            </a:fld>
            <a:endParaRPr lang="en-US"/>
          </a:p>
        </p:txBody>
      </p:sp>
      <p:sp>
        <p:nvSpPr>
          <p:cNvPr id="5" name="Footer Placeholder 4">
            <a:extLst>
              <a:ext uri="{FF2B5EF4-FFF2-40B4-BE49-F238E27FC236}">
                <a16:creationId xmlns:a16="http://schemas.microsoft.com/office/drawing/2014/main" id="{88444102-7B75-4E96-872A-139CB108DF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637D7B-D51A-4C35-BE4D-53F321636996}"/>
              </a:ext>
            </a:extLst>
          </p:cNvPr>
          <p:cNvSpPr>
            <a:spLocks noGrp="1"/>
          </p:cNvSpPr>
          <p:nvPr>
            <p:ph type="sldNum" sz="quarter" idx="12"/>
          </p:nvPr>
        </p:nvSpPr>
        <p:spPr/>
        <p:txBody>
          <a:bodyPr/>
          <a:lstStyle>
            <a:lvl1pPr>
              <a:defRPr/>
            </a:lvl1pPr>
          </a:lstStyle>
          <a:p>
            <a:pPr>
              <a:defRPr/>
            </a:pPr>
            <a:fld id="{2BFC4747-597B-4E3E-9EEA-599AFCC6E633}" type="slidenum">
              <a:rPr lang="en-US" altLang="en-US"/>
              <a:pPr>
                <a:defRPr/>
              </a:pPr>
              <a:t>‹#›</a:t>
            </a:fld>
            <a:endParaRPr lang="en-US" altLang="en-US"/>
          </a:p>
        </p:txBody>
      </p:sp>
    </p:spTree>
    <p:extLst>
      <p:ext uri="{BB962C8B-B14F-4D97-AF65-F5344CB8AC3E}">
        <p14:creationId xmlns:p14="http://schemas.microsoft.com/office/powerpoint/2010/main" val="3688344172"/>
      </p:ext>
    </p:extLst>
  </p:cSld>
  <p:clrMapOvr>
    <a:masterClrMapping/>
  </p:clrMapOvr>
  <p:transition spd="slow">
    <p:split orient="vert"/>
    <p:sndAc>
      <p:stSnd>
        <p:snd r:embed="rId1" name="camera.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FFDC6A-F82C-4BC0-BDB2-C831524AF3E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8B43443-F3C9-42BF-B815-58D7E4C7E7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803F7B-1084-4FB3-958B-5F6B1793CDEC}"/>
              </a:ext>
            </a:extLst>
          </p:cNvPr>
          <p:cNvSpPr>
            <a:spLocks noGrp="1"/>
          </p:cNvSpPr>
          <p:nvPr>
            <p:ph type="sldNum" sz="quarter" idx="12"/>
          </p:nvPr>
        </p:nvSpPr>
        <p:spPr/>
        <p:txBody>
          <a:bodyPr/>
          <a:lstStyle>
            <a:lvl1pPr>
              <a:defRPr/>
            </a:lvl1pPr>
          </a:lstStyle>
          <a:p>
            <a:pPr>
              <a:defRPr/>
            </a:pPr>
            <a:fld id="{75462AEE-35A2-4A4C-A4F8-F72A836B9409}" type="slidenum">
              <a:rPr lang="en-US" altLang="en-US"/>
              <a:pPr>
                <a:defRPr/>
              </a:pPr>
              <a:t>‹#›</a:t>
            </a:fld>
            <a:endParaRPr lang="en-US" altLang="en-US"/>
          </a:p>
        </p:txBody>
      </p:sp>
    </p:spTree>
    <p:extLst>
      <p:ext uri="{BB962C8B-B14F-4D97-AF65-F5344CB8AC3E}">
        <p14:creationId xmlns:p14="http://schemas.microsoft.com/office/powerpoint/2010/main" val="2162033721"/>
      </p:ext>
    </p:extLst>
  </p:cSld>
  <p:clrMapOvr>
    <a:masterClrMapping/>
  </p:clrMapOvr>
  <p:transition spd="slow">
    <p:split orient="vert"/>
    <p:sndAc>
      <p:stSnd>
        <p:snd r:embed="rId1" name="camera.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7559ADC-A9A5-4EDA-81D3-30AE0A1CDE0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45EB93D-3076-456A-9382-3FD1D8E53C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3CA3F2-22F9-4111-B5E5-62F7617D9139}"/>
              </a:ext>
            </a:extLst>
          </p:cNvPr>
          <p:cNvSpPr>
            <a:spLocks noGrp="1"/>
          </p:cNvSpPr>
          <p:nvPr>
            <p:ph type="sldNum" sz="quarter" idx="12"/>
          </p:nvPr>
        </p:nvSpPr>
        <p:spPr/>
        <p:txBody>
          <a:bodyPr/>
          <a:lstStyle>
            <a:lvl1pPr>
              <a:defRPr/>
            </a:lvl1pPr>
          </a:lstStyle>
          <a:p>
            <a:pPr>
              <a:defRPr/>
            </a:pPr>
            <a:fld id="{F5366CD6-FBC5-4263-9F11-BBFE40AA5F1F}" type="slidenum">
              <a:rPr lang="en-US" altLang="en-US"/>
              <a:pPr>
                <a:defRPr/>
              </a:pPr>
              <a:t>‹#›</a:t>
            </a:fld>
            <a:endParaRPr lang="en-US" altLang="en-US"/>
          </a:p>
        </p:txBody>
      </p:sp>
    </p:spTree>
    <p:extLst>
      <p:ext uri="{BB962C8B-B14F-4D97-AF65-F5344CB8AC3E}">
        <p14:creationId xmlns:p14="http://schemas.microsoft.com/office/powerpoint/2010/main" val="1157498204"/>
      </p:ext>
    </p:extLst>
  </p:cSld>
  <p:clrMapOvr>
    <a:masterClrMapping/>
  </p:clrMapOvr>
  <p:transition spd="slow">
    <p:split orient="vert"/>
    <p:sndAc>
      <p:stSnd>
        <p:snd r:embed="rId1" name="camera.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E33B8738-3ECD-4608-876C-13134F9618A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62228D-6535-44EC-893A-3758680314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7350A0-5785-481B-80A3-A72E73D2B12B}"/>
              </a:ext>
            </a:extLst>
          </p:cNvPr>
          <p:cNvSpPr>
            <a:spLocks noGrp="1"/>
          </p:cNvSpPr>
          <p:nvPr>
            <p:ph type="sldNum" sz="quarter" idx="12"/>
          </p:nvPr>
        </p:nvSpPr>
        <p:spPr/>
        <p:txBody>
          <a:bodyPr/>
          <a:lstStyle>
            <a:lvl1pPr>
              <a:defRPr/>
            </a:lvl1pPr>
          </a:lstStyle>
          <a:p>
            <a:pPr>
              <a:defRPr/>
            </a:pPr>
            <a:fld id="{77FAA614-20DF-4D27-8C5E-CA6F8ED08DAE}" type="slidenum">
              <a:rPr lang="en-US" altLang="en-US"/>
              <a:pPr>
                <a:defRPr/>
              </a:pPr>
              <a:t>‹#›</a:t>
            </a:fld>
            <a:endParaRPr lang="en-US" altLang="en-US"/>
          </a:p>
        </p:txBody>
      </p:sp>
    </p:spTree>
    <p:extLst>
      <p:ext uri="{BB962C8B-B14F-4D97-AF65-F5344CB8AC3E}">
        <p14:creationId xmlns:p14="http://schemas.microsoft.com/office/powerpoint/2010/main" val="748446382"/>
      </p:ext>
    </p:extLst>
  </p:cSld>
  <p:clrMapOvr>
    <a:masterClrMapping/>
  </p:clrMapOvr>
  <p:transition spd="slow">
    <p:split orient="vert"/>
    <p:sndAc>
      <p:stSnd>
        <p:snd r:embed="rId1" name="camera.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8D555AE-8BEB-4C09-A440-EBB66DDBC0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B8EDE7-685E-4461-A80D-B5446AD2EB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5FED8D-CEFE-4123-9D2F-1D449F45B0EF}"/>
              </a:ext>
            </a:extLst>
          </p:cNvPr>
          <p:cNvSpPr>
            <a:spLocks noGrp="1"/>
          </p:cNvSpPr>
          <p:nvPr>
            <p:ph type="sldNum" sz="quarter" idx="12"/>
          </p:nvPr>
        </p:nvSpPr>
        <p:spPr/>
        <p:txBody>
          <a:bodyPr/>
          <a:lstStyle>
            <a:lvl1pPr>
              <a:defRPr/>
            </a:lvl1pPr>
          </a:lstStyle>
          <a:p>
            <a:pPr>
              <a:defRPr/>
            </a:pPr>
            <a:fld id="{124CF3FC-3DB1-4D32-9AE7-0C0A145F6F2C}" type="slidenum">
              <a:rPr lang="en-US" altLang="en-US"/>
              <a:pPr>
                <a:defRPr/>
              </a:pPr>
              <a:t>‹#›</a:t>
            </a:fld>
            <a:endParaRPr lang="en-US" altLang="en-US"/>
          </a:p>
        </p:txBody>
      </p:sp>
    </p:spTree>
    <p:extLst>
      <p:ext uri="{BB962C8B-B14F-4D97-AF65-F5344CB8AC3E}">
        <p14:creationId xmlns:p14="http://schemas.microsoft.com/office/powerpoint/2010/main" val="346733431"/>
      </p:ext>
    </p:extLst>
  </p:cSld>
  <p:clrMapOvr>
    <a:masterClrMapping/>
  </p:clrMapOvr>
  <p:transition spd="slow">
    <p:split orient="vert"/>
    <p:sndAc>
      <p:stSnd>
        <p:snd r:embed="rId1" name="camera.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A9100C9-2587-430A-9F44-D89C342D05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CF8666-5277-455F-A2DE-6BCD998B6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2626AA-5EF9-4B72-A60E-9FB4DDA6CA5C}"/>
              </a:ext>
            </a:extLst>
          </p:cNvPr>
          <p:cNvSpPr>
            <a:spLocks noGrp="1"/>
          </p:cNvSpPr>
          <p:nvPr>
            <p:ph type="sldNum" sz="quarter" idx="12"/>
          </p:nvPr>
        </p:nvSpPr>
        <p:spPr/>
        <p:txBody>
          <a:bodyPr/>
          <a:lstStyle>
            <a:lvl1pPr>
              <a:defRPr/>
            </a:lvl1pPr>
          </a:lstStyle>
          <a:p>
            <a:pPr>
              <a:defRPr/>
            </a:pPr>
            <a:fld id="{D0AF024F-95DE-4463-AADD-FB673FC9230A}" type="slidenum">
              <a:rPr lang="en-US" altLang="en-US"/>
              <a:pPr>
                <a:defRPr/>
              </a:pPr>
              <a:t>‹#›</a:t>
            </a:fld>
            <a:endParaRPr lang="en-US" altLang="en-US"/>
          </a:p>
        </p:txBody>
      </p:sp>
    </p:spTree>
    <p:extLst>
      <p:ext uri="{BB962C8B-B14F-4D97-AF65-F5344CB8AC3E}">
        <p14:creationId xmlns:p14="http://schemas.microsoft.com/office/powerpoint/2010/main" val="2524671039"/>
      </p:ext>
    </p:extLst>
  </p:cSld>
  <p:clrMapOvr>
    <a:masterClrMapping/>
  </p:clrMapOvr>
  <p:transition spd="slow">
    <p:split orient="vert"/>
    <p:sndAc>
      <p:stSnd>
        <p:snd r:embed="rId1" name="camera.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5036"/>
      </p:ext>
    </p:extLst>
  </p:cSld>
  <p:clrMapOvr>
    <a:masterClrMapping/>
  </p:clrMapOvr>
  <p:transition spd="slow">
    <p:split orient="vert"/>
    <p:sndAc>
      <p:stSnd>
        <p:snd r:embed="rId1" name="camera.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F4D908A-F641-476E-8B20-5F827CB7A96C}" type="slidenum">
              <a:rPr lang="ar-SA" altLang="en-US" smtClean="0"/>
              <a:pPr>
                <a:defRPr/>
              </a:pPr>
              <a:t>‹#›</a:t>
            </a:fld>
            <a:endParaRPr lang="en-US" altLang="en-US"/>
          </a:p>
        </p:txBody>
      </p:sp>
    </p:spTree>
    <p:extLst>
      <p:ext uri="{BB962C8B-B14F-4D97-AF65-F5344CB8AC3E}">
        <p14:creationId xmlns:p14="http://schemas.microsoft.com/office/powerpoint/2010/main" val="1970386391"/>
      </p:ext>
    </p:extLst>
  </p:cSld>
  <p:clrMapOvr>
    <a:masterClrMapping/>
  </p:clrMapOvr>
  <p:transition spd="slow">
    <p:split orient="vert"/>
    <p:sndAc>
      <p:stSnd>
        <p:snd r:embed="rId1" name="camera.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6F6AE5-722D-4344-9657-85ACD3DEBD6E}" type="slidenum">
              <a:rPr lang="ar-SA" altLang="en-US" smtClean="0"/>
              <a:pPr>
                <a:defRPr/>
              </a:pPr>
              <a:t>‹#›</a:t>
            </a:fld>
            <a:endParaRPr lang="en-US" altLang="en-US"/>
          </a:p>
        </p:txBody>
      </p:sp>
    </p:spTree>
    <p:extLst>
      <p:ext uri="{BB962C8B-B14F-4D97-AF65-F5344CB8AC3E}">
        <p14:creationId xmlns:p14="http://schemas.microsoft.com/office/powerpoint/2010/main" val="1882817983"/>
      </p:ext>
    </p:extLst>
  </p:cSld>
  <p:clrMapOvr>
    <a:masterClrMapping/>
  </p:clrMapOvr>
  <p:transition spd="slow">
    <p:split orient="vert"/>
    <p:sndAc>
      <p:stSnd>
        <p:snd r:embed="rId1" name="camera.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FD7481-1C5F-4DF2-A9BA-C477DA17A689}" type="slidenum">
              <a:rPr lang="ar-SA" altLang="en-US" smtClean="0"/>
              <a:pPr>
                <a:defRPr/>
              </a:pPr>
              <a:t>‹#›</a:t>
            </a:fld>
            <a:endParaRPr lang="en-US" altLang="en-US"/>
          </a:p>
        </p:txBody>
      </p:sp>
    </p:spTree>
    <p:extLst>
      <p:ext uri="{BB962C8B-B14F-4D97-AF65-F5344CB8AC3E}">
        <p14:creationId xmlns:p14="http://schemas.microsoft.com/office/powerpoint/2010/main" val="3798144279"/>
      </p:ext>
    </p:extLst>
  </p:cSld>
  <p:clrMapOvr>
    <a:masterClrMapping/>
  </p:clrMapOvr>
  <p:transition spd="slow">
    <p:split orient="vert"/>
    <p:sndAc>
      <p:stSnd>
        <p:snd r:embed="rId1" name="camera.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E1F42B4-840C-441B-ABE9-7179F9B78B51}" type="slidenum">
              <a:rPr lang="ar-SA" altLang="en-US" smtClean="0"/>
              <a:pPr>
                <a:defRPr/>
              </a:pPr>
              <a:t>‹#›</a:t>
            </a:fld>
            <a:endParaRPr lang="en-US" altLang="en-US"/>
          </a:p>
        </p:txBody>
      </p:sp>
    </p:spTree>
    <p:extLst>
      <p:ext uri="{BB962C8B-B14F-4D97-AF65-F5344CB8AC3E}">
        <p14:creationId xmlns:p14="http://schemas.microsoft.com/office/powerpoint/2010/main" val="4153869725"/>
      </p:ext>
    </p:extLst>
  </p:cSld>
  <p:clrMapOvr>
    <a:masterClrMapping/>
  </p:clrMapOvr>
  <p:transition spd="slow">
    <p:split orient="vert"/>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977CEF-4831-465E-8717-B0C00E8F14A7}"/>
              </a:ext>
            </a:extLst>
          </p:cNvPr>
          <p:cNvSpPr>
            <a:spLocks noGrp="1"/>
          </p:cNvSpPr>
          <p:nvPr>
            <p:ph type="dt" sz="half" idx="10"/>
          </p:nvPr>
        </p:nvSpPr>
        <p:spPr/>
        <p:txBody>
          <a:bodyPr/>
          <a:lstStyle>
            <a:lvl1pPr>
              <a:defRPr/>
            </a:lvl1pPr>
          </a:lstStyle>
          <a:p>
            <a:pPr>
              <a:defRPr/>
            </a:pPr>
            <a:fld id="{93AE409A-D134-434F-BC5E-EE73AC0BA5E1}" type="datetimeFigureOut">
              <a:rPr lang="en-US"/>
              <a:pPr>
                <a:defRPr/>
              </a:pPr>
              <a:t>11/1/2022</a:t>
            </a:fld>
            <a:endParaRPr lang="en-US"/>
          </a:p>
        </p:txBody>
      </p:sp>
      <p:sp>
        <p:nvSpPr>
          <p:cNvPr id="6" name="Footer Placeholder 4">
            <a:extLst>
              <a:ext uri="{FF2B5EF4-FFF2-40B4-BE49-F238E27FC236}">
                <a16:creationId xmlns:a16="http://schemas.microsoft.com/office/drawing/2014/main" id="{278DBDFF-E7D7-4336-869D-54324A08F0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CBB64C-B32F-4D1B-9FFC-5E6D03B61288}"/>
              </a:ext>
            </a:extLst>
          </p:cNvPr>
          <p:cNvSpPr>
            <a:spLocks noGrp="1"/>
          </p:cNvSpPr>
          <p:nvPr>
            <p:ph type="sldNum" sz="quarter" idx="12"/>
          </p:nvPr>
        </p:nvSpPr>
        <p:spPr/>
        <p:txBody>
          <a:bodyPr/>
          <a:lstStyle>
            <a:lvl1pPr>
              <a:defRPr/>
            </a:lvl1pPr>
          </a:lstStyle>
          <a:p>
            <a:pPr>
              <a:defRPr/>
            </a:pPr>
            <a:fld id="{409E39F0-C353-478A-9EDE-4FDEA1C086E0}" type="slidenum">
              <a:rPr lang="en-US" altLang="en-US"/>
              <a:pPr>
                <a:defRPr/>
              </a:pPr>
              <a:t>‹#›</a:t>
            </a:fld>
            <a:endParaRPr lang="en-US" altLang="en-US"/>
          </a:p>
        </p:txBody>
      </p:sp>
    </p:spTree>
    <p:extLst>
      <p:ext uri="{BB962C8B-B14F-4D97-AF65-F5344CB8AC3E}">
        <p14:creationId xmlns:p14="http://schemas.microsoft.com/office/powerpoint/2010/main" val="1175719741"/>
      </p:ext>
    </p:extLst>
  </p:cSld>
  <p:clrMapOvr>
    <a:masterClrMapping/>
  </p:clrMapOvr>
  <p:transition spd="slow">
    <p:split orient="vert"/>
    <p:sndAc>
      <p:stSnd>
        <p:snd r:embed="rId1" name="camera.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6FB603-B821-4671-ADC9-14156FA73246}" type="slidenum">
              <a:rPr lang="ar-SA" altLang="en-US" smtClean="0"/>
              <a:pPr>
                <a:defRPr/>
              </a:pPr>
              <a:t>‹#›</a:t>
            </a:fld>
            <a:endParaRPr lang="en-US" altLang="en-US"/>
          </a:p>
        </p:txBody>
      </p:sp>
    </p:spTree>
    <p:extLst>
      <p:ext uri="{BB962C8B-B14F-4D97-AF65-F5344CB8AC3E}">
        <p14:creationId xmlns:p14="http://schemas.microsoft.com/office/powerpoint/2010/main" val="3906166944"/>
      </p:ext>
    </p:extLst>
  </p:cSld>
  <p:clrMapOvr>
    <a:masterClrMapping/>
  </p:clrMapOvr>
  <p:transition spd="slow">
    <p:split orient="vert"/>
    <p:sndAc>
      <p:stSnd>
        <p:snd r:embed="rId1" name="camera.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0D66A9-FAD4-41B6-9F59-84C3A5F1B738}" type="slidenum">
              <a:rPr lang="ar-SA" altLang="en-US" smtClean="0"/>
              <a:pPr>
                <a:defRPr/>
              </a:pPr>
              <a:t>‹#›</a:t>
            </a:fld>
            <a:endParaRPr lang="en-US" altLang="en-US"/>
          </a:p>
        </p:txBody>
      </p:sp>
    </p:spTree>
    <p:extLst>
      <p:ext uri="{BB962C8B-B14F-4D97-AF65-F5344CB8AC3E}">
        <p14:creationId xmlns:p14="http://schemas.microsoft.com/office/powerpoint/2010/main" val="1661037539"/>
      </p:ext>
    </p:extLst>
  </p:cSld>
  <p:clrMapOvr>
    <a:masterClrMapping/>
  </p:clrMapOvr>
  <p:transition spd="slow">
    <p:split orient="vert"/>
    <p:sndAc>
      <p:stSnd>
        <p:snd r:embed="rId1" name="camera.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3FBE0F5D-1B44-4B7A-8E2F-EFE4D24EB2D0}" type="slidenum">
              <a:rPr lang="ar-SA" altLang="en-US" smtClean="0"/>
              <a:pPr>
                <a:defRPr/>
              </a:pPr>
              <a:t>‹#›</a:t>
            </a:fld>
            <a:endParaRPr lang="en-US" altLang="en-US"/>
          </a:p>
        </p:txBody>
      </p:sp>
    </p:spTree>
    <p:extLst>
      <p:ext uri="{BB962C8B-B14F-4D97-AF65-F5344CB8AC3E}">
        <p14:creationId xmlns:p14="http://schemas.microsoft.com/office/powerpoint/2010/main" val="3503678592"/>
      </p:ext>
    </p:extLst>
  </p:cSld>
  <p:clrMapOvr>
    <a:masterClrMapping/>
  </p:clrMapOvr>
  <p:transition spd="slow">
    <p:split orient="vert"/>
    <p:sndAc>
      <p:stSnd>
        <p:snd r:embed="rId1" name="camera.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F5CFA83-5B07-4DCB-A503-6549D5026971}" type="slidenum">
              <a:rPr lang="ar-SA" altLang="en-US" smtClean="0"/>
              <a:pPr>
                <a:defRPr/>
              </a:pPr>
              <a:t>‹#›</a:t>
            </a:fld>
            <a:endParaRPr lang="en-US" altLang="en-US"/>
          </a:p>
        </p:txBody>
      </p:sp>
    </p:spTree>
    <p:extLst>
      <p:ext uri="{BB962C8B-B14F-4D97-AF65-F5344CB8AC3E}">
        <p14:creationId xmlns:p14="http://schemas.microsoft.com/office/powerpoint/2010/main" val="2582646472"/>
      </p:ext>
    </p:extLst>
  </p:cSld>
  <p:clrMapOvr>
    <a:masterClrMapping/>
  </p:clrMapOvr>
  <p:transition spd="slow">
    <p:split orient="vert"/>
    <p:sndAc>
      <p:stSnd>
        <p:snd r:embed="rId1" name="camera.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2BF3B9D-0B30-431B-95BE-E2B4EE24DAF9}" type="slidenum">
              <a:rPr lang="ar-SA" altLang="en-US" smtClean="0"/>
              <a:pPr>
                <a:defRPr/>
              </a:pPr>
              <a:t>‹#›</a:t>
            </a:fld>
            <a:endParaRPr lang="en-US" altLang="en-US"/>
          </a:p>
        </p:txBody>
      </p:sp>
    </p:spTree>
    <p:extLst>
      <p:ext uri="{BB962C8B-B14F-4D97-AF65-F5344CB8AC3E}">
        <p14:creationId xmlns:p14="http://schemas.microsoft.com/office/powerpoint/2010/main" val="3081477288"/>
      </p:ext>
    </p:extLst>
  </p:cSld>
  <p:clrMapOvr>
    <a:masterClrMapping/>
  </p:clrMapOvr>
  <p:transition spd="slow">
    <p:split orient="vert"/>
    <p:sndAc>
      <p:stSnd>
        <p:snd r:embed="rId1" name="camera.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B012B87-6C75-4B46-8B50-35F9F67E08B5}" type="slidenum">
              <a:rPr lang="ar-SA" altLang="en-US" smtClean="0"/>
              <a:pPr>
                <a:defRPr/>
              </a:pPr>
              <a:t>‹#›</a:t>
            </a:fld>
            <a:endParaRPr lang="en-US" altLang="en-US"/>
          </a:p>
        </p:txBody>
      </p:sp>
    </p:spTree>
    <p:extLst>
      <p:ext uri="{BB962C8B-B14F-4D97-AF65-F5344CB8AC3E}">
        <p14:creationId xmlns:p14="http://schemas.microsoft.com/office/powerpoint/2010/main" val="1523587347"/>
      </p:ext>
    </p:extLst>
  </p:cSld>
  <p:clrMapOvr>
    <a:masterClrMapping/>
  </p:clrMapOvr>
  <p:transition spd="slow">
    <p:split orient="vert"/>
    <p:sndAc>
      <p:stSnd>
        <p:snd r:embed="rId1" name="camera.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817CD9B-EEC3-42CA-9DAC-A65BB8312D2D}" type="slidenum">
              <a:rPr lang="ar-SA" altLang="en-US" smtClean="0"/>
              <a:pPr>
                <a:defRPr/>
              </a:pPr>
              <a:t>‹#›</a:t>
            </a:fld>
            <a:endParaRPr lang="en-US" altLang="en-US"/>
          </a:p>
        </p:txBody>
      </p:sp>
    </p:spTree>
    <p:extLst>
      <p:ext uri="{BB962C8B-B14F-4D97-AF65-F5344CB8AC3E}">
        <p14:creationId xmlns:p14="http://schemas.microsoft.com/office/powerpoint/2010/main" val="2084912599"/>
      </p:ext>
    </p:extLst>
  </p:cSld>
  <p:clrMapOvr>
    <a:masterClrMapping/>
  </p:clrMapOvr>
  <p:transition spd="slow">
    <p:split orient="vert"/>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086FF5A-020D-4B4F-A11A-A38E4A8746B8}"/>
              </a:ext>
            </a:extLst>
          </p:cNvPr>
          <p:cNvSpPr>
            <a:spLocks noGrp="1"/>
          </p:cNvSpPr>
          <p:nvPr>
            <p:ph type="dt" sz="half" idx="10"/>
          </p:nvPr>
        </p:nvSpPr>
        <p:spPr/>
        <p:txBody>
          <a:bodyPr/>
          <a:lstStyle>
            <a:lvl1pPr>
              <a:defRPr/>
            </a:lvl1pPr>
          </a:lstStyle>
          <a:p>
            <a:pPr>
              <a:defRPr/>
            </a:pPr>
            <a:fld id="{8688727A-B941-4BDA-8C74-7500217A9FA5}" type="datetimeFigureOut">
              <a:rPr lang="en-US"/>
              <a:pPr>
                <a:defRPr/>
              </a:pPr>
              <a:t>11/1/2022</a:t>
            </a:fld>
            <a:endParaRPr lang="en-US"/>
          </a:p>
        </p:txBody>
      </p:sp>
      <p:sp>
        <p:nvSpPr>
          <p:cNvPr id="8" name="Footer Placeholder 4">
            <a:extLst>
              <a:ext uri="{FF2B5EF4-FFF2-40B4-BE49-F238E27FC236}">
                <a16:creationId xmlns:a16="http://schemas.microsoft.com/office/drawing/2014/main" id="{FF79EE2A-8FE8-436C-9214-8F5D736E36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1A51D4-A07E-44E7-88CB-507CBCA4F6E1}"/>
              </a:ext>
            </a:extLst>
          </p:cNvPr>
          <p:cNvSpPr>
            <a:spLocks noGrp="1"/>
          </p:cNvSpPr>
          <p:nvPr>
            <p:ph type="sldNum" sz="quarter" idx="12"/>
          </p:nvPr>
        </p:nvSpPr>
        <p:spPr/>
        <p:txBody>
          <a:bodyPr/>
          <a:lstStyle>
            <a:lvl1pPr>
              <a:defRPr/>
            </a:lvl1pPr>
          </a:lstStyle>
          <a:p>
            <a:pPr>
              <a:defRPr/>
            </a:pPr>
            <a:fld id="{1493DF79-D5F0-4C0E-979F-A7B28D7CB608}" type="slidenum">
              <a:rPr lang="en-US" altLang="en-US"/>
              <a:pPr>
                <a:defRPr/>
              </a:pPr>
              <a:t>‹#›</a:t>
            </a:fld>
            <a:endParaRPr lang="en-US" altLang="en-US"/>
          </a:p>
        </p:txBody>
      </p:sp>
    </p:spTree>
    <p:extLst>
      <p:ext uri="{BB962C8B-B14F-4D97-AF65-F5344CB8AC3E}">
        <p14:creationId xmlns:p14="http://schemas.microsoft.com/office/powerpoint/2010/main" val="1266375301"/>
      </p:ext>
    </p:extLst>
  </p:cSld>
  <p:clrMapOvr>
    <a:masterClrMapping/>
  </p:clrMapOvr>
  <p:transition spd="slow">
    <p:split orient="vert"/>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D26F12-3B14-4EAE-A5F3-BB5E3620CCBA}"/>
              </a:ext>
            </a:extLst>
          </p:cNvPr>
          <p:cNvSpPr>
            <a:spLocks noGrp="1"/>
          </p:cNvSpPr>
          <p:nvPr>
            <p:ph type="dt" sz="half" idx="10"/>
          </p:nvPr>
        </p:nvSpPr>
        <p:spPr/>
        <p:txBody>
          <a:bodyPr/>
          <a:lstStyle>
            <a:lvl1pPr>
              <a:defRPr/>
            </a:lvl1pPr>
          </a:lstStyle>
          <a:p>
            <a:pPr>
              <a:defRPr/>
            </a:pPr>
            <a:fld id="{90183127-77EA-457D-823A-BF0B7FADE0ED}" type="datetimeFigureOut">
              <a:rPr lang="en-US"/>
              <a:pPr>
                <a:defRPr/>
              </a:pPr>
              <a:t>11/1/2022</a:t>
            </a:fld>
            <a:endParaRPr lang="en-US"/>
          </a:p>
        </p:txBody>
      </p:sp>
      <p:sp>
        <p:nvSpPr>
          <p:cNvPr id="4" name="Footer Placeholder 4">
            <a:extLst>
              <a:ext uri="{FF2B5EF4-FFF2-40B4-BE49-F238E27FC236}">
                <a16:creationId xmlns:a16="http://schemas.microsoft.com/office/drawing/2014/main" id="{247B2A8A-C1CB-4623-B75E-105153ACB9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54D9667-77C7-48E9-8B90-8B7092446A12}"/>
              </a:ext>
            </a:extLst>
          </p:cNvPr>
          <p:cNvSpPr>
            <a:spLocks noGrp="1"/>
          </p:cNvSpPr>
          <p:nvPr>
            <p:ph type="sldNum" sz="quarter" idx="12"/>
          </p:nvPr>
        </p:nvSpPr>
        <p:spPr/>
        <p:txBody>
          <a:bodyPr/>
          <a:lstStyle>
            <a:lvl1pPr>
              <a:defRPr/>
            </a:lvl1pPr>
          </a:lstStyle>
          <a:p>
            <a:pPr>
              <a:defRPr/>
            </a:pPr>
            <a:fld id="{9C6D5C34-8878-421C-8827-80FAF091A39A}" type="slidenum">
              <a:rPr lang="en-US" altLang="en-US"/>
              <a:pPr>
                <a:defRPr/>
              </a:pPr>
              <a:t>‹#›</a:t>
            </a:fld>
            <a:endParaRPr lang="en-US" altLang="en-US"/>
          </a:p>
        </p:txBody>
      </p:sp>
    </p:spTree>
    <p:extLst>
      <p:ext uri="{BB962C8B-B14F-4D97-AF65-F5344CB8AC3E}">
        <p14:creationId xmlns:p14="http://schemas.microsoft.com/office/powerpoint/2010/main" val="4078440638"/>
      </p:ext>
    </p:extLst>
  </p:cSld>
  <p:clrMapOvr>
    <a:masterClrMapping/>
  </p:clrMapOvr>
  <p:transition spd="slow">
    <p:split orient="vert"/>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3BBC0A-8776-4F0C-898B-B29998921F83}"/>
              </a:ext>
            </a:extLst>
          </p:cNvPr>
          <p:cNvSpPr>
            <a:spLocks noGrp="1"/>
          </p:cNvSpPr>
          <p:nvPr>
            <p:ph type="dt" sz="half" idx="10"/>
          </p:nvPr>
        </p:nvSpPr>
        <p:spPr/>
        <p:txBody>
          <a:bodyPr/>
          <a:lstStyle>
            <a:lvl1pPr>
              <a:defRPr/>
            </a:lvl1pPr>
          </a:lstStyle>
          <a:p>
            <a:pPr>
              <a:defRPr/>
            </a:pPr>
            <a:fld id="{AC116B08-1522-4F53-AED0-A28DD81A2E21}" type="datetimeFigureOut">
              <a:rPr lang="en-US"/>
              <a:pPr>
                <a:defRPr/>
              </a:pPr>
              <a:t>11/1/2022</a:t>
            </a:fld>
            <a:endParaRPr lang="en-US"/>
          </a:p>
        </p:txBody>
      </p:sp>
      <p:sp>
        <p:nvSpPr>
          <p:cNvPr id="3" name="Footer Placeholder 4">
            <a:extLst>
              <a:ext uri="{FF2B5EF4-FFF2-40B4-BE49-F238E27FC236}">
                <a16:creationId xmlns:a16="http://schemas.microsoft.com/office/drawing/2014/main" id="{C71D5757-500C-470E-BA21-F6BFDA8D23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445227-A901-4827-8DA6-B1B4A820128F}"/>
              </a:ext>
            </a:extLst>
          </p:cNvPr>
          <p:cNvSpPr>
            <a:spLocks noGrp="1"/>
          </p:cNvSpPr>
          <p:nvPr>
            <p:ph type="sldNum" sz="quarter" idx="12"/>
          </p:nvPr>
        </p:nvSpPr>
        <p:spPr/>
        <p:txBody>
          <a:bodyPr/>
          <a:lstStyle>
            <a:lvl1pPr>
              <a:defRPr/>
            </a:lvl1pPr>
          </a:lstStyle>
          <a:p>
            <a:pPr>
              <a:defRPr/>
            </a:pPr>
            <a:fld id="{D0B73B87-A395-49F6-86C9-89849B583E82}" type="slidenum">
              <a:rPr lang="en-US" altLang="en-US"/>
              <a:pPr>
                <a:defRPr/>
              </a:pPr>
              <a:t>‹#›</a:t>
            </a:fld>
            <a:endParaRPr lang="en-US" altLang="en-US"/>
          </a:p>
        </p:txBody>
      </p:sp>
    </p:spTree>
    <p:extLst>
      <p:ext uri="{BB962C8B-B14F-4D97-AF65-F5344CB8AC3E}">
        <p14:creationId xmlns:p14="http://schemas.microsoft.com/office/powerpoint/2010/main" val="172751163"/>
      </p:ext>
    </p:extLst>
  </p:cSld>
  <p:clrMapOvr>
    <a:masterClrMapping/>
  </p:clrMapOvr>
  <p:transition spd="slow">
    <p:split orient="vert"/>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a:extLst>
              <a:ext uri="{FF2B5EF4-FFF2-40B4-BE49-F238E27FC236}">
                <a16:creationId xmlns:a16="http://schemas.microsoft.com/office/drawing/2014/main" id="{1EEC91E2-EC16-4597-953A-665033D9AD6A}"/>
              </a:ext>
            </a:extLst>
          </p:cNvPr>
          <p:cNvSpPr>
            <a:spLocks noGrp="1"/>
          </p:cNvSpPr>
          <p:nvPr>
            <p:ph type="dt" sz="half" idx="10"/>
          </p:nvPr>
        </p:nvSpPr>
        <p:spPr/>
        <p:txBody>
          <a:bodyPr/>
          <a:lstStyle>
            <a:lvl1pPr>
              <a:defRPr/>
            </a:lvl1pPr>
          </a:lstStyle>
          <a:p>
            <a:pPr>
              <a:defRPr/>
            </a:pPr>
            <a:fld id="{45BFAFD8-98C4-40EF-9D78-C65BECFAF5B7}" type="datetimeFigureOut">
              <a:rPr lang="en-US"/>
              <a:pPr>
                <a:defRPr/>
              </a:pPr>
              <a:t>11/1/2022</a:t>
            </a:fld>
            <a:endParaRPr lang="en-US"/>
          </a:p>
        </p:txBody>
      </p:sp>
      <p:sp>
        <p:nvSpPr>
          <p:cNvPr id="6" name="Footer Placeholder 4">
            <a:extLst>
              <a:ext uri="{FF2B5EF4-FFF2-40B4-BE49-F238E27FC236}">
                <a16:creationId xmlns:a16="http://schemas.microsoft.com/office/drawing/2014/main" id="{D5E0FC7A-BF59-4D0C-89DE-D47C5658EC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EFE796-A4A0-4751-93F2-1B12E21F9C09}"/>
              </a:ext>
            </a:extLst>
          </p:cNvPr>
          <p:cNvSpPr>
            <a:spLocks noGrp="1"/>
          </p:cNvSpPr>
          <p:nvPr>
            <p:ph type="sldNum" sz="quarter" idx="12"/>
          </p:nvPr>
        </p:nvSpPr>
        <p:spPr/>
        <p:txBody>
          <a:bodyPr/>
          <a:lstStyle>
            <a:lvl1pPr>
              <a:defRPr/>
            </a:lvl1pPr>
          </a:lstStyle>
          <a:p>
            <a:pPr>
              <a:defRPr/>
            </a:pPr>
            <a:fld id="{2EE8AD77-3DF2-4A3C-BDDE-4EA21F765829}" type="slidenum">
              <a:rPr lang="en-US" altLang="en-US"/>
              <a:pPr>
                <a:defRPr/>
              </a:pPr>
              <a:t>‹#›</a:t>
            </a:fld>
            <a:endParaRPr lang="en-US" altLang="en-US"/>
          </a:p>
        </p:txBody>
      </p:sp>
    </p:spTree>
    <p:extLst>
      <p:ext uri="{BB962C8B-B14F-4D97-AF65-F5344CB8AC3E}">
        <p14:creationId xmlns:p14="http://schemas.microsoft.com/office/powerpoint/2010/main" val="2152314787"/>
      </p:ext>
    </p:extLst>
  </p:cSld>
  <p:clrMapOvr>
    <a:masterClrMapping/>
  </p:clrMapOvr>
  <p:transition spd="slow">
    <p:split orient="vert"/>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a:extLst>
              <a:ext uri="{FF2B5EF4-FFF2-40B4-BE49-F238E27FC236}">
                <a16:creationId xmlns:a16="http://schemas.microsoft.com/office/drawing/2014/main" id="{CB80245C-E5B9-49FA-81AE-F5BB7A1D803D}"/>
              </a:ext>
            </a:extLst>
          </p:cNvPr>
          <p:cNvSpPr>
            <a:spLocks noGrp="1"/>
          </p:cNvSpPr>
          <p:nvPr>
            <p:ph type="dt" sz="half" idx="10"/>
          </p:nvPr>
        </p:nvSpPr>
        <p:spPr/>
        <p:txBody>
          <a:bodyPr/>
          <a:lstStyle>
            <a:lvl1pPr>
              <a:defRPr/>
            </a:lvl1pPr>
          </a:lstStyle>
          <a:p>
            <a:pPr>
              <a:defRPr/>
            </a:pPr>
            <a:fld id="{01D7FA10-466F-4C61-AE3B-C55F021282F1}" type="datetimeFigureOut">
              <a:rPr lang="en-US"/>
              <a:pPr>
                <a:defRPr/>
              </a:pPr>
              <a:t>11/1/2022</a:t>
            </a:fld>
            <a:endParaRPr lang="en-US"/>
          </a:p>
        </p:txBody>
      </p:sp>
      <p:sp>
        <p:nvSpPr>
          <p:cNvPr id="6" name="Footer Placeholder 4">
            <a:extLst>
              <a:ext uri="{FF2B5EF4-FFF2-40B4-BE49-F238E27FC236}">
                <a16:creationId xmlns:a16="http://schemas.microsoft.com/office/drawing/2014/main" id="{1C6D31A5-9DE3-4D84-BCD5-F5555DE49A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D50FCD-57B7-402A-A283-56B2FD403B61}"/>
              </a:ext>
            </a:extLst>
          </p:cNvPr>
          <p:cNvSpPr>
            <a:spLocks noGrp="1"/>
          </p:cNvSpPr>
          <p:nvPr>
            <p:ph type="sldNum" sz="quarter" idx="12"/>
          </p:nvPr>
        </p:nvSpPr>
        <p:spPr/>
        <p:txBody>
          <a:bodyPr/>
          <a:lstStyle>
            <a:lvl1pPr>
              <a:defRPr/>
            </a:lvl1pPr>
          </a:lstStyle>
          <a:p>
            <a:pPr>
              <a:defRPr/>
            </a:pPr>
            <a:fld id="{06C8AAFD-0DC9-4AC7-8C50-A066A17FA7CD}" type="slidenum">
              <a:rPr lang="en-US" altLang="en-US"/>
              <a:pPr>
                <a:defRPr/>
              </a:pPr>
              <a:t>‹#›</a:t>
            </a:fld>
            <a:endParaRPr lang="en-US" altLang="en-US"/>
          </a:p>
        </p:txBody>
      </p:sp>
    </p:spTree>
    <p:extLst>
      <p:ext uri="{BB962C8B-B14F-4D97-AF65-F5344CB8AC3E}">
        <p14:creationId xmlns:p14="http://schemas.microsoft.com/office/powerpoint/2010/main" val="2724188664"/>
      </p:ext>
    </p:extLst>
  </p:cSld>
  <p:clrMapOvr>
    <a:masterClrMapping/>
  </p:clrMapOvr>
  <p:transition spd="slow">
    <p:split orient="vert"/>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audio" Target="../media/audio1.wav"/><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EE5AC4-23F1-498E-9416-DF58D5F0D0E6}"/>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9C79C80-8122-4868-8436-9DA4FF188B27}"/>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00A7D4-B5AF-4C0E-A34E-59A077F01F12}"/>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defTabSz="514350" eaLnBrk="1" fontAlgn="auto" hangingPunct="1">
              <a:spcBef>
                <a:spcPts val="0"/>
              </a:spcBef>
              <a:spcAft>
                <a:spcPts val="0"/>
              </a:spcAft>
              <a:defRPr sz="675">
                <a:solidFill>
                  <a:prstClr val="black">
                    <a:tint val="75000"/>
                  </a:prstClr>
                </a:solidFill>
                <a:latin typeface="Calibri"/>
              </a:defRPr>
            </a:lvl1pPr>
          </a:lstStyle>
          <a:p>
            <a:pPr>
              <a:defRPr/>
            </a:pPr>
            <a:fld id="{082EF01D-DA41-4228-A4A7-01D5897F7547}" type="datetimeFigureOut">
              <a:rPr lang="en-US"/>
              <a:pPr>
                <a:defRPr/>
              </a:pPr>
              <a:t>11/1/2022</a:t>
            </a:fld>
            <a:endParaRPr lang="en-US"/>
          </a:p>
        </p:txBody>
      </p:sp>
      <p:sp>
        <p:nvSpPr>
          <p:cNvPr id="5" name="Footer Placeholder 4">
            <a:extLst>
              <a:ext uri="{FF2B5EF4-FFF2-40B4-BE49-F238E27FC236}">
                <a16:creationId xmlns:a16="http://schemas.microsoft.com/office/drawing/2014/main" id="{66522C75-EEDA-4881-9168-EAB649ECB2DD}"/>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defTabSz="514350" eaLnBrk="1" fontAlgn="auto" hangingPunct="1">
              <a:spcBef>
                <a:spcPts val="0"/>
              </a:spcBef>
              <a:spcAft>
                <a:spcPts val="0"/>
              </a:spcAft>
              <a:defRPr sz="675">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9C2EA0BC-AFF4-42C7-B999-4B9A7C65AD42}"/>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defTabSz="514350" eaLnBrk="1" hangingPunct="1">
              <a:defRPr sz="675" smtClean="0">
                <a:solidFill>
                  <a:srgbClr val="898989"/>
                </a:solidFill>
                <a:latin typeface="Calibri" panose="020F0502020204030204" pitchFamily="34" charset="0"/>
              </a:defRPr>
            </a:lvl1pPr>
          </a:lstStyle>
          <a:p>
            <a:pPr>
              <a:defRPr/>
            </a:pPr>
            <a:fld id="{25E06D53-F9F6-464A-ACC5-44563375A1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 id="2147485898" r:id="rId12"/>
  </p:sldLayoutIdLst>
  <p:transition spd="slow">
    <p:split orient="vert"/>
    <p:sndAc>
      <p:stSnd>
        <p:snd r:embed="rId14" name="camera.wav"/>
      </p:stSnd>
    </p:sndAc>
  </p:transition>
  <p:txStyles>
    <p:titleStyle>
      <a:lvl1pPr algn="ctr" defTabSz="514350" rtl="0" eaLnBrk="0" fontAlgn="base" hangingPunct="0">
        <a:spcBef>
          <a:spcPct val="0"/>
        </a:spcBef>
        <a:spcAft>
          <a:spcPct val="0"/>
        </a:spcAft>
        <a:defRPr sz="2475" kern="1200">
          <a:solidFill>
            <a:schemeClr val="tx1"/>
          </a:solidFill>
          <a:latin typeface="+mj-lt"/>
          <a:ea typeface="+mj-ea"/>
          <a:cs typeface="+mj-cs"/>
        </a:defRPr>
      </a:lvl1pPr>
      <a:lvl2pPr algn="ctr" defTabSz="514350" rtl="0" eaLnBrk="0" fontAlgn="base" hangingPunct="0">
        <a:spcBef>
          <a:spcPct val="0"/>
        </a:spcBef>
        <a:spcAft>
          <a:spcPct val="0"/>
        </a:spcAft>
        <a:defRPr sz="2475">
          <a:solidFill>
            <a:schemeClr val="tx1"/>
          </a:solidFill>
          <a:latin typeface="Calibri" panose="020F0502020204030204" pitchFamily="34" charset="0"/>
        </a:defRPr>
      </a:lvl2pPr>
      <a:lvl3pPr algn="ctr" defTabSz="514350" rtl="0" eaLnBrk="0" fontAlgn="base" hangingPunct="0">
        <a:spcBef>
          <a:spcPct val="0"/>
        </a:spcBef>
        <a:spcAft>
          <a:spcPct val="0"/>
        </a:spcAft>
        <a:defRPr sz="2475">
          <a:solidFill>
            <a:schemeClr val="tx1"/>
          </a:solidFill>
          <a:latin typeface="Calibri" panose="020F0502020204030204" pitchFamily="34" charset="0"/>
        </a:defRPr>
      </a:lvl3pPr>
      <a:lvl4pPr algn="ctr" defTabSz="514350" rtl="0" eaLnBrk="0" fontAlgn="base" hangingPunct="0">
        <a:spcBef>
          <a:spcPct val="0"/>
        </a:spcBef>
        <a:spcAft>
          <a:spcPct val="0"/>
        </a:spcAft>
        <a:defRPr sz="2475">
          <a:solidFill>
            <a:schemeClr val="tx1"/>
          </a:solidFill>
          <a:latin typeface="Calibri" panose="020F0502020204030204" pitchFamily="34" charset="0"/>
        </a:defRPr>
      </a:lvl4pPr>
      <a:lvl5pPr algn="ctr" defTabSz="514350" rtl="0" eaLnBrk="0" fontAlgn="base" hangingPunct="0">
        <a:spcBef>
          <a:spcPct val="0"/>
        </a:spcBef>
        <a:spcAft>
          <a:spcPct val="0"/>
        </a:spcAft>
        <a:defRPr sz="2475">
          <a:solidFill>
            <a:schemeClr val="tx1"/>
          </a:solidFill>
          <a:latin typeface="Calibri" panose="020F0502020204030204" pitchFamily="34" charset="0"/>
        </a:defRPr>
      </a:lvl5pPr>
      <a:lvl6pPr marL="342900" algn="ctr" defTabSz="514350" rtl="0" fontAlgn="base">
        <a:spcBef>
          <a:spcPct val="0"/>
        </a:spcBef>
        <a:spcAft>
          <a:spcPct val="0"/>
        </a:spcAft>
        <a:defRPr sz="2475">
          <a:solidFill>
            <a:schemeClr val="tx1"/>
          </a:solidFill>
          <a:latin typeface="Calibri" panose="020F0502020204030204" pitchFamily="34" charset="0"/>
        </a:defRPr>
      </a:lvl6pPr>
      <a:lvl7pPr marL="685800" algn="ctr" defTabSz="514350" rtl="0" fontAlgn="base">
        <a:spcBef>
          <a:spcPct val="0"/>
        </a:spcBef>
        <a:spcAft>
          <a:spcPct val="0"/>
        </a:spcAft>
        <a:defRPr sz="2475">
          <a:solidFill>
            <a:schemeClr val="tx1"/>
          </a:solidFill>
          <a:latin typeface="Calibri" panose="020F0502020204030204" pitchFamily="34" charset="0"/>
        </a:defRPr>
      </a:lvl7pPr>
      <a:lvl8pPr marL="1028700" algn="ctr" defTabSz="514350" rtl="0" fontAlgn="base">
        <a:spcBef>
          <a:spcPct val="0"/>
        </a:spcBef>
        <a:spcAft>
          <a:spcPct val="0"/>
        </a:spcAft>
        <a:defRPr sz="2475">
          <a:solidFill>
            <a:schemeClr val="tx1"/>
          </a:solidFill>
          <a:latin typeface="Calibri" panose="020F0502020204030204" pitchFamily="34" charset="0"/>
        </a:defRPr>
      </a:lvl8pPr>
      <a:lvl9pPr marL="1371600" algn="ctr" defTabSz="514350" rtl="0" fontAlgn="base">
        <a:spcBef>
          <a:spcPct val="0"/>
        </a:spcBef>
        <a:spcAft>
          <a:spcPct val="0"/>
        </a:spcAft>
        <a:defRPr sz="2475">
          <a:solidFill>
            <a:schemeClr val="tx1"/>
          </a:solidFill>
          <a:latin typeface="Calibri" panose="020F0502020204030204" pitchFamily="34" charset="0"/>
        </a:defRPr>
      </a:lvl9pPr>
    </p:titleStyle>
    <p:bodyStyle>
      <a:lvl1pPr marL="192881" indent="-192881" algn="l" defTabSz="51435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2F26075-C78E-497D-9396-339EFF5F8C06}"/>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461A10DE-B1A0-48C0-A40C-C3C826C59A14}"/>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0FCA457D-AB64-41F3-8AD4-BEB68D21908D}"/>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prstClr val="black">
                    <a:tint val="75000"/>
                  </a:prstClr>
                </a:solidFill>
                <a:latin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D63521AE-3252-41B1-9C66-77B4815F9F0F}"/>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prstClr val="black">
                    <a:tint val="75000"/>
                  </a:prstClr>
                </a:solidFill>
                <a:latin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D6734BC-2F8C-43E2-92E7-C5B13188DB5E}"/>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Times New Roman" panose="02020603050405020304" pitchFamily="18" charset="0"/>
              </a:defRPr>
            </a:lvl1pPr>
          </a:lstStyle>
          <a:p>
            <a:pPr>
              <a:defRPr/>
            </a:pPr>
            <a:fld id="{3EAA6817-FA0C-4DA4-AF42-320B9DF787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Lst>
  <p:transition spd="slow">
    <p:split orient="vert"/>
    <p:sndAc>
      <p:stSnd>
        <p:snd r:embed="rId13" name="camera.wav"/>
      </p:stSnd>
    </p:sndAc>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5F0A854-0982-427B-A414-8A3B5CA1539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3075" name="Text Placeholder 2">
            <a:extLst>
              <a:ext uri="{FF2B5EF4-FFF2-40B4-BE49-F238E27FC236}">
                <a16:creationId xmlns:a16="http://schemas.microsoft.com/office/drawing/2014/main" id="{43928A84-DBA4-43D6-892F-A8972DD34CBB}"/>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765D747B-C647-434A-A32A-BF48D8ACCE02}"/>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prstClr val="black">
                    <a:tint val="75000"/>
                  </a:prstClr>
                </a:solidFill>
                <a:latin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7F5F0FBD-63CC-4511-BBEA-C5057BA8E53A}"/>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prstClr val="black">
                    <a:tint val="75000"/>
                  </a:prstClr>
                </a:solidFill>
                <a:latin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9AC70B9-8057-4620-BE13-0214F7070BCE}"/>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Times New Roman" panose="02020603050405020304" pitchFamily="18" charset="0"/>
              </a:defRPr>
            </a:lvl1pPr>
          </a:lstStyle>
          <a:p>
            <a:pPr>
              <a:defRPr/>
            </a:pPr>
            <a:fld id="{61174B87-983C-4C3D-9C80-04D0498695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65" r:id="rId1"/>
    <p:sldLayoutId id="2147485866" r:id="rId2"/>
    <p:sldLayoutId id="2147485867" r:id="rId3"/>
    <p:sldLayoutId id="2147485868" r:id="rId4"/>
    <p:sldLayoutId id="2147485869" r:id="rId5"/>
    <p:sldLayoutId id="2147485870" r:id="rId6"/>
    <p:sldLayoutId id="2147485871" r:id="rId7"/>
    <p:sldLayoutId id="2147485872" r:id="rId8"/>
    <p:sldLayoutId id="2147485873" r:id="rId9"/>
    <p:sldLayoutId id="2147485874" r:id="rId10"/>
    <p:sldLayoutId id="2147485875" r:id="rId11"/>
    <p:sldLayoutId id="2147485899" r:id="rId12"/>
  </p:sldLayoutIdLst>
  <p:transition spd="slow">
    <p:split orient="vert"/>
    <p:sndAc>
      <p:stSnd>
        <p:snd r:embed="rId14" name="camera.wav"/>
      </p:stSnd>
    </p:sndAc>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82EF01D-DA41-4228-A4A7-01D5897F7547}" type="datetimeFigureOut">
              <a:rPr lang="en-US" smtClean="0"/>
              <a:pPr>
                <a:defRPr/>
              </a:pPr>
              <a:t>11/1/2022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5E06D53-F9F6-464A-ACC5-44563375A151}" type="slidenum">
              <a:rPr lang="en-US" altLang="en-US" smtClean="0"/>
              <a:pPr>
                <a:defRPr/>
              </a:pPr>
              <a:t>‹#›</a:t>
            </a:fld>
            <a:endParaRPr lang="en-US" altLang="en-US"/>
          </a:p>
        </p:txBody>
      </p:sp>
    </p:spTree>
    <p:extLst>
      <p:ext uri="{BB962C8B-B14F-4D97-AF65-F5344CB8AC3E}">
        <p14:creationId xmlns:p14="http://schemas.microsoft.com/office/powerpoint/2010/main" val="4191426427"/>
      </p:ext>
    </p:extLst>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Lst>
  <p:transition spd="slow">
    <p:split orient="vert"/>
    <p:sndAc>
      <p:stSnd>
        <p:snd r:embed="rId13" name="camera.wav"/>
      </p:stSnd>
    </p:sndAc>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0.xml"/><Relationship Id="rId1" Type="http://schemas.openxmlformats.org/officeDocument/2006/relationships/tags" Target="../tags/tag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audio1.wav"/><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5F06238-73A7-442B-9374-73FCF8C9F19D}"/>
              </a:ext>
            </a:extLst>
          </p:cNvPr>
          <p:cNvSpPr txBox="1">
            <a:spLocks noChangeArrowheads="1"/>
          </p:cNvSpPr>
          <p:nvPr/>
        </p:nvSpPr>
        <p:spPr bwMode="auto">
          <a:xfrm>
            <a:off x="1885950" y="174445"/>
            <a:ext cx="5314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Times New Roman" panose="02020603050405020304" pitchFamily="18" charset="0"/>
                <a:cs typeface="Times New Roman" panose="02020603050405020304" pitchFamily="18" charset="0"/>
              </a:rPr>
              <a:t>TRƯỜNG TIỂU </a:t>
            </a:r>
            <a:r>
              <a:rPr lang="en-US" altLang="en-US" sz="2100" b="1">
                <a:latin typeface="Times New Roman" panose="02020603050405020304" pitchFamily="18" charset="0"/>
                <a:cs typeface="Times New Roman" panose="02020603050405020304" pitchFamily="18" charset="0"/>
              </a:rPr>
              <a:t>HỌC C VĨNH HANH</a:t>
            </a:r>
            <a:endParaRPr lang="en-US" altLang="en-US" sz="2100" b="1" dirty="0">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a16="http://schemas.microsoft.com/office/drawing/2014/main" id="{CC478D8B-8860-4D71-A010-9961145F13F3}"/>
              </a:ext>
            </a:extLst>
          </p:cNvPr>
          <p:cNvSpPr txBox="1">
            <a:spLocks noChangeArrowheads="1"/>
          </p:cNvSpPr>
          <p:nvPr/>
        </p:nvSpPr>
        <p:spPr bwMode="auto">
          <a:xfrm>
            <a:off x="228600" y="325060"/>
            <a:ext cx="1885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700" b="1" dirty="0">
                <a:solidFill>
                  <a:srgbClr val="FF0000"/>
                </a:solidFill>
                <a:latin typeface="Times New Roman" panose="02020603050405020304" pitchFamily="18" charset="0"/>
                <a:cs typeface="Times New Roman" panose="02020603050405020304" pitchFamily="18" charset="0"/>
              </a:rPr>
              <a:t>Tuần 9</a:t>
            </a:r>
          </a:p>
        </p:txBody>
      </p:sp>
      <p:sp>
        <p:nvSpPr>
          <p:cNvPr id="5" name="TextBox 7">
            <a:extLst>
              <a:ext uri="{FF2B5EF4-FFF2-40B4-BE49-F238E27FC236}">
                <a16:creationId xmlns:a16="http://schemas.microsoft.com/office/drawing/2014/main" id="{BA915605-F612-40A5-9205-7C3B73AD7498}"/>
              </a:ext>
            </a:extLst>
          </p:cNvPr>
          <p:cNvSpPr txBox="1">
            <a:spLocks noChangeArrowheads="1"/>
          </p:cNvSpPr>
          <p:nvPr/>
        </p:nvSpPr>
        <p:spPr bwMode="auto">
          <a:xfrm>
            <a:off x="3314700" y="1485900"/>
            <a:ext cx="2150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u="sng" dirty="0">
                <a:solidFill>
                  <a:schemeClr val="bg1"/>
                </a:solidFill>
                <a:latin typeface="Times New Roman" panose="02020603050405020304" pitchFamily="18" charset="0"/>
                <a:cs typeface="Times New Roman" panose="02020603050405020304" pitchFamily="18" charset="0"/>
              </a:rPr>
              <a:t>CHÍNH TẢ</a:t>
            </a:r>
          </a:p>
        </p:txBody>
      </p:sp>
      <p:sp>
        <p:nvSpPr>
          <p:cNvPr id="8" name="TextBox 6">
            <a:extLst>
              <a:ext uri="{FF2B5EF4-FFF2-40B4-BE49-F238E27FC236}">
                <a16:creationId xmlns:a16="http://schemas.microsoft.com/office/drawing/2014/main" id="{6BB3867B-5CC3-4200-8B9C-EEAD228CD7A5}"/>
              </a:ext>
            </a:extLst>
          </p:cNvPr>
          <p:cNvSpPr txBox="1">
            <a:spLocks noChangeArrowheads="1"/>
          </p:cNvSpPr>
          <p:nvPr/>
        </p:nvSpPr>
        <p:spPr bwMode="auto">
          <a:xfrm>
            <a:off x="1978819" y="2000250"/>
            <a:ext cx="594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3000" b="1" dirty="0" err="1">
                <a:solidFill>
                  <a:srgbClr val="FFFF00"/>
                </a:solidFill>
                <a:latin typeface="Times New Roman" panose="02020603050405020304" pitchFamily="18" charset="0"/>
                <a:cs typeface="Times New Roman" panose="02020603050405020304" pitchFamily="18" charset="0"/>
              </a:rPr>
              <a:t>Tiếng</a:t>
            </a:r>
            <a:r>
              <a:rPr lang="en-US" altLang="en-US" sz="3000" b="1" dirty="0">
                <a:solidFill>
                  <a:srgbClr val="FFFF00"/>
                </a:solidFill>
                <a:latin typeface="Times New Roman" panose="02020603050405020304" pitchFamily="18" charset="0"/>
                <a:cs typeface="Times New Roman" panose="02020603050405020304" pitchFamily="18" charset="0"/>
              </a:rPr>
              <a:t> </a:t>
            </a:r>
            <a:r>
              <a:rPr lang="en-US" altLang="en-US" sz="3000" b="1" dirty="0" err="1">
                <a:solidFill>
                  <a:srgbClr val="FFFF00"/>
                </a:solidFill>
                <a:latin typeface="Times New Roman" panose="02020603050405020304" pitchFamily="18" charset="0"/>
                <a:cs typeface="Times New Roman" panose="02020603050405020304" pitchFamily="18" charset="0"/>
              </a:rPr>
              <a:t>đàn</a:t>
            </a:r>
            <a:r>
              <a:rPr lang="en-US" altLang="en-US" sz="3000" b="1" dirty="0">
                <a:solidFill>
                  <a:srgbClr val="FFFF00"/>
                </a:solidFill>
                <a:latin typeface="Times New Roman" panose="02020603050405020304" pitchFamily="18" charset="0"/>
                <a:cs typeface="Times New Roman" panose="02020603050405020304" pitchFamily="18" charset="0"/>
              </a:rPr>
              <a:t> </a:t>
            </a:r>
            <a:r>
              <a:rPr lang="en-US" altLang="en-US" sz="3000" b="1" dirty="0" err="1">
                <a:solidFill>
                  <a:srgbClr val="FFFF00"/>
                </a:solidFill>
                <a:latin typeface="Times New Roman" panose="02020603050405020304" pitchFamily="18" charset="0"/>
                <a:cs typeface="Times New Roman" panose="02020603050405020304" pitchFamily="18" charset="0"/>
              </a:rPr>
              <a:t>ba</a:t>
            </a:r>
            <a:r>
              <a:rPr lang="en-US" altLang="en-US" sz="3000" b="1" dirty="0">
                <a:solidFill>
                  <a:srgbClr val="FFFF00"/>
                </a:solidFill>
                <a:latin typeface="Times New Roman" panose="02020603050405020304" pitchFamily="18" charset="0"/>
                <a:cs typeface="Times New Roman" panose="02020603050405020304" pitchFamily="18" charset="0"/>
              </a:rPr>
              <a:t>-la-</a:t>
            </a:r>
            <a:r>
              <a:rPr lang="en-US" altLang="en-US" sz="3000" b="1" dirty="0" err="1">
                <a:solidFill>
                  <a:srgbClr val="FFFF00"/>
                </a:solidFill>
                <a:latin typeface="Times New Roman" panose="02020603050405020304" pitchFamily="18" charset="0"/>
                <a:cs typeface="Times New Roman" panose="02020603050405020304" pitchFamily="18" charset="0"/>
              </a:rPr>
              <a:t>lai</a:t>
            </a:r>
            <a:r>
              <a:rPr lang="en-US" altLang="en-US" sz="3000" b="1" dirty="0">
                <a:solidFill>
                  <a:srgbClr val="FFFF00"/>
                </a:solidFill>
                <a:latin typeface="Times New Roman" panose="02020603050405020304" pitchFamily="18" charset="0"/>
                <a:cs typeface="Times New Roman" panose="02020603050405020304" pitchFamily="18" charset="0"/>
              </a:rPr>
              <a:t>-ca </a:t>
            </a:r>
            <a:r>
              <a:rPr lang="en-US" altLang="en-US" sz="3000" b="1" dirty="0" err="1">
                <a:solidFill>
                  <a:srgbClr val="FFFF00"/>
                </a:solidFill>
                <a:latin typeface="Times New Roman" panose="02020603050405020304" pitchFamily="18" charset="0"/>
                <a:cs typeface="Times New Roman" panose="02020603050405020304" pitchFamily="18" charset="0"/>
              </a:rPr>
              <a:t>trên</a:t>
            </a:r>
            <a:r>
              <a:rPr lang="en-US" altLang="en-US" sz="3000" b="1" dirty="0">
                <a:solidFill>
                  <a:srgbClr val="FFFF00"/>
                </a:solidFill>
                <a:latin typeface="Times New Roman" panose="02020603050405020304" pitchFamily="18" charset="0"/>
                <a:cs typeface="Times New Roman" panose="02020603050405020304" pitchFamily="18" charset="0"/>
              </a:rPr>
              <a:t> </a:t>
            </a:r>
            <a:r>
              <a:rPr lang="en-US" altLang="en-US" sz="3000" b="1" dirty="0" err="1">
                <a:solidFill>
                  <a:srgbClr val="FFFF00"/>
                </a:solidFill>
                <a:latin typeface="Times New Roman" panose="02020603050405020304" pitchFamily="18" charset="0"/>
                <a:cs typeface="Times New Roman" panose="02020603050405020304" pitchFamily="18" charset="0"/>
              </a:rPr>
              <a:t>sông</a:t>
            </a:r>
            <a:r>
              <a:rPr lang="en-US" altLang="en-US" sz="3000" b="1" dirty="0">
                <a:solidFill>
                  <a:srgbClr val="FFFF00"/>
                </a:solidFill>
                <a:latin typeface="Times New Roman" panose="02020603050405020304" pitchFamily="18" charset="0"/>
                <a:cs typeface="Times New Roman" panose="02020603050405020304" pitchFamily="18" charset="0"/>
              </a:rPr>
              <a:t> </a:t>
            </a:r>
            <a:r>
              <a:rPr lang="en-US" altLang="en-US" sz="3000" b="1" dirty="0" err="1">
                <a:solidFill>
                  <a:srgbClr val="FFFF00"/>
                </a:solidFill>
                <a:latin typeface="Times New Roman" panose="02020603050405020304" pitchFamily="18" charset="0"/>
                <a:cs typeface="Times New Roman" panose="02020603050405020304" pitchFamily="18" charset="0"/>
              </a:rPr>
              <a:t>Đà</a:t>
            </a:r>
            <a:endParaRPr lang="en-US" altLang="en-US" sz="30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B2E68-14B1-4EC5-BF15-9B2A14769ADB}"/>
              </a:ext>
            </a:extLst>
          </p:cNvPr>
          <p:cNvGrpSpPr>
            <a:grpSpLocks/>
          </p:cNvGrpSpPr>
          <p:nvPr/>
        </p:nvGrpSpPr>
        <p:grpSpPr bwMode="auto">
          <a:xfrm>
            <a:off x="1943100" y="114300"/>
            <a:ext cx="4743450" cy="4730354"/>
            <a:chOff x="2590800" y="152400"/>
            <a:chExt cx="6324600" cy="6307832"/>
          </a:xfrm>
        </p:grpSpPr>
        <p:pic>
          <p:nvPicPr>
            <p:cNvPr id="10" name="Picture 9">
              <a:extLst>
                <a:ext uri="{FF2B5EF4-FFF2-40B4-BE49-F238E27FC236}">
                  <a16:creationId xmlns:a16="http://schemas.microsoft.com/office/drawing/2014/main" id="{C7893B7B-9EBD-4980-8227-5D6645E24880}"/>
                </a:ext>
              </a:extLst>
            </p:cNvPr>
            <p:cNvPicPr>
              <a:picLocks noChangeAspect="1"/>
            </p:cNvPicPr>
            <p:nvPr/>
          </p:nvPicPr>
          <p:blipFill>
            <a:blip r:embed="rId4"/>
            <a:srcRect l="12944" r="12944" b="265"/>
            <a:stretch>
              <a:fillRect/>
            </a:stretch>
          </p:blipFill>
          <p:spPr bwMode="auto">
            <a:xfrm>
              <a:off x="2590800" y="152400"/>
              <a:ext cx="6324600" cy="6307832"/>
            </a:xfrm>
            <a:custGeom>
              <a:avLst/>
              <a:gdLst>
                <a:gd name="connsiteX0" fmla="*/ 4987734 w 11125200"/>
                <a:gd name="connsiteY0" fmla="*/ 0 h 11095703"/>
                <a:gd name="connsiteX1" fmla="*/ 6137467 w 11125200"/>
                <a:gd name="connsiteY1" fmla="*/ 0 h 11095703"/>
                <a:gd name="connsiteX2" fmla="*/ 6409729 w 11125200"/>
                <a:gd name="connsiteY2" fmla="*/ 34597 h 11095703"/>
                <a:gd name="connsiteX3" fmla="*/ 11125200 w 11125200"/>
                <a:gd name="connsiteY3" fmla="*/ 5533103 h 11095703"/>
                <a:gd name="connsiteX4" fmla="*/ 5562600 w 11125200"/>
                <a:gd name="connsiteY4" fmla="*/ 11095703 h 11095703"/>
                <a:gd name="connsiteX5" fmla="*/ 0 w 11125200"/>
                <a:gd name="connsiteY5" fmla="*/ 5533103 h 11095703"/>
                <a:gd name="connsiteX6" fmla="*/ 4715471 w 11125200"/>
                <a:gd name="connsiteY6" fmla="*/ 34597 h 11095703"/>
                <a:gd name="connsiteX7" fmla="*/ 4987734 w 11125200"/>
                <a:gd name="connsiteY7" fmla="*/ 0 h 110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5200" h="11095703">
                  <a:moveTo>
                    <a:pt x="4987734" y="0"/>
                  </a:moveTo>
                  <a:lnTo>
                    <a:pt x="6137467" y="0"/>
                  </a:lnTo>
                  <a:lnTo>
                    <a:pt x="6409729" y="34597"/>
                  </a:lnTo>
                  <a:cubicBezTo>
                    <a:pt x="9079812" y="442577"/>
                    <a:pt x="11125200" y="2748977"/>
                    <a:pt x="11125200" y="5533103"/>
                  </a:cubicBezTo>
                  <a:cubicBezTo>
                    <a:pt x="11125200" y="8605242"/>
                    <a:pt x="8634739" y="11095703"/>
                    <a:pt x="5562600" y="11095703"/>
                  </a:cubicBezTo>
                  <a:cubicBezTo>
                    <a:pt x="2490461" y="11095703"/>
                    <a:pt x="0" y="8605242"/>
                    <a:pt x="0" y="5533103"/>
                  </a:cubicBezTo>
                  <a:cubicBezTo>
                    <a:pt x="0" y="2748977"/>
                    <a:pt x="2045389" y="442577"/>
                    <a:pt x="4715471" y="34597"/>
                  </a:cubicBezTo>
                  <a:lnTo>
                    <a:pt x="4987734" y="0"/>
                  </a:lnTo>
                  <a:close/>
                </a:path>
              </a:pathLst>
            </a:custGeom>
            <a:noFill/>
            <a:ln>
              <a:noFill/>
            </a:ln>
          </p:spPr>
        </p:pic>
        <p:sp>
          <p:nvSpPr>
            <p:cNvPr id="21510" name="TextBox 3">
              <a:extLst>
                <a:ext uri="{FF2B5EF4-FFF2-40B4-BE49-F238E27FC236}">
                  <a16:creationId xmlns:a16="http://schemas.microsoft.com/office/drawing/2014/main" id="{51B5B82F-C944-4C91-A0FA-456CC0D55B7D}"/>
                </a:ext>
              </a:extLst>
            </p:cNvPr>
            <p:cNvSpPr txBox="1">
              <a:spLocks noChangeArrowheads="1"/>
            </p:cNvSpPr>
            <p:nvPr/>
          </p:nvSpPr>
          <p:spPr bwMode="auto">
            <a:xfrm>
              <a:off x="2819400" y="2578412"/>
              <a:ext cx="5638800" cy="147749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000" b="1" dirty="0" err="1">
                  <a:solidFill>
                    <a:srgbClr val="0000FF"/>
                  </a:solidFill>
                  <a:latin typeface="Times New Roman" panose="02020603050405020304" pitchFamily="18" charset="0"/>
                  <a:cs typeface="Times New Roman" panose="02020603050405020304" pitchFamily="18" charset="0"/>
                </a:rPr>
                <a:t>Hoạt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động</a:t>
              </a:r>
              <a:r>
                <a:rPr lang="en-US" altLang="en-US" sz="3000" b="1" dirty="0">
                  <a:solidFill>
                    <a:srgbClr val="0000FF"/>
                  </a:solidFill>
                  <a:latin typeface="Times New Roman" panose="02020603050405020304" pitchFamily="18" charset="0"/>
                  <a:cs typeface="Times New Roman" panose="02020603050405020304" pitchFamily="18" charset="0"/>
                </a:rPr>
                <a:t> 3</a:t>
              </a:r>
            </a:p>
            <a:p>
              <a:pPr algn="ctr" defTabSz="514350" eaLnBrk="1" fontAlgn="auto" hangingPunct="1">
                <a:spcBef>
                  <a:spcPts val="0"/>
                </a:spcBef>
                <a:spcAft>
                  <a:spcPts val="0"/>
                </a:spcAft>
                <a:buNone/>
                <a:defRPr/>
              </a:pPr>
              <a:r>
                <a:rPr lang="en-US" sz="3600" b="1" dirty="0" err="1">
                  <a:ln w="22225">
                    <a:solidFill>
                      <a:srgbClr val="C0504D"/>
                    </a:solidFill>
                    <a:prstDash val="solid"/>
                  </a:ln>
                  <a:solidFill>
                    <a:srgbClr val="C0504D">
                      <a:lumMod val="40000"/>
                      <a:lumOff val="60000"/>
                    </a:srgbClr>
                  </a:solidFill>
                  <a:latin typeface="Calibri"/>
                </a:rPr>
                <a:t>Củng</a:t>
              </a:r>
              <a:r>
                <a:rPr lang="en-US" sz="3600" b="1" dirty="0">
                  <a:ln w="22225">
                    <a:solidFill>
                      <a:srgbClr val="C0504D"/>
                    </a:solidFill>
                    <a:prstDash val="solid"/>
                  </a:ln>
                  <a:solidFill>
                    <a:srgbClr val="C0504D">
                      <a:lumMod val="40000"/>
                      <a:lumOff val="60000"/>
                    </a:srgbClr>
                  </a:solidFill>
                  <a:latin typeface="Calibri"/>
                </a:rPr>
                <a:t> </a:t>
              </a:r>
              <a:r>
                <a:rPr lang="en-US" sz="3600" b="1" dirty="0" err="1">
                  <a:ln w="22225">
                    <a:solidFill>
                      <a:srgbClr val="C0504D"/>
                    </a:solidFill>
                    <a:prstDash val="solid"/>
                  </a:ln>
                  <a:solidFill>
                    <a:srgbClr val="C0504D">
                      <a:lumMod val="40000"/>
                      <a:lumOff val="60000"/>
                    </a:srgbClr>
                  </a:solidFill>
                  <a:latin typeface="Calibri"/>
                </a:rPr>
                <a:t>cố</a:t>
              </a:r>
              <a:r>
                <a:rPr lang="en-US" sz="3600" b="1" dirty="0">
                  <a:ln w="22225">
                    <a:solidFill>
                      <a:srgbClr val="C0504D"/>
                    </a:solidFill>
                    <a:prstDash val="solid"/>
                  </a:ln>
                  <a:solidFill>
                    <a:srgbClr val="C0504D">
                      <a:lumMod val="40000"/>
                      <a:lumOff val="60000"/>
                    </a:srgbClr>
                  </a:solidFill>
                  <a:latin typeface="Calibri"/>
                </a:rPr>
                <a:t> </a:t>
              </a:r>
              <a:r>
                <a:rPr lang="en-US" sz="3600" b="1" dirty="0" err="1">
                  <a:ln w="22225">
                    <a:solidFill>
                      <a:srgbClr val="C0504D"/>
                    </a:solidFill>
                    <a:prstDash val="solid"/>
                  </a:ln>
                  <a:solidFill>
                    <a:srgbClr val="C0504D">
                      <a:lumMod val="40000"/>
                      <a:lumOff val="60000"/>
                    </a:srgbClr>
                  </a:solidFill>
                  <a:latin typeface="Calibri"/>
                </a:rPr>
                <a:t>và</a:t>
              </a:r>
              <a:r>
                <a:rPr lang="en-US" sz="3600" b="1" dirty="0">
                  <a:ln w="22225">
                    <a:solidFill>
                      <a:srgbClr val="C0504D"/>
                    </a:solidFill>
                    <a:prstDash val="solid"/>
                  </a:ln>
                  <a:solidFill>
                    <a:srgbClr val="C0504D">
                      <a:lumMod val="40000"/>
                      <a:lumOff val="60000"/>
                    </a:srgbClr>
                  </a:solidFill>
                  <a:latin typeface="Calibri"/>
                </a:rPr>
                <a:t> </a:t>
              </a:r>
              <a:r>
                <a:rPr lang="en-US" sz="3600" b="1" dirty="0" err="1">
                  <a:ln w="22225">
                    <a:solidFill>
                      <a:srgbClr val="C0504D"/>
                    </a:solidFill>
                    <a:prstDash val="solid"/>
                  </a:ln>
                  <a:solidFill>
                    <a:srgbClr val="C0504D">
                      <a:lumMod val="40000"/>
                      <a:lumOff val="60000"/>
                    </a:srgbClr>
                  </a:solidFill>
                  <a:latin typeface="Calibri"/>
                </a:rPr>
                <a:t>nối</a:t>
              </a:r>
              <a:r>
                <a:rPr lang="en-US" sz="3600" b="1" dirty="0">
                  <a:ln w="22225">
                    <a:solidFill>
                      <a:srgbClr val="C0504D"/>
                    </a:solidFill>
                    <a:prstDash val="solid"/>
                  </a:ln>
                  <a:solidFill>
                    <a:srgbClr val="C0504D">
                      <a:lumMod val="40000"/>
                      <a:lumOff val="60000"/>
                    </a:srgbClr>
                  </a:solidFill>
                  <a:latin typeface="Calibri"/>
                </a:rPr>
                <a:t> </a:t>
              </a:r>
              <a:r>
                <a:rPr lang="en-US" sz="3600" b="1" dirty="0" err="1">
                  <a:ln w="22225">
                    <a:solidFill>
                      <a:srgbClr val="C0504D"/>
                    </a:solidFill>
                    <a:prstDash val="solid"/>
                  </a:ln>
                  <a:solidFill>
                    <a:srgbClr val="C0504D">
                      <a:lumMod val="40000"/>
                      <a:lumOff val="60000"/>
                    </a:srgbClr>
                  </a:solidFill>
                  <a:latin typeface="Calibri"/>
                </a:rPr>
                <a:t>tiếp</a:t>
              </a:r>
              <a:endParaRPr lang="en-US" sz="3600" b="1" dirty="0">
                <a:ln w="22225">
                  <a:solidFill>
                    <a:srgbClr val="C0504D"/>
                  </a:solidFill>
                  <a:prstDash val="solid"/>
                </a:ln>
                <a:solidFill>
                  <a:srgbClr val="C0504D">
                    <a:lumMod val="40000"/>
                    <a:lumOff val="60000"/>
                  </a:srgbClr>
                </a:solidFill>
                <a:latin typeface="Calibri"/>
              </a:endParaRPr>
            </a:p>
          </p:txBody>
        </p:sp>
      </p:gr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333D-B41E-40BB-BB11-CD0CD05E42F7}"/>
              </a:ext>
            </a:extLst>
          </p:cNvPr>
          <p:cNvSpPr txBox="1">
            <a:spLocks noChangeArrowheads="1"/>
          </p:cNvSpPr>
          <p:nvPr/>
        </p:nvSpPr>
        <p:spPr bwMode="auto">
          <a:xfrm>
            <a:off x="3886200" y="604838"/>
            <a:ext cx="215384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50" b="1">
                <a:solidFill>
                  <a:srgbClr val="FF0000"/>
                </a:solidFill>
                <a:latin typeface="Times New Roman" panose="02020603050405020304" pitchFamily="18" charset="0"/>
                <a:cs typeface="Times New Roman" panose="02020603050405020304" pitchFamily="18" charset="0"/>
              </a:rPr>
              <a:t>Dặn dò</a:t>
            </a:r>
          </a:p>
        </p:txBody>
      </p:sp>
      <p:sp>
        <p:nvSpPr>
          <p:cNvPr id="8" name="TextBox 7">
            <a:extLst>
              <a:ext uri="{FF2B5EF4-FFF2-40B4-BE49-F238E27FC236}">
                <a16:creationId xmlns:a16="http://schemas.microsoft.com/office/drawing/2014/main" id="{FB82B6EB-0B24-40E0-BD50-2A38800548F8}"/>
              </a:ext>
            </a:extLst>
          </p:cNvPr>
          <p:cNvSpPr txBox="1">
            <a:spLocks noChangeArrowheads="1"/>
          </p:cNvSpPr>
          <p:nvPr/>
        </p:nvSpPr>
        <p:spPr bwMode="auto">
          <a:xfrm>
            <a:off x="3050275" y="1784501"/>
            <a:ext cx="4286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a:solidFill>
                  <a:srgbClr val="0000FF"/>
                </a:solidFill>
                <a:latin typeface="Times New Roman" panose="02020603050405020304" pitchFamily="18" charset="0"/>
                <a:cs typeface="Times New Roman" panose="02020603050405020304" pitchFamily="18" charset="0"/>
              </a:rPr>
              <a:t>1. </a:t>
            </a:r>
            <a:r>
              <a:rPr lang="en-US" altLang="en-US" sz="2100" b="1" dirty="0" err="1">
                <a:solidFill>
                  <a:srgbClr val="0000FF"/>
                </a:solidFill>
                <a:latin typeface="Times New Roman" panose="02020603050405020304" pitchFamily="18" charset="0"/>
                <a:cs typeface="Times New Roman" panose="02020603050405020304" pitchFamily="18" charset="0"/>
              </a:rPr>
              <a:t>Viết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lại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các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từ</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sai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cho</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đúng</a:t>
            </a:r>
            <a:endParaRPr lang="vi-VN" altLang="en-US" sz="21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BFAD13-BC9D-4DCE-8F0D-D49048ECB3E8}"/>
              </a:ext>
            </a:extLst>
          </p:cNvPr>
          <p:cNvSpPr txBox="1">
            <a:spLocks noChangeArrowheads="1"/>
          </p:cNvSpPr>
          <p:nvPr/>
        </p:nvSpPr>
        <p:spPr bwMode="auto">
          <a:xfrm>
            <a:off x="3086100" y="2285055"/>
            <a:ext cx="470416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a:solidFill>
                  <a:srgbClr val="0000FF"/>
                </a:solidFill>
                <a:latin typeface="Times New Roman" panose="02020603050405020304" pitchFamily="18" charset="0"/>
                <a:cs typeface="Times New Roman" panose="02020603050405020304" pitchFamily="18" charset="0"/>
              </a:rPr>
              <a:t>2. </a:t>
            </a:r>
            <a:r>
              <a:rPr lang="en-US" altLang="en-US" sz="2100" b="1" dirty="0" err="1">
                <a:solidFill>
                  <a:srgbClr val="0000FF"/>
                </a:solidFill>
                <a:latin typeface="Times New Roman" panose="02020603050405020304" pitchFamily="18" charset="0"/>
                <a:cs typeface="Times New Roman" panose="02020603050405020304" pitchFamily="18" charset="0"/>
              </a:rPr>
              <a:t>Chuẩn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bị</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bài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tiếp</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theo</a:t>
            </a:r>
            <a:endParaRPr lang="vi-VN" altLang="en-US" sz="21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C58ED-2980-437E-AED4-52626F2CB726}"/>
              </a:ext>
            </a:extLst>
          </p:cNvPr>
          <p:cNvSpPr/>
          <p:nvPr/>
        </p:nvSpPr>
        <p:spPr>
          <a:xfrm>
            <a:off x="1891459" y="1952209"/>
            <a:ext cx="5361084" cy="571311"/>
          </a:xfrm>
          <a:prstGeom prst="rect">
            <a:avLst/>
          </a:prstGeom>
          <a:noFill/>
        </p:spPr>
        <p:txBody>
          <a:bodyPr wrap="none" lIns="51435" tIns="25718" rIns="51435" bIns="25718">
            <a:spAutoFit/>
          </a:bodyPr>
          <a:lstStyle/>
          <a:p>
            <a:pPr algn="ctr" defTabSz="514350" eaLnBrk="1" fontAlgn="auto" hangingPunct="1">
              <a:spcBef>
                <a:spcPts val="0"/>
              </a:spcBef>
              <a:spcAft>
                <a:spcPts val="0"/>
              </a:spcAft>
              <a:defRPr/>
            </a:pP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Chúc</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các</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em</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học</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tập</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thật</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sz="3375" b="1" dirty="0" err="1">
                <a:ln w="6600">
                  <a:solidFill>
                    <a:srgbClr val="C0504D"/>
                  </a:solidFill>
                  <a:prstDash val="solid"/>
                </a:ln>
                <a:solidFill>
                  <a:srgbClr val="FF0066"/>
                </a:solidFill>
                <a:effectLst>
                  <a:outerShdw dist="38100" dir="2700000" algn="tl" rotWithShape="0">
                    <a:srgbClr val="C0504D"/>
                  </a:outerShdw>
                </a:effectLst>
                <a:latin typeface="Calibri"/>
              </a:rPr>
              <a:t>tốt</a:t>
            </a:r>
            <a:r>
              <a:rPr lang="en-US" sz="3375" b="1" dirty="0">
                <a:ln w="6600">
                  <a:solidFill>
                    <a:srgbClr val="C0504D"/>
                  </a:solidFill>
                  <a:prstDash val="solid"/>
                </a:ln>
                <a:solidFill>
                  <a:srgbClr val="FF0066"/>
                </a:solidFill>
                <a:effectLst>
                  <a:outerShdw dist="38100" dir="2700000" algn="tl" rotWithShape="0">
                    <a:srgbClr val="C0504D"/>
                  </a:outerShdw>
                </a:effectLst>
                <a:latin typeface="Calibri"/>
              </a:rPr>
              <a:t>!</a:t>
            </a:r>
          </a:p>
        </p:txBody>
      </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D6ECC3E0-97DF-4CBD-808A-FB56F5E6EDD3}"/>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82075">
            <a:off x="1143000" y="2812256"/>
            <a:ext cx="457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4">
            <a:extLst>
              <a:ext uri="{FF2B5EF4-FFF2-40B4-BE49-F238E27FC236}">
                <a16:creationId xmlns:a16="http://schemas.microsoft.com/office/drawing/2014/main" id="{15600E9A-8557-4D81-9E67-453FF594F998}"/>
              </a:ext>
            </a:extLst>
          </p:cNvPr>
          <p:cNvSpPr txBox="1">
            <a:spLocks noChangeArrowheads="1"/>
          </p:cNvSpPr>
          <p:nvPr/>
        </p:nvSpPr>
        <p:spPr bwMode="auto">
          <a:xfrm>
            <a:off x="3429000" y="469106"/>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F0"/>
                </a:solidFill>
                <a:latin typeface="Times New Roman" panose="02020603050405020304" pitchFamily="18" charset="0"/>
                <a:cs typeface="Times New Roman" panose="02020603050405020304" pitchFamily="18" charset="0"/>
              </a:rPr>
              <a:t>CÁC HOẠT ĐỘNG</a:t>
            </a:r>
            <a:endParaRPr lang="vi-VN" altLang="en-US" sz="1800" b="1">
              <a:solidFill>
                <a:srgbClr val="00B0F0"/>
              </a:solidFill>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EE31C36-072B-42CB-8BFB-62C273E22E84}"/>
              </a:ext>
            </a:extLst>
          </p:cNvPr>
          <p:cNvGraphicFramePr/>
          <p:nvPr>
            <p:extLst>
              <p:ext uri="{D42A27DB-BD31-4B8C-83A1-F6EECF244321}">
                <p14:modId xmlns:p14="http://schemas.microsoft.com/office/powerpoint/2010/main" val="3138410269"/>
              </p:ext>
            </p:extLst>
          </p:nvPr>
        </p:nvGraphicFramePr>
        <p:xfrm>
          <a:off x="1098341" y="1352550"/>
          <a:ext cx="6629400" cy="21310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32353C91-CBA7-403F-BF90-DDEAAF6D89A2}"/>
                                            </p:graphicEl>
                                          </p:spTgt>
                                        </p:tgtEl>
                                        <p:attrNameLst>
                                          <p:attrName>style.visibility</p:attrName>
                                        </p:attrNameLst>
                                      </p:cBhvr>
                                      <p:to>
                                        <p:strVal val="visible"/>
                                      </p:to>
                                    </p:set>
                                    <p:animEffect transition="in" filter="fade">
                                      <p:cBhvr>
                                        <p:cTn id="7" dur="1000"/>
                                        <p:tgtEl>
                                          <p:spTgt spid="4">
                                            <p:graphicEl>
                                              <a:dgm id="{32353C91-CBA7-403F-BF90-DDEAAF6D89A2}"/>
                                            </p:graphicEl>
                                          </p:spTgt>
                                        </p:tgtEl>
                                      </p:cBhvr>
                                    </p:animEffect>
                                    <p:anim calcmode="lin" valueType="num">
                                      <p:cBhvr>
                                        <p:cTn id="8" dur="1000" fill="hold"/>
                                        <p:tgtEl>
                                          <p:spTgt spid="4">
                                            <p:graphicEl>
                                              <a:dgm id="{32353C91-CBA7-403F-BF90-DDEAAF6D89A2}"/>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2353C91-CBA7-403F-BF90-DDEAAF6D89A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F9AD081B-3B8F-42D1-8849-A8106CF23EC7}"/>
                                            </p:graphicEl>
                                          </p:spTgt>
                                        </p:tgtEl>
                                        <p:attrNameLst>
                                          <p:attrName>style.visibility</p:attrName>
                                        </p:attrNameLst>
                                      </p:cBhvr>
                                      <p:to>
                                        <p:strVal val="visible"/>
                                      </p:to>
                                    </p:set>
                                    <p:animEffect transition="in" filter="fade">
                                      <p:cBhvr>
                                        <p:cTn id="14" dur="1000"/>
                                        <p:tgtEl>
                                          <p:spTgt spid="4">
                                            <p:graphicEl>
                                              <a:dgm id="{F9AD081B-3B8F-42D1-8849-A8106CF23EC7}"/>
                                            </p:graphicEl>
                                          </p:spTgt>
                                        </p:tgtEl>
                                      </p:cBhvr>
                                    </p:animEffect>
                                    <p:anim calcmode="lin" valueType="num">
                                      <p:cBhvr>
                                        <p:cTn id="15" dur="1000" fill="hold"/>
                                        <p:tgtEl>
                                          <p:spTgt spid="4">
                                            <p:graphicEl>
                                              <a:dgm id="{F9AD081B-3B8F-42D1-8849-A8106CF23EC7}"/>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9AD081B-3B8F-42D1-8849-A8106CF23EC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graphicEl>
                                              <a:dgm id="{2B1E8245-4881-42D4-A5C8-B913FFEA86F7}"/>
                                            </p:graphicEl>
                                          </p:spTgt>
                                        </p:tgtEl>
                                        <p:attrNameLst>
                                          <p:attrName>style.visibility</p:attrName>
                                        </p:attrNameLst>
                                      </p:cBhvr>
                                      <p:to>
                                        <p:strVal val="visible"/>
                                      </p:to>
                                    </p:set>
                                    <p:animEffect transition="in" filter="fade">
                                      <p:cBhvr>
                                        <p:cTn id="19" dur="1000"/>
                                        <p:tgtEl>
                                          <p:spTgt spid="4">
                                            <p:graphicEl>
                                              <a:dgm id="{2B1E8245-4881-42D4-A5C8-B913FFEA86F7}"/>
                                            </p:graphicEl>
                                          </p:spTgt>
                                        </p:tgtEl>
                                      </p:cBhvr>
                                    </p:animEffect>
                                    <p:anim calcmode="lin" valueType="num">
                                      <p:cBhvr>
                                        <p:cTn id="20" dur="1000" fill="hold"/>
                                        <p:tgtEl>
                                          <p:spTgt spid="4">
                                            <p:graphicEl>
                                              <a:dgm id="{2B1E8245-4881-42D4-A5C8-B913FFEA86F7}"/>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B1E8245-4881-42D4-A5C8-B913FFEA86F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graphicEl>
                                              <a:dgm id="{93BBAE84-29E9-4ABB-AAAA-C41CCB57166D}"/>
                                            </p:graphicEl>
                                          </p:spTgt>
                                        </p:tgtEl>
                                        <p:attrNameLst>
                                          <p:attrName>style.visibility</p:attrName>
                                        </p:attrNameLst>
                                      </p:cBhvr>
                                      <p:to>
                                        <p:strVal val="visible"/>
                                      </p:to>
                                    </p:set>
                                    <p:animEffect transition="in" filter="fade">
                                      <p:cBhvr>
                                        <p:cTn id="26" dur="1000"/>
                                        <p:tgtEl>
                                          <p:spTgt spid="4">
                                            <p:graphicEl>
                                              <a:dgm id="{93BBAE84-29E9-4ABB-AAAA-C41CCB57166D}"/>
                                            </p:graphicEl>
                                          </p:spTgt>
                                        </p:tgtEl>
                                      </p:cBhvr>
                                    </p:animEffect>
                                    <p:anim calcmode="lin" valueType="num">
                                      <p:cBhvr>
                                        <p:cTn id="27" dur="1000" fill="hold"/>
                                        <p:tgtEl>
                                          <p:spTgt spid="4">
                                            <p:graphicEl>
                                              <a:dgm id="{93BBAE84-29E9-4ABB-AAAA-C41CCB57166D}"/>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3BBAE84-29E9-4ABB-AAAA-C41CCB57166D}"/>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
                                            <p:graphicEl>
                                              <a:dgm id="{24BF83D6-0D78-47AE-B581-89B57C03C037}"/>
                                            </p:graphicEl>
                                          </p:spTgt>
                                        </p:tgtEl>
                                        <p:attrNameLst>
                                          <p:attrName>style.visibility</p:attrName>
                                        </p:attrNameLst>
                                      </p:cBhvr>
                                      <p:to>
                                        <p:strVal val="visible"/>
                                      </p:to>
                                    </p:set>
                                    <p:animEffect transition="in" filter="fade">
                                      <p:cBhvr>
                                        <p:cTn id="31" dur="1000"/>
                                        <p:tgtEl>
                                          <p:spTgt spid="4">
                                            <p:graphicEl>
                                              <a:dgm id="{24BF83D6-0D78-47AE-B581-89B57C03C037}"/>
                                            </p:graphicEl>
                                          </p:spTgt>
                                        </p:tgtEl>
                                      </p:cBhvr>
                                    </p:animEffect>
                                    <p:anim calcmode="lin" valueType="num">
                                      <p:cBhvr>
                                        <p:cTn id="32" dur="1000" fill="hold"/>
                                        <p:tgtEl>
                                          <p:spTgt spid="4">
                                            <p:graphicEl>
                                              <a:dgm id="{24BF83D6-0D78-47AE-B581-89B57C03C037}"/>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24BF83D6-0D78-47AE-B581-89B57C03C03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9269B0-6A1B-4FAC-8136-0F9701FCFFBE}"/>
              </a:ext>
            </a:extLst>
          </p:cNvPr>
          <p:cNvGrpSpPr>
            <a:grpSpLocks/>
          </p:cNvGrpSpPr>
          <p:nvPr/>
        </p:nvGrpSpPr>
        <p:grpSpPr bwMode="auto">
          <a:xfrm>
            <a:off x="2228850" y="342900"/>
            <a:ext cx="4143375" cy="4132660"/>
            <a:chOff x="2971800" y="457200"/>
            <a:chExt cx="5524500" cy="5509853"/>
          </a:xfrm>
        </p:grpSpPr>
        <p:pic>
          <p:nvPicPr>
            <p:cNvPr id="6" name="Picture 5">
              <a:extLst>
                <a:ext uri="{FF2B5EF4-FFF2-40B4-BE49-F238E27FC236}">
                  <a16:creationId xmlns:a16="http://schemas.microsoft.com/office/drawing/2014/main" id="{28FCF0C4-5392-4631-9BC9-E1B92DCCC2C3}"/>
                </a:ext>
              </a:extLst>
            </p:cNvPr>
            <p:cNvPicPr>
              <a:picLocks noChangeAspect="1"/>
            </p:cNvPicPr>
            <p:nvPr/>
          </p:nvPicPr>
          <p:blipFill>
            <a:blip r:embed="rId4"/>
            <a:srcRect l="12944" r="12944" b="265"/>
            <a:stretch>
              <a:fillRect/>
            </a:stretch>
          </p:blipFill>
          <p:spPr bwMode="auto">
            <a:xfrm>
              <a:off x="2971800" y="457200"/>
              <a:ext cx="5524500" cy="5509853"/>
            </a:xfrm>
            <a:custGeom>
              <a:avLst/>
              <a:gdLst>
                <a:gd name="connsiteX0" fmla="*/ 4987734 w 11125200"/>
                <a:gd name="connsiteY0" fmla="*/ 0 h 11095703"/>
                <a:gd name="connsiteX1" fmla="*/ 6137467 w 11125200"/>
                <a:gd name="connsiteY1" fmla="*/ 0 h 11095703"/>
                <a:gd name="connsiteX2" fmla="*/ 6409729 w 11125200"/>
                <a:gd name="connsiteY2" fmla="*/ 34597 h 11095703"/>
                <a:gd name="connsiteX3" fmla="*/ 11125200 w 11125200"/>
                <a:gd name="connsiteY3" fmla="*/ 5533103 h 11095703"/>
                <a:gd name="connsiteX4" fmla="*/ 5562600 w 11125200"/>
                <a:gd name="connsiteY4" fmla="*/ 11095703 h 11095703"/>
                <a:gd name="connsiteX5" fmla="*/ 0 w 11125200"/>
                <a:gd name="connsiteY5" fmla="*/ 5533103 h 11095703"/>
                <a:gd name="connsiteX6" fmla="*/ 4715471 w 11125200"/>
                <a:gd name="connsiteY6" fmla="*/ 34597 h 11095703"/>
                <a:gd name="connsiteX7" fmla="*/ 4987734 w 11125200"/>
                <a:gd name="connsiteY7" fmla="*/ 0 h 110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5200" h="11095703">
                  <a:moveTo>
                    <a:pt x="4987734" y="0"/>
                  </a:moveTo>
                  <a:lnTo>
                    <a:pt x="6137467" y="0"/>
                  </a:lnTo>
                  <a:lnTo>
                    <a:pt x="6409729" y="34597"/>
                  </a:lnTo>
                  <a:cubicBezTo>
                    <a:pt x="9079812" y="442577"/>
                    <a:pt x="11125200" y="2748977"/>
                    <a:pt x="11125200" y="5533103"/>
                  </a:cubicBezTo>
                  <a:cubicBezTo>
                    <a:pt x="11125200" y="8605242"/>
                    <a:pt x="8634739" y="11095703"/>
                    <a:pt x="5562600" y="11095703"/>
                  </a:cubicBezTo>
                  <a:cubicBezTo>
                    <a:pt x="2490461" y="11095703"/>
                    <a:pt x="0" y="8605242"/>
                    <a:pt x="0" y="5533103"/>
                  </a:cubicBezTo>
                  <a:cubicBezTo>
                    <a:pt x="0" y="2748977"/>
                    <a:pt x="2045389" y="442577"/>
                    <a:pt x="4715471" y="34597"/>
                  </a:cubicBezTo>
                  <a:lnTo>
                    <a:pt x="4987734" y="0"/>
                  </a:lnTo>
                  <a:close/>
                </a:path>
              </a:pathLst>
            </a:custGeom>
            <a:noFill/>
            <a:ln>
              <a:noFill/>
            </a:ln>
          </p:spPr>
        </p:pic>
        <p:sp>
          <p:nvSpPr>
            <p:cNvPr id="13317" name="TextBox 3">
              <a:extLst>
                <a:ext uri="{FF2B5EF4-FFF2-40B4-BE49-F238E27FC236}">
                  <a16:creationId xmlns:a16="http://schemas.microsoft.com/office/drawing/2014/main" id="{F3686953-7680-4E19-B725-49CD325D68AF}"/>
                </a:ext>
              </a:extLst>
            </p:cNvPr>
            <p:cNvSpPr txBox="1">
              <a:spLocks noChangeArrowheads="1"/>
            </p:cNvSpPr>
            <p:nvPr/>
          </p:nvSpPr>
          <p:spPr bwMode="auto">
            <a:xfrm>
              <a:off x="3333751" y="2286000"/>
              <a:ext cx="4800600" cy="13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Hoạt động 1</a:t>
              </a:r>
            </a:p>
            <a:p>
              <a:pPr>
                <a:spcBef>
                  <a:spcPct val="0"/>
                </a:spcBef>
                <a:buFontTx/>
                <a:buNone/>
              </a:pPr>
              <a:r>
                <a:rPr lang="en-US" altLang="en-US" sz="3000" b="1">
                  <a:solidFill>
                    <a:srgbClr val="FF3300"/>
                  </a:solidFill>
                  <a:latin typeface="Times New Roman" panose="02020603050405020304" pitchFamily="18" charset="0"/>
                  <a:cs typeface="Times New Roman" panose="02020603050405020304" pitchFamily="18" charset="0"/>
                </a:rPr>
                <a:t>Khởi động -  kết nối</a:t>
              </a:r>
            </a:p>
          </p:txBody>
        </p:sp>
      </p:gr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6" name="TextBox 3">
            <a:extLst>
              <a:ext uri="{FF2B5EF4-FFF2-40B4-BE49-F238E27FC236}">
                <a16:creationId xmlns:a16="http://schemas.microsoft.com/office/drawing/2014/main" id="{2191A2F9-B6A8-4ABF-8B7A-1A8A8A9C8BC3}"/>
              </a:ext>
            </a:extLst>
          </p:cNvPr>
          <p:cNvSpPr txBox="1">
            <a:spLocks noChangeArrowheads="1"/>
          </p:cNvSpPr>
          <p:nvPr/>
        </p:nvSpPr>
        <p:spPr bwMode="auto">
          <a:xfrm>
            <a:off x="857250" y="285750"/>
            <a:ext cx="7886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Bài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Tiếng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đàn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ba</a:t>
            </a:r>
            <a:r>
              <a:rPr lang="en-US" altLang="en-US" sz="3000" b="1" dirty="0">
                <a:solidFill>
                  <a:srgbClr val="FF0000"/>
                </a:solidFill>
                <a:latin typeface="Times New Roman" panose="02020603050405020304" pitchFamily="18" charset="0"/>
                <a:cs typeface="Times New Roman" panose="02020603050405020304" pitchFamily="18" charset="0"/>
              </a:rPr>
              <a:t>-la-</a:t>
            </a:r>
            <a:r>
              <a:rPr lang="en-US" altLang="en-US" sz="3000" b="1" dirty="0" err="1">
                <a:solidFill>
                  <a:srgbClr val="FF0000"/>
                </a:solidFill>
                <a:latin typeface="Times New Roman" panose="02020603050405020304" pitchFamily="18" charset="0"/>
                <a:cs typeface="Times New Roman" panose="02020603050405020304" pitchFamily="18" charset="0"/>
              </a:rPr>
              <a:t>lai</a:t>
            </a:r>
            <a:r>
              <a:rPr lang="en-US" altLang="en-US" sz="3000" b="1" dirty="0">
                <a:solidFill>
                  <a:srgbClr val="FF0000"/>
                </a:solidFill>
                <a:latin typeface="Times New Roman" panose="02020603050405020304" pitchFamily="18" charset="0"/>
                <a:cs typeface="Times New Roman" panose="02020603050405020304" pitchFamily="18" charset="0"/>
              </a:rPr>
              <a:t>-</a:t>
            </a:r>
            <a:r>
              <a:rPr lang="en-US" altLang="en-US" sz="3000" b="1" dirty="0" err="1">
                <a:solidFill>
                  <a:srgbClr val="FF0000"/>
                </a:solidFill>
                <a:latin typeface="Times New Roman" panose="02020603050405020304" pitchFamily="18" charset="0"/>
                <a:cs typeface="Times New Roman" panose="02020603050405020304" pitchFamily="18" charset="0"/>
              </a:rPr>
              <a:t>ca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trên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sông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Đà</a:t>
            </a:r>
            <a:r>
              <a:rPr lang="en-US" altLang="en-US" sz="3000" b="1" dirty="0">
                <a:solidFill>
                  <a:srgbClr val="FF0000"/>
                </a:solidFill>
                <a:latin typeface="Times New Roman" panose="02020603050405020304" pitchFamily="18" charset="0"/>
                <a:cs typeface="Times New Roman" panose="02020603050405020304" pitchFamily="18" charset="0"/>
              </a:rPr>
              <a:t>/</a:t>
            </a:r>
            <a:r>
              <a:rPr lang="en-US" altLang="en-US" sz="3000" b="1" dirty="0" err="1">
                <a:solidFill>
                  <a:srgbClr val="FF0000"/>
                </a:solidFill>
                <a:latin typeface="Times New Roman" panose="02020603050405020304" pitchFamily="18" charset="0"/>
                <a:cs typeface="Times New Roman" panose="02020603050405020304" pitchFamily="18" charset="0"/>
              </a:rPr>
              <a:t>sgk69</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itle 3"/>
          <p:cNvSpPr txBox="1">
            <a:spLocks/>
          </p:cNvSpPr>
          <p:nvPr/>
        </p:nvSpPr>
        <p:spPr bwMode="auto">
          <a:xfrm>
            <a:off x="2114550" y="879873"/>
            <a:ext cx="5293519" cy="426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Trên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sông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Đà</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Một</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đêm</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trăng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chơi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vơi</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Tôi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đã</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nghe</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tiếng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ba</a:t>
            </a:r>
            <a:r>
              <a:rPr lang="en-US" sz="1650" dirty="0">
                <a:solidFill>
                  <a:srgbClr val="0000CC"/>
                </a:solidFill>
                <a:latin typeface="Times New Roman" panose="02020603050405020304" pitchFamily="18" charset="0"/>
                <a:cs typeface="Times New Roman" panose="02020603050405020304" pitchFamily="18" charset="0"/>
              </a:rPr>
              <a:t>-la-</a:t>
            </a:r>
            <a:r>
              <a:rPr lang="en-US" sz="1650" dirty="0" err="1">
                <a:solidFill>
                  <a:srgbClr val="0000CC"/>
                </a:solidFill>
                <a:latin typeface="Times New Roman" panose="02020603050405020304" pitchFamily="18" charset="0"/>
                <a:cs typeface="Times New Roman" panose="02020603050405020304" pitchFamily="18" charset="0"/>
              </a:rPr>
              <a:t>lai</a:t>
            </a:r>
            <a:r>
              <a:rPr lang="en-US" sz="1650" dirty="0">
                <a:solidFill>
                  <a:srgbClr val="0000CC"/>
                </a:solidFill>
                <a:latin typeface="Times New Roman" panose="02020603050405020304" pitchFamily="18" charset="0"/>
                <a:cs typeface="Times New Roman" panose="02020603050405020304" pitchFamily="18" charset="0"/>
              </a:rPr>
              <a:t>-</a:t>
            </a:r>
            <a:r>
              <a:rPr lang="en-US" sz="1650" dirty="0" err="1">
                <a:solidFill>
                  <a:srgbClr val="0000CC"/>
                </a:solidFill>
                <a:latin typeface="Times New Roman" panose="02020603050405020304" pitchFamily="18" charset="0"/>
                <a:cs typeface="Times New Roman" panose="02020603050405020304" pitchFamily="18" charset="0"/>
              </a:rPr>
              <a:t>ca</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Một</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cô</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gái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Nga</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mái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tóc</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màu</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hạt</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dẻ</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Ngón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tay</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đan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trên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những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sợi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dây</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đồng</a:t>
            </a:r>
            <a:r>
              <a:rPr lang="en-US" sz="1650" dirty="0">
                <a:solidFill>
                  <a:srgbClr val="0000CC"/>
                </a:solidFill>
                <a:latin typeface="Times New Roman" panose="02020603050405020304" pitchFamily="18" charset="0"/>
                <a:cs typeface="Times New Roman" panose="02020603050405020304" pitchFamily="18" charset="0"/>
              </a:rPr>
              <a:t>.</a:t>
            </a:r>
          </a:p>
          <a:p>
            <a:pPr>
              <a:lnSpc>
                <a:spcPct val="90000"/>
              </a:lnSpc>
            </a:pP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Lúc</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ấy</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Cả</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công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trường</a:t>
            </a:r>
            <a:r>
              <a:rPr lang="en-US" sz="1650" dirty="0">
                <a:solidFill>
                  <a:srgbClr val="0000CC"/>
                </a:solidFill>
                <a:latin typeface="Times New Roman" panose="02020603050405020304" pitchFamily="18" charset="0"/>
                <a:cs typeface="Times New Roman" panose="02020603050405020304" pitchFamily="18" charset="0"/>
              </a:rPr>
              <a:t> say </a:t>
            </a:r>
            <a:r>
              <a:rPr lang="en-US" sz="1650" dirty="0" err="1">
                <a:solidFill>
                  <a:srgbClr val="0000CC"/>
                </a:solidFill>
                <a:latin typeface="Times New Roman" panose="02020603050405020304" pitchFamily="18" charset="0"/>
                <a:cs typeface="Times New Roman" panose="02020603050405020304" pitchFamily="18" charset="0"/>
              </a:rPr>
              <a:t>ngủ</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cạnh</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dòng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sông</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Những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tháp</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khoan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nhô</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lên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trời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ngẫm</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nghĩ</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Những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xe</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ủi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xe</a:t>
            </a:r>
            <a:r>
              <a:rPr lang="en-US" sz="1650" dirty="0">
                <a:solidFill>
                  <a:srgbClr val="0000CC"/>
                </a:solidFill>
                <a:latin typeface="Times New Roman" panose="02020603050405020304" pitchFamily="18" charset="0"/>
                <a:cs typeface="Times New Roman" panose="02020603050405020304" pitchFamily="18" charset="0"/>
              </a:rPr>
              <a:t> ben </a:t>
            </a:r>
            <a:r>
              <a:rPr lang="en-US" sz="1650" dirty="0" err="1">
                <a:solidFill>
                  <a:srgbClr val="0000CC"/>
                </a:solidFill>
                <a:latin typeface="Times New Roman" panose="02020603050405020304" pitchFamily="18" charset="0"/>
                <a:cs typeface="Times New Roman" panose="02020603050405020304" pitchFamily="18" charset="0"/>
              </a:rPr>
              <a:t>sóng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vai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nhau</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nằm</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nghỉ</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Chỉ</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còn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tiếng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đàn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ngân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nga</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Với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một</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dòng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trăng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lấp</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loáng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sông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Đà</a:t>
            </a:r>
            <a:r>
              <a:rPr lang="en-US" sz="1650" dirty="0">
                <a:solidFill>
                  <a:srgbClr val="0000CC"/>
                </a:solidFill>
                <a:latin typeface="Times New Roman" panose="02020603050405020304" pitchFamily="18" charset="0"/>
                <a:cs typeface="Times New Roman" panose="02020603050405020304" pitchFamily="18" charset="0"/>
              </a:rPr>
              <a:t>.</a:t>
            </a:r>
          </a:p>
          <a:p>
            <a:pPr>
              <a:lnSpc>
                <a:spcPct val="90000"/>
              </a:lnSpc>
            </a:pP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Ngày</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mai</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Chiếc</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đập</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lớn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nối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liền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hai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khối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núi</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Biển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sẽ</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nằm</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bỡ</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ngỡ</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giữa</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cao</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nguyên</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Sông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Đà</a:t>
            </a:r>
            <a:r>
              <a:rPr lang="en-US" sz="1650" dirty="0">
                <a:solidFill>
                  <a:srgbClr val="0000CC"/>
                </a:solidFill>
                <a:latin typeface="Times New Roman" panose="02020603050405020304" pitchFamily="18" charset="0"/>
                <a:cs typeface="Times New Roman" panose="02020603050405020304" pitchFamily="18" charset="0"/>
              </a:rPr>
              <a:t> chia </a:t>
            </a:r>
            <a:r>
              <a:rPr lang="en-US" sz="1650" dirty="0" err="1">
                <a:solidFill>
                  <a:srgbClr val="0000CC"/>
                </a:solidFill>
                <a:latin typeface="Times New Roman" panose="02020603050405020304" pitchFamily="18" charset="0"/>
                <a:cs typeface="Times New Roman" panose="02020603050405020304" pitchFamily="18" charset="0"/>
              </a:rPr>
              <a:t>ánh</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sáng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đi</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muôn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ngả</a:t>
            </a:r>
            <a:endParaRPr lang="en-US" sz="1650" dirty="0">
              <a:solidFill>
                <a:srgbClr val="0000CC"/>
              </a:solidFill>
              <a:latin typeface="Times New Roman" panose="02020603050405020304" pitchFamily="18" charset="0"/>
              <a:cs typeface="Times New Roman" panose="02020603050405020304" pitchFamily="18" charset="0"/>
            </a:endParaRPr>
          </a:p>
          <a:p>
            <a:pPr>
              <a:lnSpc>
                <a:spcPct val="90000"/>
              </a:lnSpc>
            </a:pPr>
            <a:r>
              <a:rPr lang="en-US" sz="1650" dirty="0" err="1">
                <a:solidFill>
                  <a:srgbClr val="0000CC"/>
                </a:solidFill>
                <a:latin typeface="Times New Roman" panose="02020603050405020304" pitchFamily="18" charset="0"/>
                <a:cs typeface="Times New Roman" panose="02020603050405020304" pitchFamily="18" charset="0"/>
              </a:rPr>
              <a:t>Từ</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công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trình</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thủy</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điện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lớn</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đầu</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tiên</a:t>
            </a:r>
            <a:r>
              <a:rPr lang="en-US" sz="1650" dirty="0">
                <a:solidFill>
                  <a:srgbClr val="0000CC"/>
                </a:solidFill>
                <a:latin typeface="Times New Roman" panose="02020603050405020304" pitchFamily="18" charset="0"/>
                <a:cs typeface="Times New Roman" panose="02020603050405020304" pitchFamily="18" charset="0"/>
              </a:rPr>
              <a:t>.</a:t>
            </a:r>
          </a:p>
          <a:p>
            <a:pPr>
              <a:lnSpc>
                <a:spcPct val="90000"/>
              </a:lnSpc>
            </a:pP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QUANG</a:t>
            </a:r>
            <a:r>
              <a:rPr lang="en-US" sz="1650" dirty="0">
                <a:solidFill>
                  <a:srgbClr val="0000CC"/>
                </a:solidFill>
                <a:latin typeface="Times New Roman" panose="02020603050405020304" pitchFamily="18" charset="0"/>
                <a:cs typeface="Times New Roman" panose="02020603050405020304" pitchFamily="18" charset="0"/>
              </a:rPr>
              <a:t> </a:t>
            </a:r>
            <a:r>
              <a:rPr lang="en-US" sz="1650" dirty="0" err="1">
                <a:solidFill>
                  <a:srgbClr val="0000CC"/>
                </a:solidFill>
                <a:latin typeface="Times New Roman" panose="02020603050405020304" pitchFamily="18" charset="0"/>
                <a:cs typeface="Times New Roman" panose="02020603050405020304" pitchFamily="18" charset="0"/>
              </a:rPr>
              <a:t>HUY</a:t>
            </a:r>
            <a:endParaRPr lang="en-US" sz="165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anim calcmode="lin" valueType="num">
                                      <p:cBhvr>
                                        <p:cTn id="8" dur="2000" fill="hold"/>
                                        <p:tgtEl>
                                          <p:spTgt spid="23556"/>
                                        </p:tgtEl>
                                        <p:attrNameLst>
                                          <p:attrName>ppt_w</p:attrName>
                                        </p:attrNameLst>
                                      </p:cBhvr>
                                      <p:tavLst>
                                        <p:tav tm="0" fmla="#ppt_w*sin(2.5*pi*$)">
                                          <p:val>
                                            <p:fltVal val="0"/>
                                          </p:val>
                                        </p:tav>
                                        <p:tav tm="100000">
                                          <p:val>
                                            <p:fltVal val="1"/>
                                          </p:val>
                                        </p:tav>
                                      </p:tavLst>
                                    </p:anim>
                                    <p:anim calcmode="lin" valueType="num">
                                      <p:cBhvr>
                                        <p:cTn id="9" dur="20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BA55AC-B0DA-4FFD-9DC4-D885EEA22709}"/>
              </a:ext>
            </a:extLst>
          </p:cNvPr>
          <p:cNvGrpSpPr>
            <a:grpSpLocks/>
          </p:cNvGrpSpPr>
          <p:nvPr/>
        </p:nvGrpSpPr>
        <p:grpSpPr bwMode="auto">
          <a:xfrm>
            <a:off x="1943100" y="114300"/>
            <a:ext cx="4743450" cy="4730354"/>
            <a:chOff x="2590800" y="152400"/>
            <a:chExt cx="6324600" cy="6307832"/>
          </a:xfrm>
        </p:grpSpPr>
        <p:pic>
          <p:nvPicPr>
            <p:cNvPr id="10" name="Picture 9">
              <a:extLst>
                <a:ext uri="{FF2B5EF4-FFF2-40B4-BE49-F238E27FC236}">
                  <a16:creationId xmlns:a16="http://schemas.microsoft.com/office/drawing/2014/main" id="{194A6F87-E82E-4830-A857-88064DB00883}"/>
                </a:ext>
              </a:extLst>
            </p:cNvPr>
            <p:cNvPicPr>
              <a:picLocks noChangeAspect="1"/>
            </p:cNvPicPr>
            <p:nvPr/>
          </p:nvPicPr>
          <p:blipFill>
            <a:blip r:embed="rId5"/>
            <a:srcRect l="12944" r="12944" b="265"/>
            <a:stretch>
              <a:fillRect/>
            </a:stretch>
          </p:blipFill>
          <p:spPr bwMode="auto">
            <a:xfrm>
              <a:off x="2590800" y="152400"/>
              <a:ext cx="6324600" cy="6307832"/>
            </a:xfrm>
            <a:custGeom>
              <a:avLst/>
              <a:gdLst>
                <a:gd name="connsiteX0" fmla="*/ 4987734 w 11125200"/>
                <a:gd name="connsiteY0" fmla="*/ 0 h 11095703"/>
                <a:gd name="connsiteX1" fmla="*/ 6137467 w 11125200"/>
                <a:gd name="connsiteY1" fmla="*/ 0 h 11095703"/>
                <a:gd name="connsiteX2" fmla="*/ 6409729 w 11125200"/>
                <a:gd name="connsiteY2" fmla="*/ 34597 h 11095703"/>
                <a:gd name="connsiteX3" fmla="*/ 11125200 w 11125200"/>
                <a:gd name="connsiteY3" fmla="*/ 5533103 h 11095703"/>
                <a:gd name="connsiteX4" fmla="*/ 5562600 w 11125200"/>
                <a:gd name="connsiteY4" fmla="*/ 11095703 h 11095703"/>
                <a:gd name="connsiteX5" fmla="*/ 0 w 11125200"/>
                <a:gd name="connsiteY5" fmla="*/ 5533103 h 11095703"/>
                <a:gd name="connsiteX6" fmla="*/ 4715471 w 11125200"/>
                <a:gd name="connsiteY6" fmla="*/ 34597 h 11095703"/>
                <a:gd name="connsiteX7" fmla="*/ 4987734 w 11125200"/>
                <a:gd name="connsiteY7" fmla="*/ 0 h 110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5200" h="11095703">
                  <a:moveTo>
                    <a:pt x="4987734" y="0"/>
                  </a:moveTo>
                  <a:lnTo>
                    <a:pt x="6137467" y="0"/>
                  </a:lnTo>
                  <a:lnTo>
                    <a:pt x="6409729" y="34597"/>
                  </a:lnTo>
                  <a:cubicBezTo>
                    <a:pt x="9079812" y="442577"/>
                    <a:pt x="11125200" y="2748977"/>
                    <a:pt x="11125200" y="5533103"/>
                  </a:cubicBezTo>
                  <a:cubicBezTo>
                    <a:pt x="11125200" y="8605242"/>
                    <a:pt x="8634739" y="11095703"/>
                    <a:pt x="5562600" y="11095703"/>
                  </a:cubicBezTo>
                  <a:cubicBezTo>
                    <a:pt x="2490461" y="11095703"/>
                    <a:pt x="0" y="8605242"/>
                    <a:pt x="0" y="5533103"/>
                  </a:cubicBezTo>
                  <a:cubicBezTo>
                    <a:pt x="0" y="2748977"/>
                    <a:pt x="2045389" y="442577"/>
                    <a:pt x="4715471" y="34597"/>
                  </a:cubicBezTo>
                  <a:lnTo>
                    <a:pt x="4987734" y="0"/>
                  </a:lnTo>
                  <a:close/>
                </a:path>
              </a:pathLst>
            </a:custGeom>
            <a:noFill/>
            <a:ln>
              <a:noFill/>
            </a:ln>
          </p:spPr>
        </p:pic>
        <p:sp>
          <p:nvSpPr>
            <p:cNvPr id="19463" name="TextBox 3">
              <a:extLst>
                <a:ext uri="{FF2B5EF4-FFF2-40B4-BE49-F238E27FC236}">
                  <a16:creationId xmlns:a16="http://schemas.microsoft.com/office/drawing/2014/main" id="{67A463F0-7B46-42FB-BD1D-5D0EE80ECFAC}"/>
                </a:ext>
              </a:extLst>
            </p:cNvPr>
            <p:cNvSpPr txBox="1">
              <a:spLocks noChangeArrowheads="1"/>
            </p:cNvSpPr>
            <p:nvPr/>
          </p:nvSpPr>
          <p:spPr bwMode="auto">
            <a:xfrm>
              <a:off x="2933700" y="2286235"/>
              <a:ext cx="5638800" cy="13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000" b="1" dirty="0" err="1">
                  <a:solidFill>
                    <a:srgbClr val="0000FF"/>
                  </a:solidFill>
                  <a:latin typeface="Times New Roman" panose="02020603050405020304" pitchFamily="18" charset="0"/>
                  <a:cs typeface="Times New Roman" panose="02020603050405020304" pitchFamily="18" charset="0"/>
                </a:rPr>
                <a:t>Hoạt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động</a:t>
              </a:r>
              <a:r>
                <a:rPr lang="en-US" altLang="en-US" sz="3000" b="1" dirty="0">
                  <a:solidFill>
                    <a:srgbClr val="0000FF"/>
                  </a:solidFill>
                  <a:latin typeface="Times New Roman" panose="02020603050405020304" pitchFamily="18" charset="0"/>
                  <a:cs typeface="Times New Roman" panose="02020603050405020304" pitchFamily="18" charset="0"/>
                </a:rPr>
                <a:t> 2</a:t>
              </a:r>
            </a:p>
            <a:p>
              <a:pPr>
                <a:spcBef>
                  <a:spcPct val="0"/>
                </a:spcBef>
                <a:buFontTx/>
                <a:buNone/>
              </a:pPr>
              <a:r>
                <a:rPr lang="en-US" altLang="en-US" sz="3000" b="1" dirty="0" err="1">
                  <a:solidFill>
                    <a:srgbClr val="FF3300"/>
                  </a:solidFill>
                  <a:latin typeface="Times New Roman" panose="02020603050405020304" pitchFamily="18" charset="0"/>
                  <a:cs typeface="Times New Roman" panose="02020603050405020304" pitchFamily="18" charset="0"/>
                </a:rPr>
                <a:t>Khám</a:t>
              </a:r>
              <a:r>
                <a:rPr lang="en-US" altLang="en-US" sz="3000" b="1" dirty="0">
                  <a:solidFill>
                    <a:srgbClr val="FF3300"/>
                  </a:solidFill>
                  <a:latin typeface="Times New Roman" panose="02020603050405020304" pitchFamily="18" charset="0"/>
                  <a:cs typeface="Times New Roman" panose="02020603050405020304" pitchFamily="18" charset="0"/>
                </a:rPr>
                <a:t> </a:t>
              </a:r>
              <a:r>
                <a:rPr lang="en-US" altLang="en-US" sz="3000" b="1" dirty="0" err="1">
                  <a:solidFill>
                    <a:srgbClr val="FF3300"/>
                  </a:solidFill>
                  <a:latin typeface="Times New Roman" panose="02020603050405020304" pitchFamily="18" charset="0"/>
                  <a:cs typeface="Times New Roman" panose="02020603050405020304" pitchFamily="18" charset="0"/>
                </a:rPr>
                <a:t>phá</a:t>
              </a:r>
              <a:r>
                <a:rPr lang="en-US" altLang="en-US" sz="3000" b="1" dirty="0">
                  <a:solidFill>
                    <a:srgbClr val="FF3300"/>
                  </a:solidFill>
                  <a:latin typeface="Times New Roman" panose="02020603050405020304" pitchFamily="18" charset="0"/>
                  <a:cs typeface="Times New Roman" panose="02020603050405020304" pitchFamily="18" charset="0"/>
                </a:rPr>
                <a:t> – </a:t>
              </a:r>
              <a:r>
                <a:rPr lang="en-US" altLang="en-US" sz="3000" b="1" dirty="0" err="1">
                  <a:solidFill>
                    <a:srgbClr val="FF3300"/>
                  </a:solidFill>
                  <a:latin typeface="Times New Roman" panose="02020603050405020304" pitchFamily="18" charset="0"/>
                  <a:cs typeface="Times New Roman" panose="02020603050405020304" pitchFamily="18" charset="0"/>
                </a:rPr>
                <a:t>Luyện</a:t>
              </a:r>
              <a:r>
                <a:rPr lang="en-US" altLang="en-US" sz="3000" b="1" dirty="0">
                  <a:solidFill>
                    <a:srgbClr val="FF3300"/>
                  </a:solidFill>
                  <a:latin typeface="Times New Roman" panose="02020603050405020304" pitchFamily="18" charset="0"/>
                  <a:cs typeface="Times New Roman" panose="02020603050405020304" pitchFamily="18" charset="0"/>
                </a:rPr>
                <a:t> </a:t>
              </a:r>
              <a:r>
                <a:rPr lang="en-US" altLang="en-US" sz="3000" b="1" dirty="0" err="1">
                  <a:solidFill>
                    <a:srgbClr val="FF3300"/>
                  </a:solidFill>
                  <a:latin typeface="Times New Roman" panose="02020603050405020304" pitchFamily="18" charset="0"/>
                  <a:cs typeface="Times New Roman" panose="02020603050405020304" pitchFamily="18" charset="0"/>
                </a:rPr>
                <a:t>tập</a:t>
              </a:r>
              <a:endParaRPr lang="en-US" altLang="en-US" sz="3000" b="1" dirty="0">
                <a:solidFill>
                  <a:srgbClr val="FF3300"/>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3486150" y="3200401"/>
            <a:ext cx="1828800" cy="507831"/>
          </a:xfrm>
          <a:prstGeom prst="rect">
            <a:avLst/>
          </a:prstGeom>
          <a:noFill/>
        </p:spPr>
        <p:txBody>
          <a:bodyPr wrap="square" rtlCol="0">
            <a:spAutoFit/>
          </a:bodyPr>
          <a:lstStyle/>
          <a:p>
            <a:pPr algn="ctr"/>
            <a:r>
              <a:rPr lang="en-US" sz="2700" dirty="0"/>
              <a:t>VBT/56</a:t>
            </a: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Đường kết nối Thẳng 16">
            <a:extLst>
              <a:ext uri="{FF2B5EF4-FFF2-40B4-BE49-F238E27FC236}">
                <a16:creationId xmlns:a16="http://schemas.microsoft.com/office/drawing/2014/main" id="{6388369D-B0AD-4C56-9A1C-1C1EBEE4B397}"/>
              </a:ext>
            </a:extLst>
          </p:cNvPr>
          <p:cNvCxnSpPr>
            <a:cxnSpLocks/>
          </p:cNvCxnSpPr>
          <p:nvPr/>
        </p:nvCxnSpPr>
        <p:spPr>
          <a:xfrm flipV="1">
            <a:off x="457200" y="884577"/>
            <a:ext cx="2518012" cy="16153"/>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9" name="Rectangle 6"/>
          <p:cNvSpPr>
            <a:spLocks noChangeArrowheads="1"/>
          </p:cNvSpPr>
          <p:nvPr/>
        </p:nvSpPr>
        <p:spPr bwMode="auto">
          <a:xfrm>
            <a:off x="228600" y="171450"/>
            <a:ext cx="7772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n-US" sz="2250" b="1" dirty="0" err="1">
                <a:solidFill>
                  <a:srgbClr val="0000CC"/>
                </a:solidFill>
                <a:latin typeface="Times New Roman" panose="02020603050405020304" pitchFamily="18" charset="0"/>
                <a:cs typeface="Times New Roman" panose="02020603050405020304" pitchFamily="18" charset="0"/>
              </a:rPr>
              <a:t>Bài</a:t>
            </a:r>
            <a:r>
              <a:rPr lang="en-US" sz="2250" b="1" dirty="0">
                <a:solidFill>
                  <a:srgbClr val="0000CC"/>
                </a:solidFill>
                <a:latin typeface="Times New Roman" panose="02020603050405020304" pitchFamily="18" charset="0"/>
                <a:cs typeface="Times New Roman" panose="02020603050405020304" pitchFamily="18" charset="0"/>
              </a:rPr>
              <a:t> (1)a:</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Mỗi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cột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trong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bảng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dưới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đây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ghi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một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cặp</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tiếng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chỉ</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khác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nhau</a:t>
            </a:r>
            <a:r>
              <a:rPr lang="en-US" sz="2250" dirty="0">
                <a:solidFill>
                  <a:srgbClr val="0000CC"/>
                </a:solidFill>
                <a:latin typeface="Times New Roman" panose="02020603050405020304" pitchFamily="18" charset="0"/>
                <a:cs typeface="Times New Roman" panose="02020603050405020304" pitchFamily="18" charset="0"/>
              </a:rPr>
              <a:t> ở </a:t>
            </a:r>
            <a:r>
              <a:rPr lang="en-US" sz="2250" dirty="0" err="1">
                <a:solidFill>
                  <a:srgbClr val="0000CC"/>
                </a:solidFill>
                <a:latin typeface="Times New Roman" panose="02020603050405020304" pitchFamily="18" charset="0"/>
                <a:cs typeface="Times New Roman" panose="02020603050405020304" pitchFamily="18" charset="0"/>
              </a:rPr>
              <a:t>âm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đầu</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a:solidFill>
                  <a:srgbClr val="FF0000"/>
                </a:solidFill>
                <a:latin typeface="Times New Roman" panose="02020603050405020304" pitchFamily="18" charset="0"/>
                <a:cs typeface="Times New Roman" panose="02020603050405020304" pitchFamily="18" charset="0"/>
              </a:rPr>
              <a:t>l</a:t>
            </a:r>
            <a:r>
              <a:rPr lang="en-US" sz="2250" dirty="0">
                <a:solidFill>
                  <a:srgbClr val="0000CC"/>
                </a:solidFill>
                <a:latin typeface="Times New Roman" panose="02020603050405020304" pitchFamily="18" charset="0"/>
                <a:cs typeface="Times New Roman" panose="02020603050405020304" pitchFamily="18" charset="0"/>
              </a:rPr>
              <a:t> hay </a:t>
            </a:r>
            <a:r>
              <a:rPr lang="en-US" sz="2250" dirty="0">
                <a:solidFill>
                  <a:srgbClr val="FF0000"/>
                </a:solidFill>
                <a:latin typeface="Times New Roman" panose="02020603050405020304" pitchFamily="18" charset="0"/>
                <a:cs typeface="Times New Roman" panose="02020603050405020304" pitchFamily="18" charset="0"/>
              </a:rPr>
              <a:t>n</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Hãy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tìm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những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ngữ</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có</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tiếng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đó</a:t>
            </a:r>
            <a:r>
              <a:rPr lang="en-US" sz="2250" dirty="0">
                <a:solidFill>
                  <a:srgbClr val="0000CC"/>
                </a:solidFill>
                <a:latin typeface="Times New Roman" panose="02020603050405020304" pitchFamily="18" charset="0"/>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1393151666"/>
              </p:ext>
            </p:extLst>
          </p:nvPr>
        </p:nvGraphicFramePr>
        <p:xfrm>
          <a:off x="457201" y="1143001"/>
          <a:ext cx="7829549" cy="1479947"/>
        </p:xfrm>
        <a:graphic>
          <a:graphicData uri="http://schemas.openxmlformats.org/drawingml/2006/table">
            <a:tbl>
              <a:tblPr/>
              <a:tblGrid>
                <a:gridCol w="742949">
                  <a:extLst>
                    <a:ext uri="{9D8B030D-6E8A-4147-A177-3AD203B41FA5}">
                      <a16:colId xmlns:a16="http://schemas.microsoft.com/office/drawing/2014/main" val="20000"/>
                    </a:ext>
                  </a:extLst>
                </a:gridCol>
                <a:gridCol w="3058726">
                  <a:extLst>
                    <a:ext uri="{9D8B030D-6E8A-4147-A177-3AD203B41FA5}">
                      <a16:colId xmlns:a16="http://schemas.microsoft.com/office/drawing/2014/main" val="20001"/>
                    </a:ext>
                  </a:extLst>
                </a:gridCol>
                <a:gridCol w="713174">
                  <a:extLst>
                    <a:ext uri="{9D8B030D-6E8A-4147-A177-3AD203B41FA5}">
                      <a16:colId xmlns:a16="http://schemas.microsoft.com/office/drawing/2014/main" val="20002"/>
                    </a:ext>
                  </a:extLst>
                </a:gridCol>
                <a:gridCol w="3314700">
                  <a:extLst>
                    <a:ext uri="{9D8B030D-6E8A-4147-A177-3AD203B41FA5}">
                      <a16:colId xmlns:a16="http://schemas.microsoft.com/office/drawing/2014/main" val="20003"/>
                    </a:ext>
                  </a:extLst>
                </a:gridCol>
              </a:tblGrid>
              <a:tr h="5655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la</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lẻ</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na</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nẻ</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07254050"/>
              </p:ext>
            </p:extLst>
          </p:nvPr>
        </p:nvGraphicFramePr>
        <p:xfrm>
          <a:off x="453788" y="2514600"/>
          <a:ext cx="7829549" cy="1828800"/>
        </p:xfrm>
        <a:graphic>
          <a:graphicData uri="http://schemas.openxmlformats.org/drawingml/2006/table">
            <a:tbl>
              <a:tblPr/>
              <a:tblGrid>
                <a:gridCol w="742949">
                  <a:extLst>
                    <a:ext uri="{9D8B030D-6E8A-4147-A177-3AD203B41FA5}">
                      <a16:colId xmlns:a16="http://schemas.microsoft.com/office/drawing/2014/main" val="20000"/>
                    </a:ext>
                  </a:extLst>
                </a:gridCol>
                <a:gridCol w="3058726">
                  <a:extLst>
                    <a:ext uri="{9D8B030D-6E8A-4147-A177-3AD203B41FA5}">
                      <a16:colId xmlns:a16="http://schemas.microsoft.com/office/drawing/2014/main" val="20001"/>
                    </a:ext>
                  </a:extLst>
                </a:gridCol>
                <a:gridCol w="713174">
                  <a:extLst>
                    <a:ext uri="{9D8B030D-6E8A-4147-A177-3AD203B41FA5}">
                      <a16:colId xmlns:a16="http://schemas.microsoft.com/office/drawing/2014/main" val="20002"/>
                    </a:ext>
                  </a:extLst>
                </a:gridCol>
                <a:gridCol w="3314700">
                  <a:extLst>
                    <a:ext uri="{9D8B030D-6E8A-4147-A177-3AD203B41FA5}">
                      <a16:colId xmlns:a16="http://schemas.microsoft.com/office/drawing/2014/main" val="20003"/>
                    </a:ext>
                  </a:extLst>
                </a:gridCol>
              </a:tblGrid>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lo</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lở</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no</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nở</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1428750" y="1196801"/>
            <a:ext cx="2114550" cy="415498"/>
          </a:xfrm>
          <a:prstGeom prst="rect">
            <a:avLst/>
          </a:prstGeom>
          <a:noFill/>
        </p:spPr>
        <p:txBody>
          <a:bodyPr wrap="square" rtlCol="0">
            <a:spAutoFit/>
          </a:bodyPr>
          <a:lstStyle/>
          <a:p>
            <a:r>
              <a:rPr lang="en-US" sz="2100" dirty="0">
                <a:solidFill>
                  <a:srgbClr val="FF0000"/>
                </a:solidFill>
                <a:latin typeface="Times New Roman" panose="02020603050405020304" pitchFamily="18" charset="0"/>
                <a:cs typeface="Times New Roman" panose="02020603050405020304" pitchFamily="18" charset="0"/>
              </a:rPr>
              <a:t>La </a:t>
            </a:r>
            <a:r>
              <a:rPr lang="en-US" sz="2100" dirty="0" err="1">
                <a:solidFill>
                  <a:srgbClr val="FF0000"/>
                </a:solidFill>
                <a:latin typeface="Times New Roman" panose="02020603050405020304" pitchFamily="18" charset="0"/>
                <a:cs typeface="Times New Roman" panose="02020603050405020304" pitchFamily="18" charset="0"/>
              </a:rPr>
              <a:t>hét</a:t>
            </a:r>
            <a:r>
              <a:rPr lang="en-US" sz="2100" dirty="0">
                <a:solidFill>
                  <a:srgbClr val="FF0000"/>
                </a:solidFill>
                <a:latin typeface="Times New Roman" panose="02020603050405020304" pitchFamily="18" charset="0"/>
                <a:cs typeface="Times New Roman" panose="02020603050405020304" pitchFamily="18" charset="0"/>
              </a:rPr>
              <a:t>, con la</a:t>
            </a:r>
          </a:p>
        </p:txBody>
      </p:sp>
      <p:sp>
        <p:nvSpPr>
          <p:cNvPr id="14" name="TextBox 13"/>
          <p:cNvSpPr txBox="1"/>
          <p:nvPr/>
        </p:nvSpPr>
        <p:spPr>
          <a:xfrm>
            <a:off x="1413164" y="1875642"/>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Nết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na</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quả</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na</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314950" y="1143000"/>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Lẻ</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loi</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tiền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lẻ</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32010" y="1893585"/>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Nứt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nẻ</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nẻ</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toác</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413164" y="2679999"/>
            <a:ext cx="2114550" cy="415498"/>
          </a:xfrm>
          <a:prstGeom prst="rect">
            <a:avLst/>
          </a:prstGeom>
          <a:noFill/>
        </p:spPr>
        <p:txBody>
          <a:bodyPr wrap="square" rtlCol="0">
            <a:spAutoFit/>
          </a:bodyPr>
          <a:lstStyle/>
          <a:p>
            <a:r>
              <a:rPr lang="en-US" sz="2100" dirty="0">
                <a:solidFill>
                  <a:srgbClr val="FF0000"/>
                </a:solidFill>
                <a:latin typeface="Times New Roman" panose="02020603050405020304" pitchFamily="18" charset="0"/>
                <a:cs typeface="Times New Roman" panose="02020603050405020304" pitchFamily="18" charset="0"/>
              </a:rPr>
              <a:t>Lo </a:t>
            </a:r>
            <a:r>
              <a:rPr lang="en-US" sz="2100" dirty="0" err="1">
                <a:solidFill>
                  <a:srgbClr val="FF0000"/>
                </a:solidFill>
                <a:latin typeface="Times New Roman" panose="02020603050405020304" pitchFamily="18" charset="0"/>
                <a:cs typeface="Times New Roman" panose="02020603050405020304" pitchFamily="18" charset="0"/>
              </a:rPr>
              <a:t>lắng</a:t>
            </a:r>
            <a:r>
              <a:rPr lang="en-US" sz="2100" dirty="0">
                <a:solidFill>
                  <a:srgbClr val="FF0000"/>
                </a:solidFill>
                <a:latin typeface="Times New Roman" panose="02020603050405020304" pitchFamily="18" charset="0"/>
                <a:cs typeface="Times New Roman" panose="02020603050405020304" pitchFamily="18" charset="0"/>
              </a:rPr>
              <a:t>, lo </a:t>
            </a:r>
            <a:r>
              <a:rPr lang="en-US" sz="2100" dirty="0" err="1">
                <a:solidFill>
                  <a:srgbClr val="FF0000"/>
                </a:solidFill>
                <a:latin typeface="Times New Roman" panose="02020603050405020304" pitchFamily="18" charset="0"/>
                <a:cs typeface="Times New Roman" panose="02020603050405020304" pitchFamily="18" charset="0"/>
              </a:rPr>
              <a:t>sợ</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437397" y="3579272"/>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Ăn</a:t>
            </a:r>
            <a:r>
              <a:rPr lang="en-US" sz="2100" dirty="0">
                <a:solidFill>
                  <a:srgbClr val="FF0000"/>
                </a:solidFill>
                <a:latin typeface="Times New Roman" panose="02020603050405020304" pitchFamily="18" charset="0"/>
                <a:cs typeface="Times New Roman" panose="02020603050405020304" pitchFamily="18" charset="0"/>
              </a:rPr>
              <a:t> no, no </a:t>
            </a:r>
            <a:r>
              <a:rPr lang="en-US" sz="2100" dirty="0" err="1">
                <a:solidFill>
                  <a:srgbClr val="FF0000"/>
                </a:solidFill>
                <a:latin typeface="Times New Roman" panose="02020603050405020304" pitchFamily="18" charset="0"/>
                <a:cs typeface="Times New Roman" panose="02020603050405020304" pitchFamily="18" charset="0"/>
              </a:rPr>
              <a:t>nê</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332010" y="2679999"/>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Lở</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lét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đất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lở</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332010" y="3575977"/>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Nở</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hoa</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bột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nở</a:t>
            </a:r>
            <a:endParaRPr lang="en-US" sz="21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2" grpId="0"/>
      <p:bldP spid="14" grpId="0"/>
      <p:bldP spid="15" grpId="0"/>
      <p:bldP spid="16" grpId="0"/>
      <p:bldP spid="17" grpId="0"/>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12" name="Đường kết nối Thẳng 16">
            <a:extLst>
              <a:ext uri="{FF2B5EF4-FFF2-40B4-BE49-F238E27FC236}">
                <a16:creationId xmlns:a16="http://schemas.microsoft.com/office/drawing/2014/main" id="{6388369D-B0AD-4C56-9A1C-1C1EBEE4B397}"/>
              </a:ext>
            </a:extLst>
          </p:cNvPr>
          <p:cNvCxnSpPr>
            <a:cxnSpLocks/>
          </p:cNvCxnSpPr>
          <p:nvPr/>
        </p:nvCxnSpPr>
        <p:spPr>
          <a:xfrm flipV="1">
            <a:off x="457200" y="884577"/>
            <a:ext cx="2518012" cy="16153"/>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9" name="Rectangle 6"/>
          <p:cNvSpPr>
            <a:spLocks noChangeArrowheads="1"/>
          </p:cNvSpPr>
          <p:nvPr/>
        </p:nvSpPr>
        <p:spPr bwMode="auto">
          <a:xfrm>
            <a:off x="228600" y="171450"/>
            <a:ext cx="7772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n-US" sz="2250" b="1" dirty="0" err="1">
                <a:solidFill>
                  <a:srgbClr val="0000CC"/>
                </a:solidFill>
                <a:latin typeface="Times New Roman" panose="02020603050405020304" pitchFamily="18" charset="0"/>
                <a:cs typeface="Times New Roman" panose="02020603050405020304" pitchFamily="18" charset="0"/>
              </a:rPr>
              <a:t>Bài</a:t>
            </a:r>
            <a:r>
              <a:rPr lang="en-US" sz="2250" b="1" dirty="0">
                <a:solidFill>
                  <a:srgbClr val="0000CC"/>
                </a:solidFill>
                <a:latin typeface="Times New Roman" panose="02020603050405020304" pitchFamily="18" charset="0"/>
                <a:cs typeface="Times New Roman" panose="02020603050405020304" pitchFamily="18" charset="0"/>
              </a:rPr>
              <a:t> (1)b:</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Mỗi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cột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trong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bảng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dưới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đây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ghi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một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cặp</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tiếng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chỉ</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khác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nhau</a:t>
            </a:r>
            <a:r>
              <a:rPr lang="en-US" sz="2250" dirty="0">
                <a:solidFill>
                  <a:srgbClr val="0000CC"/>
                </a:solidFill>
                <a:latin typeface="Times New Roman" panose="02020603050405020304" pitchFamily="18" charset="0"/>
                <a:cs typeface="Times New Roman" panose="02020603050405020304" pitchFamily="18" charset="0"/>
              </a:rPr>
              <a:t> ở </a:t>
            </a:r>
            <a:r>
              <a:rPr lang="en-US" sz="2250" dirty="0" err="1">
                <a:solidFill>
                  <a:srgbClr val="0000CC"/>
                </a:solidFill>
                <a:latin typeface="Times New Roman" panose="02020603050405020304" pitchFamily="18" charset="0"/>
                <a:cs typeface="Times New Roman" panose="02020603050405020304" pitchFamily="18" charset="0"/>
              </a:rPr>
              <a:t>âm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cuối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a:solidFill>
                  <a:srgbClr val="FF0000"/>
                </a:solidFill>
                <a:latin typeface="Times New Roman" panose="02020603050405020304" pitchFamily="18" charset="0"/>
                <a:cs typeface="Times New Roman" panose="02020603050405020304" pitchFamily="18" charset="0"/>
              </a:rPr>
              <a:t>n</a:t>
            </a:r>
            <a:r>
              <a:rPr lang="en-US" sz="2250" dirty="0">
                <a:solidFill>
                  <a:srgbClr val="0000CC"/>
                </a:solidFill>
                <a:latin typeface="Times New Roman" panose="02020603050405020304" pitchFamily="18" charset="0"/>
                <a:cs typeface="Times New Roman" panose="02020603050405020304" pitchFamily="18" charset="0"/>
              </a:rPr>
              <a:t> hay </a:t>
            </a:r>
            <a:r>
              <a:rPr lang="en-US" sz="2250" dirty="0" err="1">
                <a:solidFill>
                  <a:srgbClr val="FF0000"/>
                </a:solidFill>
                <a:latin typeface="Times New Roman" panose="02020603050405020304" pitchFamily="18" charset="0"/>
                <a:cs typeface="Times New Roman" panose="02020603050405020304" pitchFamily="18" charset="0"/>
              </a:rPr>
              <a:t>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Hãy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tìm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những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ngữ</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có</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tiếng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đó</a:t>
            </a:r>
            <a:r>
              <a:rPr lang="en-US" sz="2250" dirty="0">
                <a:solidFill>
                  <a:srgbClr val="0000CC"/>
                </a:solidFill>
                <a:latin typeface="Times New Roman" panose="02020603050405020304" pitchFamily="18" charset="0"/>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267972164"/>
              </p:ext>
            </p:extLst>
          </p:nvPr>
        </p:nvGraphicFramePr>
        <p:xfrm>
          <a:off x="457201" y="1143000"/>
          <a:ext cx="7829549" cy="1828800"/>
        </p:xfrm>
        <a:graphic>
          <a:graphicData uri="http://schemas.openxmlformats.org/drawingml/2006/table">
            <a:tbl>
              <a:tblPr/>
              <a:tblGrid>
                <a:gridCol w="742949">
                  <a:extLst>
                    <a:ext uri="{9D8B030D-6E8A-4147-A177-3AD203B41FA5}">
                      <a16:colId xmlns:a16="http://schemas.microsoft.com/office/drawing/2014/main" val="20000"/>
                    </a:ext>
                  </a:extLst>
                </a:gridCol>
                <a:gridCol w="3058726">
                  <a:extLst>
                    <a:ext uri="{9D8B030D-6E8A-4147-A177-3AD203B41FA5}">
                      <a16:colId xmlns:a16="http://schemas.microsoft.com/office/drawing/2014/main" val="20001"/>
                    </a:ext>
                  </a:extLst>
                </a:gridCol>
                <a:gridCol w="713174">
                  <a:extLst>
                    <a:ext uri="{9D8B030D-6E8A-4147-A177-3AD203B41FA5}">
                      <a16:colId xmlns:a16="http://schemas.microsoft.com/office/drawing/2014/main" val="20002"/>
                    </a:ext>
                  </a:extLst>
                </a:gridCol>
                <a:gridCol w="3314700">
                  <a:extLst>
                    <a:ext uri="{9D8B030D-6E8A-4147-A177-3AD203B41FA5}">
                      <a16:colId xmlns:a16="http://schemas.microsoft.com/office/drawing/2014/main" val="20003"/>
                    </a:ext>
                  </a:extLst>
                </a:gridCol>
              </a:tblGrid>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man</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vần</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mang</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vầng</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92490944"/>
              </p:ext>
            </p:extLst>
          </p:nvPr>
        </p:nvGraphicFramePr>
        <p:xfrm>
          <a:off x="472788" y="3241288"/>
          <a:ext cx="7829551" cy="2133600"/>
        </p:xfrm>
        <a:graphic>
          <a:graphicData uri="http://schemas.openxmlformats.org/drawingml/2006/table">
            <a:tbl>
              <a:tblPr/>
              <a:tblGrid>
                <a:gridCol w="860663">
                  <a:extLst>
                    <a:ext uri="{9D8B030D-6E8A-4147-A177-3AD203B41FA5}">
                      <a16:colId xmlns:a16="http://schemas.microsoft.com/office/drawing/2014/main" val="20000"/>
                    </a:ext>
                  </a:extLst>
                </a:gridCol>
                <a:gridCol w="2941013">
                  <a:extLst>
                    <a:ext uri="{9D8B030D-6E8A-4147-A177-3AD203B41FA5}">
                      <a16:colId xmlns:a16="http://schemas.microsoft.com/office/drawing/2014/main" val="20001"/>
                    </a:ext>
                  </a:extLst>
                </a:gridCol>
                <a:gridCol w="830888">
                  <a:extLst>
                    <a:ext uri="{9D8B030D-6E8A-4147-A177-3AD203B41FA5}">
                      <a16:colId xmlns:a16="http://schemas.microsoft.com/office/drawing/2014/main" val="20002"/>
                    </a:ext>
                  </a:extLst>
                </a:gridCol>
                <a:gridCol w="3196987">
                  <a:extLst>
                    <a:ext uri="{9D8B030D-6E8A-4147-A177-3AD203B41FA5}">
                      <a16:colId xmlns:a16="http://schemas.microsoft.com/office/drawing/2014/main" val="20003"/>
                    </a:ext>
                  </a:extLst>
                </a:gridCol>
              </a:tblGrid>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buôn</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vươn</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15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buông</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vương</a:t>
                      </a:r>
                      <a:endPar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1435962" y="1297431"/>
            <a:ext cx="251460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Lan</a:t>
            </a:r>
            <a:r>
              <a:rPr lang="en-US" sz="2100" dirty="0">
                <a:solidFill>
                  <a:srgbClr val="FF0000"/>
                </a:solidFill>
                <a:latin typeface="Times New Roman" panose="02020603050405020304" pitchFamily="18" charset="0"/>
                <a:cs typeface="Times New Roman" panose="02020603050405020304" pitchFamily="18" charset="0"/>
              </a:rPr>
              <a:t> man, </a:t>
            </a:r>
            <a:r>
              <a:rPr lang="en-US" sz="2100" dirty="0" err="1">
                <a:solidFill>
                  <a:srgbClr val="FF0000"/>
                </a:solidFill>
                <a:latin typeface="Times New Roman" panose="02020603050405020304" pitchFamily="18" charset="0"/>
                <a:cs typeface="Times New Roman" panose="02020603050405020304" pitchFamily="18" charset="0"/>
              </a:rPr>
              <a:t>khai</a:t>
            </a:r>
            <a:r>
              <a:rPr lang="en-US" sz="2100" dirty="0">
                <a:solidFill>
                  <a:srgbClr val="FF0000"/>
                </a:solidFill>
                <a:latin typeface="Times New Roman" panose="02020603050405020304" pitchFamily="18" charset="0"/>
                <a:cs typeface="Times New Roman" panose="02020603050405020304" pitchFamily="18" charset="0"/>
              </a:rPr>
              <a:t> man</a:t>
            </a:r>
          </a:p>
        </p:txBody>
      </p:sp>
      <p:sp>
        <p:nvSpPr>
          <p:cNvPr id="14" name="TextBox 13"/>
          <p:cNvSpPr txBox="1"/>
          <p:nvPr/>
        </p:nvSpPr>
        <p:spPr>
          <a:xfrm>
            <a:off x="1435962" y="2228982"/>
            <a:ext cx="251460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Mang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vác</a:t>
            </a:r>
            <a:r>
              <a:rPr lang="en-US" sz="2100" dirty="0">
                <a:solidFill>
                  <a:srgbClr val="FF0000"/>
                </a:solidFill>
                <a:latin typeface="Times New Roman" panose="02020603050405020304" pitchFamily="18" charset="0"/>
                <a:cs typeface="Times New Roman" panose="02020603050405020304" pitchFamily="18" charset="0"/>
              </a:rPr>
              <a:t>, con </a:t>
            </a:r>
            <a:r>
              <a:rPr lang="en-US" sz="2100" dirty="0" err="1">
                <a:solidFill>
                  <a:srgbClr val="FF0000"/>
                </a:solidFill>
                <a:latin typeface="Times New Roman" panose="02020603050405020304" pitchFamily="18" charset="0"/>
                <a:cs typeface="Times New Roman" panose="02020603050405020304" pitchFamily="18" charset="0"/>
              </a:rPr>
              <a:t>mang</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314950" y="1322085"/>
            <a:ext cx="2114550"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Vần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thơ</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học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vần</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25341" y="2171700"/>
            <a:ext cx="2675659"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Vầng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trăng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vầng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trán</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484155" y="3436635"/>
            <a:ext cx="2492384"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Buôn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bán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buôn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làng</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484156" y="4343400"/>
            <a:ext cx="2678838"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Buông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rèm</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buông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tay</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314951" y="3433106"/>
            <a:ext cx="2534645"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Vươn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vai</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vươn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lên</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304559" y="4317423"/>
            <a:ext cx="2824235"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Vương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miện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vương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vấn</a:t>
            </a:r>
            <a:endParaRPr lang="en-US" sz="21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34180794"/>
      </p:ext>
    </p:ext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2" grpId="0"/>
      <p:bldP spid="14" grpId="0"/>
      <p:bldP spid="15" grpId="0"/>
      <p:bldP spid="16" grpId="0"/>
      <p:bldP spid="17" grpId="0"/>
      <p:bldP spid="18"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 name="Rectangle 6"/>
          <p:cNvSpPr>
            <a:spLocks noChangeArrowheads="1"/>
          </p:cNvSpPr>
          <p:nvPr/>
        </p:nvSpPr>
        <p:spPr bwMode="auto">
          <a:xfrm>
            <a:off x="971551" y="228601"/>
            <a:ext cx="5726906"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250" b="1" dirty="0" err="1">
                <a:solidFill>
                  <a:srgbClr val="0000CC"/>
                </a:solidFill>
                <a:latin typeface="Times New Roman" panose="02020603050405020304" pitchFamily="18" charset="0"/>
                <a:cs typeface="Times New Roman" panose="02020603050405020304" pitchFamily="18" charset="0"/>
              </a:rPr>
              <a:t>Bài</a:t>
            </a:r>
            <a:r>
              <a:rPr lang="en-US" sz="2250" b="1" dirty="0">
                <a:solidFill>
                  <a:srgbClr val="0000CC"/>
                </a:solidFill>
                <a:latin typeface="Times New Roman" panose="02020603050405020304" pitchFamily="18" charset="0"/>
                <a:cs typeface="Times New Roman" panose="02020603050405020304" pitchFamily="18" charset="0"/>
              </a:rPr>
              <a:t> (2):</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Tìm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và</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viết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lại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láy</a:t>
            </a:r>
            <a:r>
              <a:rPr lang="en-US" sz="2250"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sz="2250" dirty="0">
                <a:solidFill>
                  <a:srgbClr val="0000CC"/>
                </a:solidFill>
                <a:latin typeface="Times New Roman" panose="02020603050405020304" pitchFamily="18" charset="0"/>
                <a:cs typeface="Times New Roman" panose="02020603050405020304" pitchFamily="18" charset="0"/>
              </a:rPr>
              <a:t>a)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láy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âm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đầu</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a:solidFill>
                  <a:srgbClr val="FF0000"/>
                </a:solidFill>
                <a:latin typeface="Times New Roman" panose="02020603050405020304" pitchFamily="18" charset="0"/>
                <a:cs typeface="Times New Roman" panose="02020603050405020304" pitchFamily="18" charset="0"/>
              </a:rPr>
              <a:t>l</a:t>
            </a:r>
            <a:r>
              <a:rPr lang="en-US" sz="2250" dirty="0">
                <a:solidFill>
                  <a:srgbClr val="0000CC"/>
                </a:solidFill>
                <a:latin typeface="Times New Roman" panose="02020603050405020304" pitchFamily="18" charset="0"/>
                <a:cs typeface="Times New Roman" panose="02020603050405020304" pitchFamily="18" charset="0"/>
              </a:rPr>
              <a:t> : </a:t>
            </a:r>
            <a:r>
              <a:rPr lang="en-US" sz="2250" dirty="0" err="1">
                <a:solidFill>
                  <a:srgbClr val="0000CC"/>
                </a:solidFill>
                <a:latin typeface="Times New Roman" panose="02020603050405020304" pitchFamily="18" charset="0"/>
                <a:cs typeface="Times New Roman" panose="02020603050405020304" pitchFamily="18" charset="0"/>
              </a:rPr>
              <a:t>Mẫu</a:t>
            </a:r>
            <a:r>
              <a:rPr lang="en-US" sz="2250" dirty="0">
                <a:solidFill>
                  <a:srgbClr val="0000CC"/>
                </a:solidFill>
                <a:latin typeface="Times New Roman" panose="02020603050405020304" pitchFamily="18" charset="0"/>
                <a:cs typeface="Times New Roman" panose="02020603050405020304" pitchFamily="18" charset="0"/>
              </a:rPr>
              <a:t> : long </a:t>
            </a:r>
            <a:r>
              <a:rPr lang="en-US" sz="2250" dirty="0" err="1">
                <a:solidFill>
                  <a:srgbClr val="0000CC"/>
                </a:solidFill>
                <a:latin typeface="Times New Roman" panose="02020603050405020304" pitchFamily="18" charset="0"/>
                <a:cs typeface="Times New Roman" panose="02020603050405020304" pitchFamily="18" charset="0"/>
              </a:rPr>
              <a:t>lanh</a:t>
            </a:r>
            <a:endParaRPr lang="en-US" sz="2250" dirty="0">
              <a:solidFill>
                <a:srgbClr val="0000CC"/>
              </a:solidFill>
              <a:latin typeface="Times New Roman" panose="02020603050405020304" pitchFamily="18" charset="0"/>
              <a:cs typeface="Times New Roman" panose="02020603050405020304" pitchFamily="18" charset="0"/>
            </a:endParaRPr>
          </a:p>
        </p:txBody>
      </p:sp>
      <p:sp>
        <p:nvSpPr>
          <p:cNvPr id="17" name="Cloud Callout 16"/>
          <p:cNvSpPr/>
          <p:nvPr/>
        </p:nvSpPr>
        <p:spPr>
          <a:xfrm>
            <a:off x="114300" y="1290752"/>
            <a:ext cx="2524125" cy="867966"/>
          </a:xfrm>
          <a:prstGeom prst="cloudCallout">
            <a:avLst>
              <a:gd name="adj1" fmla="val 54451"/>
              <a:gd name="adj2" fmla="val 79005"/>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i="1" dirty="0" err="1">
                <a:solidFill>
                  <a:srgbClr val="FF0000"/>
                </a:solidFill>
                <a:latin typeface="Times New Roman" panose="02020603050405020304" pitchFamily="18" charset="0"/>
                <a:cs typeface="Times New Roman" panose="02020603050405020304" pitchFamily="18" charset="0"/>
              </a:rPr>
              <a:t>Lời</a:t>
            </a:r>
            <a:r>
              <a:rPr lang="en-US" sz="2250" b="1" i="1" dirty="0">
                <a:solidFill>
                  <a:srgbClr val="FF0000"/>
                </a:solidFill>
                <a:latin typeface="Times New Roman" panose="02020603050405020304" pitchFamily="18" charset="0"/>
                <a:cs typeface="Times New Roman" panose="02020603050405020304" pitchFamily="18" charset="0"/>
              </a:rPr>
              <a:t> </a:t>
            </a:r>
            <a:r>
              <a:rPr lang="en-US" sz="2250" b="1" i="1" dirty="0" err="1">
                <a:solidFill>
                  <a:srgbClr val="FF0000"/>
                </a:solidFill>
                <a:latin typeface="Times New Roman" panose="02020603050405020304" pitchFamily="18" charset="0"/>
                <a:cs typeface="Times New Roman" panose="02020603050405020304" pitchFamily="18" charset="0"/>
              </a:rPr>
              <a:t>giải</a:t>
            </a:r>
            <a:endParaRPr lang="en-US" sz="2250" b="1" i="1" dirty="0">
              <a:solidFill>
                <a:srgbClr val="FF0000"/>
              </a:solidFill>
              <a:latin typeface="Times New Roman" panose="02020603050405020304" pitchFamily="18" charset="0"/>
              <a:cs typeface="Times New Roman" panose="02020603050405020304" pitchFamily="18" charset="0"/>
            </a:endParaRPr>
          </a:p>
        </p:txBody>
      </p:sp>
      <p:sp>
        <p:nvSpPr>
          <p:cNvPr id="18" name="Text Box 8"/>
          <p:cNvSpPr txBox="1">
            <a:spLocks noChangeArrowheads="1"/>
          </p:cNvSpPr>
          <p:nvPr/>
        </p:nvSpPr>
        <p:spPr bwMode="auto">
          <a:xfrm>
            <a:off x="1543051" y="2457450"/>
            <a:ext cx="5699522" cy="1823576"/>
          </a:xfrm>
          <a:prstGeom prst="rect">
            <a:avLst/>
          </a:prstGeom>
          <a:solidFill>
            <a:srgbClr val="92D050"/>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n-US" sz="2250" dirty="0">
                <a:solidFill>
                  <a:srgbClr val="002060"/>
                </a:solidFill>
                <a:latin typeface="Times New Roman" panose="02020603050405020304" pitchFamily="18" charset="0"/>
                <a:cs typeface="Times New Roman" panose="02020603050405020304" pitchFamily="18" charset="0"/>
              </a:rPr>
              <a:t>la </a:t>
            </a:r>
            <a:r>
              <a:rPr lang="en-US" sz="2250" dirty="0" err="1">
                <a:solidFill>
                  <a:srgbClr val="002060"/>
                </a:solidFill>
                <a:latin typeface="Times New Roman" panose="02020603050405020304" pitchFamily="18" charset="0"/>
                <a:cs typeface="Times New Roman" panose="02020603050405020304" pitchFamily="18" charset="0"/>
              </a:rPr>
              <a:t>liệt</a:t>
            </a:r>
            <a:r>
              <a:rPr lang="en-US" sz="2250" dirty="0">
                <a:solidFill>
                  <a:srgbClr val="002060"/>
                </a:solidFill>
                <a:latin typeface="Times New Roman" panose="02020603050405020304" pitchFamily="18" charset="0"/>
                <a:cs typeface="Times New Roman" panose="02020603050405020304" pitchFamily="18" charset="0"/>
              </a:rPr>
              <a:t>, la </a:t>
            </a:r>
            <a:r>
              <a:rPr lang="en-US" sz="2250" dirty="0" err="1">
                <a:solidFill>
                  <a:srgbClr val="002060"/>
                </a:solidFill>
                <a:latin typeface="Times New Roman" panose="02020603050405020304" pitchFamily="18" charset="0"/>
                <a:cs typeface="Times New Roman" panose="02020603050405020304" pitchFamily="18" charset="0"/>
              </a:rPr>
              <a:t>lối</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lả</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lướt</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lạ</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lẫm</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lạ</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lùng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lạc</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lõng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lai</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láng</a:t>
            </a:r>
            <a:r>
              <a:rPr lang="en-US" sz="2250" dirty="0">
                <a:solidFill>
                  <a:srgbClr val="002060"/>
                </a:solidFill>
                <a:latin typeface="Times New Roman" panose="02020603050405020304" pitchFamily="18" charset="0"/>
                <a:cs typeface="Times New Roman" panose="02020603050405020304" pitchFamily="18" charset="0"/>
              </a:rPr>
              <a:t>, lam </a:t>
            </a:r>
            <a:r>
              <a:rPr lang="en-US" sz="2250" dirty="0" err="1">
                <a:solidFill>
                  <a:srgbClr val="002060"/>
                </a:solidFill>
                <a:latin typeface="Times New Roman" panose="02020603050405020304" pitchFamily="18" charset="0"/>
                <a:cs typeface="Times New Roman" panose="02020603050405020304" pitchFamily="18" charset="0"/>
              </a:rPr>
              <a:t>lũ</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làm</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lụng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lanh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lảnh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lành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lặn</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lảnh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lót</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lạnh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lẽo</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lạnh</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lùng</a:t>
            </a:r>
            <a:r>
              <a:rPr lang="en-US" sz="2250" dirty="0">
                <a:solidFill>
                  <a:srgbClr val="002060"/>
                </a:solidFill>
                <a:latin typeface="Times New Roman" panose="02020603050405020304" pitchFamily="18" charset="0"/>
                <a:cs typeface="Times New Roman" panose="02020603050405020304" pitchFamily="18" charset="0"/>
              </a:rPr>
              <a:t>, lay </a:t>
            </a:r>
            <a:r>
              <a:rPr lang="en-US" sz="2250" dirty="0" err="1">
                <a:solidFill>
                  <a:srgbClr val="002060"/>
                </a:solidFill>
                <a:latin typeface="Times New Roman" panose="02020603050405020304" pitchFamily="18" charset="0"/>
                <a:cs typeface="Times New Roman" panose="02020603050405020304" pitchFamily="18" charset="0"/>
              </a:rPr>
              <a:t>lắt</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lặc</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lè</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lẳng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lặng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lặng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lẽ</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lắt</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léo</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lấp</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lóa</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lấm</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láp</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lấp</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lửng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lập</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lòe</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lóng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lánh</a:t>
            </a:r>
            <a:r>
              <a:rPr lang="en-US" sz="2250" dirty="0">
                <a:solidFill>
                  <a:srgbClr val="002060"/>
                </a:solidFill>
                <a:latin typeface="Times New Roman" panose="02020603050405020304" pitchFamily="18" charset="0"/>
                <a:cs typeface="Times New Roman" panose="02020603050405020304" pitchFamily="18" charset="0"/>
              </a:rPr>
              <a:t>, lung </a:t>
            </a:r>
            <a:r>
              <a:rPr lang="en-US" sz="2250" dirty="0" err="1">
                <a:solidFill>
                  <a:srgbClr val="002060"/>
                </a:solidFill>
                <a:latin typeface="Times New Roman" panose="02020603050405020304" pitchFamily="18" charset="0"/>
                <a:cs typeface="Times New Roman" panose="02020603050405020304" pitchFamily="18" charset="0"/>
              </a:rPr>
              <a:t>linh</a:t>
            </a:r>
            <a:r>
              <a:rPr lang="en-US" sz="2250"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ppt_w</p:attrName>
                                        </p:attrNameLst>
                                      </p:cBhvr>
                                      <p:tavLst>
                                        <p:tav tm="0" fmla="#ppt_w*sin(2.5*pi*$)">
                                          <p:val>
                                            <p:fltVal val="0"/>
                                          </p:val>
                                        </p:tav>
                                        <p:tav tm="100000">
                                          <p:val>
                                            <p:fltVal val="1"/>
                                          </p:val>
                                        </p:tav>
                                      </p:tavLst>
                                    </p:anim>
                                    <p:anim calcmode="lin" valueType="num">
                                      <p:cBhvr>
                                        <p:cTn id="1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 name="Rectangle 6"/>
          <p:cNvSpPr>
            <a:spLocks noChangeArrowheads="1"/>
          </p:cNvSpPr>
          <p:nvPr/>
        </p:nvSpPr>
        <p:spPr bwMode="auto">
          <a:xfrm>
            <a:off x="971551" y="228601"/>
            <a:ext cx="5726906"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250" b="1" dirty="0" err="1">
                <a:solidFill>
                  <a:srgbClr val="0000CC"/>
                </a:solidFill>
                <a:latin typeface="Times New Roman" panose="02020603050405020304" pitchFamily="18" charset="0"/>
                <a:cs typeface="Times New Roman" panose="02020603050405020304" pitchFamily="18" charset="0"/>
              </a:rPr>
              <a:t>Bài</a:t>
            </a:r>
            <a:r>
              <a:rPr lang="en-US" sz="2250" b="1" dirty="0">
                <a:solidFill>
                  <a:srgbClr val="0000CC"/>
                </a:solidFill>
                <a:latin typeface="Times New Roman" panose="02020603050405020304" pitchFamily="18" charset="0"/>
                <a:cs typeface="Times New Roman" panose="02020603050405020304" pitchFamily="18" charset="0"/>
              </a:rPr>
              <a:t> (2):</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Tìm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và</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viết</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lại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các</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láy</a:t>
            </a:r>
            <a:r>
              <a:rPr lang="en-US" sz="2250"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sz="2250" dirty="0">
                <a:solidFill>
                  <a:srgbClr val="0000CC"/>
                </a:solidFill>
                <a:latin typeface="Times New Roman" panose="02020603050405020304" pitchFamily="18" charset="0"/>
                <a:cs typeface="Times New Roman" panose="02020603050405020304" pitchFamily="18" charset="0"/>
              </a:rPr>
              <a:t>b) </a:t>
            </a:r>
            <a:r>
              <a:rPr lang="en-US" sz="2250" dirty="0" err="1">
                <a:solidFill>
                  <a:srgbClr val="0000CC"/>
                </a:solidFill>
                <a:latin typeface="Times New Roman" panose="02020603050405020304" pitchFamily="18" charset="0"/>
                <a:cs typeface="Times New Roman" panose="02020603050405020304" pitchFamily="18" charset="0"/>
              </a:rPr>
              <a:t>từ</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láy</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vần</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có</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âm</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cuối</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FF0000"/>
                </a:solidFill>
                <a:latin typeface="Times New Roman" panose="02020603050405020304" pitchFamily="18" charset="0"/>
                <a:cs typeface="Times New Roman" panose="02020603050405020304" pitchFamily="18" charset="0"/>
              </a:rPr>
              <a:t>ng</a:t>
            </a:r>
            <a:r>
              <a:rPr lang="en-US" sz="2250" dirty="0">
                <a:solidFill>
                  <a:srgbClr val="0000CC"/>
                </a:solidFill>
                <a:latin typeface="Times New Roman" panose="02020603050405020304" pitchFamily="18" charset="0"/>
                <a:cs typeface="Times New Roman" panose="02020603050405020304" pitchFamily="18" charset="0"/>
              </a:rPr>
              <a:t> : </a:t>
            </a:r>
            <a:r>
              <a:rPr lang="en-US" sz="2250" dirty="0" err="1">
                <a:solidFill>
                  <a:srgbClr val="0000CC"/>
                </a:solidFill>
                <a:latin typeface="Times New Roman" panose="02020603050405020304" pitchFamily="18" charset="0"/>
                <a:cs typeface="Times New Roman" panose="02020603050405020304" pitchFamily="18" charset="0"/>
              </a:rPr>
              <a:t>Mẫu</a:t>
            </a:r>
            <a:r>
              <a:rPr lang="en-US" sz="2250" dirty="0">
                <a:solidFill>
                  <a:srgbClr val="0000CC"/>
                </a:solidFill>
                <a:latin typeface="Times New Roman" panose="02020603050405020304" pitchFamily="18" charset="0"/>
                <a:cs typeface="Times New Roman" panose="02020603050405020304" pitchFamily="18" charset="0"/>
              </a:rPr>
              <a:t> : </a:t>
            </a:r>
            <a:r>
              <a:rPr lang="en-US" sz="2250" dirty="0" err="1">
                <a:solidFill>
                  <a:srgbClr val="0000CC"/>
                </a:solidFill>
                <a:latin typeface="Times New Roman" panose="02020603050405020304" pitchFamily="18" charset="0"/>
                <a:cs typeface="Times New Roman" panose="02020603050405020304" pitchFamily="18" charset="0"/>
              </a:rPr>
              <a:t>lóng</a:t>
            </a:r>
            <a:r>
              <a:rPr lang="en-US" sz="2250" dirty="0">
                <a:solidFill>
                  <a:srgbClr val="0000CC"/>
                </a:solidFill>
                <a:latin typeface="Times New Roman" panose="02020603050405020304" pitchFamily="18" charset="0"/>
                <a:cs typeface="Times New Roman" panose="02020603050405020304" pitchFamily="18" charset="0"/>
              </a:rPr>
              <a:t> </a:t>
            </a:r>
            <a:r>
              <a:rPr lang="en-US" sz="2250" dirty="0" err="1">
                <a:solidFill>
                  <a:srgbClr val="0000CC"/>
                </a:solidFill>
                <a:latin typeface="Times New Roman" panose="02020603050405020304" pitchFamily="18" charset="0"/>
                <a:cs typeface="Times New Roman" panose="02020603050405020304" pitchFamily="18" charset="0"/>
              </a:rPr>
              <a:t>ngóng</a:t>
            </a:r>
            <a:endParaRPr lang="en-US" sz="2250" dirty="0">
              <a:solidFill>
                <a:srgbClr val="0000CC"/>
              </a:solidFill>
              <a:latin typeface="Times New Roman" panose="02020603050405020304" pitchFamily="18" charset="0"/>
              <a:cs typeface="Times New Roman" panose="02020603050405020304" pitchFamily="18" charset="0"/>
            </a:endParaRPr>
          </a:p>
        </p:txBody>
      </p:sp>
      <p:sp>
        <p:nvSpPr>
          <p:cNvPr id="17" name="Cloud Callout 16"/>
          <p:cNvSpPr/>
          <p:nvPr/>
        </p:nvSpPr>
        <p:spPr>
          <a:xfrm>
            <a:off x="114300" y="1290752"/>
            <a:ext cx="2524125" cy="867966"/>
          </a:xfrm>
          <a:prstGeom prst="cloudCallout">
            <a:avLst>
              <a:gd name="adj1" fmla="val 54451"/>
              <a:gd name="adj2" fmla="val 79005"/>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i="1" dirty="0" err="1">
                <a:solidFill>
                  <a:srgbClr val="FF0000"/>
                </a:solidFill>
                <a:latin typeface="Times New Roman" panose="02020603050405020304" pitchFamily="18" charset="0"/>
                <a:cs typeface="Times New Roman" panose="02020603050405020304" pitchFamily="18" charset="0"/>
              </a:rPr>
              <a:t>Lời</a:t>
            </a:r>
            <a:r>
              <a:rPr lang="en-US" sz="2250" b="1" i="1" dirty="0">
                <a:solidFill>
                  <a:srgbClr val="FF0000"/>
                </a:solidFill>
                <a:latin typeface="Times New Roman" panose="02020603050405020304" pitchFamily="18" charset="0"/>
                <a:cs typeface="Times New Roman" panose="02020603050405020304" pitchFamily="18" charset="0"/>
              </a:rPr>
              <a:t> </a:t>
            </a:r>
            <a:r>
              <a:rPr lang="en-US" sz="2250" b="1" i="1" dirty="0" err="1">
                <a:solidFill>
                  <a:srgbClr val="FF0000"/>
                </a:solidFill>
                <a:latin typeface="Times New Roman" panose="02020603050405020304" pitchFamily="18" charset="0"/>
                <a:cs typeface="Times New Roman" panose="02020603050405020304" pitchFamily="18" charset="0"/>
              </a:rPr>
              <a:t>giải</a:t>
            </a:r>
            <a:endParaRPr lang="en-US" sz="2250" b="1" i="1" dirty="0">
              <a:solidFill>
                <a:srgbClr val="FF0000"/>
              </a:solidFill>
              <a:latin typeface="Times New Roman" panose="02020603050405020304" pitchFamily="18" charset="0"/>
              <a:cs typeface="Times New Roman" panose="02020603050405020304" pitchFamily="18" charset="0"/>
            </a:endParaRPr>
          </a:p>
        </p:txBody>
      </p:sp>
      <p:sp>
        <p:nvSpPr>
          <p:cNvPr id="18" name="Text Box 8"/>
          <p:cNvSpPr txBox="1">
            <a:spLocks noChangeArrowheads="1"/>
          </p:cNvSpPr>
          <p:nvPr/>
        </p:nvSpPr>
        <p:spPr bwMode="auto">
          <a:xfrm>
            <a:off x="1543051" y="2457450"/>
            <a:ext cx="5699522" cy="784830"/>
          </a:xfrm>
          <a:prstGeom prst="rect">
            <a:avLst/>
          </a:prstGeom>
          <a:solidFill>
            <a:schemeClr val="accent6">
              <a:lumMod val="60000"/>
              <a:lumOff val="4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n-US" sz="2250" dirty="0">
                <a:solidFill>
                  <a:srgbClr val="002060"/>
                </a:solidFill>
                <a:latin typeface="Times New Roman" panose="02020603050405020304" pitchFamily="18" charset="0"/>
                <a:cs typeface="Times New Roman" panose="02020603050405020304" pitchFamily="18" charset="0"/>
              </a:rPr>
              <a:t>Lang </a:t>
            </a:r>
            <a:r>
              <a:rPr lang="en-US" sz="2250" dirty="0" err="1">
                <a:solidFill>
                  <a:srgbClr val="002060"/>
                </a:solidFill>
                <a:latin typeface="Times New Roman" panose="02020603050405020304" pitchFamily="18" charset="0"/>
                <a:cs typeface="Times New Roman" panose="02020603050405020304" pitchFamily="18" charset="0"/>
              </a:rPr>
              <a:t>thang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vang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vang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trăng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trắng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thoang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thoảng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văng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vẳng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leng</a:t>
            </a:r>
            <a:r>
              <a:rPr lang="en-US" sz="2250" dirty="0">
                <a:solidFill>
                  <a:srgbClr val="002060"/>
                </a:solidFill>
                <a:latin typeface="Times New Roman" panose="02020603050405020304" pitchFamily="18" charset="0"/>
                <a:cs typeface="Times New Roman" panose="02020603050405020304" pitchFamily="18" charset="0"/>
              </a:rPr>
              <a:t> </a:t>
            </a:r>
            <a:r>
              <a:rPr lang="en-US" sz="2250" dirty="0" err="1">
                <a:solidFill>
                  <a:srgbClr val="002060"/>
                </a:solidFill>
                <a:latin typeface="Times New Roman" panose="02020603050405020304" pitchFamily="18" charset="0"/>
                <a:cs typeface="Times New Roman" panose="02020603050405020304" pitchFamily="18" charset="0"/>
              </a:rPr>
              <a:t>keng</a:t>
            </a:r>
            <a:r>
              <a:rPr lang="en-US" sz="2250"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961261737"/>
      </p:ext>
    </p:ext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ppt_w</p:attrName>
                                        </p:attrNameLst>
                                      </p:cBhvr>
                                      <p:tavLst>
                                        <p:tav tm="0" fmla="#ppt_w*sin(2.5*pi*$)">
                                          <p:val>
                                            <p:fltVal val="0"/>
                                          </p:val>
                                        </p:tav>
                                        <p:tav tm="100000">
                                          <p:val>
                                            <p:fltVal val="1"/>
                                          </p:val>
                                        </p:tav>
                                      </p:tavLst>
                                    </p:anim>
                                    <p:anim calcmode="lin" valueType="num">
                                      <p:cBhvr>
                                        <p:cTn id="1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2.8|2.5"/>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7.8"/>
</p:tagLst>
</file>

<file path=ppt/tags/tag4.xml><?xml version="1.0" encoding="utf-8"?>
<p:tagLst xmlns:a="http://schemas.openxmlformats.org/drawingml/2006/main" xmlns:r="http://schemas.openxmlformats.org/officeDocument/2006/relationships" xmlns:p="http://schemas.openxmlformats.org/presentationml/2006/main">
  <p:tag name="TIMING" val="|5.1|3.9"/>
</p:tagLst>
</file>

<file path=ppt/tags/tag5.xml><?xml version="1.0" encoding="utf-8"?>
<p:tagLst xmlns:a="http://schemas.openxmlformats.org/drawingml/2006/main" xmlns:r="http://schemas.openxmlformats.org/officeDocument/2006/relationships" xmlns:p="http://schemas.openxmlformats.org/presentationml/2006/main">
  <p:tag name="TIMING" val="|5.1|3.9"/>
</p:tagLst>
</file>

<file path=ppt/tags/tag6.xml><?xml version="1.0" encoding="utf-8"?>
<p:tagLst xmlns:a="http://schemas.openxmlformats.org/drawingml/2006/main" xmlns:r="http://schemas.openxmlformats.org/officeDocument/2006/relationships" xmlns:p="http://schemas.openxmlformats.org/presentationml/2006/main">
  <p:tag name="TIMING" val="|7.3|2|2.2|1.7"/>
</p:tagLst>
</file>

<file path=ppt/tags/tag7.xml><?xml version="1.0" encoding="utf-8"?>
<p:tagLst xmlns:a="http://schemas.openxmlformats.org/drawingml/2006/main" xmlns:r="http://schemas.openxmlformats.org/officeDocument/2006/relationships" xmlns:p="http://schemas.openxmlformats.org/presentationml/2006/main">
  <p:tag name="TIMING" val="|7.3|2|2.2|1.7"/>
</p:tagLst>
</file>

<file path=ppt/tags/tag8.xml><?xml version="1.0" encoding="utf-8"?>
<p:tagLst xmlns:a="http://schemas.openxmlformats.org/drawingml/2006/main" xmlns:r="http://schemas.openxmlformats.org/officeDocument/2006/relationships" xmlns:p="http://schemas.openxmlformats.org/presentationml/2006/main">
  <p:tag name="TIMING" val="|1.4|2.2|5.2"/>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llo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2933</TotalTime>
  <Words>555</Words>
  <Application>Microsoft Office PowerPoint</Application>
  <PresentationFormat>On-screen Show (16:9)</PresentationFormat>
  <Paragraphs>104</Paragraphs>
  <Slides>12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Calibri</vt:lpstr>
      <vt:lpstr>Times New Roman</vt:lpstr>
      <vt:lpstr>Calibri Light</vt:lpstr>
      <vt:lpstr>VNI-Times</vt:lpstr>
      <vt:lpstr>Arial</vt:lpstr>
      <vt:lpstr>3_Office Theme</vt:lpstr>
      <vt:lpstr>4_Office Theme</vt:lpstr>
      <vt:lpstr>8_Office Theme</vt:lpstr>
      <vt:lpstr>Balloons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 ñoaïn vaên sau: Trong khu röøng roäng meânh moâng, tieáng gioù thoåi rì raøo. Ñaâu ñoù laïi nghe tieáng nöôùc chaûy roùch raùch. Nhöõng chuù quaï voã caùnh phaønh phaïch bay ñi kieám moài. Caùc chuù chim seû hoùt líu lo. Taát caû aâm thanh nhö taïo thaønh moät baûn hoøa taáu thaät vui tai.</dc:title>
  <dc:creator>Thanh Dung</dc:creator>
  <cp:lastModifiedBy>Administrator</cp:lastModifiedBy>
  <cp:revision>491</cp:revision>
  <dcterms:created xsi:type="dcterms:W3CDTF">2010-02-24T10:21:40Z</dcterms:created>
  <dcterms:modified xsi:type="dcterms:W3CDTF">2022-11-01T07:45:45Z</dcterms:modified>
</cp:coreProperties>
</file>