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8" r:id="rId2"/>
    <p:sldMasterId id="2147483733" r:id="rId3"/>
  </p:sldMasterIdLst>
  <p:notesMasterIdLst>
    <p:notesMasterId r:id="rId25"/>
  </p:notesMasterIdLst>
  <p:sldIdLst>
    <p:sldId id="279" r:id="rId4"/>
    <p:sldId id="385" r:id="rId5"/>
    <p:sldId id="321" r:id="rId6"/>
    <p:sldId id="293" r:id="rId7"/>
    <p:sldId id="294" r:id="rId8"/>
    <p:sldId id="326" r:id="rId9"/>
    <p:sldId id="302" r:id="rId10"/>
    <p:sldId id="322" r:id="rId11"/>
    <p:sldId id="386" r:id="rId12"/>
    <p:sldId id="323" r:id="rId13"/>
    <p:sldId id="387" r:id="rId14"/>
    <p:sldId id="309" r:id="rId15"/>
    <p:sldId id="308" r:id="rId16"/>
    <p:sldId id="388" r:id="rId17"/>
    <p:sldId id="389" r:id="rId18"/>
    <p:sldId id="292" r:id="rId19"/>
    <p:sldId id="391" r:id="rId20"/>
    <p:sldId id="324" r:id="rId21"/>
    <p:sldId id="390" r:id="rId22"/>
    <p:sldId id="383" r:id="rId23"/>
    <p:sldId id="295" r:id="rId24"/>
  </p:sldIdLst>
  <p:sldSz cx="12192000" cy="6858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FF"/>
    <a:srgbClr val="00FFFF"/>
    <a:srgbClr val="FF99CC"/>
    <a:srgbClr val="C0C0C0"/>
    <a:srgbClr val="CC9900"/>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43464-0A57-48B2-8524-D406D213B9D8}" v="840" dt="2022-10-29T03:44:10.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6" d="100"/>
          <a:sy n="66" d="100"/>
        </p:scale>
        <p:origin x="81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ằng Phạm Thị Thúy" userId="ba7381d2-fdb7-4a8e-9c98-f67e13e2697c" providerId="ADAL" clId="{645E2DB1-9258-4242-A936-9A260DEFE4CA}"/>
    <pc:docChg chg="delSld">
      <pc:chgData name="Hằng Phạm Thị Thúy" userId="ba7381d2-fdb7-4a8e-9c98-f67e13e2697c" providerId="ADAL" clId="{645E2DB1-9258-4242-A936-9A260DEFE4CA}" dt="2022-10-21T15:30:59.236" v="1" actId="47"/>
      <pc:docMkLst>
        <pc:docMk/>
      </pc:docMkLst>
      <pc:sldChg chg="del">
        <pc:chgData name="Hằng Phạm Thị Thúy" userId="ba7381d2-fdb7-4a8e-9c98-f67e13e2697c" providerId="ADAL" clId="{645E2DB1-9258-4242-A936-9A260DEFE4CA}" dt="2022-10-21T15:30:50.526" v="0" actId="47"/>
        <pc:sldMkLst>
          <pc:docMk/>
          <pc:sldMk cId="0" sldId="259"/>
        </pc:sldMkLst>
      </pc:sldChg>
      <pc:sldChg chg="del">
        <pc:chgData name="Hằng Phạm Thị Thúy" userId="ba7381d2-fdb7-4a8e-9c98-f67e13e2697c" providerId="ADAL" clId="{645E2DB1-9258-4242-A936-9A260DEFE4CA}" dt="2022-10-21T15:30:50.526" v="0" actId="47"/>
        <pc:sldMkLst>
          <pc:docMk/>
          <pc:sldMk cId="1965032527" sldId="273"/>
        </pc:sldMkLst>
      </pc:sldChg>
      <pc:sldChg chg="del">
        <pc:chgData name="Hằng Phạm Thị Thúy" userId="ba7381d2-fdb7-4a8e-9c98-f67e13e2697c" providerId="ADAL" clId="{645E2DB1-9258-4242-A936-9A260DEFE4CA}" dt="2022-10-21T15:30:50.526" v="0" actId="47"/>
        <pc:sldMkLst>
          <pc:docMk/>
          <pc:sldMk cId="0" sldId="280"/>
        </pc:sldMkLst>
      </pc:sldChg>
      <pc:sldChg chg="del">
        <pc:chgData name="Hằng Phạm Thị Thúy" userId="ba7381d2-fdb7-4a8e-9c98-f67e13e2697c" providerId="ADAL" clId="{645E2DB1-9258-4242-A936-9A260DEFE4CA}" dt="2022-10-21T15:30:59.236" v="1" actId="47"/>
        <pc:sldMkLst>
          <pc:docMk/>
          <pc:sldMk cId="0" sldId="301"/>
        </pc:sldMkLst>
      </pc:sldChg>
      <pc:sldChg chg="del">
        <pc:chgData name="Hằng Phạm Thị Thúy" userId="ba7381d2-fdb7-4a8e-9c98-f67e13e2697c" providerId="ADAL" clId="{645E2DB1-9258-4242-A936-9A260DEFE4CA}" dt="2022-10-21T15:30:59.236" v="1" actId="47"/>
        <pc:sldMkLst>
          <pc:docMk/>
          <pc:sldMk cId="1040194305" sldId="307"/>
        </pc:sldMkLst>
      </pc:sldChg>
      <pc:sldChg chg="del">
        <pc:chgData name="Hằng Phạm Thị Thúy" userId="ba7381d2-fdb7-4a8e-9c98-f67e13e2697c" providerId="ADAL" clId="{645E2DB1-9258-4242-A936-9A260DEFE4CA}" dt="2022-10-21T15:30:50.526" v="0" actId="47"/>
        <pc:sldMkLst>
          <pc:docMk/>
          <pc:sldMk cId="0" sldId="316"/>
        </pc:sldMkLst>
      </pc:sldChg>
      <pc:sldChg chg="del">
        <pc:chgData name="Hằng Phạm Thị Thúy" userId="ba7381d2-fdb7-4a8e-9c98-f67e13e2697c" providerId="ADAL" clId="{645E2DB1-9258-4242-A936-9A260DEFE4CA}" dt="2022-10-21T15:30:50.526" v="0" actId="47"/>
        <pc:sldMkLst>
          <pc:docMk/>
          <pc:sldMk cId="0" sldId="320"/>
        </pc:sldMkLst>
      </pc:sldChg>
      <pc:sldChg chg="del">
        <pc:chgData name="Hằng Phạm Thị Thúy" userId="ba7381d2-fdb7-4a8e-9c98-f67e13e2697c" providerId="ADAL" clId="{645E2DB1-9258-4242-A936-9A260DEFE4CA}" dt="2022-10-21T15:30:50.526" v="0" actId="47"/>
        <pc:sldMkLst>
          <pc:docMk/>
          <pc:sldMk cId="4259997623" sldId="321"/>
        </pc:sldMkLst>
      </pc:sldChg>
      <pc:sldChg chg="del">
        <pc:chgData name="Hằng Phạm Thị Thúy" userId="ba7381d2-fdb7-4a8e-9c98-f67e13e2697c" providerId="ADAL" clId="{645E2DB1-9258-4242-A936-9A260DEFE4CA}" dt="2022-10-21T15:30:50.526" v="0" actId="47"/>
        <pc:sldMkLst>
          <pc:docMk/>
          <pc:sldMk cId="0" sldId="322"/>
        </pc:sldMkLst>
      </pc:sldChg>
      <pc:sldChg chg="del">
        <pc:chgData name="Hằng Phạm Thị Thúy" userId="ba7381d2-fdb7-4a8e-9c98-f67e13e2697c" providerId="ADAL" clId="{645E2DB1-9258-4242-A936-9A260DEFE4CA}" dt="2022-10-21T15:30:50.526" v="0" actId="47"/>
        <pc:sldMkLst>
          <pc:docMk/>
          <pc:sldMk cId="0" sldId="323"/>
        </pc:sldMkLst>
      </pc:sldChg>
      <pc:sldChg chg="del">
        <pc:chgData name="Hằng Phạm Thị Thúy" userId="ba7381d2-fdb7-4a8e-9c98-f67e13e2697c" providerId="ADAL" clId="{645E2DB1-9258-4242-A936-9A260DEFE4CA}" dt="2022-10-21T15:30:50.526" v="0" actId="47"/>
        <pc:sldMkLst>
          <pc:docMk/>
          <pc:sldMk cId="0" sldId="324"/>
        </pc:sldMkLst>
      </pc:sldChg>
      <pc:sldChg chg="del">
        <pc:chgData name="Hằng Phạm Thị Thúy" userId="ba7381d2-fdb7-4a8e-9c98-f67e13e2697c" providerId="ADAL" clId="{645E2DB1-9258-4242-A936-9A260DEFE4CA}" dt="2022-10-21T15:30:50.526" v="0" actId="47"/>
        <pc:sldMkLst>
          <pc:docMk/>
          <pc:sldMk cId="0" sldId="325"/>
        </pc:sldMkLst>
      </pc:sldChg>
      <pc:sldChg chg="del">
        <pc:chgData name="Hằng Phạm Thị Thúy" userId="ba7381d2-fdb7-4a8e-9c98-f67e13e2697c" providerId="ADAL" clId="{645E2DB1-9258-4242-A936-9A260DEFE4CA}" dt="2022-10-21T15:30:50.526" v="0" actId="47"/>
        <pc:sldMkLst>
          <pc:docMk/>
          <pc:sldMk cId="0" sldId="327"/>
        </pc:sldMkLst>
      </pc:sldChg>
      <pc:sldChg chg="del">
        <pc:chgData name="Hằng Phạm Thị Thúy" userId="ba7381d2-fdb7-4a8e-9c98-f67e13e2697c" providerId="ADAL" clId="{645E2DB1-9258-4242-A936-9A260DEFE4CA}" dt="2022-10-21T15:30:50.526" v="0" actId="47"/>
        <pc:sldMkLst>
          <pc:docMk/>
          <pc:sldMk cId="0" sldId="328"/>
        </pc:sldMkLst>
      </pc:sldChg>
      <pc:sldChg chg="del">
        <pc:chgData name="Hằng Phạm Thị Thúy" userId="ba7381d2-fdb7-4a8e-9c98-f67e13e2697c" providerId="ADAL" clId="{645E2DB1-9258-4242-A936-9A260DEFE4CA}" dt="2022-10-21T15:30:50.526" v="0" actId="47"/>
        <pc:sldMkLst>
          <pc:docMk/>
          <pc:sldMk cId="0" sldId="329"/>
        </pc:sldMkLst>
      </pc:sldChg>
      <pc:sldChg chg="del">
        <pc:chgData name="Hằng Phạm Thị Thúy" userId="ba7381d2-fdb7-4a8e-9c98-f67e13e2697c" providerId="ADAL" clId="{645E2DB1-9258-4242-A936-9A260DEFE4CA}" dt="2022-10-21T15:30:50.526" v="0" actId="47"/>
        <pc:sldMkLst>
          <pc:docMk/>
          <pc:sldMk cId="0" sldId="330"/>
        </pc:sldMkLst>
      </pc:sldChg>
      <pc:sldChg chg="del">
        <pc:chgData name="Hằng Phạm Thị Thúy" userId="ba7381d2-fdb7-4a8e-9c98-f67e13e2697c" providerId="ADAL" clId="{645E2DB1-9258-4242-A936-9A260DEFE4CA}" dt="2022-10-21T15:30:50.526" v="0" actId="47"/>
        <pc:sldMkLst>
          <pc:docMk/>
          <pc:sldMk cId="0" sldId="334"/>
        </pc:sldMkLst>
      </pc:sldChg>
      <pc:sldChg chg="del">
        <pc:chgData name="Hằng Phạm Thị Thúy" userId="ba7381d2-fdb7-4a8e-9c98-f67e13e2697c" providerId="ADAL" clId="{645E2DB1-9258-4242-A936-9A260DEFE4CA}" dt="2022-10-21T15:30:59.236" v="1" actId="47"/>
        <pc:sldMkLst>
          <pc:docMk/>
          <pc:sldMk cId="0" sldId="373"/>
        </pc:sldMkLst>
      </pc:sldChg>
    </pc:docChg>
  </pc:docChgLst>
  <pc:docChgLst>
    <pc:chgData name="Hằng Phạm Thị Thúy" userId="ba7381d2-fdb7-4a8e-9c98-f67e13e2697c" providerId="ADAL" clId="{66715AE2-CD8E-4FAB-9480-E4A9768F83CE}"/>
    <pc:docChg chg="undo custSel addSld delSld modSld sldOrd delMainMaster">
      <pc:chgData name="Hằng Phạm Thị Thúy" userId="ba7381d2-fdb7-4a8e-9c98-f67e13e2697c" providerId="ADAL" clId="{66715AE2-CD8E-4FAB-9480-E4A9768F83CE}" dt="2022-10-29T01:21:25.615" v="16" actId="47"/>
      <pc:docMkLst>
        <pc:docMk/>
      </pc:docMkLst>
      <pc:sldChg chg="del">
        <pc:chgData name="Hằng Phạm Thị Thúy" userId="ba7381d2-fdb7-4a8e-9c98-f67e13e2697c" providerId="ADAL" clId="{66715AE2-CD8E-4FAB-9480-E4A9768F83CE}" dt="2022-10-29T01:21:25.615" v="16" actId="47"/>
        <pc:sldMkLst>
          <pc:docMk/>
          <pc:sldMk cId="0" sldId="287"/>
        </pc:sldMkLst>
      </pc:sldChg>
      <pc:sldChg chg="del">
        <pc:chgData name="Hằng Phạm Thị Thúy" userId="ba7381d2-fdb7-4a8e-9c98-f67e13e2697c" providerId="ADAL" clId="{66715AE2-CD8E-4FAB-9480-E4A9768F83CE}" dt="2022-10-29T01:21:25.615" v="16" actId="47"/>
        <pc:sldMkLst>
          <pc:docMk/>
          <pc:sldMk cId="0" sldId="293"/>
        </pc:sldMkLst>
      </pc:sldChg>
      <pc:sldChg chg="del">
        <pc:chgData name="Hằng Phạm Thị Thúy" userId="ba7381d2-fdb7-4a8e-9c98-f67e13e2697c" providerId="ADAL" clId="{66715AE2-CD8E-4FAB-9480-E4A9768F83CE}" dt="2022-10-29T01:21:25.615" v="16" actId="47"/>
        <pc:sldMkLst>
          <pc:docMk/>
          <pc:sldMk cId="0" sldId="295"/>
        </pc:sldMkLst>
      </pc:sldChg>
      <pc:sldChg chg="del ord">
        <pc:chgData name="Hằng Phạm Thị Thúy" userId="ba7381d2-fdb7-4a8e-9c98-f67e13e2697c" providerId="ADAL" clId="{66715AE2-CD8E-4FAB-9480-E4A9768F83CE}" dt="2022-10-29T01:21:25.615" v="16" actId="47"/>
        <pc:sldMkLst>
          <pc:docMk/>
          <pc:sldMk cId="1925631657" sldId="302"/>
        </pc:sldMkLst>
      </pc:sldChg>
      <pc:sldChg chg="del ord">
        <pc:chgData name="Hằng Phạm Thị Thúy" userId="ba7381d2-fdb7-4a8e-9c98-f67e13e2697c" providerId="ADAL" clId="{66715AE2-CD8E-4FAB-9480-E4A9768F83CE}" dt="2022-10-29T01:21:25.615" v="16" actId="47"/>
        <pc:sldMkLst>
          <pc:docMk/>
          <pc:sldMk cId="1372303219" sldId="306"/>
        </pc:sldMkLst>
      </pc:sldChg>
      <pc:sldChg chg="del">
        <pc:chgData name="Hằng Phạm Thị Thúy" userId="ba7381d2-fdb7-4a8e-9c98-f67e13e2697c" providerId="ADAL" clId="{66715AE2-CD8E-4FAB-9480-E4A9768F83CE}" dt="2022-10-29T01:21:25.615" v="16" actId="47"/>
        <pc:sldMkLst>
          <pc:docMk/>
          <pc:sldMk cId="1040194305" sldId="307"/>
        </pc:sldMkLst>
      </pc:sldChg>
      <pc:sldChg chg="del">
        <pc:chgData name="Hằng Phạm Thị Thúy" userId="ba7381d2-fdb7-4a8e-9c98-f67e13e2697c" providerId="ADAL" clId="{66715AE2-CD8E-4FAB-9480-E4A9768F83CE}" dt="2022-10-29T01:21:25.615" v="16" actId="47"/>
        <pc:sldMkLst>
          <pc:docMk/>
          <pc:sldMk cId="4259997623" sldId="321"/>
        </pc:sldMkLst>
      </pc:sldChg>
      <pc:sldChg chg="del">
        <pc:chgData name="Hằng Phạm Thị Thúy" userId="ba7381d2-fdb7-4a8e-9c98-f67e13e2697c" providerId="ADAL" clId="{66715AE2-CD8E-4FAB-9480-E4A9768F83CE}" dt="2022-10-29T01:21:25.615" v="16" actId="47"/>
        <pc:sldMkLst>
          <pc:docMk/>
          <pc:sldMk cId="0" sldId="329"/>
        </pc:sldMkLst>
      </pc:sldChg>
      <pc:sldChg chg="del">
        <pc:chgData name="Hằng Phạm Thị Thúy" userId="ba7381d2-fdb7-4a8e-9c98-f67e13e2697c" providerId="ADAL" clId="{66715AE2-CD8E-4FAB-9480-E4A9768F83CE}" dt="2022-10-29T01:21:25.615" v="16" actId="47"/>
        <pc:sldMkLst>
          <pc:docMk/>
          <pc:sldMk cId="0" sldId="330"/>
        </pc:sldMkLst>
      </pc:sldChg>
      <pc:sldChg chg="del">
        <pc:chgData name="Hằng Phạm Thị Thúy" userId="ba7381d2-fdb7-4a8e-9c98-f67e13e2697c" providerId="ADAL" clId="{66715AE2-CD8E-4FAB-9480-E4A9768F83CE}" dt="2022-10-29T01:21:25.615" v="16" actId="47"/>
        <pc:sldMkLst>
          <pc:docMk/>
          <pc:sldMk cId="0" sldId="331"/>
        </pc:sldMkLst>
      </pc:sldChg>
      <pc:sldChg chg="del">
        <pc:chgData name="Hằng Phạm Thị Thúy" userId="ba7381d2-fdb7-4a8e-9c98-f67e13e2697c" providerId="ADAL" clId="{66715AE2-CD8E-4FAB-9480-E4A9768F83CE}" dt="2022-10-29T01:21:25.615" v="16" actId="47"/>
        <pc:sldMkLst>
          <pc:docMk/>
          <pc:sldMk cId="0" sldId="332"/>
        </pc:sldMkLst>
      </pc:sldChg>
      <pc:sldChg chg="del">
        <pc:chgData name="Hằng Phạm Thị Thúy" userId="ba7381d2-fdb7-4a8e-9c98-f67e13e2697c" providerId="ADAL" clId="{66715AE2-CD8E-4FAB-9480-E4A9768F83CE}" dt="2022-10-29T01:21:25.615" v="16" actId="47"/>
        <pc:sldMkLst>
          <pc:docMk/>
          <pc:sldMk cId="591688198" sldId="333"/>
        </pc:sldMkLst>
      </pc:sldChg>
      <pc:sldChg chg="del">
        <pc:chgData name="Hằng Phạm Thị Thúy" userId="ba7381d2-fdb7-4a8e-9c98-f67e13e2697c" providerId="ADAL" clId="{66715AE2-CD8E-4FAB-9480-E4A9768F83CE}" dt="2022-10-29T01:21:25.615" v="16" actId="47"/>
        <pc:sldMkLst>
          <pc:docMk/>
          <pc:sldMk cId="1043615250" sldId="335"/>
        </pc:sldMkLst>
      </pc:sldChg>
      <pc:sldChg chg="del">
        <pc:chgData name="Hằng Phạm Thị Thúy" userId="ba7381d2-fdb7-4a8e-9c98-f67e13e2697c" providerId="ADAL" clId="{66715AE2-CD8E-4FAB-9480-E4A9768F83CE}" dt="2022-10-29T01:21:25.615" v="16" actId="47"/>
        <pc:sldMkLst>
          <pc:docMk/>
          <pc:sldMk cId="4050297137" sldId="337"/>
        </pc:sldMkLst>
      </pc:sldChg>
      <pc:sldChg chg="del">
        <pc:chgData name="Hằng Phạm Thị Thúy" userId="ba7381d2-fdb7-4a8e-9c98-f67e13e2697c" providerId="ADAL" clId="{66715AE2-CD8E-4FAB-9480-E4A9768F83CE}" dt="2022-10-29T01:21:25.615" v="16" actId="47"/>
        <pc:sldMkLst>
          <pc:docMk/>
          <pc:sldMk cId="3198161155" sldId="345"/>
        </pc:sldMkLst>
      </pc:sldChg>
      <pc:sldChg chg="del">
        <pc:chgData name="Hằng Phạm Thị Thúy" userId="ba7381d2-fdb7-4a8e-9c98-f67e13e2697c" providerId="ADAL" clId="{66715AE2-CD8E-4FAB-9480-E4A9768F83CE}" dt="2022-10-29T01:21:25.615" v="16" actId="47"/>
        <pc:sldMkLst>
          <pc:docMk/>
          <pc:sldMk cId="0" sldId="354"/>
        </pc:sldMkLst>
      </pc:sldChg>
      <pc:sldChg chg="del">
        <pc:chgData name="Hằng Phạm Thị Thúy" userId="ba7381d2-fdb7-4a8e-9c98-f67e13e2697c" providerId="ADAL" clId="{66715AE2-CD8E-4FAB-9480-E4A9768F83CE}" dt="2022-10-29T01:21:25.615" v="16" actId="47"/>
        <pc:sldMkLst>
          <pc:docMk/>
          <pc:sldMk cId="988146164" sldId="377"/>
        </pc:sldMkLst>
      </pc:sldChg>
      <pc:sldChg chg="del">
        <pc:chgData name="Hằng Phạm Thị Thúy" userId="ba7381d2-fdb7-4a8e-9c98-f67e13e2697c" providerId="ADAL" clId="{66715AE2-CD8E-4FAB-9480-E4A9768F83CE}" dt="2022-10-29T01:21:25.615" v="16" actId="47"/>
        <pc:sldMkLst>
          <pc:docMk/>
          <pc:sldMk cId="2837149898" sldId="378"/>
        </pc:sldMkLst>
      </pc:sldChg>
      <pc:sldChg chg="del">
        <pc:chgData name="Hằng Phạm Thị Thúy" userId="ba7381d2-fdb7-4a8e-9c98-f67e13e2697c" providerId="ADAL" clId="{66715AE2-CD8E-4FAB-9480-E4A9768F83CE}" dt="2022-10-29T01:21:25.615" v="16" actId="47"/>
        <pc:sldMkLst>
          <pc:docMk/>
          <pc:sldMk cId="1597611793" sldId="379"/>
        </pc:sldMkLst>
      </pc:sldChg>
      <pc:sldChg chg="del">
        <pc:chgData name="Hằng Phạm Thị Thúy" userId="ba7381d2-fdb7-4a8e-9c98-f67e13e2697c" providerId="ADAL" clId="{66715AE2-CD8E-4FAB-9480-E4A9768F83CE}" dt="2022-10-29T01:21:25.615" v="16" actId="47"/>
        <pc:sldMkLst>
          <pc:docMk/>
          <pc:sldMk cId="4155757645" sldId="380"/>
        </pc:sldMkLst>
      </pc:sldChg>
      <pc:sldChg chg="del">
        <pc:chgData name="Hằng Phạm Thị Thúy" userId="ba7381d2-fdb7-4a8e-9c98-f67e13e2697c" providerId="ADAL" clId="{66715AE2-CD8E-4FAB-9480-E4A9768F83CE}" dt="2022-10-29T01:21:25.615" v="16" actId="47"/>
        <pc:sldMkLst>
          <pc:docMk/>
          <pc:sldMk cId="2911404165" sldId="381"/>
        </pc:sldMkLst>
      </pc:sldChg>
      <pc:sldChg chg="del">
        <pc:chgData name="Hằng Phạm Thị Thúy" userId="ba7381d2-fdb7-4a8e-9c98-f67e13e2697c" providerId="ADAL" clId="{66715AE2-CD8E-4FAB-9480-E4A9768F83CE}" dt="2022-10-29T01:21:25.615" v="16" actId="47"/>
        <pc:sldMkLst>
          <pc:docMk/>
          <pc:sldMk cId="0" sldId="382"/>
        </pc:sldMkLst>
      </pc:sldChg>
      <pc:sldChg chg="new ord">
        <pc:chgData name="Hằng Phạm Thị Thúy" userId="ba7381d2-fdb7-4a8e-9c98-f67e13e2697c" providerId="ADAL" clId="{66715AE2-CD8E-4FAB-9480-E4A9768F83CE}" dt="2022-10-29T01:19:56.467" v="2"/>
        <pc:sldMkLst>
          <pc:docMk/>
          <pc:sldMk cId="2415717808" sldId="383"/>
        </pc:sldMkLst>
      </pc:sldChg>
      <pc:sldChg chg="new ord">
        <pc:chgData name="Hằng Phạm Thị Thúy" userId="ba7381d2-fdb7-4a8e-9c98-f67e13e2697c" providerId="ADAL" clId="{66715AE2-CD8E-4FAB-9480-E4A9768F83CE}" dt="2022-10-29T01:20:56.449" v="9"/>
        <pc:sldMkLst>
          <pc:docMk/>
          <pc:sldMk cId="1024460665" sldId="384"/>
        </pc:sldMkLst>
      </pc:sldChg>
      <pc:sldChg chg="new del">
        <pc:chgData name="Hằng Phạm Thị Thúy" userId="ba7381d2-fdb7-4a8e-9c98-f67e13e2697c" providerId="ADAL" clId="{66715AE2-CD8E-4FAB-9480-E4A9768F83CE}" dt="2022-10-29T01:20:21.474" v="6" actId="680"/>
        <pc:sldMkLst>
          <pc:docMk/>
          <pc:sldMk cId="4083595060" sldId="384"/>
        </pc:sldMkLst>
      </pc:sldChg>
      <pc:sldChg chg="new del">
        <pc:chgData name="Hằng Phạm Thị Thúy" userId="ba7381d2-fdb7-4a8e-9c98-f67e13e2697c" providerId="ADAL" clId="{66715AE2-CD8E-4FAB-9480-E4A9768F83CE}" dt="2022-10-29T01:20:07.843" v="4" actId="680"/>
        <pc:sldMkLst>
          <pc:docMk/>
          <pc:sldMk cId="4243979934" sldId="384"/>
        </pc:sldMkLst>
      </pc:sldChg>
      <pc:sldChg chg="new del">
        <pc:chgData name="Hằng Phạm Thị Thúy" userId="ba7381d2-fdb7-4a8e-9c98-f67e13e2697c" providerId="ADAL" clId="{66715AE2-CD8E-4FAB-9480-E4A9768F83CE}" dt="2022-10-29T01:21:06.163" v="11" actId="680"/>
        <pc:sldMkLst>
          <pc:docMk/>
          <pc:sldMk cId="2654266507" sldId="385"/>
        </pc:sldMkLst>
      </pc:sldChg>
      <pc:sldMasterChg chg="delSldLayout">
        <pc:chgData name="Hằng Phạm Thị Thúy" userId="ba7381d2-fdb7-4a8e-9c98-f67e13e2697c" providerId="ADAL" clId="{66715AE2-CD8E-4FAB-9480-E4A9768F83CE}" dt="2022-10-29T01:21:25.615" v="16" actId="47"/>
        <pc:sldMasterMkLst>
          <pc:docMk/>
          <pc:sldMasterMk cId="927933573" sldId="2147483721"/>
        </pc:sldMasterMkLst>
        <pc:sldLayoutChg chg="del">
          <pc:chgData name="Hằng Phạm Thị Thúy" userId="ba7381d2-fdb7-4a8e-9c98-f67e13e2697c" providerId="ADAL" clId="{66715AE2-CD8E-4FAB-9480-E4A9768F83CE}" dt="2022-10-29T01:21:25.615" v="16" actId="47"/>
          <pc:sldLayoutMkLst>
            <pc:docMk/>
            <pc:sldMasterMk cId="927933573" sldId="2147483721"/>
            <pc:sldLayoutMk cId="3803701437" sldId="2147483734"/>
          </pc:sldLayoutMkLst>
        </pc:sldLayoutChg>
      </pc:sldMasterChg>
      <pc:sldMasterChg chg="del delSldLayout">
        <pc:chgData name="Hằng Phạm Thị Thúy" userId="ba7381d2-fdb7-4a8e-9c98-f67e13e2697c" providerId="ADAL" clId="{66715AE2-CD8E-4FAB-9480-E4A9768F83CE}" dt="2022-10-29T01:21:25.615" v="16" actId="47"/>
        <pc:sldMasterMkLst>
          <pc:docMk/>
          <pc:sldMasterMk cId="2001602897" sldId="2147483735"/>
        </pc:sldMasterMkLst>
        <pc:sldLayoutChg chg="del">
          <pc:chgData name="Hằng Phạm Thị Thúy" userId="ba7381d2-fdb7-4a8e-9c98-f67e13e2697c" providerId="ADAL" clId="{66715AE2-CD8E-4FAB-9480-E4A9768F83CE}" dt="2022-10-29T01:21:25.615" v="16" actId="47"/>
          <pc:sldLayoutMkLst>
            <pc:docMk/>
            <pc:sldMasterMk cId="2001602897" sldId="2147483735"/>
            <pc:sldLayoutMk cId="2493177583" sldId="2147483736"/>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1100293314" sldId="2147483737"/>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3758492732" sldId="2147483738"/>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1309788634" sldId="2147483739"/>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2271818231" sldId="2147483740"/>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3124105880" sldId="2147483741"/>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1629267344" sldId="2147483742"/>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2823593966" sldId="2147483743"/>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3424181996" sldId="2147483744"/>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2272022914" sldId="2147483745"/>
          </pc:sldLayoutMkLst>
        </pc:sldLayoutChg>
        <pc:sldLayoutChg chg="del">
          <pc:chgData name="Hằng Phạm Thị Thúy" userId="ba7381d2-fdb7-4a8e-9c98-f67e13e2697c" providerId="ADAL" clId="{66715AE2-CD8E-4FAB-9480-E4A9768F83CE}" dt="2022-10-29T01:21:25.615" v="16" actId="47"/>
          <pc:sldLayoutMkLst>
            <pc:docMk/>
            <pc:sldMasterMk cId="2001602897" sldId="2147483735"/>
            <pc:sldLayoutMk cId="3650018597" sldId="2147483746"/>
          </pc:sldLayoutMkLst>
        </pc:sldLayoutChg>
      </pc:sldMasterChg>
      <pc:sldMasterChg chg="del delSldLayout">
        <pc:chgData name="Hằng Phạm Thị Thúy" userId="ba7381d2-fdb7-4a8e-9c98-f67e13e2697c" providerId="ADAL" clId="{66715AE2-CD8E-4FAB-9480-E4A9768F83CE}" dt="2022-10-29T01:21:25.615" v="16" actId="47"/>
        <pc:sldMasterMkLst>
          <pc:docMk/>
          <pc:sldMasterMk cId="885724783" sldId="2147483747"/>
        </pc:sldMasterMkLst>
        <pc:sldLayoutChg chg="del">
          <pc:chgData name="Hằng Phạm Thị Thúy" userId="ba7381d2-fdb7-4a8e-9c98-f67e13e2697c" providerId="ADAL" clId="{66715AE2-CD8E-4FAB-9480-E4A9768F83CE}" dt="2022-10-29T01:21:25.615" v="16" actId="47"/>
          <pc:sldLayoutMkLst>
            <pc:docMk/>
            <pc:sldMasterMk cId="885724783" sldId="2147483747"/>
            <pc:sldLayoutMk cId="1026067650" sldId="2147483748"/>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1157776676" sldId="2147483749"/>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1903970354" sldId="2147483750"/>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984099456" sldId="2147483751"/>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2587046709" sldId="2147483752"/>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3141740738" sldId="2147483753"/>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281204263" sldId="2147483754"/>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3846580614" sldId="2147483755"/>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2139662441" sldId="2147483756"/>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746918060" sldId="2147483757"/>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2261791988" sldId="2147483758"/>
          </pc:sldLayoutMkLst>
        </pc:sldLayoutChg>
        <pc:sldLayoutChg chg="del">
          <pc:chgData name="Hằng Phạm Thị Thúy" userId="ba7381d2-fdb7-4a8e-9c98-f67e13e2697c" providerId="ADAL" clId="{66715AE2-CD8E-4FAB-9480-E4A9768F83CE}" dt="2022-10-29T01:21:25.615" v="16" actId="47"/>
          <pc:sldLayoutMkLst>
            <pc:docMk/>
            <pc:sldMasterMk cId="885724783" sldId="2147483747"/>
            <pc:sldLayoutMk cId="2774616416" sldId="2147483759"/>
          </pc:sldLayoutMkLst>
        </pc:sldLayoutChg>
      </pc:sldMasterChg>
      <pc:sldMasterChg chg="del delSldLayout">
        <pc:chgData name="Hằng Phạm Thị Thúy" userId="ba7381d2-fdb7-4a8e-9c98-f67e13e2697c" providerId="ADAL" clId="{66715AE2-CD8E-4FAB-9480-E4A9768F83CE}" dt="2022-10-29T01:21:25.615" v="16" actId="47"/>
        <pc:sldMasterMkLst>
          <pc:docMk/>
          <pc:sldMasterMk cId="3307743759" sldId="2147483760"/>
        </pc:sldMasterMkLst>
        <pc:sldLayoutChg chg="del">
          <pc:chgData name="Hằng Phạm Thị Thúy" userId="ba7381d2-fdb7-4a8e-9c98-f67e13e2697c" providerId="ADAL" clId="{66715AE2-CD8E-4FAB-9480-E4A9768F83CE}" dt="2022-10-29T01:21:25.615" v="16" actId="47"/>
          <pc:sldLayoutMkLst>
            <pc:docMk/>
            <pc:sldMasterMk cId="3307743759" sldId="2147483760"/>
            <pc:sldLayoutMk cId="3134499387" sldId="2147483761"/>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1102613516" sldId="2147483762"/>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690242884" sldId="2147483763"/>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831928480" sldId="2147483764"/>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2568196439" sldId="2147483765"/>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906257680" sldId="2147483766"/>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4156136323" sldId="2147483767"/>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3172090016" sldId="2147483768"/>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2371448797" sldId="2147483769"/>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1552374543" sldId="2147483770"/>
          </pc:sldLayoutMkLst>
        </pc:sldLayoutChg>
        <pc:sldLayoutChg chg="del">
          <pc:chgData name="Hằng Phạm Thị Thúy" userId="ba7381d2-fdb7-4a8e-9c98-f67e13e2697c" providerId="ADAL" clId="{66715AE2-CD8E-4FAB-9480-E4A9768F83CE}" dt="2022-10-29T01:21:25.615" v="16" actId="47"/>
          <pc:sldLayoutMkLst>
            <pc:docMk/>
            <pc:sldMasterMk cId="3307743759" sldId="2147483760"/>
            <pc:sldLayoutMk cId="2538912302" sldId="2147483771"/>
          </pc:sldLayoutMkLst>
        </pc:sldLayoutChg>
      </pc:sldMasterChg>
    </pc:docChg>
  </pc:docChgLst>
  <pc:docChgLst>
    <pc:chgData name="Hằng Phạm Thị Thúy" userId="ba7381d2-fdb7-4a8e-9c98-f67e13e2697c" providerId="ADAL" clId="{198CF8F8-802C-44AE-9DE1-2372A5770F76}"/>
    <pc:docChg chg="custSel delSld modSld">
      <pc:chgData name="Hằng Phạm Thị Thúy" userId="ba7381d2-fdb7-4a8e-9c98-f67e13e2697c" providerId="ADAL" clId="{198CF8F8-802C-44AE-9DE1-2372A5770F76}" dt="2022-10-19T01:35:55.267" v="400" actId="20577"/>
      <pc:docMkLst>
        <pc:docMk/>
      </pc:docMkLst>
      <pc:sldChg chg="addSp delSp modSp mod delAnim modAnim">
        <pc:chgData name="Hằng Phạm Thị Thúy" userId="ba7381d2-fdb7-4a8e-9c98-f67e13e2697c" providerId="ADAL" clId="{198CF8F8-802C-44AE-9DE1-2372A5770F76}" dt="2022-10-12T15:22:28.381" v="114" actId="14100"/>
        <pc:sldMkLst>
          <pc:docMk/>
          <pc:sldMk cId="1965032527" sldId="273"/>
        </pc:sldMkLst>
        <pc:spChg chg="del">
          <ac:chgData name="Hằng Phạm Thị Thúy" userId="ba7381d2-fdb7-4a8e-9c98-f67e13e2697c" providerId="ADAL" clId="{198CF8F8-802C-44AE-9DE1-2372A5770F76}" dt="2022-10-12T15:20:11.865" v="83" actId="478"/>
          <ac:spMkLst>
            <pc:docMk/>
            <pc:sldMk cId="1965032527" sldId="273"/>
            <ac:spMk id="2" creationId="{23E95386-613F-749B-6A78-DA6530582B86}"/>
          </ac:spMkLst>
        </pc:spChg>
        <pc:spChg chg="del">
          <ac:chgData name="Hằng Phạm Thị Thúy" userId="ba7381d2-fdb7-4a8e-9c98-f67e13e2697c" providerId="ADAL" clId="{198CF8F8-802C-44AE-9DE1-2372A5770F76}" dt="2022-10-12T15:20:23.152" v="88" actId="478"/>
          <ac:spMkLst>
            <pc:docMk/>
            <pc:sldMk cId="1965032527" sldId="273"/>
            <ac:spMk id="3" creationId="{61543A10-F96F-2261-36BF-D7B4ABCE0292}"/>
          </ac:spMkLst>
        </pc:spChg>
        <pc:spChg chg="del">
          <ac:chgData name="Hằng Phạm Thị Thúy" userId="ba7381d2-fdb7-4a8e-9c98-f67e13e2697c" providerId="ADAL" clId="{198CF8F8-802C-44AE-9DE1-2372A5770F76}" dt="2022-10-12T15:20:21.057" v="87" actId="478"/>
          <ac:spMkLst>
            <pc:docMk/>
            <pc:sldMk cId="1965032527" sldId="273"/>
            <ac:spMk id="4" creationId="{6C1A2CC1-5D60-1E6E-16AE-81815DD5D613}"/>
          </ac:spMkLst>
        </pc:spChg>
        <pc:spChg chg="add mod">
          <ac:chgData name="Hằng Phạm Thị Thúy" userId="ba7381d2-fdb7-4a8e-9c98-f67e13e2697c" providerId="ADAL" clId="{198CF8F8-802C-44AE-9DE1-2372A5770F76}" dt="2022-10-12T15:22:28.381" v="114" actId="14100"/>
          <ac:spMkLst>
            <pc:docMk/>
            <pc:sldMk cId="1965032527" sldId="273"/>
            <ac:spMk id="5" creationId="{4CDFD49C-5E26-4D23-FE67-F21F5BC858EE}"/>
          </ac:spMkLst>
        </pc:spChg>
        <pc:spChg chg="del">
          <ac:chgData name="Hằng Phạm Thị Thúy" userId="ba7381d2-fdb7-4a8e-9c98-f67e13e2697c" providerId="ADAL" clId="{198CF8F8-802C-44AE-9DE1-2372A5770F76}" dt="2022-10-12T15:20:17.210" v="86" actId="478"/>
          <ac:spMkLst>
            <pc:docMk/>
            <pc:sldMk cId="1965032527" sldId="273"/>
            <ac:spMk id="6" creationId="{42921FC7-7849-980F-31B8-7D0C717157D2}"/>
          </ac:spMkLst>
        </pc:spChg>
        <pc:spChg chg="add mod">
          <ac:chgData name="Hằng Phạm Thị Thúy" userId="ba7381d2-fdb7-4a8e-9c98-f67e13e2697c" providerId="ADAL" clId="{198CF8F8-802C-44AE-9DE1-2372A5770F76}" dt="2022-10-12T15:21:51.926" v="103" actId="14100"/>
          <ac:spMkLst>
            <pc:docMk/>
            <pc:sldMk cId="1965032527" sldId="273"/>
            <ac:spMk id="9" creationId="{BC4C19EA-8AB2-9B90-52E4-FE75A89DE95F}"/>
          </ac:spMkLst>
        </pc:spChg>
        <pc:cxnChg chg="del">
          <ac:chgData name="Hằng Phạm Thị Thúy" userId="ba7381d2-fdb7-4a8e-9c98-f67e13e2697c" providerId="ADAL" clId="{198CF8F8-802C-44AE-9DE1-2372A5770F76}" dt="2022-10-12T15:20:12.932" v="84" actId="478"/>
          <ac:cxnSpMkLst>
            <pc:docMk/>
            <pc:sldMk cId="1965032527" sldId="273"/>
            <ac:cxnSpMk id="7" creationId="{98FA3062-FA4C-C820-8ADC-38386B86E49F}"/>
          </ac:cxnSpMkLst>
        </pc:cxnChg>
        <pc:cxnChg chg="del">
          <ac:chgData name="Hằng Phạm Thị Thúy" userId="ba7381d2-fdb7-4a8e-9c98-f67e13e2697c" providerId="ADAL" clId="{198CF8F8-802C-44AE-9DE1-2372A5770F76}" dt="2022-10-12T15:20:15.064" v="85" actId="478"/>
          <ac:cxnSpMkLst>
            <pc:docMk/>
            <pc:sldMk cId="1965032527" sldId="273"/>
            <ac:cxnSpMk id="8" creationId="{F2ED6D7A-EEC3-EE1D-FEE5-1F756E53368B}"/>
          </ac:cxnSpMkLst>
        </pc:cxnChg>
      </pc:sldChg>
      <pc:sldChg chg="addSp delSp modSp mod">
        <pc:chgData name="Hằng Phạm Thị Thúy" userId="ba7381d2-fdb7-4a8e-9c98-f67e13e2697c" providerId="ADAL" clId="{198CF8F8-802C-44AE-9DE1-2372A5770F76}" dt="2022-10-19T01:16:18.800" v="172" actId="14100"/>
        <pc:sldMkLst>
          <pc:docMk/>
          <pc:sldMk cId="0" sldId="279"/>
        </pc:sldMkLst>
        <pc:spChg chg="add mod">
          <ac:chgData name="Hằng Phạm Thị Thúy" userId="ba7381d2-fdb7-4a8e-9c98-f67e13e2697c" providerId="ADAL" clId="{198CF8F8-802C-44AE-9DE1-2372A5770F76}" dt="2022-10-19T01:16:18.800" v="172" actId="14100"/>
          <ac:spMkLst>
            <pc:docMk/>
            <pc:sldMk cId="0" sldId="279"/>
            <ac:spMk id="2" creationId="{D5E15C87-A839-8DFF-13C3-2CE9F0A2B967}"/>
          </ac:spMkLst>
        </pc:spChg>
        <pc:spChg chg="del">
          <ac:chgData name="Hằng Phạm Thị Thúy" userId="ba7381d2-fdb7-4a8e-9c98-f67e13e2697c" providerId="ADAL" clId="{198CF8F8-802C-44AE-9DE1-2372A5770F76}" dt="2022-10-12T15:18:29.428" v="0" actId="478"/>
          <ac:spMkLst>
            <pc:docMk/>
            <pc:sldMk cId="0" sldId="279"/>
            <ac:spMk id="4099" creationId="{58854B7F-831F-FAE5-ED38-A1C6724D56A5}"/>
          </ac:spMkLst>
        </pc:spChg>
        <pc:spChg chg="mod">
          <ac:chgData name="Hằng Phạm Thị Thúy" userId="ba7381d2-fdb7-4a8e-9c98-f67e13e2697c" providerId="ADAL" clId="{198CF8F8-802C-44AE-9DE1-2372A5770F76}" dt="2022-10-19T01:16:08.755" v="171" actId="255"/>
          <ac:spMkLst>
            <pc:docMk/>
            <pc:sldMk cId="0" sldId="279"/>
            <ac:spMk id="23556" creationId="{9B0784CE-121B-F4D5-D715-44D7164E6355}"/>
          </ac:spMkLst>
        </pc:spChg>
      </pc:sldChg>
      <pc:sldChg chg="delSp modSp modAnim">
        <pc:chgData name="Hằng Phạm Thị Thúy" userId="ba7381d2-fdb7-4a8e-9c98-f67e13e2697c" providerId="ADAL" clId="{198CF8F8-802C-44AE-9DE1-2372A5770F76}" dt="2022-10-12T15:20:54.270" v="95" actId="1076"/>
        <pc:sldMkLst>
          <pc:docMk/>
          <pc:sldMk cId="0" sldId="280"/>
        </pc:sldMkLst>
        <pc:spChg chg="del">
          <ac:chgData name="Hằng Phạm Thị Thúy" userId="ba7381d2-fdb7-4a8e-9c98-f67e13e2697c" providerId="ADAL" clId="{198CF8F8-802C-44AE-9DE1-2372A5770F76}" dt="2022-10-12T15:20:47.304" v="93" actId="478"/>
          <ac:spMkLst>
            <pc:docMk/>
            <pc:sldMk cId="0" sldId="280"/>
            <ac:spMk id="2" creationId="{FBE7AB47-5127-B7CA-4133-B81374EA7E1B}"/>
          </ac:spMkLst>
        </pc:spChg>
        <pc:picChg chg="mod">
          <ac:chgData name="Hằng Phạm Thị Thúy" userId="ba7381d2-fdb7-4a8e-9c98-f67e13e2697c" providerId="ADAL" clId="{198CF8F8-802C-44AE-9DE1-2372A5770F76}" dt="2022-10-12T15:20:44.192" v="91" actId="14100"/>
          <ac:picMkLst>
            <pc:docMk/>
            <pc:sldMk cId="0" sldId="280"/>
            <ac:picMk id="5122" creationId="{ADB1D3AB-9112-A4C6-1F79-B98A0618BB15}"/>
          </ac:picMkLst>
        </pc:picChg>
        <pc:picChg chg="del">
          <ac:chgData name="Hằng Phạm Thị Thúy" userId="ba7381d2-fdb7-4a8e-9c98-f67e13e2697c" providerId="ADAL" clId="{198CF8F8-802C-44AE-9DE1-2372A5770F76}" dt="2022-10-12T15:20:45.878" v="92" actId="478"/>
          <ac:picMkLst>
            <pc:docMk/>
            <pc:sldMk cId="0" sldId="280"/>
            <ac:picMk id="5123" creationId="{99DD23B7-35DB-096A-3C84-91206500C758}"/>
          </ac:picMkLst>
        </pc:picChg>
        <pc:picChg chg="mod">
          <ac:chgData name="Hằng Phạm Thị Thúy" userId="ba7381d2-fdb7-4a8e-9c98-f67e13e2697c" providerId="ADAL" clId="{198CF8F8-802C-44AE-9DE1-2372A5770F76}" dt="2022-10-12T15:20:54.270" v="95" actId="1076"/>
          <ac:picMkLst>
            <pc:docMk/>
            <pc:sldMk cId="0" sldId="280"/>
            <ac:picMk id="5124" creationId="{F531C498-2EF3-20AB-DD92-A71A8B6BEE20}"/>
          </ac:picMkLst>
        </pc:picChg>
        <pc:picChg chg="del">
          <ac:chgData name="Hằng Phạm Thị Thúy" userId="ba7381d2-fdb7-4a8e-9c98-f67e13e2697c" providerId="ADAL" clId="{198CF8F8-802C-44AE-9DE1-2372A5770F76}" dt="2022-10-12T15:20:38.132" v="89" actId="478"/>
          <ac:picMkLst>
            <pc:docMk/>
            <pc:sldMk cId="0" sldId="280"/>
            <ac:picMk id="5125" creationId="{EF34C7B7-2647-3EFA-FBC0-95785A2C35B8}"/>
          </ac:picMkLst>
        </pc:picChg>
        <pc:picChg chg="mod">
          <ac:chgData name="Hằng Phạm Thị Thúy" userId="ba7381d2-fdb7-4a8e-9c98-f67e13e2697c" providerId="ADAL" clId="{198CF8F8-802C-44AE-9DE1-2372A5770F76}" dt="2022-10-12T15:20:51.463" v="94" actId="1076"/>
          <ac:picMkLst>
            <pc:docMk/>
            <pc:sldMk cId="0" sldId="280"/>
            <ac:picMk id="5126" creationId="{62B8C762-3D21-6AB6-6EED-4E04CC90E565}"/>
          </ac:picMkLst>
        </pc:picChg>
      </pc:sldChg>
      <pc:sldChg chg="delSp modSp modAnim">
        <pc:chgData name="Hằng Phạm Thị Thúy" userId="ba7381d2-fdb7-4a8e-9c98-f67e13e2697c" providerId="ADAL" clId="{198CF8F8-802C-44AE-9DE1-2372A5770F76}" dt="2022-10-19T01:19:12.847" v="194"/>
        <pc:sldMkLst>
          <pc:docMk/>
          <pc:sldMk cId="0" sldId="316"/>
        </pc:sldMkLst>
        <pc:spChg chg="del">
          <ac:chgData name="Hằng Phạm Thị Thúy" userId="ba7381d2-fdb7-4a8e-9c98-f67e13e2697c" providerId="ADAL" clId="{198CF8F8-802C-44AE-9DE1-2372A5770F76}" dt="2022-10-19T01:17:41.155" v="180" actId="478"/>
          <ac:spMkLst>
            <pc:docMk/>
            <pc:sldMk cId="0" sldId="316"/>
            <ac:spMk id="2055" creationId="{E9618975-1B4E-260C-5ADA-DBF4E4869928}"/>
          </ac:spMkLst>
        </pc:spChg>
        <pc:spChg chg="del">
          <ac:chgData name="Hằng Phạm Thị Thúy" userId="ba7381d2-fdb7-4a8e-9c98-f67e13e2697c" providerId="ADAL" clId="{198CF8F8-802C-44AE-9DE1-2372A5770F76}" dt="2022-10-19T01:17:39.234" v="179" actId="478"/>
          <ac:spMkLst>
            <pc:docMk/>
            <pc:sldMk cId="0" sldId="316"/>
            <ac:spMk id="2056" creationId="{08277318-218A-D944-35B5-3B3CC1EBF63C}"/>
          </ac:spMkLst>
        </pc:spChg>
        <pc:spChg chg="mod">
          <ac:chgData name="Hằng Phạm Thị Thúy" userId="ba7381d2-fdb7-4a8e-9c98-f67e13e2697c" providerId="ADAL" clId="{198CF8F8-802C-44AE-9DE1-2372A5770F76}" dt="2022-10-19T01:17:58.037" v="183" actId="255"/>
          <ac:spMkLst>
            <pc:docMk/>
            <pc:sldMk cId="0" sldId="316"/>
            <ac:spMk id="2059" creationId="{E52F8A35-3F63-54ED-21AE-D9CDAEA46F4F}"/>
          </ac:spMkLst>
        </pc:spChg>
        <pc:spChg chg="mod">
          <ac:chgData name="Hằng Phạm Thị Thúy" userId="ba7381d2-fdb7-4a8e-9c98-f67e13e2697c" providerId="ADAL" clId="{198CF8F8-802C-44AE-9DE1-2372A5770F76}" dt="2022-10-19T01:18:14.056" v="187" actId="14100"/>
          <ac:spMkLst>
            <pc:docMk/>
            <pc:sldMk cId="0" sldId="316"/>
            <ac:spMk id="2061" creationId="{81994342-2DB1-F6E7-7829-1FC253BCDF75}"/>
          </ac:spMkLst>
        </pc:spChg>
        <pc:picChg chg="del">
          <ac:chgData name="Hằng Phạm Thị Thúy" userId="ba7381d2-fdb7-4a8e-9c98-f67e13e2697c" providerId="ADAL" clId="{198CF8F8-802C-44AE-9DE1-2372A5770F76}" dt="2022-10-19T01:17:44.691" v="181" actId="478"/>
          <ac:picMkLst>
            <pc:docMk/>
            <pc:sldMk cId="0" sldId="316"/>
            <ac:picMk id="2057" creationId="{A1C2B4A2-B177-9229-F79E-2C98B3D6EBC0}"/>
          </ac:picMkLst>
        </pc:picChg>
        <pc:picChg chg="del">
          <ac:chgData name="Hằng Phạm Thị Thúy" userId="ba7381d2-fdb7-4a8e-9c98-f67e13e2697c" providerId="ADAL" clId="{198CF8F8-802C-44AE-9DE1-2372A5770F76}" dt="2022-10-19T01:17:44.691" v="181" actId="478"/>
          <ac:picMkLst>
            <pc:docMk/>
            <pc:sldMk cId="0" sldId="316"/>
            <ac:picMk id="2058" creationId="{34E2565E-3AB5-BF2B-64FE-C1E1114B4AC5}"/>
          </ac:picMkLst>
        </pc:picChg>
        <pc:picChg chg="mod">
          <ac:chgData name="Hằng Phạm Thị Thúy" userId="ba7381d2-fdb7-4a8e-9c98-f67e13e2697c" providerId="ADAL" clId="{198CF8F8-802C-44AE-9DE1-2372A5770F76}" dt="2022-10-19T01:18:30.750" v="192" actId="14100"/>
          <ac:picMkLst>
            <pc:docMk/>
            <pc:sldMk cId="0" sldId="316"/>
            <ac:picMk id="158729" creationId="{5C15A7FD-AD11-E70F-A14C-EC7D3DCD25D2}"/>
          </ac:picMkLst>
        </pc:picChg>
        <pc:picChg chg="mod">
          <ac:chgData name="Hằng Phạm Thị Thúy" userId="ba7381d2-fdb7-4a8e-9c98-f67e13e2697c" providerId="ADAL" clId="{198CF8F8-802C-44AE-9DE1-2372A5770F76}" dt="2022-10-19T01:18:22.918" v="190" actId="14100"/>
          <ac:picMkLst>
            <pc:docMk/>
            <pc:sldMk cId="0" sldId="316"/>
            <ac:picMk id="171013" creationId="{FDC823C4-0C1F-48E7-297E-45F02BAAA3E8}"/>
          </ac:picMkLst>
        </pc:picChg>
      </pc:sldChg>
      <pc:sldChg chg="delSp modSp mod modAnim">
        <pc:chgData name="Hằng Phạm Thị Thúy" userId="ba7381d2-fdb7-4a8e-9c98-f67e13e2697c" providerId="ADAL" clId="{198CF8F8-802C-44AE-9DE1-2372A5770F76}" dt="2022-10-19T01:22:01.767" v="226" actId="14100"/>
        <pc:sldMkLst>
          <pc:docMk/>
          <pc:sldMk cId="0" sldId="320"/>
        </pc:sldMkLst>
        <pc:spChg chg="del">
          <ac:chgData name="Hằng Phạm Thị Thúy" userId="ba7381d2-fdb7-4a8e-9c98-f67e13e2697c" providerId="ADAL" clId="{198CF8F8-802C-44AE-9DE1-2372A5770F76}" dt="2022-10-19T01:20:12.457" v="196" actId="478"/>
          <ac:spMkLst>
            <pc:docMk/>
            <pc:sldMk cId="0" sldId="320"/>
            <ac:spMk id="5127" creationId="{EA9FC046-82B7-441A-BAD5-3AD65FBA6741}"/>
          </ac:spMkLst>
        </pc:spChg>
        <pc:spChg chg="del">
          <ac:chgData name="Hằng Phạm Thị Thúy" userId="ba7381d2-fdb7-4a8e-9c98-f67e13e2697c" providerId="ADAL" clId="{198CF8F8-802C-44AE-9DE1-2372A5770F76}" dt="2022-10-19T01:20:12.457" v="196" actId="478"/>
          <ac:spMkLst>
            <pc:docMk/>
            <pc:sldMk cId="0" sldId="320"/>
            <ac:spMk id="5128" creationId="{DC30B398-5B65-7111-CE1D-86419D6D9EC0}"/>
          </ac:spMkLst>
        </pc:spChg>
        <pc:spChg chg="del">
          <ac:chgData name="Hằng Phạm Thị Thúy" userId="ba7381d2-fdb7-4a8e-9c98-f67e13e2697c" providerId="ADAL" clId="{198CF8F8-802C-44AE-9DE1-2372A5770F76}" dt="2022-10-19T01:20:12.457" v="196" actId="478"/>
          <ac:spMkLst>
            <pc:docMk/>
            <pc:sldMk cId="0" sldId="320"/>
            <ac:spMk id="5131" creationId="{D65A9964-3EE2-8DC5-4897-48B5186C9D0B}"/>
          </ac:spMkLst>
        </pc:spChg>
        <pc:spChg chg="del mod">
          <ac:chgData name="Hằng Phạm Thị Thúy" userId="ba7381d2-fdb7-4a8e-9c98-f67e13e2697c" providerId="ADAL" clId="{198CF8F8-802C-44AE-9DE1-2372A5770F76}" dt="2022-10-19T01:20:21.222" v="199" actId="478"/>
          <ac:spMkLst>
            <pc:docMk/>
            <pc:sldMk cId="0" sldId="320"/>
            <ac:spMk id="5132" creationId="{9DA9D9F9-1786-FA38-FF29-F0D70CE740E8}"/>
          </ac:spMkLst>
        </pc:spChg>
        <pc:spChg chg="mod">
          <ac:chgData name="Hằng Phạm Thị Thúy" userId="ba7381d2-fdb7-4a8e-9c98-f67e13e2697c" providerId="ADAL" clId="{198CF8F8-802C-44AE-9DE1-2372A5770F76}" dt="2022-10-19T01:20:24.677" v="200" actId="1076"/>
          <ac:spMkLst>
            <pc:docMk/>
            <pc:sldMk cId="0" sldId="320"/>
            <ac:spMk id="5133" creationId="{DBA2D1DE-3D6E-9E3E-04E3-94545C81258E}"/>
          </ac:spMkLst>
        </pc:spChg>
        <pc:spChg chg="mod">
          <ac:chgData name="Hằng Phạm Thị Thúy" userId="ba7381d2-fdb7-4a8e-9c98-f67e13e2697c" providerId="ADAL" clId="{198CF8F8-802C-44AE-9DE1-2372A5770F76}" dt="2022-10-19T01:20:51.028" v="208" actId="1076"/>
          <ac:spMkLst>
            <pc:docMk/>
            <pc:sldMk cId="0" sldId="320"/>
            <ac:spMk id="5137" creationId="{208EC92C-7172-635A-B336-B8E040FE78E6}"/>
          </ac:spMkLst>
        </pc:spChg>
        <pc:picChg chg="del">
          <ac:chgData name="Hằng Phạm Thị Thúy" userId="ba7381d2-fdb7-4a8e-9c98-f67e13e2697c" providerId="ADAL" clId="{198CF8F8-802C-44AE-9DE1-2372A5770F76}" dt="2022-10-19T01:20:12.457" v="196" actId="478"/>
          <ac:picMkLst>
            <pc:docMk/>
            <pc:sldMk cId="0" sldId="320"/>
            <ac:picMk id="5129" creationId="{F5D6BF08-99E3-70C3-D850-60AD4F422C63}"/>
          </ac:picMkLst>
        </pc:picChg>
        <pc:picChg chg="del">
          <ac:chgData name="Hằng Phạm Thị Thúy" userId="ba7381d2-fdb7-4a8e-9c98-f67e13e2697c" providerId="ADAL" clId="{198CF8F8-802C-44AE-9DE1-2372A5770F76}" dt="2022-10-19T01:20:12.457" v="196" actId="478"/>
          <ac:picMkLst>
            <pc:docMk/>
            <pc:sldMk cId="0" sldId="320"/>
            <ac:picMk id="5130" creationId="{359E92C0-5CF2-66B8-F8A6-4A42F2853735}"/>
          </ac:picMkLst>
        </pc:picChg>
        <pc:picChg chg="mod">
          <ac:chgData name="Hằng Phạm Thị Thúy" userId="ba7381d2-fdb7-4a8e-9c98-f67e13e2697c" providerId="ADAL" clId="{198CF8F8-802C-44AE-9DE1-2372A5770F76}" dt="2022-10-19T01:22:01.767" v="226" actId="14100"/>
          <ac:picMkLst>
            <pc:docMk/>
            <pc:sldMk cId="0" sldId="320"/>
            <ac:picMk id="173059" creationId="{B962B257-285C-B6E0-DAC2-A42AEDE142EF}"/>
          </ac:picMkLst>
        </pc:picChg>
        <pc:picChg chg="mod">
          <ac:chgData name="Hằng Phạm Thị Thúy" userId="ba7381d2-fdb7-4a8e-9c98-f67e13e2697c" providerId="ADAL" clId="{198CF8F8-802C-44AE-9DE1-2372A5770F76}" dt="2022-10-19T01:21:47.164" v="221" actId="14100"/>
          <ac:picMkLst>
            <pc:docMk/>
            <pc:sldMk cId="0" sldId="320"/>
            <ac:picMk id="173060" creationId="{71FD71A8-18B4-0BC2-0017-735C725D0884}"/>
          </ac:picMkLst>
        </pc:picChg>
        <pc:picChg chg="mod">
          <ac:chgData name="Hằng Phạm Thị Thúy" userId="ba7381d2-fdb7-4a8e-9c98-f67e13e2697c" providerId="ADAL" clId="{198CF8F8-802C-44AE-9DE1-2372A5770F76}" dt="2022-10-19T01:21:59.189" v="225" actId="14100"/>
          <ac:picMkLst>
            <pc:docMk/>
            <pc:sldMk cId="0" sldId="320"/>
            <ac:picMk id="173061" creationId="{174D94CA-BB03-4CC4-8482-260E16563904}"/>
          </ac:picMkLst>
        </pc:picChg>
      </pc:sldChg>
      <pc:sldChg chg="addSp delSp modSp mod modAnim">
        <pc:chgData name="Hằng Phạm Thị Thúy" userId="ba7381d2-fdb7-4a8e-9c98-f67e13e2697c" providerId="ADAL" clId="{198CF8F8-802C-44AE-9DE1-2372A5770F76}" dt="2022-10-19T01:24:00.955" v="254" actId="14100"/>
        <pc:sldMkLst>
          <pc:docMk/>
          <pc:sldMk cId="4259997623" sldId="321"/>
        </pc:sldMkLst>
        <pc:spChg chg="mod">
          <ac:chgData name="Hằng Phạm Thị Thúy" userId="ba7381d2-fdb7-4a8e-9c98-f67e13e2697c" providerId="ADAL" clId="{198CF8F8-802C-44AE-9DE1-2372A5770F76}" dt="2022-10-19T01:22:57.523" v="235" actId="1076"/>
          <ac:spMkLst>
            <pc:docMk/>
            <pc:sldMk cId="4259997623" sldId="321"/>
            <ac:spMk id="6146" creationId="{0BEBFFD0-8B28-A4FA-6D94-A6CCF8A29FE4}"/>
          </ac:spMkLst>
        </pc:spChg>
        <pc:spChg chg="del">
          <ac:chgData name="Hằng Phạm Thị Thúy" userId="ba7381d2-fdb7-4a8e-9c98-f67e13e2697c" providerId="ADAL" clId="{198CF8F8-802C-44AE-9DE1-2372A5770F76}" dt="2022-10-19T01:22:20.941" v="227" actId="478"/>
          <ac:spMkLst>
            <pc:docMk/>
            <pc:sldMk cId="4259997623" sldId="321"/>
            <ac:spMk id="6154" creationId="{9816FA7F-6855-368B-E68C-913ED521F2F0}"/>
          </ac:spMkLst>
        </pc:spChg>
        <pc:spChg chg="del">
          <ac:chgData name="Hằng Phạm Thị Thúy" userId="ba7381d2-fdb7-4a8e-9c98-f67e13e2697c" providerId="ADAL" clId="{198CF8F8-802C-44AE-9DE1-2372A5770F76}" dt="2022-10-19T01:22:20.941" v="227" actId="478"/>
          <ac:spMkLst>
            <pc:docMk/>
            <pc:sldMk cId="4259997623" sldId="321"/>
            <ac:spMk id="6155" creationId="{F7D6B4EE-11A0-1743-50DD-5B7A1B7877DF}"/>
          </ac:spMkLst>
        </pc:spChg>
        <pc:spChg chg="del">
          <ac:chgData name="Hằng Phạm Thị Thúy" userId="ba7381d2-fdb7-4a8e-9c98-f67e13e2697c" providerId="ADAL" clId="{198CF8F8-802C-44AE-9DE1-2372A5770F76}" dt="2022-10-19T01:22:20.941" v="227" actId="478"/>
          <ac:spMkLst>
            <pc:docMk/>
            <pc:sldMk cId="4259997623" sldId="321"/>
            <ac:spMk id="6158" creationId="{3EA30350-08AF-5044-011D-6F408BDB3628}"/>
          </ac:spMkLst>
        </pc:spChg>
        <pc:spChg chg="del">
          <ac:chgData name="Hằng Phạm Thị Thúy" userId="ba7381d2-fdb7-4a8e-9c98-f67e13e2697c" providerId="ADAL" clId="{198CF8F8-802C-44AE-9DE1-2372A5770F76}" dt="2022-10-19T01:22:23.593" v="228" actId="478"/>
          <ac:spMkLst>
            <pc:docMk/>
            <pc:sldMk cId="4259997623" sldId="321"/>
            <ac:spMk id="6159" creationId="{A8F36259-83B3-DDCF-83D6-6867F22DE09C}"/>
          </ac:spMkLst>
        </pc:spChg>
        <pc:spChg chg="mod">
          <ac:chgData name="Hằng Phạm Thị Thúy" userId="ba7381d2-fdb7-4a8e-9c98-f67e13e2697c" providerId="ADAL" clId="{198CF8F8-802C-44AE-9DE1-2372A5770F76}" dt="2022-10-19T01:22:26.780" v="229" actId="1076"/>
          <ac:spMkLst>
            <pc:docMk/>
            <pc:sldMk cId="4259997623" sldId="321"/>
            <ac:spMk id="6160" creationId="{984EC4E8-E5AE-AE87-7B51-D4AE031FA190}"/>
          </ac:spMkLst>
        </pc:spChg>
        <pc:spChg chg="mod">
          <ac:chgData name="Hằng Phạm Thị Thúy" userId="ba7381d2-fdb7-4a8e-9c98-f67e13e2697c" providerId="ADAL" clId="{198CF8F8-802C-44AE-9DE1-2372A5770F76}" dt="2022-10-19T01:22:54.254" v="234" actId="14100"/>
          <ac:spMkLst>
            <pc:docMk/>
            <pc:sldMk cId="4259997623" sldId="321"/>
            <ac:spMk id="174084" creationId="{F8F9CF20-F402-246F-A997-5E54D68EAE4E}"/>
          </ac:spMkLst>
        </pc:spChg>
        <pc:picChg chg="del">
          <ac:chgData name="Hằng Phạm Thị Thúy" userId="ba7381d2-fdb7-4a8e-9c98-f67e13e2697c" providerId="ADAL" clId="{198CF8F8-802C-44AE-9DE1-2372A5770F76}" dt="2022-10-19T01:22:20.941" v="227" actId="478"/>
          <ac:picMkLst>
            <pc:docMk/>
            <pc:sldMk cId="4259997623" sldId="321"/>
            <ac:picMk id="6156" creationId="{916D5233-8BA4-7DCD-FE61-85CA882977AE}"/>
          </ac:picMkLst>
        </pc:picChg>
        <pc:picChg chg="del">
          <ac:chgData name="Hằng Phạm Thị Thúy" userId="ba7381d2-fdb7-4a8e-9c98-f67e13e2697c" providerId="ADAL" clId="{198CF8F8-802C-44AE-9DE1-2372A5770F76}" dt="2022-10-19T01:22:20.941" v="227" actId="478"/>
          <ac:picMkLst>
            <pc:docMk/>
            <pc:sldMk cId="4259997623" sldId="321"/>
            <ac:picMk id="6157" creationId="{B29D8A26-106A-B576-3A04-5F4C1BA3E66D}"/>
          </ac:picMkLst>
        </pc:picChg>
        <pc:picChg chg="add del">
          <ac:chgData name="Hằng Phạm Thị Thúy" userId="ba7381d2-fdb7-4a8e-9c98-f67e13e2697c" providerId="ADAL" clId="{198CF8F8-802C-44AE-9DE1-2372A5770F76}" dt="2022-10-19T01:23:42.668" v="248" actId="478"/>
          <ac:picMkLst>
            <pc:docMk/>
            <pc:sldMk cId="4259997623" sldId="321"/>
            <ac:picMk id="174085" creationId="{88B2A6ED-65F8-DDCE-09FF-6E36702171AA}"/>
          </ac:picMkLst>
        </pc:picChg>
        <pc:picChg chg="add del mod">
          <ac:chgData name="Hằng Phạm Thị Thúy" userId="ba7381d2-fdb7-4a8e-9c98-f67e13e2697c" providerId="ADAL" clId="{198CF8F8-802C-44AE-9DE1-2372A5770F76}" dt="2022-10-19T01:23:42.668" v="248" actId="478"/>
          <ac:picMkLst>
            <pc:docMk/>
            <pc:sldMk cId="4259997623" sldId="321"/>
            <ac:picMk id="174086" creationId="{D59C7502-22B8-F127-2FB4-466EA690E45A}"/>
          </ac:picMkLst>
        </pc:picChg>
        <pc:picChg chg="mod">
          <ac:chgData name="Hằng Phạm Thị Thúy" userId="ba7381d2-fdb7-4a8e-9c98-f67e13e2697c" providerId="ADAL" clId="{198CF8F8-802C-44AE-9DE1-2372A5770F76}" dt="2022-10-19T01:23:51.115" v="251" actId="14100"/>
          <ac:picMkLst>
            <pc:docMk/>
            <pc:sldMk cId="4259997623" sldId="321"/>
            <ac:picMk id="174087" creationId="{EE6FFF08-6283-6AB8-6C29-C6E1DE44ABA7}"/>
          </ac:picMkLst>
        </pc:picChg>
        <pc:picChg chg="mod">
          <ac:chgData name="Hằng Phạm Thị Thúy" userId="ba7381d2-fdb7-4a8e-9c98-f67e13e2697c" providerId="ADAL" clId="{198CF8F8-802C-44AE-9DE1-2372A5770F76}" dt="2022-10-19T01:24:00.955" v="254" actId="14100"/>
          <ac:picMkLst>
            <pc:docMk/>
            <pc:sldMk cId="4259997623" sldId="321"/>
            <ac:picMk id="174088" creationId="{71481395-E5CD-780E-B223-6F679A81C0CD}"/>
          </ac:picMkLst>
        </pc:picChg>
      </pc:sldChg>
      <pc:sldChg chg="delSp modSp mod modAnim">
        <pc:chgData name="Hằng Phạm Thị Thúy" userId="ba7381d2-fdb7-4a8e-9c98-f67e13e2697c" providerId="ADAL" clId="{198CF8F8-802C-44AE-9DE1-2372A5770F76}" dt="2022-10-19T01:25:57.905" v="272" actId="14100"/>
        <pc:sldMkLst>
          <pc:docMk/>
          <pc:sldMk cId="0" sldId="322"/>
        </pc:sldMkLst>
        <pc:spChg chg="mod">
          <ac:chgData name="Hằng Phạm Thị Thúy" userId="ba7381d2-fdb7-4a8e-9c98-f67e13e2697c" providerId="ADAL" clId="{198CF8F8-802C-44AE-9DE1-2372A5770F76}" dt="2022-10-19T01:25:19.832" v="262" actId="14100"/>
          <ac:spMkLst>
            <pc:docMk/>
            <pc:sldMk cId="0" sldId="322"/>
            <ac:spMk id="7170" creationId="{EDAB0C9B-8A1F-DE07-8F99-5053810F5F9D}"/>
          </ac:spMkLst>
        </pc:spChg>
        <pc:spChg chg="mod">
          <ac:chgData name="Hằng Phạm Thị Thúy" userId="ba7381d2-fdb7-4a8e-9c98-f67e13e2697c" providerId="ADAL" clId="{198CF8F8-802C-44AE-9DE1-2372A5770F76}" dt="2022-10-19T01:25:19.832" v="262" actId="14100"/>
          <ac:spMkLst>
            <pc:docMk/>
            <pc:sldMk cId="0" sldId="322"/>
            <ac:spMk id="7177" creationId="{CB90FA0E-7C6E-0A62-D90F-E2715679118B}"/>
          </ac:spMkLst>
        </pc:spChg>
        <pc:spChg chg="del">
          <ac:chgData name="Hằng Phạm Thị Thúy" userId="ba7381d2-fdb7-4a8e-9c98-f67e13e2697c" providerId="ADAL" clId="{198CF8F8-802C-44AE-9DE1-2372A5770F76}" dt="2022-10-19T01:24:23.865" v="255" actId="478"/>
          <ac:spMkLst>
            <pc:docMk/>
            <pc:sldMk cId="0" sldId="322"/>
            <ac:spMk id="7178" creationId="{27C40182-3D49-4918-1EF0-E4D044FEA180}"/>
          </ac:spMkLst>
        </pc:spChg>
        <pc:spChg chg="del">
          <ac:chgData name="Hằng Phạm Thị Thúy" userId="ba7381d2-fdb7-4a8e-9c98-f67e13e2697c" providerId="ADAL" clId="{198CF8F8-802C-44AE-9DE1-2372A5770F76}" dt="2022-10-19T01:24:23.865" v="255" actId="478"/>
          <ac:spMkLst>
            <pc:docMk/>
            <pc:sldMk cId="0" sldId="322"/>
            <ac:spMk id="7179" creationId="{42F1BA3B-163B-C7E1-6B73-A56B98B37F7C}"/>
          </ac:spMkLst>
        </pc:spChg>
        <pc:spChg chg="del">
          <ac:chgData name="Hằng Phạm Thị Thúy" userId="ba7381d2-fdb7-4a8e-9c98-f67e13e2697c" providerId="ADAL" clId="{198CF8F8-802C-44AE-9DE1-2372A5770F76}" dt="2022-10-19T01:24:23.865" v="255" actId="478"/>
          <ac:spMkLst>
            <pc:docMk/>
            <pc:sldMk cId="0" sldId="322"/>
            <ac:spMk id="7182" creationId="{79576899-48E9-1294-0356-C26A0FC8EBC9}"/>
          </ac:spMkLst>
        </pc:spChg>
        <pc:spChg chg="del">
          <ac:chgData name="Hằng Phạm Thị Thúy" userId="ba7381d2-fdb7-4a8e-9c98-f67e13e2697c" providerId="ADAL" clId="{198CF8F8-802C-44AE-9DE1-2372A5770F76}" dt="2022-10-19T01:24:23.865" v="255" actId="478"/>
          <ac:spMkLst>
            <pc:docMk/>
            <pc:sldMk cId="0" sldId="322"/>
            <ac:spMk id="7183" creationId="{EF3487D5-F0C1-3FF5-3AA2-FF95C21617EC}"/>
          </ac:spMkLst>
        </pc:spChg>
        <pc:spChg chg="mod">
          <ac:chgData name="Hằng Phạm Thị Thúy" userId="ba7381d2-fdb7-4a8e-9c98-f67e13e2697c" providerId="ADAL" clId="{198CF8F8-802C-44AE-9DE1-2372A5770F76}" dt="2022-10-19T01:24:32.767" v="256" actId="1076"/>
          <ac:spMkLst>
            <pc:docMk/>
            <pc:sldMk cId="0" sldId="322"/>
            <ac:spMk id="7184" creationId="{3593ED86-9A4F-0F22-C4F4-A6CA4B310D4B}"/>
          </ac:spMkLst>
        </pc:spChg>
        <pc:picChg chg="del">
          <ac:chgData name="Hằng Phạm Thị Thúy" userId="ba7381d2-fdb7-4a8e-9c98-f67e13e2697c" providerId="ADAL" clId="{198CF8F8-802C-44AE-9DE1-2372A5770F76}" dt="2022-10-19T01:24:23.865" v="255" actId="478"/>
          <ac:picMkLst>
            <pc:docMk/>
            <pc:sldMk cId="0" sldId="322"/>
            <ac:picMk id="7180" creationId="{33D3ED8E-7932-F852-BE44-C46AFA288C9F}"/>
          </ac:picMkLst>
        </pc:picChg>
        <pc:picChg chg="del">
          <ac:chgData name="Hằng Phạm Thị Thúy" userId="ba7381d2-fdb7-4a8e-9c98-f67e13e2697c" providerId="ADAL" clId="{198CF8F8-802C-44AE-9DE1-2372A5770F76}" dt="2022-10-19T01:24:23.865" v="255" actId="478"/>
          <ac:picMkLst>
            <pc:docMk/>
            <pc:sldMk cId="0" sldId="322"/>
            <ac:picMk id="7181" creationId="{08B4F067-5DA4-B36C-F196-FE8E469BFEF0}"/>
          </ac:picMkLst>
        </pc:picChg>
        <pc:picChg chg="del mod">
          <ac:chgData name="Hằng Phạm Thị Thúy" userId="ba7381d2-fdb7-4a8e-9c98-f67e13e2697c" providerId="ADAL" clId="{198CF8F8-802C-44AE-9DE1-2372A5770F76}" dt="2022-10-19T01:25:27.347" v="263" actId="478"/>
          <ac:picMkLst>
            <pc:docMk/>
            <pc:sldMk cId="0" sldId="322"/>
            <ac:picMk id="175109" creationId="{562262CA-FFE3-1BD4-AAAD-BE756DF6FBCC}"/>
          </ac:picMkLst>
        </pc:picChg>
        <pc:picChg chg="mod">
          <ac:chgData name="Hằng Phạm Thị Thúy" userId="ba7381d2-fdb7-4a8e-9c98-f67e13e2697c" providerId="ADAL" clId="{198CF8F8-802C-44AE-9DE1-2372A5770F76}" dt="2022-10-19T01:25:51.843" v="269" actId="14100"/>
          <ac:picMkLst>
            <pc:docMk/>
            <pc:sldMk cId="0" sldId="322"/>
            <ac:picMk id="175110" creationId="{CC3F346D-533A-AFD9-7DDF-6AC51FFB3B00}"/>
          </ac:picMkLst>
        </pc:picChg>
        <pc:picChg chg="mod">
          <ac:chgData name="Hằng Phạm Thị Thúy" userId="ba7381d2-fdb7-4a8e-9c98-f67e13e2697c" providerId="ADAL" clId="{198CF8F8-802C-44AE-9DE1-2372A5770F76}" dt="2022-10-19T01:25:57.905" v="272" actId="14100"/>
          <ac:picMkLst>
            <pc:docMk/>
            <pc:sldMk cId="0" sldId="322"/>
            <ac:picMk id="175111" creationId="{FD9534F6-0AEE-EF5C-5218-A13C624A0CD9}"/>
          </ac:picMkLst>
        </pc:picChg>
        <pc:picChg chg="mod">
          <ac:chgData name="Hằng Phạm Thị Thúy" userId="ba7381d2-fdb7-4a8e-9c98-f67e13e2697c" providerId="ADAL" clId="{198CF8F8-802C-44AE-9DE1-2372A5770F76}" dt="2022-10-19T01:25:53.298" v="270" actId="1076"/>
          <ac:picMkLst>
            <pc:docMk/>
            <pc:sldMk cId="0" sldId="322"/>
            <ac:picMk id="175112" creationId="{AA05EF78-FD3A-0603-FEBA-1DAFFCB654ED}"/>
          </ac:picMkLst>
        </pc:picChg>
      </pc:sldChg>
      <pc:sldChg chg="delSp modSp mod">
        <pc:chgData name="Hằng Phạm Thị Thúy" userId="ba7381d2-fdb7-4a8e-9c98-f67e13e2697c" providerId="ADAL" clId="{198CF8F8-802C-44AE-9DE1-2372A5770F76}" dt="2022-10-19T01:27:48.089" v="297" actId="14100"/>
        <pc:sldMkLst>
          <pc:docMk/>
          <pc:sldMk cId="0" sldId="323"/>
        </pc:sldMkLst>
        <pc:spChg chg="mod">
          <ac:chgData name="Hằng Phạm Thị Thúy" userId="ba7381d2-fdb7-4a8e-9c98-f67e13e2697c" providerId="ADAL" clId="{198CF8F8-802C-44AE-9DE1-2372A5770F76}" dt="2022-10-19T01:27:02.586" v="285" actId="1076"/>
          <ac:spMkLst>
            <pc:docMk/>
            <pc:sldMk cId="0" sldId="323"/>
            <ac:spMk id="8194" creationId="{D2546D43-6D80-D0BF-AF1E-05990AB57AF3}"/>
          </ac:spMkLst>
        </pc:spChg>
        <pc:spChg chg="mod">
          <ac:chgData name="Hằng Phạm Thị Thúy" userId="ba7381d2-fdb7-4a8e-9c98-f67e13e2697c" providerId="ADAL" clId="{198CF8F8-802C-44AE-9DE1-2372A5770F76}" dt="2022-10-19T01:27:17.878" v="290" actId="20577"/>
          <ac:spMkLst>
            <pc:docMk/>
            <pc:sldMk cId="0" sldId="323"/>
            <ac:spMk id="8195" creationId="{0D320076-1F8B-5AE6-7BE4-239BB7440B49}"/>
          </ac:spMkLst>
        </pc:spChg>
        <pc:spChg chg="del">
          <ac:chgData name="Hằng Phạm Thị Thúy" userId="ba7381d2-fdb7-4a8e-9c98-f67e13e2697c" providerId="ADAL" clId="{198CF8F8-802C-44AE-9DE1-2372A5770F76}" dt="2022-10-19T01:26:15.256" v="273" actId="478"/>
          <ac:spMkLst>
            <pc:docMk/>
            <pc:sldMk cId="0" sldId="323"/>
            <ac:spMk id="8200" creationId="{AE7C75FA-885F-6398-14B3-7AF53600C07F}"/>
          </ac:spMkLst>
        </pc:spChg>
        <pc:spChg chg="del">
          <ac:chgData name="Hằng Phạm Thị Thúy" userId="ba7381d2-fdb7-4a8e-9c98-f67e13e2697c" providerId="ADAL" clId="{198CF8F8-802C-44AE-9DE1-2372A5770F76}" dt="2022-10-19T01:26:15.256" v="273" actId="478"/>
          <ac:spMkLst>
            <pc:docMk/>
            <pc:sldMk cId="0" sldId="323"/>
            <ac:spMk id="8201" creationId="{458D022A-304B-FF56-E344-94C4C4FE181C}"/>
          </ac:spMkLst>
        </pc:spChg>
        <pc:spChg chg="del">
          <ac:chgData name="Hằng Phạm Thị Thúy" userId="ba7381d2-fdb7-4a8e-9c98-f67e13e2697c" providerId="ADAL" clId="{198CF8F8-802C-44AE-9DE1-2372A5770F76}" dt="2022-10-19T01:26:15.256" v="273" actId="478"/>
          <ac:spMkLst>
            <pc:docMk/>
            <pc:sldMk cId="0" sldId="323"/>
            <ac:spMk id="8204" creationId="{43B8528F-2A95-2E27-4F6E-BAD6E975AC40}"/>
          </ac:spMkLst>
        </pc:spChg>
        <pc:spChg chg="del">
          <ac:chgData name="Hằng Phạm Thị Thúy" userId="ba7381d2-fdb7-4a8e-9c98-f67e13e2697c" providerId="ADAL" clId="{198CF8F8-802C-44AE-9DE1-2372A5770F76}" dt="2022-10-19T01:26:18.638" v="274" actId="478"/>
          <ac:spMkLst>
            <pc:docMk/>
            <pc:sldMk cId="0" sldId="323"/>
            <ac:spMk id="8205" creationId="{1119955F-BF0D-734C-A72D-8A6620CC6A4D}"/>
          </ac:spMkLst>
        </pc:spChg>
        <pc:spChg chg="mod">
          <ac:chgData name="Hằng Phạm Thị Thúy" userId="ba7381d2-fdb7-4a8e-9c98-f67e13e2697c" providerId="ADAL" clId="{198CF8F8-802C-44AE-9DE1-2372A5770F76}" dt="2022-10-19T01:26:23.535" v="275" actId="1076"/>
          <ac:spMkLst>
            <pc:docMk/>
            <pc:sldMk cId="0" sldId="323"/>
            <ac:spMk id="8206" creationId="{72840D9A-A61B-5C5B-7588-49289893C2CA}"/>
          </ac:spMkLst>
        </pc:spChg>
        <pc:spChg chg="mod">
          <ac:chgData name="Hằng Phạm Thị Thúy" userId="ba7381d2-fdb7-4a8e-9c98-f67e13e2697c" providerId="ADAL" clId="{198CF8F8-802C-44AE-9DE1-2372A5770F76}" dt="2022-10-19T01:27:42.145" v="296" actId="1076"/>
          <ac:spMkLst>
            <pc:docMk/>
            <pc:sldMk cId="0" sldId="323"/>
            <ac:spMk id="176135" creationId="{6B830CD5-6ADE-7E3A-3CE8-1E19A4B6EDF9}"/>
          </ac:spMkLst>
        </pc:spChg>
        <pc:picChg chg="del">
          <ac:chgData name="Hằng Phạm Thị Thúy" userId="ba7381d2-fdb7-4a8e-9c98-f67e13e2697c" providerId="ADAL" clId="{198CF8F8-802C-44AE-9DE1-2372A5770F76}" dt="2022-10-19T01:26:15.256" v="273" actId="478"/>
          <ac:picMkLst>
            <pc:docMk/>
            <pc:sldMk cId="0" sldId="323"/>
            <ac:picMk id="8202" creationId="{8B881B25-DBF7-7C8A-9C1E-44BF1E6DBE14}"/>
          </ac:picMkLst>
        </pc:picChg>
        <pc:picChg chg="del">
          <ac:chgData name="Hằng Phạm Thị Thúy" userId="ba7381d2-fdb7-4a8e-9c98-f67e13e2697c" providerId="ADAL" clId="{198CF8F8-802C-44AE-9DE1-2372A5770F76}" dt="2022-10-19T01:26:15.256" v="273" actId="478"/>
          <ac:picMkLst>
            <pc:docMk/>
            <pc:sldMk cId="0" sldId="323"/>
            <ac:picMk id="8203" creationId="{B8EC4B18-590A-E208-7F15-72B59FA6D3F0}"/>
          </ac:picMkLst>
        </pc:picChg>
        <pc:picChg chg="mod">
          <ac:chgData name="Hằng Phạm Thị Thúy" userId="ba7381d2-fdb7-4a8e-9c98-f67e13e2697c" providerId="ADAL" clId="{198CF8F8-802C-44AE-9DE1-2372A5770F76}" dt="2022-10-19T01:27:48.089" v="297" actId="14100"/>
          <ac:picMkLst>
            <pc:docMk/>
            <pc:sldMk cId="0" sldId="323"/>
            <ac:picMk id="176133" creationId="{039553E3-5BB3-DFE3-39B5-C4440ECB3A1C}"/>
          </ac:picMkLst>
        </pc:picChg>
        <pc:picChg chg="mod">
          <ac:chgData name="Hằng Phạm Thị Thúy" userId="ba7381d2-fdb7-4a8e-9c98-f67e13e2697c" providerId="ADAL" clId="{198CF8F8-802C-44AE-9DE1-2372A5770F76}" dt="2022-10-19T01:27:36.065" v="295" actId="14100"/>
          <ac:picMkLst>
            <pc:docMk/>
            <pc:sldMk cId="0" sldId="323"/>
            <ac:picMk id="176134" creationId="{94B8B83E-25AF-1077-A994-FD633B29837E}"/>
          </ac:picMkLst>
        </pc:picChg>
      </pc:sldChg>
      <pc:sldChg chg="delSp modSp mod">
        <pc:chgData name="Hằng Phạm Thị Thúy" userId="ba7381d2-fdb7-4a8e-9c98-f67e13e2697c" providerId="ADAL" clId="{198CF8F8-802C-44AE-9DE1-2372A5770F76}" dt="2022-10-19T01:29:14.673" v="321" actId="14100"/>
        <pc:sldMkLst>
          <pc:docMk/>
          <pc:sldMk cId="0" sldId="324"/>
        </pc:sldMkLst>
        <pc:spChg chg="mod">
          <ac:chgData name="Hằng Phạm Thị Thúy" userId="ba7381d2-fdb7-4a8e-9c98-f67e13e2697c" providerId="ADAL" clId="{198CF8F8-802C-44AE-9DE1-2372A5770F76}" dt="2022-10-19T01:28:59.352" v="316" actId="1076"/>
          <ac:spMkLst>
            <pc:docMk/>
            <pc:sldMk cId="0" sldId="324"/>
            <ac:spMk id="9218" creationId="{5C6E085D-8079-0A0E-E5D2-77A15E83C1B5}"/>
          </ac:spMkLst>
        </pc:spChg>
        <pc:spChg chg="mod">
          <ac:chgData name="Hằng Phạm Thị Thúy" userId="ba7381d2-fdb7-4a8e-9c98-f67e13e2697c" providerId="ADAL" clId="{198CF8F8-802C-44AE-9DE1-2372A5770F76}" dt="2022-10-19T01:29:03.092" v="317" actId="1076"/>
          <ac:spMkLst>
            <pc:docMk/>
            <pc:sldMk cId="0" sldId="324"/>
            <ac:spMk id="9219" creationId="{E2945DB1-29CC-E810-8D51-30AB5E54F36E}"/>
          </ac:spMkLst>
        </pc:spChg>
        <pc:spChg chg="del">
          <ac:chgData name="Hằng Phạm Thị Thúy" userId="ba7381d2-fdb7-4a8e-9c98-f67e13e2697c" providerId="ADAL" clId="{198CF8F8-802C-44AE-9DE1-2372A5770F76}" dt="2022-10-19T01:28:00.378" v="298" actId="478"/>
          <ac:spMkLst>
            <pc:docMk/>
            <pc:sldMk cId="0" sldId="324"/>
            <ac:spMk id="9224" creationId="{DB55B3BE-9656-72B5-0EDB-3FD564EA1388}"/>
          </ac:spMkLst>
        </pc:spChg>
        <pc:spChg chg="del">
          <ac:chgData name="Hằng Phạm Thị Thúy" userId="ba7381d2-fdb7-4a8e-9c98-f67e13e2697c" providerId="ADAL" clId="{198CF8F8-802C-44AE-9DE1-2372A5770F76}" dt="2022-10-19T01:28:00.378" v="298" actId="478"/>
          <ac:spMkLst>
            <pc:docMk/>
            <pc:sldMk cId="0" sldId="324"/>
            <ac:spMk id="9225" creationId="{8D9A671D-7FE8-2DFB-DACC-F30995C918D5}"/>
          </ac:spMkLst>
        </pc:spChg>
        <pc:spChg chg="del">
          <ac:chgData name="Hằng Phạm Thị Thúy" userId="ba7381d2-fdb7-4a8e-9c98-f67e13e2697c" providerId="ADAL" clId="{198CF8F8-802C-44AE-9DE1-2372A5770F76}" dt="2022-10-19T01:28:00.378" v="298" actId="478"/>
          <ac:spMkLst>
            <pc:docMk/>
            <pc:sldMk cId="0" sldId="324"/>
            <ac:spMk id="9228" creationId="{A2252A7F-F8D6-A47C-F336-58DE018A9C95}"/>
          </ac:spMkLst>
        </pc:spChg>
        <pc:spChg chg="del">
          <ac:chgData name="Hằng Phạm Thị Thúy" userId="ba7381d2-fdb7-4a8e-9c98-f67e13e2697c" providerId="ADAL" clId="{198CF8F8-802C-44AE-9DE1-2372A5770F76}" dt="2022-10-19T01:28:00.378" v="298" actId="478"/>
          <ac:spMkLst>
            <pc:docMk/>
            <pc:sldMk cId="0" sldId="324"/>
            <ac:spMk id="9229" creationId="{E2CE6713-1B56-D248-B3C7-1262D1CE4F90}"/>
          </ac:spMkLst>
        </pc:spChg>
        <pc:spChg chg="mod">
          <ac:chgData name="Hằng Phạm Thị Thúy" userId="ba7381d2-fdb7-4a8e-9c98-f67e13e2697c" providerId="ADAL" clId="{198CF8F8-802C-44AE-9DE1-2372A5770F76}" dt="2022-10-19T01:28:03.801" v="299" actId="1076"/>
          <ac:spMkLst>
            <pc:docMk/>
            <pc:sldMk cId="0" sldId="324"/>
            <ac:spMk id="9230" creationId="{E5C53BE8-D7E6-6DD8-B479-CC480F7EC2DE}"/>
          </ac:spMkLst>
        </pc:spChg>
        <pc:picChg chg="del">
          <ac:chgData name="Hằng Phạm Thị Thúy" userId="ba7381d2-fdb7-4a8e-9c98-f67e13e2697c" providerId="ADAL" clId="{198CF8F8-802C-44AE-9DE1-2372A5770F76}" dt="2022-10-19T01:28:00.378" v="298" actId="478"/>
          <ac:picMkLst>
            <pc:docMk/>
            <pc:sldMk cId="0" sldId="324"/>
            <ac:picMk id="9226" creationId="{78A70C5C-FD17-B4BD-103D-304C67690FB4}"/>
          </ac:picMkLst>
        </pc:picChg>
        <pc:picChg chg="del">
          <ac:chgData name="Hằng Phạm Thị Thúy" userId="ba7381d2-fdb7-4a8e-9c98-f67e13e2697c" providerId="ADAL" clId="{198CF8F8-802C-44AE-9DE1-2372A5770F76}" dt="2022-10-19T01:28:00.378" v="298" actId="478"/>
          <ac:picMkLst>
            <pc:docMk/>
            <pc:sldMk cId="0" sldId="324"/>
            <ac:picMk id="9227" creationId="{D9E4B5D0-52A1-D242-733E-E75F3EC151D9}"/>
          </ac:picMkLst>
        </pc:picChg>
        <pc:picChg chg="mod">
          <ac:chgData name="Hằng Phạm Thị Thúy" userId="ba7381d2-fdb7-4a8e-9c98-f67e13e2697c" providerId="ADAL" clId="{198CF8F8-802C-44AE-9DE1-2372A5770F76}" dt="2022-10-19T01:29:09.177" v="319" actId="14100"/>
          <ac:picMkLst>
            <pc:docMk/>
            <pc:sldMk cId="0" sldId="324"/>
            <ac:picMk id="177157" creationId="{985C3456-25E5-B4BE-627D-2B4E6CF00756}"/>
          </ac:picMkLst>
        </pc:picChg>
        <pc:picChg chg="mod">
          <ac:chgData name="Hằng Phạm Thị Thúy" userId="ba7381d2-fdb7-4a8e-9c98-f67e13e2697c" providerId="ADAL" clId="{198CF8F8-802C-44AE-9DE1-2372A5770F76}" dt="2022-10-19T01:29:14.673" v="321" actId="14100"/>
          <ac:picMkLst>
            <pc:docMk/>
            <pc:sldMk cId="0" sldId="324"/>
            <ac:picMk id="177158" creationId="{5AB13C69-7D2B-BB5C-F2CF-7EC495F83024}"/>
          </ac:picMkLst>
        </pc:picChg>
      </pc:sldChg>
      <pc:sldChg chg="addSp delSp modSp mod modAnim">
        <pc:chgData name="Hằng Phạm Thị Thúy" userId="ba7381d2-fdb7-4a8e-9c98-f67e13e2697c" providerId="ADAL" clId="{198CF8F8-802C-44AE-9DE1-2372A5770F76}" dt="2022-10-19T01:31:55.320" v="353" actId="1076"/>
        <pc:sldMkLst>
          <pc:docMk/>
          <pc:sldMk cId="0" sldId="325"/>
        </pc:sldMkLst>
        <pc:spChg chg="add mod">
          <ac:chgData name="Hằng Phạm Thị Thúy" userId="ba7381d2-fdb7-4a8e-9c98-f67e13e2697c" providerId="ADAL" clId="{198CF8F8-802C-44AE-9DE1-2372A5770F76}" dt="2022-10-19T01:31:55.320" v="353" actId="1076"/>
          <ac:spMkLst>
            <pc:docMk/>
            <pc:sldMk cId="0" sldId="325"/>
            <ac:spMk id="3" creationId="{A0CF638C-6DAA-0798-DDBF-9455C2ACC9B8}"/>
          </ac:spMkLst>
        </pc:spChg>
        <pc:spChg chg="mod">
          <ac:chgData name="Hằng Phạm Thị Thúy" userId="ba7381d2-fdb7-4a8e-9c98-f67e13e2697c" providerId="ADAL" clId="{198CF8F8-802C-44AE-9DE1-2372A5770F76}" dt="2022-10-19T01:29:42.179" v="327" actId="14100"/>
          <ac:spMkLst>
            <pc:docMk/>
            <pc:sldMk cId="0" sldId="325"/>
            <ac:spMk id="10242" creationId="{5DE92538-B098-EA2F-E43B-F622B839E09A}"/>
          </ac:spMkLst>
        </pc:spChg>
        <pc:spChg chg="mod">
          <ac:chgData name="Hằng Phạm Thị Thúy" userId="ba7381d2-fdb7-4a8e-9c98-f67e13e2697c" providerId="ADAL" clId="{198CF8F8-802C-44AE-9DE1-2372A5770F76}" dt="2022-10-19T01:30:40.515" v="342" actId="1076"/>
          <ac:spMkLst>
            <pc:docMk/>
            <pc:sldMk cId="0" sldId="325"/>
            <ac:spMk id="10244" creationId="{71539948-469A-B4CD-A062-1743033DB04C}"/>
          </ac:spMkLst>
        </pc:spChg>
        <pc:spChg chg="del">
          <ac:chgData name="Hằng Phạm Thị Thúy" userId="ba7381d2-fdb7-4a8e-9c98-f67e13e2697c" providerId="ADAL" clId="{198CF8F8-802C-44AE-9DE1-2372A5770F76}" dt="2022-10-19T01:29:28.693" v="322" actId="478"/>
          <ac:spMkLst>
            <pc:docMk/>
            <pc:sldMk cId="0" sldId="325"/>
            <ac:spMk id="10246" creationId="{5806FE80-B4B8-49D3-2D12-2C5F04BB2253}"/>
          </ac:spMkLst>
        </pc:spChg>
        <pc:spChg chg="del">
          <ac:chgData name="Hằng Phạm Thị Thúy" userId="ba7381d2-fdb7-4a8e-9c98-f67e13e2697c" providerId="ADAL" clId="{198CF8F8-802C-44AE-9DE1-2372A5770F76}" dt="2022-10-19T01:29:28.693" v="322" actId="478"/>
          <ac:spMkLst>
            <pc:docMk/>
            <pc:sldMk cId="0" sldId="325"/>
            <ac:spMk id="10247" creationId="{941026A3-FB7F-BE6F-99D0-9BECC33E5B9E}"/>
          </ac:spMkLst>
        </pc:spChg>
        <pc:spChg chg="del">
          <ac:chgData name="Hằng Phạm Thị Thúy" userId="ba7381d2-fdb7-4a8e-9c98-f67e13e2697c" providerId="ADAL" clId="{198CF8F8-802C-44AE-9DE1-2372A5770F76}" dt="2022-10-19T01:29:28.693" v="322" actId="478"/>
          <ac:spMkLst>
            <pc:docMk/>
            <pc:sldMk cId="0" sldId="325"/>
            <ac:spMk id="10250" creationId="{BCE0C558-9E6E-AA27-AF74-FE76BA8CD508}"/>
          </ac:spMkLst>
        </pc:spChg>
        <pc:spChg chg="del">
          <ac:chgData name="Hằng Phạm Thị Thúy" userId="ba7381d2-fdb7-4a8e-9c98-f67e13e2697c" providerId="ADAL" clId="{198CF8F8-802C-44AE-9DE1-2372A5770F76}" dt="2022-10-19T01:29:28.693" v="322" actId="478"/>
          <ac:spMkLst>
            <pc:docMk/>
            <pc:sldMk cId="0" sldId="325"/>
            <ac:spMk id="10251" creationId="{BBA851EE-C76B-A6A0-79BB-F10E2816C6A9}"/>
          </ac:spMkLst>
        </pc:spChg>
        <pc:spChg chg="mod">
          <ac:chgData name="Hằng Phạm Thị Thúy" userId="ba7381d2-fdb7-4a8e-9c98-f67e13e2697c" providerId="ADAL" clId="{198CF8F8-802C-44AE-9DE1-2372A5770F76}" dt="2022-10-19T01:29:32.425" v="323" actId="1076"/>
          <ac:spMkLst>
            <pc:docMk/>
            <pc:sldMk cId="0" sldId="325"/>
            <ac:spMk id="10252" creationId="{E3B229B1-194F-2A0D-B557-C7CE0015B281}"/>
          </ac:spMkLst>
        </pc:spChg>
        <pc:picChg chg="add mod">
          <ac:chgData name="Hằng Phạm Thị Thúy" userId="ba7381d2-fdb7-4a8e-9c98-f67e13e2697c" providerId="ADAL" clId="{198CF8F8-802C-44AE-9DE1-2372A5770F76}" dt="2022-10-19T01:30:48.168" v="344" actId="14100"/>
          <ac:picMkLst>
            <pc:docMk/>
            <pc:sldMk cId="0" sldId="325"/>
            <ac:picMk id="2" creationId="{477F28F3-80A3-B4A9-DAE8-6B5459800642}"/>
          </ac:picMkLst>
        </pc:picChg>
        <pc:picChg chg="mod">
          <ac:chgData name="Hằng Phạm Thị Thúy" userId="ba7381d2-fdb7-4a8e-9c98-f67e13e2697c" providerId="ADAL" clId="{198CF8F8-802C-44AE-9DE1-2372A5770F76}" dt="2022-10-19T01:30:15.455" v="335" actId="14100"/>
          <ac:picMkLst>
            <pc:docMk/>
            <pc:sldMk cId="0" sldId="325"/>
            <ac:picMk id="10243" creationId="{3DE29BAD-2B6C-5C0E-297A-44B8FEBFB7A7}"/>
          </ac:picMkLst>
        </pc:picChg>
        <pc:picChg chg="del">
          <ac:chgData name="Hằng Phạm Thị Thúy" userId="ba7381d2-fdb7-4a8e-9c98-f67e13e2697c" providerId="ADAL" clId="{198CF8F8-802C-44AE-9DE1-2372A5770F76}" dt="2022-10-19T01:29:28.693" v="322" actId="478"/>
          <ac:picMkLst>
            <pc:docMk/>
            <pc:sldMk cId="0" sldId="325"/>
            <ac:picMk id="10248" creationId="{E2D46363-8AB7-7860-5BCF-E7404C1E482E}"/>
          </ac:picMkLst>
        </pc:picChg>
        <pc:picChg chg="del">
          <ac:chgData name="Hằng Phạm Thị Thúy" userId="ba7381d2-fdb7-4a8e-9c98-f67e13e2697c" providerId="ADAL" clId="{198CF8F8-802C-44AE-9DE1-2372A5770F76}" dt="2022-10-19T01:29:28.693" v="322" actId="478"/>
          <ac:picMkLst>
            <pc:docMk/>
            <pc:sldMk cId="0" sldId="325"/>
            <ac:picMk id="10249" creationId="{150A77F1-F712-9C33-AFAD-F5B831D73733}"/>
          </ac:picMkLst>
        </pc:picChg>
      </pc:sldChg>
      <pc:sldChg chg="delSp modSp del modAnim">
        <pc:chgData name="Hằng Phạm Thị Thúy" userId="ba7381d2-fdb7-4a8e-9c98-f67e13e2697c" providerId="ADAL" clId="{198CF8F8-802C-44AE-9DE1-2372A5770F76}" dt="2022-10-19T01:32:05.902" v="354" actId="47"/>
        <pc:sldMkLst>
          <pc:docMk/>
          <pc:sldMk cId="3540787438" sldId="326"/>
        </pc:sldMkLst>
        <pc:spChg chg="del mod">
          <ac:chgData name="Hằng Phạm Thị Thúy" userId="ba7381d2-fdb7-4a8e-9c98-f67e13e2697c" providerId="ADAL" clId="{198CF8F8-802C-44AE-9DE1-2372A5770F76}" dt="2022-10-19T01:30:57.090" v="347" actId="21"/>
          <ac:spMkLst>
            <pc:docMk/>
            <pc:sldMk cId="3540787438" sldId="326"/>
            <ac:spMk id="11270" creationId="{D15C8897-5C00-939A-2C04-CF3388FA5BC4}"/>
          </ac:spMkLst>
        </pc:spChg>
        <pc:picChg chg="del">
          <ac:chgData name="Hằng Phạm Thị Thúy" userId="ba7381d2-fdb7-4a8e-9c98-f67e13e2697c" providerId="ADAL" clId="{198CF8F8-802C-44AE-9DE1-2372A5770F76}" dt="2022-10-19T01:29:59.655" v="331" actId="21"/>
          <ac:picMkLst>
            <pc:docMk/>
            <pc:sldMk cId="3540787438" sldId="326"/>
            <ac:picMk id="11268" creationId="{FE257FFF-BFAD-0B10-1C31-5A3D3566ECDB}"/>
          </ac:picMkLst>
        </pc:picChg>
      </pc:sldChg>
      <pc:sldChg chg="delSp modSp mod">
        <pc:chgData name="Hằng Phạm Thị Thúy" userId="ba7381d2-fdb7-4a8e-9c98-f67e13e2697c" providerId="ADAL" clId="{198CF8F8-802C-44AE-9DE1-2372A5770F76}" dt="2022-10-19T01:33:33.727" v="364" actId="1076"/>
        <pc:sldMkLst>
          <pc:docMk/>
          <pc:sldMk cId="0" sldId="327"/>
        </pc:sldMkLst>
        <pc:spChg chg="mod">
          <ac:chgData name="Hằng Phạm Thị Thúy" userId="ba7381d2-fdb7-4a8e-9c98-f67e13e2697c" providerId="ADAL" clId="{198CF8F8-802C-44AE-9DE1-2372A5770F76}" dt="2022-10-19T01:33:20.337" v="361" actId="14100"/>
          <ac:spMkLst>
            <pc:docMk/>
            <pc:sldMk cId="0" sldId="327"/>
            <ac:spMk id="12290" creationId="{A28EA92B-9945-CF92-8B20-294748C6A713}"/>
          </ac:spMkLst>
        </pc:spChg>
        <pc:spChg chg="mod">
          <ac:chgData name="Hằng Phạm Thị Thúy" userId="ba7381d2-fdb7-4a8e-9c98-f67e13e2697c" providerId="ADAL" clId="{198CF8F8-802C-44AE-9DE1-2372A5770F76}" dt="2022-10-19T01:33:33.727" v="364" actId="1076"/>
          <ac:spMkLst>
            <pc:docMk/>
            <pc:sldMk cId="0" sldId="327"/>
            <ac:spMk id="12294" creationId="{7310843B-8714-0148-233F-70A3F1F1461F}"/>
          </ac:spMkLst>
        </pc:spChg>
        <pc:spChg chg="del">
          <ac:chgData name="Hằng Phạm Thị Thúy" userId="ba7381d2-fdb7-4a8e-9c98-f67e13e2697c" providerId="ADAL" clId="{198CF8F8-802C-44AE-9DE1-2372A5770F76}" dt="2022-10-19T01:33:01.732" v="355" actId="478"/>
          <ac:spMkLst>
            <pc:docMk/>
            <pc:sldMk cId="0" sldId="327"/>
            <ac:spMk id="12295" creationId="{142CE069-7B16-DA87-E09E-776DE8861577}"/>
          </ac:spMkLst>
        </pc:spChg>
        <pc:spChg chg="del">
          <ac:chgData name="Hằng Phạm Thị Thúy" userId="ba7381d2-fdb7-4a8e-9c98-f67e13e2697c" providerId="ADAL" clId="{198CF8F8-802C-44AE-9DE1-2372A5770F76}" dt="2022-10-19T01:33:05.627" v="356" actId="478"/>
          <ac:spMkLst>
            <pc:docMk/>
            <pc:sldMk cId="0" sldId="327"/>
            <ac:spMk id="12296" creationId="{CF7B65B6-46CB-1175-E594-8234CCF7DD4E}"/>
          </ac:spMkLst>
        </pc:spChg>
        <pc:spChg chg="del">
          <ac:chgData name="Hằng Phạm Thị Thúy" userId="ba7381d2-fdb7-4a8e-9c98-f67e13e2697c" providerId="ADAL" clId="{198CF8F8-802C-44AE-9DE1-2372A5770F76}" dt="2022-10-19T01:33:01.732" v="355" actId="478"/>
          <ac:spMkLst>
            <pc:docMk/>
            <pc:sldMk cId="0" sldId="327"/>
            <ac:spMk id="12299" creationId="{418292B5-2351-3550-1307-3B54E6B02040}"/>
          </ac:spMkLst>
        </pc:spChg>
        <pc:spChg chg="del">
          <ac:chgData name="Hằng Phạm Thị Thúy" userId="ba7381d2-fdb7-4a8e-9c98-f67e13e2697c" providerId="ADAL" clId="{198CF8F8-802C-44AE-9DE1-2372A5770F76}" dt="2022-10-19T01:33:01.732" v="355" actId="478"/>
          <ac:spMkLst>
            <pc:docMk/>
            <pc:sldMk cId="0" sldId="327"/>
            <ac:spMk id="12300" creationId="{E5BCF818-7B0B-A2B9-DCE2-25243EECB511}"/>
          </ac:spMkLst>
        </pc:spChg>
        <pc:spChg chg="mod">
          <ac:chgData name="Hằng Phạm Thị Thúy" userId="ba7381d2-fdb7-4a8e-9c98-f67e13e2697c" providerId="ADAL" clId="{198CF8F8-802C-44AE-9DE1-2372A5770F76}" dt="2022-10-19T01:33:08.823" v="357" actId="1076"/>
          <ac:spMkLst>
            <pc:docMk/>
            <pc:sldMk cId="0" sldId="327"/>
            <ac:spMk id="12301" creationId="{1F9D1DFC-2365-FF1D-688E-4090409EEC94}"/>
          </ac:spMkLst>
        </pc:spChg>
        <pc:picChg chg="mod">
          <ac:chgData name="Hằng Phạm Thị Thúy" userId="ba7381d2-fdb7-4a8e-9c98-f67e13e2697c" providerId="ADAL" clId="{198CF8F8-802C-44AE-9DE1-2372A5770F76}" dt="2022-10-19T01:33:23.615" v="362" actId="14100"/>
          <ac:picMkLst>
            <pc:docMk/>
            <pc:sldMk cId="0" sldId="327"/>
            <ac:picMk id="12292" creationId="{FDE4B489-C6A8-E827-3191-92F4BE495CF1}"/>
          </ac:picMkLst>
        </pc:picChg>
        <pc:picChg chg="del">
          <ac:chgData name="Hằng Phạm Thị Thúy" userId="ba7381d2-fdb7-4a8e-9c98-f67e13e2697c" providerId="ADAL" clId="{198CF8F8-802C-44AE-9DE1-2372A5770F76}" dt="2022-10-19T01:33:05.627" v="356" actId="478"/>
          <ac:picMkLst>
            <pc:docMk/>
            <pc:sldMk cId="0" sldId="327"/>
            <ac:picMk id="12297" creationId="{C8E522CC-A730-BFE1-EFBB-427049536783}"/>
          </ac:picMkLst>
        </pc:picChg>
        <pc:picChg chg="del">
          <ac:chgData name="Hằng Phạm Thị Thúy" userId="ba7381d2-fdb7-4a8e-9c98-f67e13e2697c" providerId="ADAL" clId="{198CF8F8-802C-44AE-9DE1-2372A5770F76}" dt="2022-10-19T01:33:05.627" v="356" actId="478"/>
          <ac:picMkLst>
            <pc:docMk/>
            <pc:sldMk cId="0" sldId="327"/>
            <ac:picMk id="12298" creationId="{B86C366F-34E4-C49D-FE2C-9480279E1FCF}"/>
          </ac:picMkLst>
        </pc:picChg>
      </pc:sldChg>
      <pc:sldChg chg="delSp modSp mod">
        <pc:chgData name="Hằng Phạm Thị Thúy" userId="ba7381d2-fdb7-4a8e-9c98-f67e13e2697c" providerId="ADAL" clId="{198CF8F8-802C-44AE-9DE1-2372A5770F76}" dt="2022-10-19T01:34:16.086" v="375" actId="1076"/>
        <pc:sldMkLst>
          <pc:docMk/>
          <pc:sldMk cId="0" sldId="328"/>
        </pc:sldMkLst>
        <pc:spChg chg="mod">
          <ac:chgData name="Hằng Phạm Thị Thúy" userId="ba7381d2-fdb7-4a8e-9c98-f67e13e2697c" providerId="ADAL" clId="{198CF8F8-802C-44AE-9DE1-2372A5770F76}" dt="2022-10-19T01:34:04.912" v="370" actId="14100"/>
          <ac:spMkLst>
            <pc:docMk/>
            <pc:sldMk cId="0" sldId="328"/>
            <ac:spMk id="13314" creationId="{BF269480-0314-A540-3C6B-8E7BB3A8EB4B}"/>
          </ac:spMkLst>
        </pc:spChg>
        <pc:spChg chg="del">
          <ac:chgData name="Hằng Phạm Thị Thúy" userId="ba7381d2-fdb7-4a8e-9c98-f67e13e2697c" providerId="ADAL" clId="{198CF8F8-802C-44AE-9DE1-2372A5770F76}" dt="2022-10-19T01:33:49.112" v="365" actId="478"/>
          <ac:spMkLst>
            <pc:docMk/>
            <pc:sldMk cId="0" sldId="328"/>
            <ac:spMk id="13317" creationId="{A5DE7552-F086-1ED8-889F-BD9FBC1B0683}"/>
          </ac:spMkLst>
        </pc:spChg>
        <pc:spChg chg="del">
          <ac:chgData name="Hằng Phạm Thị Thúy" userId="ba7381d2-fdb7-4a8e-9c98-f67e13e2697c" providerId="ADAL" clId="{198CF8F8-802C-44AE-9DE1-2372A5770F76}" dt="2022-10-19T01:33:49.112" v="365" actId="478"/>
          <ac:spMkLst>
            <pc:docMk/>
            <pc:sldMk cId="0" sldId="328"/>
            <ac:spMk id="13318" creationId="{A5AD632A-0EFA-108F-EAA2-D8426FC658FB}"/>
          </ac:spMkLst>
        </pc:spChg>
        <pc:spChg chg="del">
          <ac:chgData name="Hằng Phạm Thị Thúy" userId="ba7381d2-fdb7-4a8e-9c98-f67e13e2697c" providerId="ADAL" clId="{198CF8F8-802C-44AE-9DE1-2372A5770F76}" dt="2022-10-19T01:33:49.112" v="365" actId="478"/>
          <ac:spMkLst>
            <pc:docMk/>
            <pc:sldMk cId="0" sldId="328"/>
            <ac:spMk id="13321" creationId="{F8F45373-1EE6-EC90-168B-07FCF101DD44}"/>
          </ac:spMkLst>
        </pc:spChg>
        <pc:spChg chg="del">
          <ac:chgData name="Hằng Phạm Thị Thúy" userId="ba7381d2-fdb7-4a8e-9c98-f67e13e2697c" providerId="ADAL" clId="{198CF8F8-802C-44AE-9DE1-2372A5770F76}" dt="2022-10-19T01:33:49.112" v="365" actId="478"/>
          <ac:spMkLst>
            <pc:docMk/>
            <pc:sldMk cId="0" sldId="328"/>
            <ac:spMk id="13322" creationId="{337AF101-F8C3-A196-0178-354F5706DA84}"/>
          </ac:spMkLst>
        </pc:spChg>
        <pc:spChg chg="mod">
          <ac:chgData name="Hằng Phạm Thị Thúy" userId="ba7381d2-fdb7-4a8e-9c98-f67e13e2697c" providerId="ADAL" clId="{198CF8F8-802C-44AE-9DE1-2372A5770F76}" dt="2022-10-19T01:33:52.455" v="366" actId="1076"/>
          <ac:spMkLst>
            <pc:docMk/>
            <pc:sldMk cId="0" sldId="328"/>
            <ac:spMk id="13323" creationId="{8161033D-6B1E-5822-621F-C3B77009FFC6}"/>
          </ac:spMkLst>
        </pc:spChg>
        <pc:picChg chg="mod">
          <ac:chgData name="Hằng Phạm Thị Thúy" userId="ba7381d2-fdb7-4a8e-9c98-f67e13e2697c" providerId="ADAL" clId="{198CF8F8-802C-44AE-9DE1-2372A5770F76}" dt="2022-10-19T01:34:16.086" v="375" actId="1076"/>
          <ac:picMkLst>
            <pc:docMk/>
            <pc:sldMk cId="0" sldId="328"/>
            <ac:picMk id="13315" creationId="{A82897AD-B608-3CEC-1FD2-CC26864B0453}"/>
          </ac:picMkLst>
        </pc:picChg>
        <pc:picChg chg="del">
          <ac:chgData name="Hằng Phạm Thị Thúy" userId="ba7381d2-fdb7-4a8e-9c98-f67e13e2697c" providerId="ADAL" clId="{198CF8F8-802C-44AE-9DE1-2372A5770F76}" dt="2022-10-19T01:33:49.112" v="365" actId="478"/>
          <ac:picMkLst>
            <pc:docMk/>
            <pc:sldMk cId="0" sldId="328"/>
            <ac:picMk id="13319" creationId="{F809CDA6-75BF-3796-B2AF-1DA6C637AE4B}"/>
          </ac:picMkLst>
        </pc:picChg>
        <pc:picChg chg="del">
          <ac:chgData name="Hằng Phạm Thị Thúy" userId="ba7381d2-fdb7-4a8e-9c98-f67e13e2697c" providerId="ADAL" clId="{198CF8F8-802C-44AE-9DE1-2372A5770F76}" dt="2022-10-19T01:33:49.112" v="365" actId="478"/>
          <ac:picMkLst>
            <pc:docMk/>
            <pc:sldMk cId="0" sldId="328"/>
            <ac:picMk id="13320" creationId="{BD894F2A-EEBA-5A65-32DA-367D901190BA}"/>
          </ac:picMkLst>
        </pc:picChg>
      </pc:sldChg>
      <pc:sldChg chg="delSp modSp mod">
        <pc:chgData name="Hằng Phạm Thị Thúy" userId="ba7381d2-fdb7-4a8e-9c98-f67e13e2697c" providerId="ADAL" clId="{198CF8F8-802C-44AE-9DE1-2372A5770F76}" dt="2022-10-19T01:35:04.143" v="386" actId="1076"/>
        <pc:sldMkLst>
          <pc:docMk/>
          <pc:sldMk cId="0" sldId="329"/>
        </pc:sldMkLst>
        <pc:spChg chg="mod">
          <ac:chgData name="Hằng Phạm Thị Thúy" userId="ba7381d2-fdb7-4a8e-9c98-f67e13e2697c" providerId="ADAL" clId="{198CF8F8-802C-44AE-9DE1-2372A5770F76}" dt="2022-10-19T01:35:01.590" v="385" actId="1076"/>
          <ac:spMkLst>
            <pc:docMk/>
            <pc:sldMk cId="0" sldId="329"/>
            <ac:spMk id="14338" creationId="{D4FDEEC9-5A3D-D1B5-DE13-011D49E5EA5C}"/>
          </ac:spMkLst>
        </pc:spChg>
        <pc:spChg chg="mod">
          <ac:chgData name="Hằng Phạm Thị Thúy" userId="ba7381d2-fdb7-4a8e-9c98-f67e13e2697c" providerId="ADAL" clId="{198CF8F8-802C-44AE-9DE1-2372A5770F76}" dt="2022-10-19T01:34:59.021" v="384" actId="1076"/>
          <ac:spMkLst>
            <pc:docMk/>
            <pc:sldMk cId="0" sldId="329"/>
            <ac:spMk id="14339" creationId="{F92D9FEE-A046-980F-5824-7425D344A2E1}"/>
          </ac:spMkLst>
        </pc:spChg>
        <pc:spChg chg="mod">
          <ac:chgData name="Hằng Phạm Thị Thúy" userId="ba7381d2-fdb7-4a8e-9c98-f67e13e2697c" providerId="ADAL" clId="{198CF8F8-802C-44AE-9DE1-2372A5770F76}" dt="2022-10-19T01:34:53.926" v="383" actId="1076"/>
          <ac:spMkLst>
            <pc:docMk/>
            <pc:sldMk cId="0" sldId="329"/>
            <ac:spMk id="14340" creationId="{919E2617-078C-19A9-0B10-4C1918B4C26C}"/>
          </ac:spMkLst>
        </pc:spChg>
        <pc:spChg chg="del">
          <ac:chgData name="Hằng Phạm Thị Thúy" userId="ba7381d2-fdb7-4a8e-9c98-f67e13e2697c" providerId="ADAL" clId="{198CF8F8-802C-44AE-9DE1-2372A5770F76}" dt="2022-10-19T01:34:26.920" v="376" actId="478"/>
          <ac:spMkLst>
            <pc:docMk/>
            <pc:sldMk cId="0" sldId="329"/>
            <ac:spMk id="14342" creationId="{D589DF1D-4DD3-3DB0-6013-33CEE1AEA941}"/>
          </ac:spMkLst>
        </pc:spChg>
        <pc:spChg chg="del">
          <ac:chgData name="Hằng Phạm Thị Thúy" userId="ba7381d2-fdb7-4a8e-9c98-f67e13e2697c" providerId="ADAL" clId="{198CF8F8-802C-44AE-9DE1-2372A5770F76}" dt="2022-10-19T01:34:26.920" v="376" actId="478"/>
          <ac:spMkLst>
            <pc:docMk/>
            <pc:sldMk cId="0" sldId="329"/>
            <ac:spMk id="14343" creationId="{A41126A4-6B20-B31A-7449-2C19F6132A6E}"/>
          </ac:spMkLst>
        </pc:spChg>
        <pc:spChg chg="del">
          <ac:chgData name="Hằng Phạm Thị Thúy" userId="ba7381d2-fdb7-4a8e-9c98-f67e13e2697c" providerId="ADAL" clId="{198CF8F8-802C-44AE-9DE1-2372A5770F76}" dt="2022-10-19T01:34:26.920" v="376" actId="478"/>
          <ac:spMkLst>
            <pc:docMk/>
            <pc:sldMk cId="0" sldId="329"/>
            <ac:spMk id="14346" creationId="{E89D3E8F-7917-28DD-0F1B-5F4FF08D960A}"/>
          </ac:spMkLst>
        </pc:spChg>
        <pc:spChg chg="del">
          <ac:chgData name="Hằng Phạm Thị Thúy" userId="ba7381d2-fdb7-4a8e-9c98-f67e13e2697c" providerId="ADAL" clId="{198CF8F8-802C-44AE-9DE1-2372A5770F76}" dt="2022-10-19T01:34:29.697" v="377" actId="478"/>
          <ac:spMkLst>
            <pc:docMk/>
            <pc:sldMk cId="0" sldId="329"/>
            <ac:spMk id="14347" creationId="{E804BE63-2D3A-E0F7-340F-A8E76B4D3D4F}"/>
          </ac:spMkLst>
        </pc:spChg>
        <pc:spChg chg="mod">
          <ac:chgData name="Hằng Phạm Thị Thúy" userId="ba7381d2-fdb7-4a8e-9c98-f67e13e2697c" providerId="ADAL" clId="{198CF8F8-802C-44AE-9DE1-2372A5770F76}" dt="2022-10-19T01:35:04.143" v="386" actId="1076"/>
          <ac:spMkLst>
            <pc:docMk/>
            <pc:sldMk cId="0" sldId="329"/>
            <ac:spMk id="14348" creationId="{15D6C888-9B6F-B3CA-91D0-B72A443F596B}"/>
          </ac:spMkLst>
        </pc:spChg>
        <pc:picChg chg="del">
          <ac:chgData name="Hằng Phạm Thị Thúy" userId="ba7381d2-fdb7-4a8e-9c98-f67e13e2697c" providerId="ADAL" clId="{198CF8F8-802C-44AE-9DE1-2372A5770F76}" dt="2022-10-19T01:34:26.920" v="376" actId="478"/>
          <ac:picMkLst>
            <pc:docMk/>
            <pc:sldMk cId="0" sldId="329"/>
            <ac:picMk id="14344" creationId="{DEA596C1-C731-CC37-3DB9-0D0400FE9688}"/>
          </ac:picMkLst>
        </pc:picChg>
        <pc:picChg chg="del">
          <ac:chgData name="Hằng Phạm Thị Thúy" userId="ba7381d2-fdb7-4a8e-9c98-f67e13e2697c" providerId="ADAL" clId="{198CF8F8-802C-44AE-9DE1-2372A5770F76}" dt="2022-10-19T01:34:26.920" v="376" actId="478"/>
          <ac:picMkLst>
            <pc:docMk/>
            <pc:sldMk cId="0" sldId="329"/>
            <ac:picMk id="14345" creationId="{5A49BE0F-77E7-BD0A-0578-E71B546BCC25}"/>
          </ac:picMkLst>
        </pc:picChg>
      </pc:sldChg>
      <pc:sldChg chg="delSp modSp mod">
        <pc:chgData name="Hằng Phạm Thị Thúy" userId="ba7381d2-fdb7-4a8e-9c98-f67e13e2697c" providerId="ADAL" clId="{198CF8F8-802C-44AE-9DE1-2372A5770F76}" dt="2022-10-19T01:35:55.267" v="400" actId="20577"/>
        <pc:sldMkLst>
          <pc:docMk/>
          <pc:sldMk cId="0" sldId="330"/>
        </pc:sldMkLst>
        <pc:spChg chg="mod">
          <ac:chgData name="Hằng Phạm Thị Thúy" userId="ba7381d2-fdb7-4a8e-9c98-f67e13e2697c" providerId="ADAL" clId="{198CF8F8-802C-44AE-9DE1-2372A5770F76}" dt="2022-10-19T01:35:46.333" v="395" actId="20577"/>
          <ac:spMkLst>
            <pc:docMk/>
            <pc:sldMk cId="0" sldId="330"/>
            <ac:spMk id="15362" creationId="{6BB8A516-53A9-4BC5-ECA1-946811129BA9}"/>
          </ac:spMkLst>
        </pc:spChg>
        <pc:spChg chg="mod">
          <ac:chgData name="Hằng Phạm Thị Thúy" userId="ba7381d2-fdb7-4a8e-9c98-f67e13e2697c" providerId="ADAL" clId="{198CF8F8-802C-44AE-9DE1-2372A5770F76}" dt="2022-10-19T01:35:55.267" v="400" actId="20577"/>
          <ac:spMkLst>
            <pc:docMk/>
            <pc:sldMk cId="0" sldId="330"/>
            <ac:spMk id="15363" creationId="{5D6F2F87-6121-843F-856E-06816339BCE7}"/>
          </ac:spMkLst>
        </pc:spChg>
        <pc:spChg chg="del">
          <ac:chgData name="Hằng Phạm Thị Thúy" userId="ba7381d2-fdb7-4a8e-9c98-f67e13e2697c" providerId="ADAL" clId="{198CF8F8-802C-44AE-9DE1-2372A5770F76}" dt="2022-10-19T01:35:18.550" v="387" actId="478"/>
          <ac:spMkLst>
            <pc:docMk/>
            <pc:sldMk cId="0" sldId="330"/>
            <ac:spMk id="15365" creationId="{0575B4F2-027F-CC47-C9B8-B4A2C08CEBE1}"/>
          </ac:spMkLst>
        </pc:spChg>
        <pc:spChg chg="del">
          <ac:chgData name="Hằng Phạm Thị Thúy" userId="ba7381d2-fdb7-4a8e-9c98-f67e13e2697c" providerId="ADAL" clId="{198CF8F8-802C-44AE-9DE1-2372A5770F76}" dt="2022-10-19T01:35:18.550" v="387" actId="478"/>
          <ac:spMkLst>
            <pc:docMk/>
            <pc:sldMk cId="0" sldId="330"/>
            <ac:spMk id="15366" creationId="{55EA2042-CB37-1604-0210-6E98EEBFF0D6}"/>
          </ac:spMkLst>
        </pc:spChg>
        <pc:spChg chg="del">
          <ac:chgData name="Hằng Phạm Thị Thúy" userId="ba7381d2-fdb7-4a8e-9c98-f67e13e2697c" providerId="ADAL" clId="{198CF8F8-802C-44AE-9DE1-2372A5770F76}" dt="2022-10-19T01:35:18.550" v="387" actId="478"/>
          <ac:spMkLst>
            <pc:docMk/>
            <pc:sldMk cId="0" sldId="330"/>
            <ac:spMk id="15369" creationId="{7F9098BE-B9D4-43FD-1DED-10683FEFDD07}"/>
          </ac:spMkLst>
        </pc:spChg>
        <pc:spChg chg="del">
          <ac:chgData name="Hằng Phạm Thị Thúy" userId="ba7381d2-fdb7-4a8e-9c98-f67e13e2697c" providerId="ADAL" clId="{198CF8F8-802C-44AE-9DE1-2372A5770F76}" dt="2022-10-19T01:35:18.550" v="387" actId="478"/>
          <ac:spMkLst>
            <pc:docMk/>
            <pc:sldMk cId="0" sldId="330"/>
            <ac:spMk id="15370" creationId="{E10A7267-4415-1B00-F463-736D7199DC37}"/>
          </ac:spMkLst>
        </pc:spChg>
        <pc:spChg chg="del">
          <ac:chgData name="Hằng Phạm Thị Thúy" userId="ba7381d2-fdb7-4a8e-9c98-f67e13e2697c" providerId="ADAL" clId="{198CF8F8-802C-44AE-9DE1-2372A5770F76}" dt="2022-10-19T01:35:18.550" v="387" actId="478"/>
          <ac:spMkLst>
            <pc:docMk/>
            <pc:sldMk cId="0" sldId="330"/>
            <ac:spMk id="15371" creationId="{DD3C7A64-2C02-7E0D-B740-6F818440648A}"/>
          </ac:spMkLst>
        </pc:spChg>
        <pc:picChg chg="del">
          <ac:chgData name="Hằng Phạm Thị Thúy" userId="ba7381d2-fdb7-4a8e-9c98-f67e13e2697c" providerId="ADAL" clId="{198CF8F8-802C-44AE-9DE1-2372A5770F76}" dt="2022-10-19T01:35:18.550" v="387" actId="478"/>
          <ac:picMkLst>
            <pc:docMk/>
            <pc:sldMk cId="0" sldId="330"/>
            <ac:picMk id="15367" creationId="{9BDB7B33-5195-49E3-333E-8635EC55B4A3}"/>
          </ac:picMkLst>
        </pc:picChg>
        <pc:picChg chg="del">
          <ac:chgData name="Hằng Phạm Thị Thúy" userId="ba7381d2-fdb7-4a8e-9c98-f67e13e2697c" providerId="ADAL" clId="{198CF8F8-802C-44AE-9DE1-2372A5770F76}" dt="2022-10-19T01:35:18.550" v="387" actId="478"/>
          <ac:picMkLst>
            <pc:docMk/>
            <pc:sldMk cId="0" sldId="330"/>
            <ac:picMk id="15368" creationId="{ACCB0F01-5384-A357-3F4E-A647E46B25C5}"/>
          </ac:picMkLst>
        </pc:picChg>
      </pc:sldChg>
      <pc:sldChg chg="delSp del mod">
        <pc:chgData name="Hằng Phạm Thị Thúy" userId="ba7381d2-fdb7-4a8e-9c98-f67e13e2697c" providerId="ADAL" clId="{198CF8F8-802C-44AE-9DE1-2372A5770F76}" dt="2022-10-19T01:16:24.641" v="173" actId="47"/>
        <pc:sldMkLst>
          <pc:docMk/>
          <pc:sldMk cId="0" sldId="332"/>
        </pc:sldMkLst>
        <pc:spChg chg="del">
          <ac:chgData name="Hằng Phạm Thị Thúy" userId="ba7381d2-fdb7-4a8e-9c98-f67e13e2697c" providerId="ADAL" clId="{198CF8F8-802C-44AE-9DE1-2372A5770F76}" dt="2022-10-19T01:15:43.537" v="142" actId="21"/>
          <ac:spMkLst>
            <pc:docMk/>
            <pc:sldMk cId="0" sldId="332"/>
            <ac:spMk id="30725" creationId="{1F6323C2-C430-531A-A2B6-38BDDE443655}"/>
          </ac:spMkLst>
        </pc:spChg>
      </pc:sldChg>
      <pc:sldChg chg="addSp delSp modSp mod modAnim">
        <pc:chgData name="Hằng Phạm Thị Thúy" userId="ba7381d2-fdb7-4a8e-9c98-f67e13e2697c" providerId="ADAL" clId="{198CF8F8-802C-44AE-9DE1-2372A5770F76}" dt="2022-10-19T01:19:41.824" v="195"/>
        <pc:sldMkLst>
          <pc:docMk/>
          <pc:sldMk cId="591688198" sldId="333"/>
        </pc:sldMkLst>
        <pc:spChg chg="del mod">
          <ac:chgData name="Hằng Phạm Thị Thúy" userId="ba7381d2-fdb7-4a8e-9c98-f67e13e2697c" providerId="ADAL" clId="{198CF8F8-802C-44AE-9DE1-2372A5770F76}" dt="2022-10-19T01:17:17.709" v="176" actId="478"/>
          <ac:spMkLst>
            <pc:docMk/>
            <pc:sldMk cId="591688198" sldId="333"/>
            <ac:spMk id="31746" creationId="{9C0C7BF3-DDFB-1A12-BC42-68E95D7E92C4}"/>
          </ac:spMkLst>
        </pc:spChg>
        <pc:spChg chg="del">
          <ac:chgData name="Hằng Phạm Thị Thúy" userId="ba7381d2-fdb7-4a8e-9c98-f67e13e2697c" providerId="ADAL" clId="{198CF8F8-802C-44AE-9DE1-2372A5770F76}" dt="2022-10-19T01:17:17.709" v="176" actId="478"/>
          <ac:spMkLst>
            <pc:docMk/>
            <pc:sldMk cId="591688198" sldId="333"/>
            <ac:spMk id="31747" creationId="{FF59B4EC-4950-B266-089F-EAEC0DD3DC67}"/>
          </ac:spMkLst>
        </pc:spChg>
        <pc:spChg chg="mod">
          <ac:chgData name="Hằng Phạm Thị Thúy" userId="ba7381d2-fdb7-4a8e-9c98-f67e13e2697c" providerId="ADAL" clId="{198CF8F8-802C-44AE-9DE1-2372A5770F76}" dt="2022-10-19T01:17:21.536" v="177" actId="1076"/>
          <ac:spMkLst>
            <pc:docMk/>
            <pc:sldMk cId="591688198" sldId="333"/>
            <ac:spMk id="31748" creationId="{0E0B680D-0F28-7C74-4D99-373DA35B36DC}"/>
          </ac:spMkLst>
        </pc:spChg>
        <pc:spChg chg="mod">
          <ac:chgData name="Hằng Phạm Thị Thúy" userId="ba7381d2-fdb7-4a8e-9c98-f67e13e2697c" providerId="ADAL" clId="{198CF8F8-802C-44AE-9DE1-2372A5770F76}" dt="2022-10-19T01:17:25.446" v="178" actId="1076"/>
          <ac:spMkLst>
            <pc:docMk/>
            <pc:sldMk cId="591688198" sldId="333"/>
            <ac:spMk id="31752" creationId="{2F76C423-DF41-4376-E932-456B4CB01FCC}"/>
          </ac:spMkLst>
        </pc:spChg>
        <pc:picChg chg="add mod">
          <ac:chgData name="Hằng Phạm Thị Thúy" userId="ba7381d2-fdb7-4a8e-9c98-f67e13e2697c" providerId="ADAL" clId="{198CF8F8-802C-44AE-9DE1-2372A5770F76}" dt="2022-10-19T01:17:02.665" v="174"/>
          <ac:picMkLst>
            <pc:docMk/>
            <pc:sldMk cId="591688198" sldId="333"/>
            <ac:picMk id="2" creationId="{51B41218-0139-7FD9-728A-6C2252B20E36}"/>
          </ac:picMkLst>
        </pc:picChg>
        <pc:picChg chg="add mod">
          <ac:chgData name="Hằng Phạm Thị Thúy" userId="ba7381d2-fdb7-4a8e-9c98-f67e13e2697c" providerId="ADAL" clId="{198CF8F8-802C-44AE-9DE1-2372A5770F76}" dt="2022-10-19T01:17:02.665" v="174"/>
          <ac:picMkLst>
            <pc:docMk/>
            <pc:sldMk cId="591688198" sldId="333"/>
            <ac:picMk id="3" creationId="{3414EAA4-F501-D47B-6A5B-DA3AEDBCBFEE}"/>
          </ac:picMkLst>
        </pc:picChg>
        <pc:picChg chg="add mod">
          <ac:chgData name="Hằng Phạm Thị Thúy" userId="ba7381d2-fdb7-4a8e-9c98-f67e13e2697c" providerId="ADAL" clId="{198CF8F8-802C-44AE-9DE1-2372A5770F76}" dt="2022-10-19T01:17:02.665" v="174"/>
          <ac:picMkLst>
            <pc:docMk/>
            <pc:sldMk cId="591688198" sldId="333"/>
            <ac:picMk id="4" creationId="{B0600855-0C20-D431-11F7-9D8758D225AA}"/>
          </ac:picMkLst>
        </pc:picChg>
        <pc:picChg chg="del mod">
          <ac:chgData name="Hằng Phạm Thị Thúy" userId="ba7381d2-fdb7-4a8e-9c98-f67e13e2697c" providerId="ADAL" clId="{198CF8F8-802C-44AE-9DE1-2372A5770F76}" dt="2022-10-19T01:17:17.709" v="176" actId="478"/>
          <ac:picMkLst>
            <pc:docMk/>
            <pc:sldMk cId="591688198" sldId="333"/>
            <ac:picMk id="31749" creationId="{4BF1BCEC-95A6-C95B-3E23-DE6DFFDE7905}"/>
          </ac:picMkLst>
        </pc:picChg>
        <pc:picChg chg="del mod">
          <ac:chgData name="Hằng Phạm Thị Thúy" userId="ba7381d2-fdb7-4a8e-9c98-f67e13e2697c" providerId="ADAL" clId="{198CF8F8-802C-44AE-9DE1-2372A5770F76}" dt="2022-10-19T01:17:17.709" v="176" actId="478"/>
          <ac:picMkLst>
            <pc:docMk/>
            <pc:sldMk cId="591688198" sldId="333"/>
            <ac:picMk id="31750" creationId="{01F73E2A-A293-591C-6908-07D3F59BE713}"/>
          </ac:picMkLst>
        </pc:picChg>
      </pc:sldChg>
      <pc:sldChg chg="del">
        <pc:chgData name="Hằng Phạm Thị Thúy" userId="ba7381d2-fdb7-4a8e-9c98-f67e13e2697c" providerId="ADAL" clId="{198CF8F8-802C-44AE-9DE1-2372A5770F76}" dt="2022-10-12T15:22:41.722" v="116" actId="47"/>
        <pc:sldMkLst>
          <pc:docMk/>
          <pc:sldMk cId="0" sldId="368"/>
        </pc:sldMkLst>
      </pc:sldChg>
      <pc:sldChg chg="del">
        <pc:chgData name="Hằng Phạm Thị Thúy" userId="ba7381d2-fdb7-4a8e-9c98-f67e13e2697c" providerId="ADAL" clId="{198CF8F8-802C-44AE-9DE1-2372A5770F76}" dt="2022-10-12T15:22:38.437" v="115" actId="47"/>
        <pc:sldMkLst>
          <pc:docMk/>
          <pc:sldMk cId="956236499" sldId="374"/>
        </pc:sldMkLst>
      </pc:sldChg>
    </pc:docChg>
  </pc:docChgLst>
  <pc:docChgLst>
    <pc:chgData name="Hằng Phạm Thị Thúy" userId="ba7381d2-fdb7-4a8e-9c98-f67e13e2697c" providerId="ADAL" clId="{9E143464-0A57-48B2-8524-D406D213B9D8}"/>
    <pc:docChg chg="undo custSel addSld delSld modSld sldOrd">
      <pc:chgData name="Hằng Phạm Thị Thúy" userId="ba7381d2-fdb7-4a8e-9c98-f67e13e2697c" providerId="ADAL" clId="{9E143464-0A57-48B2-8524-D406D213B9D8}" dt="2022-10-29T03:44:10.931" v="1132"/>
      <pc:docMkLst>
        <pc:docMk/>
      </pc:docMkLst>
      <pc:sldChg chg="delSp modSp mod delAnim">
        <pc:chgData name="Hằng Phạm Thị Thúy" userId="ba7381d2-fdb7-4a8e-9c98-f67e13e2697c" providerId="ADAL" clId="{9E143464-0A57-48B2-8524-D406D213B9D8}" dt="2022-10-29T01:22:49.183" v="14" actId="1076"/>
        <pc:sldMkLst>
          <pc:docMk/>
          <pc:sldMk cId="0" sldId="279"/>
        </pc:sldMkLst>
        <pc:spChg chg="del">
          <ac:chgData name="Hằng Phạm Thị Thúy" userId="ba7381d2-fdb7-4a8e-9c98-f67e13e2697c" providerId="ADAL" clId="{9E143464-0A57-48B2-8524-D406D213B9D8}" dt="2022-10-29T01:22:32.423" v="13" actId="478"/>
          <ac:spMkLst>
            <pc:docMk/>
            <pc:sldMk cId="0" sldId="279"/>
            <ac:spMk id="3" creationId="{5D7FE815-B8E7-AE83-4687-416C3F0EF203}"/>
          </ac:spMkLst>
        </pc:spChg>
        <pc:spChg chg="mod">
          <ac:chgData name="Hằng Phạm Thị Thúy" userId="ba7381d2-fdb7-4a8e-9c98-f67e13e2697c" providerId="ADAL" clId="{9E143464-0A57-48B2-8524-D406D213B9D8}" dt="2022-10-29T01:22:49.183" v="14" actId="1076"/>
          <ac:spMkLst>
            <pc:docMk/>
            <pc:sldMk cId="0" sldId="279"/>
            <ac:spMk id="23556" creationId="{9B0784CE-121B-F4D5-D715-44D7164E6355}"/>
          </ac:spMkLst>
        </pc:spChg>
      </pc:sldChg>
      <pc:sldChg chg="addSp delSp modSp mod addAnim delAnim modAnim">
        <pc:chgData name="Hằng Phạm Thị Thúy" userId="ba7381d2-fdb7-4a8e-9c98-f67e13e2697c" providerId="ADAL" clId="{9E143464-0A57-48B2-8524-D406D213B9D8}" dt="2022-10-29T03:39:41.909" v="1110" actId="14100"/>
        <pc:sldMkLst>
          <pc:docMk/>
          <pc:sldMk cId="0" sldId="292"/>
        </pc:sldMkLst>
        <pc:spChg chg="add del mod">
          <ac:chgData name="Hằng Phạm Thị Thúy" userId="ba7381d2-fdb7-4a8e-9c98-f67e13e2697c" providerId="ADAL" clId="{9E143464-0A57-48B2-8524-D406D213B9D8}" dt="2022-10-29T03:12:30.935" v="858" actId="21"/>
          <ac:spMkLst>
            <pc:docMk/>
            <pc:sldMk cId="0" sldId="292"/>
            <ac:spMk id="2" creationId="{38D79235-DABE-C0D1-E544-561E2CC254EA}"/>
          </ac:spMkLst>
        </pc:spChg>
        <pc:spChg chg="add mod">
          <ac:chgData name="Hằng Phạm Thị Thúy" userId="ba7381d2-fdb7-4a8e-9c98-f67e13e2697c" providerId="ADAL" clId="{9E143464-0A57-48B2-8524-D406D213B9D8}" dt="2022-10-29T03:09:53.342" v="839"/>
          <ac:spMkLst>
            <pc:docMk/>
            <pc:sldMk cId="0" sldId="292"/>
            <ac:spMk id="3" creationId="{8F673DE8-A10A-1A95-758E-2A81EB4879B5}"/>
          </ac:spMkLst>
        </pc:spChg>
        <pc:spChg chg="add mod">
          <ac:chgData name="Hằng Phạm Thị Thúy" userId="ba7381d2-fdb7-4a8e-9c98-f67e13e2697c" providerId="ADAL" clId="{9E143464-0A57-48B2-8524-D406D213B9D8}" dt="2022-10-29T03:13:19.101" v="867" actId="1038"/>
          <ac:spMkLst>
            <pc:docMk/>
            <pc:sldMk cId="0" sldId="292"/>
            <ac:spMk id="4" creationId="{210EA391-F5BD-58C1-0064-6A9A717FC7AA}"/>
          </ac:spMkLst>
        </pc:spChg>
        <pc:spChg chg="add mod">
          <ac:chgData name="Hằng Phạm Thị Thúy" userId="ba7381d2-fdb7-4a8e-9c98-f67e13e2697c" providerId="ADAL" clId="{9E143464-0A57-48B2-8524-D406D213B9D8}" dt="2022-10-29T03:13:23.888" v="868" actId="14100"/>
          <ac:spMkLst>
            <pc:docMk/>
            <pc:sldMk cId="0" sldId="292"/>
            <ac:spMk id="5" creationId="{7730E1EA-1509-2A7F-81B5-A28546DF344F}"/>
          </ac:spMkLst>
        </pc:spChg>
        <pc:spChg chg="add mod">
          <ac:chgData name="Hằng Phạm Thị Thúy" userId="ba7381d2-fdb7-4a8e-9c98-f67e13e2697c" providerId="ADAL" clId="{9E143464-0A57-48B2-8524-D406D213B9D8}" dt="2022-10-29T03:11:41.167" v="845"/>
          <ac:spMkLst>
            <pc:docMk/>
            <pc:sldMk cId="0" sldId="292"/>
            <ac:spMk id="6" creationId="{B591538E-83F2-7D6C-7A92-D0E95D46A21F}"/>
          </ac:spMkLst>
        </pc:spChg>
        <pc:spChg chg="add del mod">
          <ac:chgData name="Hằng Phạm Thị Thúy" userId="ba7381d2-fdb7-4a8e-9c98-f67e13e2697c" providerId="ADAL" clId="{9E143464-0A57-48B2-8524-D406D213B9D8}" dt="2022-10-29T03:11:52.973" v="848"/>
          <ac:spMkLst>
            <pc:docMk/>
            <pc:sldMk cId="0" sldId="292"/>
            <ac:spMk id="7" creationId="{010758A9-1455-E8B0-15B0-4AEF7E255E88}"/>
          </ac:spMkLst>
        </pc:spChg>
        <pc:spChg chg="mod">
          <ac:chgData name="Hằng Phạm Thị Thúy" userId="ba7381d2-fdb7-4a8e-9c98-f67e13e2697c" providerId="ADAL" clId="{9E143464-0A57-48B2-8524-D406D213B9D8}" dt="2022-10-29T03:09:41.315" v="837" actId="14100"/>
          <ac:spMkLst>
            <pc:docMk/>
            <pc:sldMk cId="0" sldId="292"/>
            <ac:spMk id="8" creationId="{00000000-0000-0000-0000-000000000000}"/>
          </ac:spMkLst>
        </pc:spChg>
        <pc:spChg chg="add mod">
          <ac:chgData name="Hằng Phạm Thị Thúy" userId="ba7381d2-fdb7-4a8e-9c98-f67e13e2697c" providerId="ADAL" clId="{9E143464-0A57-48B2-8524-D406D213B9D8}" dt="2022-10-29T03:12:00.934" v="851"/>
          <ac:spMkLst>
            <pc:docMk/>
            <pc:sldMk cId="0" sldId="292"/>
            <ac:spMk id="9" creationId="{0B945CA3-C561-7B26-1B8A-845AEE63949D}"/>
          </ac:spMkLst>
        </pc:spChg>
        <pc:spChg chg="add mod">
          <ac:chgData name="Hằng Phạm Thị Thúy" userId="ba7381d2-fdb7-4a8e-9c98-f67e13e2697c" providerId="ADAL" clId="{9E143464-0A57-48B2-8524-D406D213B9D8}" dt="2022-10-29T03:39:41.909" v="1110" actId="14100"/>
          <ac:spMkLst>
            <pc:docMk/>
            <pc:sldMk cId="0" sldId="292"/>
            <ac:spMk id="10" creationId="{1E16CF08-739E-A57F-AB04-59CD0C61B27E}"/>
          </ac:spMkLst>
        </pc:spChg>
        <pc:spChg chg="mod">
          <ac:chgData name="Hằng Phạm Thị Thúy" userId="ba7381d2-fdb7-4a8e-9c98-f67e13e2697c" providerId="ADAL" clId="{9E143464-0A57-48B2-8524-D406D213B9D8}" dt="2022-10-29T03:07:44.866" v="833" actId="1076"/>
          <ac:spMkLst>
            <pc:docMk/>
            <pc:sldMk cId="0" sldId="292"/>
            <ac:spMk id="11" creationId="{00000000-0000-0000-0000-000000000000}"/>
          </ac:spMkLst>
        </pc:spChg>
        <pc:spChg chg="mod">
          <ac:chgData name="Hằng Phạm Thị Thúy" userId="ba7381d2-fdb7-4a8e-9c98-f67e13e2697c" providerId="ADAL" clId="{9E143464-0A57-48B2-8524-D406D213B9D8}" dt="2022-10-29T03:07:49.329" v="834" actId="1076"/>
          <ac:spMkLst>
            <pc:docMk/>
            <pc:sldMk cId="0" sldId="292"/>
            <ac:spMk id="12" creationId="{00000000-0000-0000-0000-000000000000}"/>
          </ac:spMkLst>
        </pc:spChg>
        <pc:spChg chg="mod">
          <ac:chgData name="Hằng Phạm Thị Thúy" userId="ba7381d2-fdb7-4a8e-9c98-f67e13e2697c" providerId="ADAL" clId="{9E143464-0A57-48B2-8524-D406D213B9D8}" dt="2022-10-29T03:07:54.881" v="835" actId="1076"/>
          <ac:spMkLst>
            <pc:docMk/>
            <pc:sldMk cId="0" sldId="292"/>
            <ac:spMk id="13" creationId="{00000000-0000-0000-0000-000000000000}"/>
          </ac:spMkLst>
        </pc:spChg>
        <pc:spChg chg="add mod">
          <ac:chgData name="Hằng Phạm Thị Thúy" userId="ba7381d2-fdb7-4a8e-9c98-f67e13e2697c" providerId="ADAL" clId="{9E143464-0A57-48B2-8524-D406D213B9D8}" dt="2022-10-29T03:12:19.476" v="855"/>
          <ac:spMkLst>
            <pc:docMk/>
            <pc:sldMk cId="0" sldId="292"/>
            <ac:spMk id="14" creationId="{2ACD45DE-FB9B-D1E1-51CA-9D0317346965}"/>
          </ac:spMkLst>
        </pc:spChg>
        <pc:spChg chg="add mod">
          <ac:chgData name="Hằng Phạm Thị Thúy" userId="ba7381d2-fdb7-4a8e-9c98-f67e13e2697c" providerId="ADAL" clId="{9E143464-0A57-48B2-8524-D406D213B9D8}" dt="2022-10-29T03:12:25.607" v="857"/>
          <ac:spMkLst>
            <pc:docMk/>
            <pc:sldMk cId="0" sldId="292"/>
            <ac:spMk id="15" creationId="{A682CAF9-1CA6-9DDE-8A84-CF1310A60864}"/>
          </ac:spMkLst>
        </pc:spChg>
        <pc:spChg chg="add mod">
          <ac:chgData name="Hằng Phạm Thị Thúy" userId="ba7381d2-fdb7-4a8e-9c98-f67e13e2697c" providerId="ADAL" clId="{9E143464-0A57-48B2-8524-D406D213B9D8}" dt="2022-10-29T03:12:31.800" v="859"/>
          <ac:spMkLst>
            <pc:docMk/>
            <pc:sldMk cId="0" sldId="292"/>
            <ac:spMk id="16" creationId="{228FC6FA-32E5-E32F-B2F7-DD81220AC52E}"/>
          </ac:spMkLst>
        </pc:spChg>
        <pc:spChg chg="add mod">
          <ac:chgData name="Hằng Phạm Thị Thúy" userId="ba7381d2-fdb7-4a8e-9c98-f67e13e2697c" providerId="ADAL" clId="{9E143464-0A57-48B2-8524-D406D213B9D8}" dt="2022-10-29T03:12:36.494" v="861"/>
          <ac:spMkLst>
            <pc:docMk/>
            <pc:sldMk cId="0" sldId="292"/>
            <ac:spMk id="17" creationId="{DD73E23D-9DEA-DD4D-D419-AC40C88DF63A}"/>
          </ac:spMkLst>
        </pc:spChg>
        <pc:spChg chg="add mod">
          <ac:chgData name="Hằng Phạm Thị Thúy" userId="ba7381d2-fdb7-4a8e-9c98-f67e13e2697c" providerId="ADAL" clId="{9E143464-0A57-48B2-8524-D406D213B9D8}" dt="2022-10-29T03:12:40.647" v="863"/>
          <ac:spMkLst>
            <pc:docMk/>
            <pc:sldMk cId="0" sldId="292"/>
            <ac:spMk id="18" creationId="{538B0B66-4507-AE90-5DB6-7A6C58747AE9}"/>
          </ac:spMkLst>
        </pc:spChg>
        <pc:spChg chg="add del mod">
          <ac:chgData name="Hằng Phạm Thị Thúy" userId="ba7381d2-fdb7-4a8e-9c98-f67e13e2697c" providerId="ADAL" clId="{9E143464-0A57-48B2-8524-D406D213B9D8}" dt="2022-10-29T03:30:10.200" v="983" actId="478"/>
          <ac:spMkLst>
            <pc:docMk/>
            <pc:sldMk cId="0" sldId="292"/>
            <ac:spMk id="19" creationId="{56EA709E-9A2A-E61E-9897-7ECE77E17990}"/>
          </ac:spMkLst>
        </pc:spChg>
        <pc:spChg chg="mod">
          <ac:chgData name="Hằng Phạm Thị Thúy" userId="ba7381d2-fdb7-4a8e-9c98-f67e13e2697c" providerId="ADAL" clId="{9E143464-0A57-48B2-8524-D406D213B9D8}" dt="2022-10-29T02:58:38.192" v="771" actId="1076"/>
          <ac:spMkLst>
            <pc:docMk/>
            <pc:sldMk cId="0" sldId="292"/>
            <ac:spMk id="23" creationId="{00000000-0000-0000-0000-000000000000}"/>
          </ac:spMkLst>
        </pc:spChg>
        <pc:spChg chg="mod">
          <ac:chgData name="Hằng Phạm Thị Thúy" userId="ba7381d2-fdb7-4a8e-9c98-f67e13e2697c" providerId="ADAL" clId="{9E143464-0A57-48B2-8524-D406D213B9D8}" dt="2022-10-29T02:59:55.033" v="785" actId="1038"/>
          <ac:spMkLst>
            <pc:docMk/>
            <pc:sldMk cId="0" sldId="292"/>
            <ac:spMk id="24" creationId="{00000000-0000-0000-0000-000000000000}"/>
          </ac:spMkLst>
        </pc:spChg>
        <pc:spChg chg="mod">
          <ac:chgData name="Hằng Phạm Thị Thúy" userId="ba7381d2-fdb7-4a8e-9c98-f67e13e2697c" providerId="ADAL" clId="{9E143464-0A57-48B2-8524-D406D213B9D8}" dt="2022-10-29T02:59:11.515" v="777" actId="1035"/>
          <ac:spMkLst>
            <pc:docMk/>
            <pc:sldMk cId="0" sldId="292"/>
            <ac:spMk id="25" creationId="{00000000-0000-0000-0000-000000000000}"/>
          </ac:spMkLst>
        </pc:spChg>
        <pc:spChg chg="mod">
          <ac:chgData name="Hằng Phạm Thị Thúy" userId="ba7381d2-fdb7-4a8e-9c98-f67e13e2697c" providerId="ADAL" clId="{9E143464-0A57-48B2-8524-D406D213B9D8}" dt="2022-10-29T03:04:28.160" v="807" actId="1035"/>
          <ac:spMkLst>
            <pc:docMk/>
            <pc:sldMk cId="0" sldId="292"/>
            <ac:spMk id="26" creationId="{00000000-0000-0000-0000-000000000000}"/>
          </ac:spMkLst>
        </pc:spChg>
        <pc:spChg chg="mod">
          <ac:chgData name="Hằng Phạm Thị Thúy" userId="ba7381d2-fdb7-4a8e-9c98-f67e13e2697c" providerId="ADAL" clId="{9E143464-0A57-48B2-8524-D406D213B9D8}" dt="2022-10-29T03:05:11.829" v="815" actId="1076"/>
          <ac:spMkLst>
            <pc:docMk/>
            <pc:sldMk cId="0" sldId="292"/>
            <ac:spMk id="27" creationId="{00000000-0000-0000-0000-000000000000}"/>
          </ac:spMkLst>
        </pc:spChg>
        <pc:spChg chg="mod">
          <ac:chgData name="Hằng Phạm Thị Thúy" userId="ba7381d2-fdb7-4a8e-9c98-f67e13e2697c" providerId="ADAL" clId="{9E143464-0A57-48B2-8524-D406D213B9D8}" dt="2022-10-29T03:00:57.620" v="795" actId="1076"/>
          <ac:spMkLst>
            <pc:docMk/>
            <pc:sldMk cId="0" sldId="292"/>
            <ac:spMk id="28" creationId="{00000000-0000-0000-0000-000000000000}"/>
          </ac:spMkLst>
        </pc:spChg>
        <pc:spChg chg="del mod">
          <ac:chgData name="Hằng Phạm Thị Thúy" userId="ba7381d2-fdb7-4a8e-9c98-f67e13e2697c" providerId="ADAL" clId="{9E143464-0A57-48B2-8524-D406D213B9D8}" dt="2022-10-29T03:09:52.046" v="838" actId="21"/>
          <ac:spMkLst>
            <pc:docMk/>
            <pc:sldMk cId="0" sldId="292"/>
            <ac:spMk id="30" creationId="{00000000-0000-0000-0000-000000000000}"/>
          </ac:spMkLst>
        </pc:spChg>
        <pc:spChg chg="del mod">
          <ac:chgData name="Hằng Phạm Thị Thúy" userId="ba7381d2-fdb7-4a8e-9c98-f67e13e2697c" providerId="ADAL" clId="{9E143464-0A57-48B2-8524-D406D213B9D8}" dt="2022-10-29T03:10:07.443" v="842" actId="21"/>
          <ac:spMkLst>
            <pc:docMk/>
            <pc:sldMk cId="0" sldId="292"/>
            <ac:spMk id="31" creationId="{00000000-0000-0000-0000-000000000000}"/>
          </ac:spMkLst>
        </pc:spChg>
        <pc:spChg chg="del mod">
          <ac:chgData name="Hằng Phạm Thị Thúy" userId="ba7381d2-fdb7-4a8e-9c98-f67e13e2697c" providerId="ADAL" clId="{9E143464-0A57-48B2-8524-D406D213B9D8}" dt="2022-10-29T03:11:40.298" v="844" actId="21"/>
          <ac:spMkLst>
            <pc:docMk/>
            <pc:sldMk cId="0" sldId="292"/>
            <ac:spMk id="32" creationId="{00000000-0000-0000-0000-000000000000}"/>
          </ac:spMkLst>
        </pc:spChg>
        <pc:spChg chg="del mod">
          <ac:chgData name="Hằng Phạm Thị Thúy" userId="ba7381d2-fdb7-4a8e-9c98-f67e13e2697c" providerId="ADAL" clId="{9E143464-0A57-48B2-8524-D406D213B9D8}" dt="2022-10-29T03:10:03.146" v="840" actId="21"/>
          <ac:spMkLst>
            <pc:docMk/>
            <pc:sldMk cId="0" sldId="292"/>
            <ac:spMk id="33" creationId="{00000000-0000-0000-0000-000000000000}"/>
          </ac:spMkLst>
        </pc:spChg>
        <pc:spChg chg="del mod">
          <ac:chgData name="Hằng Phạm Thị Thúy" userId="ba7381d2-fdb7-4a8e-9c98-f67e13e2697c" providerId="ADAL" clId="{9E143464-0A57-48B2-8524-D406D213B9D8}" dt="2022-10-29T03:12:07.018" v="852" actId="21"/>
          <ac:spMkLst>
            <pc:docMk/>
            <pc:sldMk cId="0" sldId="292"/>
            <ac:spMk id="34" creationId="{00000000-0000-0000-0000-000000000000}"/>
          </ac:spMkLst>
        </pc:spChg>
        <pc:spChg chg="del mod">
          <ac:chgData name="Hằng Phạm Thị Thúy" userId="ba7381d2-fdb7-4a8e-9c98-f67e13e2697c" providerId="ADAL" clId="{9E143464-0A57-48B2-8524-D406D213B9D8}" dt="2022-10-29T03:12:18.420" v="854" actId="21"/>
          <ac:spMkLst>
            <pc:docMk/>
            <pc:sldMk cId="0" sldId="292"/>
            <ac:spMk id="35" creationId="{00000000-0000-0000-0000-000000000000}"/>
          </ac:spMkLst>
        </pc:spChg>
        <pc:spChg chg="del mod">
          <ac:chgData name="Hằng Phạm Thị Thúy" userId="ba7381d2-fdb7-4a8e-9c98-f67e13e2697c" providerId="ADAL" clId="{9E143464-0A57-48B2-8524-D406D213B9D8}" dt="2022-10-29T03:12:24.307" v="856" actId="21"/>
          <ac:spMkLst>
            <pc:docMk/>
            <pc:sldMk cId="0" sldId="292"/>
            <ac:spMk id="36" creationId="{00000000-0000-0000-0000-000000000000}"/>
          </ac:spMkLst>
        </pc:spChg>
        <pc:spChg chg="add del mod">
          <ac:chgData name="Hằng Phạm Thị Thúy" userId="ba7381d2-fdb7-4a8e-9c98-f67e13e2697c" providerId="ADAL" clId="{9E143464-0A57-48B2-8524-D406D213B9D8}" dt="2022-10-29T03:11:59.184" v="850" actId="21"/>
          <ac:spMkLst>
            <pc:docMk/>
            <pc:sldMk cId="0" sldId="292"/>
            <ac:spMk id="37" creationId="{00000000-0000-0000-0000-000000000000}"/>
          </ac:spMkLst>
        </pc:spChg>
        <pc:spChg chg="del mod">
          <ac:chgData name="Hằng Phạm Thị Thúy" userId="ba7381d2-fdb7-4a8e-9c98-f67e13e2697c" providerId="ADAL" clId="{9E143464-0A57-48B2-8524-D406D213B9D8}" dt="2022-10-29T03:12:39.847" v="862" actId="21"/>
          <ac:spMkLst>
            <pc:docMk/>
            <pc:sldMk cId="0" sldId="292"/>
            <ac:spMk id="40" creationId="{00000000-0000-0000-0000-000000000000}"/>
          </ac:spMkLst>
        </pc:spChg>
        <pc:spChg chg="del mod">
          <ac:chgData name="Hằng Phạm Thị Thúy" userId="ba7381d2-fdb7-4a8e-9c98-f67e13e2697c" providerId="ADAL" clId="{9E143464-0A57-48B2-8524-D406D213B9D8}" dt="2022-10-29T03:06:41.787" v="823" actId="478"/>
          <ac:spMkLst>
            <pc:docMk/>
            <pc:sldMk cId="0" sldId="292"/>
            <ac:spMk id="41" creationId="{00000000-0000-0000-0000-000000000000}"/>
          </ac:spMkLst>
        </pc:spChg>
        <pc:spChg chg="mod">
          <ac:chgData name="Hằng Phạm Thị Thúy" userId="ba7381d2-fdb7-4a8e-9c98-f67e13e2697c" providerId="ADAL" clId="{9E143464-0A57-48B2-8524-D406D213B9D8}" dt="2022-10-29T03:06:56.114" v="827" actId="1037"/>
          <ac:spMkLst>
            <pc:docMk/>
            <pc:sldMk cId="0" sldId="292"/>
            <ac:spMk id="42" creationId="{00000000-0000-0000-0000-000000000000}"/>
          </ac:spMkLst>
        </pc:spChg>
        <pc:spChg chg="del mod">
          <ac:chgData name="Hằng Phạm Thị Thúy" userId="ba7381d2-fdb7-4a8e-9c98-f67e13e2697c" providerId="ADAL" clId="{9E143464-0A57-48B2-8524-D406D213B9D8}" dt="2022-10-29T03:12:35.601" v="860" actId="21"/>
          <ac:spMkLst>
            <pc:docMk/>
            <pc:sldMk cId="0" sldId="292"/>
            <ac:spMk id="44" creationId="{00000000-0000-0000-0000-000000000000}"/>
          </ac:spMkLst>
        </pc:spChg>
        <pc:spChg chg="mod">
          <ac:chgData name="Hằng Phạm Thị Thúy" userId="ba7381d2-fdb7-4a8e-9c98-f67e13e2697c" providerId="ADAL" clId="{9E143464-0A57-48B2-8524-D406D213B9D8}" dt="2022-10-29T03:07:25.767" v="832" actId="1035"/>
          <ac:spMkLst>
            <pc:docMk/>
            <pc:sldMk cId="0" sldId="292"/>
            <ac:spMk id="45" creationId="{00000000-0000-0000-0000-000000000000}"/>
          </ac:spMkLst>
        </pc:spChg>
        <pc:spChg chg="mod">
          <ac:chgData name="Hằng Phạm Thị Thúy" userId="ba7381d2-fdb7-4a8e-9c98-f67e13e2697c" providerId="ADAL" clId="{9E143464-0A57-48B2-8524-D406D213B9D8}" dt="2022-10-29T02:57:00.298" v="754" actId="1076"/>
          <ac:spMkLst>
            <pc:docMk/>
            <pc:sldMk cId="0" sldId="292"/>
            <ac:spMk id="15362" creationId="{00000000-0000-0000-0000-000000000000}"/>
          </ac:spMkLst>
        </pc:spChg>
        <pc:spChg chg="mod">
          <ac:chgData name="Hằng Phạm Thị Thúy" userId="ba7381d2-fdb7-4a8e-9c98-f67e13e2697c" providerId="ADAL" clId="{9E143464-0A57-48B2-8524-D406D213B9D8}" dt="2022-10-29T02:57:37.880" v="763" actId="1076"/>
          <ac:spMkLst>
            <pc:docMk/>
            <pc:sldMk cId="0" sldId="292"/>
            <ac:spMk id="15363" creationId="{00000000-0000-0000-0000-000000000000}"/>
          </ac:spMkLst>
        </pc:spChg>
        <pc:spChg chg="del">
          <ac:chgData name="Hằng Phạm Thị Thúy" userId="ba7381d2-fdb7-4a8e-9c98-f67e13e2697c" providerId="ADAL" clId="{9E143464-0A57-48B2-8524-D406D213B9D8}" dt="2022-10-29T02:56:57.065" v="752" actId="478"/>
          <ac:spMkLst>
            <pc:docMk/>
            <pc:sldMk cId="0" sldId="292"/>
            <ac:spMk id="15382" creationId="{00000000-0000-0000-0000-000000000000}"/>
          </ac:spMkLst>
        </pc:spChg>
      </pc:sldChg>
      <pc:sldChg chg="delSp modSp mod">
        <pc:chgData name="Hằng Phạm Thị Thúy" userId="ba7381d2-fdb7-4a8e-9c98-f67e13e2697c" providerId="ADAL" clId="{9E143464-0A57-48B2-8524-D406D213B9D8}" dt="2022-10-29T01:36:39.470" v="131" actId="1076"/>
        <pc:sldMkLst>
          <pc:docMk/>
          <pc:sldMk cId="0" sldId="293"/>
        </pc:sldMkLst>
        <pc:spChg chg="mod">
          <ac:chgData name="Hằng Phạm Thị Thúy" userId="ba7381d2-fdb7-4a8e-9c98-f67e13e2697c" providerId="ADAL" clId="{9E143464-0A57-48B2-8524-D406D213B9D8}" dt="2022-10-29T01:33:48.828" v="107" actId="255"/>
          <ac:spMkLst>
            <pc:docMk/>
            <pc:sldMk cId="0" sldId="293"/>
            <ac:spMk id="11" creationId="{00000000-0000-0000-0000-000000000000}"/>
          </ac:spMkLst>
        </pc:spChg>
        <pc:spChg chg="mod">
          <ac:chgData name="Hằng Phạm Thị Thúy" userId="ba7381d2-fdb7-4a8e-9c98-f67e13e2697c" providerId="ADAL" clId="{9E143464-0A57-48B2-8524-D406D213B9D8}" dt="2022-10-29T01:34:02.231" v="109" actId="1076"/>
          <ac:spMkLst>
            <pc:docMk/>
            <pc:sldMk cId="0" sldId="293"/>
            <ac:spMk id="12" creationId="{00000000-0000-0000-0000-000000000000}"/>
          </ac:spMkLst>
        </pc:spChg>
        <pc:spChg chg="mod">
          <ac:chgData name="Hằng Phạm Thị Thúy" userId="ba7381d2-fdb7-4a8e-9c98-f67e13e2697c" providerId="ADAL" clId="{9E143464-0A57-48B2-8524-D406D213B9D8}" dt="2022-10-29T01:35:22.615" v="122" actId="1076"/>
          <ac:spMkLst>
            <pc:docMk/>
            <pc:sldMk cId="0" sldId="293"/>
            <ac:spMk id="20" creationId="{00000000-0000-0000-0000-000000000000}"/>
          </ac:spMkLst>
        </pc:spChg>
        <pc:spChg chg="mod">
          <ac:chgData name="Hằng Phạm Thị Thúy" userId="ba7381d2-fdb7-4a8e-9c98-f67e13e2697c" providerId="ADAL" clId="{9E143464-0A57-48B2-8524-D406D213B9D8}" dt="2022-10-29T01:36:39.470" v="131" actId="1076"/>
          <ac:spMkLst>
            <pc:docMk/>
            <pc:sldMk cId="0" sldId="293"/>
            <ac:spMk id="21" creationId="{00000000-0000-0000-0000-000000000000}"/>
          </ac:spMkLst>
        </pc:spChg>
        <pc:spChg chg="mod">
          <ac:chgData name="Hằng Phạm Thị Thúy" userId="ba7381d2-fdb7-4a8e-9c98-f67e13e2697c" providerId="ADAL" clId="{9E143464-0A57-48B2-8524-D406D213B9D8}" dt="2022-10-29T01:36:36.438" v="130" actId="1076"/>
          <ac:spMkLst>
            <pc:docMk/>
            <pc:sldMk cId="0" sldId="293"/>
            <ac:spMk id="22" creationId="{00000000-0000-0000-0000-000000000000}"/>
          </ac:spMkLst>
        </pc:spChg>
        <pc:spChg chg="mod">
          <ac:chgData name="Hằng Phạm Thị Thúy" userId="ba7381d2-fdb7-4a8e-9c98-f67e13e2697c" providerId="ADAL" clId="{9E143464-0A57-48B2-8524-D406D213B9D8}" dt="2022-10-29T01:35:22.615" v="122" actId="1076"/>
          <ac:spMkLst>
            <pc:docMk/>
            <pc:sldMk cId="0" sldId="293"/>
            <ac:spMk id="23" creationId="{00000000-0000-0000-0000-000000000000}"/>
          </ac:spMkLst>
        </pc:spChg>
        <pc:spChg chg="mod">
          <ac:chgData name="Hằng Phạm Thị Thúy" userId="ba7381d2-fdb7-4a8e-9c98-f67e13e2697c" providerId="ADAL" clId="{9E143464-0A57-48B2-8524-D406D213B9D8}" dt="2022-10-29T01:33:17.690" v="104" actId="14100"/>
          <ac:spMkLst>
            <pc:docMk/>
            <pc:sldMk cId="0" sldId="293"/>
            <ac:spMk id="5122" creationId="{00000000-0000-0000-0000-000000000000}"/>
          </ac:spMkLst>
        </pc:spChg>
        <pc:spChg chg="del">
          <ac:chgData name="Hằng Phạm Thị Thúy" userId="ba7381d2-fdb7-4a8e-9c98-f67e13e2697c" providerId="ADAL" clId="{9E143464-0A57-48B2-8524-D406D213B9D8}" dt="2022-10-29T01:33:31.278" v="105" actId="478"/>
          <ac:spMkLst>
            <pc:docMk/>
            <pc:sldMk cId="0" sldId="293"/>
            <ac:spMk id="5123" creationId="{00000000-0000-0000-0000-000000000000}"/>
          </ac:spMkLst>
        </pc:spChg>
        <pc:spChg chg="mod">
          <ac:chgData name="Hằng Phạm Thị Thúy" userId="ba7381d2-fdb7-4a8e-9c98-f67e13e2697c" providerId="ADAL" clId="{9E143464-0A57-48B2-8524-D406D213B9D8}" dt="2022-10-29T01:35:34.790" v="125" actId="1076"/>
          <ac:spMkLst>
            <pc:docMk/>
            <pc:sldMk cId="0" sldId="293"/>
            <ac:spMk id="5126" creationId="{00000000-0000-0000-0000-000000000000}"/>
          </ac:spMkLst>
        </pc:spChg>
        <pc:spChg chg="mod">
          <ac:chgData name="Hằng Phạm Thị Thúy" userId="ba7381d2-fdb7-4a8e-9c98-f67e13e2697c" providerId="ADAL" clId="{9E143464-0A57-48B2-8524-D406D213B9D8}" dt="2022-10-29T01:35:31.337" v="124" actId="1076"/>
          <ac:spMkLst>
            <pc:docMk/>
            <pc:sldMk cId="0" sldId="293"/>
            <ac:spMk id="5127" creationId="{00000000-0000-0000-0000-000000000000}"/>
          </ac:spMkLst>
        </pc:spChg>
        <pc:spChg chg="mod">
          <ac:chgData name="Hằng Phạm Thị Thúy" userId="ba7381d2-fdb7-4a8e-9c98-f67e13e2697c" providerId="ADAL" clId="{9E143464-0A57-48B2-8524-D406D213B9D8}" dt="2022-10-29T01:35:26.174" v="123" actId="1076"/>
          <ac:spMkLst>
            <pc:docMk/>
            <pc:sldMk cId="0" sldId="293"/>
            <ac:spMk id="5128" creationId="{00000000-0000-0000-0000-000000000000}"/>
          </ac:spMkLst>
        </pc:spChg>
        <pc:spChg chg="mod">
          <ac:chgData name="Hằng Phạm Thị Thúy" userId="ba7381d2-fdb7-4a8e-9c98-f67e13e2697c" providerId="ADAL" clId="{9E143464-0A57-48B2-8524-D406D213B9D8}" dt="2022-10-29T01:35:44.209" v="127" actId="14100"/>
          <ac:spMkLst>
            <pc:docMk/>
            <pc:sldMk cId="0" sldId="293"/>
            <ac:spMk id="5137" creationId="{00000000-0000-0000-0000-000000000000}"/>
          </ac:spMkLst>
        </pc:spChg>
        <pc:spChg chg="mod">
          <ac:chgData name="Hằng Phạm Thị Thúy" userId="ba7381d2-fdb7-4a8e-9c98-f67e13e2697c" providerId="ADAL" clId="{9E143464-0A57-48B2-8524-D406D213B9D8}" dt="2022-10-29T01:35:48.470" v="128" actId="1076"/>
          <ac:spMkLst>
            <pc:docMk/>
            <pc:sldMk cId="0" sldId="293"/>
            <ac:spMk id="5138" creationId="{00000000-0000-0000-0000-000000000000}"/>
          </ac:spMkLst>
        </pc:spChg>
      </pc:sldChg>
      <pc:sldChg chg="delSp modSp mod">
        <pc:chgData name="Hằng Phạm Thị Thúy" userId="ba7381d2-fdb7-4a8e-9c98-f67e13e2697c" providerId="ADAL" clId="{9E143464-0A57-48B2-8524-D406D213B9D8}" dt="2022-10-29T03:33:45.935" v="1069" actId="20577"/>
        <pc:sldMkLst>
          <pc:docMk/>
          <pc:sldMk cId="0" sldId="294"/>
        </pc:sldMkLst>
        <pc:spChg chg="mod">
          <ac:chgData name="Hằng Phạm Thị Thúy" userId="ba7381d2-fdb7-4a8e-9c98-f67e13e2697c" providerId="ADAL" clId="{9E143464-0A57-48B2-8524-D406D213B9D8}" dt="2022-10-29T01:40:37.278" v="166" actId="14100"/>
          <ac:spMkLst>
            <pc:docMk/>
            <pc:sldMk cId="0" sldId="294"/>
            <ac:spMk id="20" creationId="{00000000-0000-0000-0000-000000000000}"/>
          </ac:spMkLst>
        </pc:spChg>
        <pc:spChg chg="mod">
          <ac:chgData name="Hằng Phạm Thị Thúy" userId="ba7381d2-fdb7-4a8e-9c98-f67e13e2697c" providerId="ADAL" clId="{9E143464-0A57-48B2-8524-D406D213B9D8}" dt="2022-10-29T01:42:11.315" v="183" actId="1076"/>
          <ac:spMkLst>
            <pc:docMk/>
            <pc:sldMk cId="0" sldId="294"/>
            <ac:spMk id="31" creationId="{00000000-0000-0000-0000-000000000000}"/>
          </ac:spMkLst>
        </pc:spChg>
        <pc:spChg chg="mod">
          <ac:chgData name="Hằng Phạm Thị Thúy" userId="ba7381d2-fdb7-4a8e-9c98-f67e13e2697c" providerId="ADAL" clId="{9E143464-0A57-48B2-8524-D406D213B9D8}" dt="2022-10-29T03:33:45.935" v="1069" actId="20577"/>
          <ac:spMkLst>
            <pc:docMk/>
            <pc:sldMk cId="0" sldId="294"/>
            <ac:spMk id="32" creationId="{00000000-0000-0000-0000-000000000000}"/>
          </ac:spMkLst>
        </pc:spChg>
        <pc:spChg chg="mod">
          <ac:chgData name="Hằng Phạm Thị Thúy" userId="ba7381d2-fdb7-4a8e-9c98-f67e13e2697c" providerId="ADAL" clId="{9E143464-0A57-48B2-8524-D406D213B9D8}" dt="2022-10-29T01:42:11.315" v="183" actId="1076"/>
          <ac:spMkLst>
            <pc:docMk/>
            <pc:sldMk cId="0" sldId="294"/>
            <ac:spMk id="33" creationId="{00000000-0000-0000-0000-000000000000}"/>
          </ac:spMkLst>
        </pc:spChg>
        <pc:spChg chg="mod">
          <ac:chgData name="Hằng Phạm Thị Thúy" userId="ba7381d2-fdb7-4a8e-9c98-f67e13e2697c" providerId="ADAL" clId="{9E143464-0A57-48B2-8524-D406D213B9D8}" dt="2022-10-29T01:40:50.383" v="170" actId="14100"/>
          <ac:spMkLst>
            <pc:docMk/>
            <pc:sldMk cId="0" sldId="294"/>
            <ac:spMk id="5139" creationId="{00000000-0000-0000-0000-000000000000}"/>
          </ac:spMkLst>
        </pc:spChg>
        <pc:spChg chg="mod">
          <ac:chgData name="Hằng Phạm Thị Thúy" userId="ba7381d2-fdb7-4a8e-9c98-f67e13e2697c" providerId="ADAL" clId="{9E143464-0A57-48B2-8524-D406D213B9D8}" dt="2022-10-29T01:41:59.867" v="182" actId="1076"/>
          <ac:spMkLst>
            <pc:docMk/>
            <pc:sldMk cId="0" sldId="294"/>
            <ac:spMk id="6146" creationId="{00000000-0000-0000-0000-000000000000}"/>
          </ac:spMkLst>
        </pc:spChg>
        <pc:spChg chg="del">
          <ac:chgData name="Hằng Phạm Thị Thúy" userId="ba7381d2-fdb7-4a8e-9c98-f67e13e2697c" providerId="ADAL" clId="{9E143464-0A57-48B2-8524-D406D213B9D8}" dt="2022-10-29T01:37:15.168" v="132" actId="478"/>
          <ac:spMkLst>
            <pc:docMk/>
            <pc:sldMk cId="0" sldId="294"/>
            <ac:spMk id="6147" creationId="{00000000-0000-0000-0000-000000000000}"/>
          </ac:spMkLst>
        </pc:spChg>
        <pc:spChg chg="mod">
          <ac:chgData name="Hằng Phạm Thị Thúy" userId="ba7381d2-fdb7-4a8e-9c98-f67e13e2697c" providerId="ADAL" clId="{9E143464-0A57-48B2-8524-D406D213B9D8}" dt="2022-10-29T01:37:36.451" v="138" actId="1076"/>
          <ac:spMkLst>
            <pc:docMk/>
            <pc:sldMk cId="0" sldId="294"/>
            <ac:spMk id="6148" creationId="{00000000-0000-0000-0000-000000000000}"/>
          </ac:spMkLst>
        </pc:spChg>
        <pc:spChg chg="mod">
          <ac:chgData name="Hằng Phạm Thị Thúy" userId="ba7381d2-fdb7-4a8e-9c98-f67e13e2697c" providerId="ADAL" clId="{9E143464-0A57-48B2-8524-D406D213B9D8}" dt="2022-10-29T01:40:21.186" v="160" actId="14100"/>
          <ac:spMkLst>
            <pc:docMk/>
            <pc:sldMk cId="0" sldId="294"/>
            <ac:spMk id="6149" creationId="{00000000-0000-0000-0000-000000000000}"/>
          </ac:spMkLst>
        </pc:spChg>
        <pc:spChg chg="mod">
          <ac:chgData name="Hằng Phạm Thị Thúy" userId="ba7381d2-fdb7-4a8e-9c98-f67e13e2697c" providerId="ADAL" clId="{9E143464-0A57-48B2-8524-D406D213B9D8}" dt="2022-10-29T01:40:44.489" v="168" actId="1076"/>
          <ac:spMkLst>
            <pc:docMk/>
            <pc:sldMk cId="0" sldId="294"/>
            <ac:spMk id="6150" creationId="{00000000-0000-0000-0000-000000000000}"/>
          </ac:spMkLst>
        </pc:spChg>
        <pc:spChg chg="mod">
          <ac:chgData name="Hằng Phạm Thị Thúy" userId="ba7381d2-fdb7-4a8e-9c98-f67e13e2697c" providerId="ADAL" clId="{9E143464-0A57-48B2-8524-D406D213B9D8}" dt="2022-10-29T01:40:41.009" v="167" actId="1076"/>
          <ac:spMkLst>
            <pc:docMk/>
            <pc:sldMk cId="0" sldId="294"/>
            <ac:spMk id="6151" creationId="{00000000-0000-0000-0000-000000000000}"/>
          </ac:spMkLst>
        </pc:spChg>
        <pc:spChg chg="mod">
          <ac:chgData name="Hằng Phạm Thị Thúy" userId="ba7381d2-fdb7-4a8e-9c98-f67e13e2697c" providerId="ADAL" clId="{9E143464-0A57-48B2-8524-D406D213B9D8}" dt="2022-10-29T01:41:28.295" v="178" actId="1076"/>
          <ac:spMkLst>
            <pc:docMk/>
            <pc:sldMk cId="0" sldId="294"/>
            <ac:spMk id="6153" creationId="{00000000-0000-0000-0000-000000000000}"/>
          </ac:spMkLst>
        </pc:spChg>
        <pc:spChg chg="mod">
          <ac:chgData name="Hằng Phạm Thị Thúy" userId="ba7381d2-fdb7-4a8e-9c98-f67e13e2697c" providerId="ADAL" clId="{9E143464-0A57-48B2-8524-D406D213B9D8}" dt="2022-10-29T01:41:43.435" v="181" actId="1038"/>
          <ac:spMkLst>
            <pc:docMk/>
            <pc:sldMk cId="0" sldId="294"/>
            <ac:spMk id="6154" creationId="{00000000-0000-0000-0000-000000000000}"/>
          </ac:spMkLst>
        </pc:spChg>
        <pc:spChg chg="mod">
          <ac:chgData name="Hằng Phạm Thị Thúy" userId="ba7381d2-fdb7-4a8e-9c98-f67e13e2697c" providerId="ADAL" clId="{9E143464-0A57-48B2-8524-D406D213B9D8}" dt="2022-10-29T01:41:41.426" v="180" actId="1076"/>
          <ac:spMkLst>
            <pc:docMk/>
            <pc:sldMk cId="0" sldId="294"/>
            <ac:spMk id="6155" creationId="{00000000-0000-0000-0000-000000000000}"/>
          </ac:spMkLst>
        </pc:spChg>
        <pc:spChg chg="mod">
          <ac:chgData name="Hằng Phạm Thị Thúy" userId="ba7381d2-fdb7-4a8e-9c98-f67e13e2697c" providerId="ADAL" clId="{9E143464-0A57-48B2-8524-D406D213B9D8}" dt="2022-10-29T01:40:47.542" v="169" actId="14100"/>
          <ac:spMkLst>
            <pc:docMk/>
            <pc:sldMk cId="0" sldId="294"/>
            <ac:spMk id="6156" creationId="{00000000-0000-0000-0000-000000000000}"/>
          </ac:spMkLst>
        </pc:spChg>
        <pc:spChg chg="mod">
          <ac:chgData name="Hằng Phạm Thị Thúy" userId="ba7381d2-fdb7-4a8e-9c98-f67e13e2697c" providerId="ADAL" clId="{9E143464-0A57-48B2-8524-D406D213B9D8}" dt="2022-10-29T01:37:42.953" v="139" actId="14100"/>
          <ac:spMkLst>
            <pc:docMk/>
            <pc:sldMk cId="0" sldId="294"/>
            <ac:spMk id="6161" creationId="{00000000-0000-0000-0000-000000000000}"/>
          </ac:spMkLst>
        </pc:spChg>
        <pc:spChg chg="mod">
          <ac:chgData name="Hằng Phạm Thị Thúy" userId="ba7381d2-fdb7-4a8e-9c98-f67e13e2697c" providerId="ADAL" clId="{9E143464-0A57-48B2-8524-D406D213B9D8}" dt="2022-10-29T01:39:49.186" v="155" actId="255"/>
          <ac:spMkLst>
            <pc:docMk/>
            <pc:sldMk cId="0" sldId="294"/>
            <ac:spMk id="6162" creationId="{00000000-0000-0000-0000-000000000000}"/>
          </ac:spMkLst>
        </pc:spChg>
      </pc:sldChg>
      <pc:sldChg chg="addSp delSp modSp mod delAnim">
        <pc:chgData name="Hằng Phạm Thị Thúy" userId="ba7381d2-fdb7-4a8e-9c98-f67e13e2697c" providerId="ADAL" clId="{9E143464-0A57-48B2-8524-D406D213B9D8}" dt="2022-10-29T03:32:57.649" v="1068" actId="1076"/>
        <pc:sldMkLst>
          <pc:docMk/>
          <pc:sldMk cId="0" sldId="295"/>
        </pc:sldMkLst>
        <pc:spChg chg="add mod">
          <ac:chgData name="Hằng Phạm Thị Thúy" userId="ba7381d2-fdb7-4a8e-9c98-f67e13e2697c" providerId="ADAL" clId="{9E143464-0A57-48B2-8524-D406D213B9D8}" dt="2022-10-29T03:32:57.649" v="1068" actId="1076"/>
          <ac:spMkLst>
            <pc:docMk/>
            <pc:sldMk cId="0" sldId="295"/>
            <ac:spMk id="2" creationId="{FB9029C6-D9EB-D2CD-D7EC-60CAD5AB583E}"/>
          </ac:spMkLst>
        </pc:spChg>
        <pc:spChg chg="del">
          <ac:chgData name="Hằng Phạm Thị Thúy" userId="ba7381d2-fdb7-4a8e-9c98-f67e13e2697c" providerId="ADAL" clId="{9E143464-0A57-48B2-8524-D406D213B9D8}" dt="2022-10-29T01:23:54.062" v="17" actId="478"/>
          <ac:spMkLst>
            <pc:docMk/>
            <pc:sldMk cId="0" sldId="295"/>
            <ac:spMk id="57357" creationId="{00000000-0000-0000-0000-000000000000}"/>
          </ac:spMkLst>
        </pc:spChg>
        <pc:spChg chg="del">
          <ac:chgData name="Hằng Phạm Thị Thúy" userId="ba7381d2-fdb7-4a8e-9c98-f67e13e2697c" providerId="ADAL" clId="{9E143464-0A57-48B2-8524-D406D213B9D8}" dt="2022-10-29T01:23:58.224" v="18" actId="478"/>
          <ac:spMkLst>
            <pc:docMk/>
            <pc:sldMk cId="0" sldId="295"/>
            <ac:spMk id="57358" creationId="{00000000-0000-0000-0000-000000000000}"/>
          </ac:spMkLst>
        </pc:spChg>
        <pc:picChg chg="mod">
          <ac:chgData name="Hằng Phạm Thị Thúy" userId="ba7381d2-fdb7-4a8e-9c98-f67e13e2697c" providerId="ADAL" clId="{9E143464-0A57-48B2-8524-D406D213B9D8}" dt="2022-10-29T03:32:48.257" v="1066" actId="1076"/>
          <ac:picMkLst>
            <pc:docMk/>
            <pc:sldMk cId="0" sldId="295"/>
            <ac:picMk id="57349" creationId="{00000000-0000-0000-0000-000000000000}"/>
          </ac:picMkLst>
        </pc:picChg>
      </pc:sldChg>
      <pc:sldChg chg="delSp modSp mod">
        <pc:chgData name="Hằng Phạm Thị Thúy" userId="ba7381d2-fdb7-4a8e-9c98-f67e13e2697c" providerId="ADAL" clId="{9E143464-0A57-48B2-8524-D406D213B9D8}" dt="2022-10-29T03:35:59.199" v="1089" actId="14100"/>
        <pc:sldMkLst>
          <pc:docMk/>
          <pc:sldMk cId="0" sldId="302"/>
        </pc:sldMkLst>
        <pc:spChg chg="mod">
          <ac:chgData name="Hằng Phạm Thị Thúy" userId="ba7381d2-fdb7-4a8e-9c98-f67e13e2697c" providerId="ADAL" clId="{9E143464-0A57-48B2-8524-D406D213B9D8}" dt="2022-10-29T03:35:27.112" v="1083" actId="14100"/>
          <ac:spMkLst>
            <pc:docMk/>
            <pc:sldMk cId="0" sldId="302"/>
            <ac:spMk id="20" creationId="{00000000-0000-0000-0000-000000000000}"/>
          </ac:spMkLst>
        </pc:spChg>
        <pc:spChg chg="mod">
          <ac:chgData name="Hằng Phạm Thị Thúy" userId="ba7381d2-fdb7-4a8e-9c98-f67e13e2697c" providerId="ADAL" clId="{9E143464-0A57-48B2-8524-D406D213B9D8}" dt="2022-10-29T01:44:55.020" v="220" actId="1037"/>
          <ac:spMkLst>
            <pc:docMk/>
            <pc:sldMk cId="0" sldId="302"/>
            <ac:spMk id="34" creationId="{00000000-0000-0000-0000-000000000000}"/>
          </ac:spMkLst>
        </pc:spChg>
        <pc:spChg chg="mod">
          <ac:chgData name="Hằng Phạm Thị Thúy" userId="ba7381d2-fdb7-4a8e-9c98-f67e13e2697c" providerId="ADAL" clId="{9E143464-0A57-48B2-8524-D406D213B9D8}" dt="2022-10-29T01:44:44.336" v="214" actId="14100"/>
          <ac:spMkLst>
            <pc:docMk/>
            <pc:sldMk cId="0" sldId="302"/>
            <ac:spMk id="35" creationId="{00000000-0000-0000-0000-000000000000}"/>
          </ac:spMkLst>
        </pc:spChg>
        <pc:spChg chg="del">
          <ac:chgData name="Hằng Phạm Thị Thúy" userId="ba7381d2-fdb7-4a8e-9c98-f67e13e2697c" providerId="ADAL" clId="{9E143464-0A57-48B2-8524-D406D213B9D8}" dt="2022-10-29T01:43:10.208" v="193" actId="478"/>
          <ac:spMkLst>
            <pc:docMk/>
            <pc:sldMk cId="0" sldId="302"/>
            <ac:spMk id="8194" creationId="{00000000-0000-0000-0000-000000000000}"/>
          </ac:spMkLst>
        </pc:spChg>
        <pc:spChg chg="del">
          <ac:chgData name="Hằng Phạm Thị Thúy" userId="ba7381d2-fdb7-4a8e-9c98-f67e13e2697c" providerId="ADAL" clId="{9E143464-0A57-48B2-8524-D406D213B9D8}" dt="2022-10-29T01:42:55.371" v="190" actId="478"/>
          <ac:spMkLst>
            <pc:docMk/>
            <pc:sldMk cId="0" sldId="302"/>
            <ac:spMk id="8195" creationId="{00000000-0000-0000-0000-000000000000}"/>
          </ac:spMkLst>
        </pc:spChg>
        <pc:spChg chg="mod">
          <ac:chgData name="Hằng Phạm Thị Thúy" userId="ba7381d2-fdb7-4a8e-9c98-f67e13e2697c" providerId="ADAL" clId="{9E143464-0A57-48B2-8524-D406D213B9D8}" dt="2022-10-29T01:43:16.610" v="195" actId="1076"/>
          <ac:spMkLst>
            <pc:docMk/>
            <pc:sldMk cId="0" sldId="302"/>
            <ac:spMk id="8196" creationId="{00000000-0000-0000-0000-000000000000}"/>
          </ac:spMkLst>
        </pc:spChg>
        <pc:spChg chg="mod">
          <ac:chgData name="Hằng Phạm Thị Thúy" userId="ba7381d2-fdb7-4a8e-9c98-f67e13e2697c" providerId="ADAL" clId="{9E143464-0A57-48B2-8524-D406D213B9D8}" dt="2022-10-29T03:35:08.728" v="1078" actId="1076"/>
          <ac:spMkLst>
            <pc:docMk/>
            <pc:sldMk cId="0" sldId="302"/>
            <ac:spMk id="8197" creationId="{00000000-0000-0000-0000-000000000000}"/>
          </ac:spMkLst>
        </pc:spChg>
        <pc:spChg chg="mod">
          <ac:chgData name="Hằng Phạm Thị Thúy" userId="ba7381d2-fdb7-4a8e-9c98-f67e13e2697c" providerId="ADAL" clId="{9E143464-0A57-48B2-8524-D406D213B9D8}" dt="2022-10-29T03:35:24.135" v="1082" actId="1076"/>
          <ac:spMkLst>
            <pc:docMk/>
            <pc:sldMk cId="0" sldId="302"/>
            <ac:spMk id="8198" creationId="{00000000-0000-0000-0000-000000000000}"/>
          </ac:spMkLst>
        </pc:spChg>
        <pc:spChg chg="mod">
          <ac:chgData name="Hằng Phạm Thị Thúy" userId="ba7381d2-fdb7-4a8e-9c98-f67e13e2697c" providerId="ADAL" clId="{9E143464-0A57-48B2-8524-D406D213B9D8}" dt="2022-10-29T03:35:21.063" v="1081" actId="1076"/>
          <ac:spMkLst>
            <pc:docMk/>
            <pc:sldMk cId="0" sldId="302"/>
            <ac:spMk id="8199" creationId="{00000000-0000-0000-0000-000000000000}"/>
          </ac:spMkLst>
        </pc:spChg>
        <pc:spChg chg="mod">
          <ac:chgData name="Hằng Phạm Thị Thúy" userId="ba7381d2-fdb7-4a8e-9c98-f67e13e2697c" providerId="ADAL" clId="{9E143464-0A57-48B2-8524-D406D213B9D8}" dt="2022-10-29T03:35:36.840" v="1084" actId="1076"/>
          <ac:spMkLst>
            <pc:docMk/>
            <pc:sldMk cId="0" sldId="302"/>
            <ac:spMk id="8201" creationId="{00000000-0000-0000-0000-000000000000}"/>
          </ac:spMkLst>
        </pc:spChg>
        <pc:spChg chg="mod">
          <ac:chgData name="Hằng Phạm Thị Thúy" userId="ba7381d2-fdb7-4a8e-9c98-f67e13e2697c" providerId="ADAL" clId="{9E143464-0A57-48B2-8524-D406D213B9D8}" dt="2022-10-29T03:35:40.223" v="1085" actId="1076"/>
          <ac:spMkLst>
            <pc:docMk/>
            <pc:sldMk cId="0" sldId="302"/>
            <ac:spMk id="8202" creationId="{00000000-0000-0000-0000-000000000000}"/>
          </ac:spMkLst>
        </pc:spChg>
        <pc:spChg chg="mod">
          <ac:chgData name="Hằng Phạm Thị Thúy" userId="ba7381d2-fdb7-4a8e-9c98-f67e13e2697c" providerId="ADAL" clId="{9E143464-0A57-48B2-8524-D406D213B9D8}" dt="2022-10-29T03:35:43.480" v="1086" actId="1076"/>
          <ac:spMkLst>
            <pc:docMk/>
            <pc:sldMk cId="0" sldId="302"/>
            <ac:spMk id="8203" creationId="{00000000-0000-0000-0000-000000000000}"/>
          </ac:spMkLst>
        </pc:spChg>
        <pc:spChg chg="mod">
          <ac:chgData name="Hằng Phạm Thị Thúy" userId="ba7381d2-fdb7-4a8e-9c98-f67e13e2697c" providerId="ADAL" clId="{9E143464-0A57-48B2-8524-D406D213B9D8}" dt="2022-10-29T01:45:01.983" v="222" actId="1038"/>
          <ac:spMkLst>
            <pc:docMk/>
            <pc:sldMk cId="0" sldId="302"/>
            <ac:spMk id="8204" creationId="{00000000-0000-0000-0000-000000000000}"/>
          </ac:spMkLst>
        </pc:spChg>
        <pc:spChg chg="mod">
          <ac:chgData name="Hằng Phạm Thị Thúy" userId="ba7381d2-fdb7-4a8e-9c98-f67e13e2697c" providerId="ADAL" clId="{9E143464-0A57-48B2-8524-D406D213B9D8}" dt="2022-10-29T01:45:01.983" v="222" actId="1038"/>
          <ac:spMkLst>
            <pc:docMk/>
            <pc:sldMk cId="0" sldId="302"/>
            <ac:spMk id="8205" creationId="{00000000-0000-0000-0000-000000000000}"/>
          </ac:spMkLst>
        </pc:spChg>
        <pc:spChg chg="mod">
          <ac:chgData name="Hằng Phạm Thị Thúy" userId="ba7381d2-fdb7-4a8e-9c98-f67e13e2697c" providerId="ADAL" clId="{9E143464-0A57-48B2-8524-D406D213B9D8}" dt="2022-10-29T01:44:55.020" v="220" actId="1037"/>
          <ac:spMkLst>
            <pc:docMk/>
            <pc:sldMk cId="0" sldId="302"/>
            <ac:spMk id="8206" creationId="{00000000-0000-0000-0000-000000000000}"/>
          </ac:spMkLst>
        </pc:spChg>
        <pc:spChg chg="mod">
          <ac:chgData name="Hằng Phạm Thị Thúy" userId="ba7381d2-fdb7-4a8e-9c98-f67e13e2697c" providerId="ADAL" clId="{9E143464-0A57-48B2-8524-D406D213B9D8}" dt="2022-10-29T01:45:33.515" v="226" actId="1037"/>
          <ac:spMkLst>
            <pc:docMk/>
            <pc:sldMk cId="0" sldId="302"/>
            <ac:spMk id="8207" creationId="{00000000-0000-0000-0000-000000000000}"/>
          </ac:spMkLst>
        </pc:spChg>
        <pc:spChg chg="mod">
          <ac:chgData name="Hằng Phạm Thị Thúy" userId="ba7381d2-fdb7-4a8e-9c98-f67e13e2697c" providerId="ADAL" clId="{9E143464-0A57-48B2-8524-D406D213B9D8}" dt="2022-10-29T01:44:19.533" v="209" actId="1076"/>
          <ac:spMkLst>
            <pc:docMk/>
            <pc:sldMk cId="0" sldId="302"/>
            <ac:spMk id="8208" creationId="{00000000-0000-0000-0000-000000000000}"/>
          </ac:spMkLst>
        </pc:spChg>
        <pc:spChg chg="mod">
          <ac:chgData name="Hằng Phạm Thị Thúy" userId="ba7381d2-fdb7-4a8e-9c98-f67e13e2697c" providerId="ADAL" clId="{9E143464-0A57-48B2-8524-D406D213B9D8}" dt="2022-10-29T03:35:13.567" v="1079" actId="1076"/>
          <ac:spMkLst>
            <pc:docMk/>
            <pc:sldMk cId="0" sldId="302"/>
            <ac:spMk id="8211" creationId="{00000000-0000-0000-0000-000000000000}"/>
          </ac:spMkLst>
        </pc:spChg>
        <pc:spChg chg="mod">
          <ac:chgData name="Hằng Phạm Thị Thúy" userId="ba7381d2-fdb7-4a8e-9c98-f67e13e2697c" providerId="ADAL" clId="{9E143464-0A57-48B2-8524-D406D213B9D8}" dt="2022-10-29T01:45:01.983" v="222" actId="1038"/>
          <ac:spMkLst>
            <pc:docMk/>
            <pc:sldMk cId="0" sldId="302"/>
            <ac:spMk id="8212" creationId="{00000000-0000-0000-0000-000000000000}"/>
          </ac:spMkLst>
        </pc:spChg>
        <pc:picChg chg="mod">
          <ac:chgData name="Hằng Phạm Thị Thúy" userId="ba7381d2-fdb7-4a8e-9c98-f67e13e2697c" providerId="ADAL" clId="{9E143464-0A57-48B2-8524-D406D213B9D8}" dt="2022-10-29T03:35:59.199" v="1089" actId="14100"/>
          <ac:picMkLst>
            <pc:docMk/>
            <pc:sldMk cId="0" sldId="302"/>
            <ac:picMk id="41" creationId="{00000000-0000-0000-0000-000000000000}"/>
          </ac:picMkLst>
        </pc:picChg>
      </pc:sldChg>
      <pc:sldChg chg="del">
        <pc:chgData name="Hằng Phạm Thị Thúy" userId="ba7381d2-fdb7-4a8e-9c98-f67e13e2697c" providerId="ADAL" clId="{9E143464-0A57-48B2-8524-D406D213B9D8}" dt="2022-10-29T02:56:46.030" v="749" actId="47"/>
        <pc:sldMkLst>
          <pc:docMk/>
          <pc:sldMk cId="0" sldId="307"/>
        </pc:sldMkLst>
      </pc:sldChg>
      <pc:sldChg chg="delSp modSp mod">
        <pc:chgData name="Hằng Phạm Thị Thúy" userId="ba7381d2-fdb7-4a8e-9c98-f67e13e2697c" providerId="ADAL" clId="{9E143464-0A57-48B2-8524-D406D213B9D8}" dt="2022-10-29T03:37:37.438" v="1096" actId="14100"/>
        <pc:sldMkLst>
          <pc:docMk/>
          <pc:sldMk cId="0" sldId="308"/>
        </pc:sldMkLst>
        <pc:spChg chg="mod">
          <ac:chgData name="Hằng Phạm Thị Thúy" userId="ba7381d2-fdb7-4a8e-9c98-f67e13e2697c" providerId="ADAL" clId="{9E143464-0A57-48B2-8524-D406D213B9D8}" dt="2022-10-29T02:26:53.404" v="474" actId="14100"/>
          <ac:spMkLst>
            <pc:docMk/>
            <pc:sldMk cId="0" sldId="308"/>
            <ac:spMk id="20" creationId="{00000000-0000-0000-0000-000000000000}"/>
          </ac:spMkLst>
        </pc:spChg>
        <pc:spChg chg="mod">
          <ac:chgData name="Hằng Phạm Thị Thúy" userId="ba7381d2-fdb7-4a8e-9c98-f67e13e2697c" providerId="ADAL" clId="{9E143464-0A57-48B2-8524-D406D213B9D8}" dt="2022-10-29T03:37:24.678" v="1092" actId="1076"/>
          <ac:spMkLst>
            <pc:docMk/>
            <pc:sldMk cId="0" sldId="308"/>
            <ac:spMk id="26" creationId="{00000000-0000-0000-0000-000000000000}"/>
          </ac:spMkLst>
        </pc:spChg>
        <pc:spChg chg="mod">
          <ac:chgData name="Hằng Phạm Thị Thúy" userId="ba7381d2-fdb7-4a8e-9c98-f67e13e2697c" providerId="ADAL" clId="{9E143464-0A57-48B2-8524-D406D213B9D8}" dt="2022-10-29T03:37:27.822" v="1093" actId="1076"/>
          <ac:spMkLst>
            <pc:docMk/>
            <pc:sldMk cId="0" sldId="308"/>
            <ac:spMk id="27" creationId="{00000000-0000-0000-0000-000000000000}"/>
          </ac:spMkLst>
        </pc:spChg>
        <pc:spChg chg="mod">
          <ac:chgData name="Hằng Phạm Thị Thúy" userId="ba7381d2-fdb7-4a8e-9c98-f67e13e2697c" providerId="ADAL" clId="{9E143464-0A57-48B2-8524-D406D213B9D8}" dt="2022-10-29T02:29:37.890" v="509" actId="1076"/>
          <ac:spMkLst>
            <pc:docMk/>
            <pc:sldMk cId="0" sldId="308"/>
            <ac:spMk id="12290" creationId="{00000000-0000-0000-0000-000000000000}"/>
          </ac:spMkLst>
        </pc:spChg>
        <pc:spChg chg="del">
          <ac:chgData name="Hằng Phạm Thị Thúy" userId="ba7381d2-fdb7-4a8e-9c98-f67e13e2697c" providerId="ADAL" clId="{9E143464-0A57-48B2-8524-D406D213B9D8}" dt="2022-10-29T02:25:35.233" v="454" actId="478"/>
          <ac:spMkLst>
            <pc:docMk/>
            <pc:sldMk cId="0" sldId="308"/>
            <ac:spMk id="12291" creationId="{00000000-0000-0000-0000-000000000000}"/>
          </ac:spMkLst>
        </pc:spChg>
        <pc:spChg chg="mod">
          <ac:chgData name="Hằng Phạm Thị Thúy" userId="ba7381d2-fdb7-4a8e-9c98-f67e13e2697c" providerId="ADAL" clId="{9E143464-0A57-48B2-8524-D406D213B9D8}" dt="2022-10-29T02:25:56.279" v="460" actId="1076"/>
          <ac:spMkLst>
            <pc:docMk/>
            <pc:sldMk cId="0" sldId="308"/>
            <ac:spMk id="12292" creationId="{00000000-0000-0000-0000-000000000000}"/>
          </ac:spMkLst>
        </pc:spChg>
        <pc:spChg chg="mod">
          <ac:chgData name="Hằng Phạm Thị Thúy" userId="ba7381d2-fdb7-4a8e-9c98-f67e13e2697c" providerId="ADAL" clId="{9E143464-0A57-48B2-8524-D406D213B9D8}" dt="2022-10-29T02:26:10.449" v="463" actId="1076"/>
          <ac:spMkLst>
            <pc:docMk/>
            <pc:sldMk cId="0" sldId="308"/>
            <ac:spMk id="12293" creationId="{00000000-0000-0000-0000-000000000000}"/>
          </ac:spMkLst>
        </pc:spChg>
        <pc:spChg chg="mod">
          <ac:chgData name="Hằng Phạm Thị Thúy" userId="ba7381d2-fdb7-4a8e-9c98-f67e13e2697c" providerId="ADAL" clId="{9E143464-0A57-48B2-8524-D406D213B9D8}" dt="2022-10-29T02:26:39.448" v="470" actId="1076"/>
          <ac:spMkLst>
            <pc:docMk/>
            <pc:sldMk cId="0" sldId="308"/>
            <ac:spMk id="12294" creationId="{00000000-0000-0000-0000-000000000000}"/>
          </ac:spMkLst>
        </pc:spChg>
        <pc:spChg chg="mod">
          <ac:chgData name="Hằng Phạm Thị Thúy" userId="ba7381d2-fdb7-4a8e-9c98-f67e13e2697c" providerId="ADAL" clId="{9E143464-0A57-48B2-8524-D406D213B9D8}" dt="2022-10-29T02:26:36.295" v="469" actId="1076"/>
          <ac:spMkLst>
            <pc:docMk/>
            <pc:sldMk cId="0" sldId="308"/>
            <ac:spMk id="12295" creationId="{00000000-0000-0000-0000-000000000000}"/>
          </ac:spMkLst>
        </pc:spChg>
        <pc:spChg chg="mod">
          <ac:chgData name="Hằng Phạm Thị Thúy" userId="ba7381d2-fdb7-4a8e-9c98-f67e13e2697c" providerId="ADAL" clId="{9E143464-0A57-48B2-8524-D406D213B9D8}" dt="2022-10-29T02:35:41.421" v="542" actId="1076"/>
          <ac:spMkLst>
            <pc:docMk/>
            <pc:sldMk cId="0" sldId="308"/>
            <ac:spMk id="12297" creationId="{00000000-0000-0000-0000-000000000000}"/>
          </ac:spMkLst>
        </pc:spChg>
        <pc:spChg chg="mod">
          <ac:chgData name="Hằng Phạm Thị Thúy" userId="ba7381d2-fdb7-4a8e-9c98-f67e13e2697c" providerId="ADAL" clId="{9E143464-0A57-48B2-8524-D406D213B9D8}" dt="2022-10-29T02:35:38.207" v="541" actId="1076"/>
          <ac:spMkLst>
            <pc:docMk/>
            <pc:sldMk cId="0" sldId="308"/>
            <ac:spMk id="12298" creationId="{00000000-0000-0000-0000-000000000000}"/>
          </ac:spMkLst>
        </pc:spChg>
        <pc:spChg chg="mod">
          <ac:chgData name="Hằng Phạm Thị Thúy" userId="ba7381d2-fdb7-4a8e-9c98-f67e13e2697c" providerId="ADAL" clId="{9E143464-0A57-48B2-8524-D406D213B9D8}" dt="2022-10-29T02:35:44.452" v="543" actId="1076"/>
          <ac:spMkLst>
            <pc:docMk/>
            <pc:sldMk cId="0" sldId="308"/>
            <ac:spMk id="12299" creationId="{00000000-0000-0000-0000-000000000000}"/>
          </ac:spMkLst>
        </pc:spChg>
        <pc:spChg chg="mod">
          <ac:chgData name="Hằng Phạm Thị Thúy" userId="ba7381d2-fdb7-4a8e-9c98-f67e13e2697c" providerId="ADAL" clId="{9E143464-0A57-48B2-8524-D406D213B9D8}" dt="2022-10-29T02:27:11.311" v="478" actId="14100"/>
          <ac:spMkLst>
            <pc:docMk/>
            <pc:sldMk cId="0" sldId="308"/>
            <ac:spMk id="12300" creationId="{00000000-0000-0000-0000-000000000000}"/>
          </ac:spMkLst>
        </pc:spChg>
        <pc:spChg chg="mod">
          <ac:chgData name="Hằng Phạm Thị Thúy" userId="ba7381d2-fdb7-4a8e-9c98-f67e13e2697c" providerId="ADAL" clId="{9E143464-0A57-48B2-8524-D406D213B9D8}" dt="2022-10-29T02:28:21.029" v="490" actId="14100"/>
          <ac:spMkLst>
            <pc:docMk/>
            <pc:sldMk cId="0" sldId="308"/>
            <ac:spMk id="12301" creationId="{00000000-0000-0000-0000-000000000000}"/>
          </ac:spMkLst>
        </pc:spChg>
        <pc:spChg chg="mod">
          <ac:chgData name="Hằng Phạm Thị Thúy" userId="ba7381d2-fdb7-4a8e-9c98-f67e13e2697c" providerId="ADAL" clId="{9E143464-0A57-48B2-8524-D406D213B9D8}" dt="2022-10-29T02:28:44.505" v="495" actId="14100"/>
          <ac:spMkLst>
            <pc:docMk/>
            <pc:sldMk cId="0" sldId="308"/>
            <ac:spMk id="12302" creationId="{00000000-0000-0000-0000-000000000000}"/>
          </ac:spMkLst>
        </pc:spChg>
        <pc:spChg chg="mod">
          <ac:chgData name="Hằng Phạm Thị Thúy" userId="ba7381d2-fdb7-4a8e-9c98-f67e13e2697c" providerId="ADAL" clId="{9E143464-0A57-48B2-8524-D406D213B9D8}" dt="2022-10-29T02:29:02.315" v="500" actId="1076"/>
          <ac:spMkLst>
            <pc:docMk/>
            <pc:sldMk cId="0" sldId="308"/>
            <ac:spMk id="12303" creationId="{00000000-0000-0000-0000-000000000000}"/>
          </ac:spMkLst>
        </pc:spChg>
        <pc:spChg chg="mod">
          <ac:chgData name="Hằng Phạm Thị Thúy" userId="ba7381d2-fdb7-4a8e-9c98-f67e13e2697c" providerId="ADAL" clId="{9E143464-0A57-48B2-8524-D406D213B9D8}" dt="2022-10-29T02:28:55.197" v="498" actId="1076"/>
          <ac:spMkLst>
            <pc:docMk/>
            <pc:sldMk cId="0" sldId="308"/>
            <ac:spMk id="12304" creationId="{00000000-0000-0000-0000-000000000000}"/>
          </ac:spMkLst>
        </pc:spChg>
        <pc:spChg chg="mod">
          <ac:chgData name="Hằng Phạm Thị Thúy" userId="ba7381d2-fdb7-4a8e-9c98-f67e13e2697c" providerId="ADAL" clId="{9E143464-0A57-48B2-8524-D406D213B9D8}" dt="2022-10-29T02:29:23.402" v="505" actId="1076"/>
          <ac:spMkLst>
            <pc:docMk/>
            <pc:sldMk cId="0" sldId="308"/>
            <ac:spMk id="12305" creationId="{00000000-0000-0000-0000-000000000000}"/>
          </ac:spMkLst>
        </pc:spChg>
        <pc:spChg chg="mod">
          <ac:chgData name="Hằng Phạm Thị Thúy" userId="ba7381d2-fdb7-4a8e-9c98-f67e13e2697c" providerId="ADAL" clId="{9E143464-0A57-48B2-8524-D406D213B9D8}" dt="2022-10-29T02:29:54.497" v="514" actId="1036"/>
          <ac:spMkLst>
            <pc:docMk/>
            <pc:sldMk cId="0" sldId="308"/>
            <ac:spMk id="12306" creationId="{00000000-0000-0000-0000-000000000000}"/>
          </ac:spMkLst>
        </pc:spChg>
        <pc:spChg chg="mod">
          <ac:chgData name="Hằng Phạm Thị Thúy" userId="ba7381d2-fdb7-4a8e-9c98-f67e13e2697c" providerId="ADAL" clId="{9E143464-0A57-48B2-8524-D406D213B9D8}" dt="2022-10-29T02:29:54.497" v="514" actId="1036"/>
          <ac:spMkLst>
            <pc:docMk/>
            <pc:sldMk cId="0" sldId="308"/>
            <ac:spMk id="12308" creationId="{00000000-0000-0000-0000-000000000000}"/>
          </ac:spMkLst>
        </pc:spChg>
        <pc:spChg chg="mod">
          <ac:chgData name="Hằng Phạm Thị Thúy" userId="ba7381d2-fdb7-4a8e-9c98-f67e13e2697c" providerId="ADAL" clId="{9E143464-0A57-48B2-8524-D406D213B9D8}" dt="2022-10-29T02:30:01.269" v="516" actId="14100"/>
          <ac:spMkLst>
            <pc:docMk/>
            <pc:sldMk cId="0" sldId="308"/>
            <ac:spMk id="12309" creationId="{00000000-0000-0000-0000-000000000000}"/>
          </ac:spMkLst>
        </pc:spChg>
        <pc:spChg chg="mod">
          <ac:chgData name="Hằng Phạm Thị Thúy" userId="ba7381d2-fdb7-4a8e-9c98-f67e13e2697c" providerId="ADAL" clId="{9E143464-0A57-48B2-8524-D406D213B9D8}" dt="2022-10-29T02:27:30.108" v="483" actId="14100"/>
          <ac:spMkLst>
            <pc:docMk/>
            <pc:sldMk cId="0" sldId="308"/>
            <ac:spMk id="12310" creationId="{00000000-0000-0000-0000-000000000000}"/>
          </ac:spMkLst>
        </pc:spChg>
        <pc:picChg chg="mod">
          <ac:chgData name="Hằng Phạm Thị Thúy" userId="ba7381d2-fdb7-4a8e-9c98-f67e13e2697c" providerId="ADAL" clId="{9E143464-0A57-48B2-8524-D406D213B9D8}" dt="2022-10-29T02:35:48.593" v="544" actId="14100"/>
          <ac:picMkLst>
            <pc:docMk/>
            <pc:sldMk cId="0" sldId="308"/>
            <ac:picMk id="29" creationId="{00000000-0000-0000-0000-000000000000}"/>
          </ac:picMkLst>
        </pc:picChg>
        <pc:picChg chg="mod">
          <ac:chgData name="Hằng Phạm Thị Thúy" userId="ba7381d2-fdb7-4a8e-9c98-f67e13e2697c" providerId="ADAL" clId="{9E143464-0A57-48B2-8524-D406D213B9D8}" dt="2022-10-29T03:37:37.438" v="1096" actId="14100"/>
          <ac:picMkLst>
            <pc:docMk/>
            <pc:sldMk cId="0" sldId="308"/>
            <ac:picMk id="30" creationId="{00000000-0000-0000-0000-000000000000}"/>
          </ac:picMkLst>
        </pc:picChg>
      </pc:sldChg>
      <pc:sldChg chg="delSp modSp mod">
        <pc:chgData name="Hằng Phạm Thị Thúy" userId="ba7381d2-fdb7-4a8e-9c98-f67e13e2697c" providerId="ADAL" clId="{9E143464-0A57-48B2-8524-D406D213B9D8}" dt="2022-10-29T02:23:44.056" v="445" actId="14100"/>
        <pc:sldMkLst>
          <pc:docMk/>
          <pc:sldMk cId="0" sldId="309"/>
        </pc:sldMkLst>
        <pc:spChg chg="mod">
          <ac:chgData name="Hằng Phạm Thị Thúy" userId="ba7381d2-fdb7-4a8e-9c98-f67e13e2697c" providerId="ADAL" clId="{9E143464-0A57-48B2-8524-D406D213B9D8}" dt="2022-10-29T02:21:26.169" v="405" actId="1076"/>
          <ac:spMkLst>
            <pc:docMk/>
            <pc:sldMk cId="0" sldId="309"/>
            <ac:spMk id="20" creationId="{00000000-0000-0000-0000-000000000000}"/>
          </ac:spMkLst>
        </pc:spChg>
        <pc:spChg chg="mod">
          <ac:chgData name="Hằng Phạm Thị Thúy" userId="ba7381d2-fdb7-4a8e-9c98-f67e13e2697c" providerId="ADAL" clId="{9E143464-0A57-48B2-8524-D406D213B9D8}" dt="2022-10-29T02:23:17.041" v="438" actId="1076"/>
          <ac:spMkLst>
            <pc:docMk/>
            <pc:sldMk cId="0" sldId="309"/>
            <ac:spMk id="29" creationId="{00000000-0000-0000-0000-000000000000}"/>
          </ac:spMkLst>
        </pc:spChg>
        <pc:spChg chg="del">
          <ac:chgData name="Hằng Phạm Thị Thúy" userId="ba7381d2-fdb7-4a8e-9c98-f67e13e2697c" providerId="ADAL" clId="{9E143464-0A57-48B2-8524-D406D213B9D8}" dt="2022-10-29T02:18:41.902" v="378" actId="478"/>
          <ac:spMkLst>
            <pc:docMk/>
            <pc:sldMk cId="0" sldId="309"/>
            <ac:spMk id="11266" creationId="{00000000-0000-0000-0000-000000000000}"/>
          </ac:spMkLst>
        </pc:spChg>
        <pc:spChg chg="del">
          <ac:chgData name="Hằng Phạm Thị Thúy" userId="ba7381d2-fdb7-4a8e-9c98-f67e13e2697c" providerId="ADAL" clId="{9E143464-0A57-48B2-8524-D406D213B9D8}" dt="2022-10-29T02:18:35.447" v="376" actId="478"/>
          <ac:spMkLst>
            <pc:docMk/>
            <pc:sldMk cId="0" sldId="309"/>
            <ac:spMk id="11267" creationId="{00000000-0000-0000-0000-000000000000}"/>
          </ac:spMkLst>
        </pc:spChg>
        <pc:spChg chg="mod">
          <ac:chgData name="Hằng Phạm Thị Thúy" userId="ba7381d2-fdb7-4a8e-9c98-f67e13e2697c" providerId="ADAL" clId="{9E143464-0A57-48B2-8524-D406D213B9D8}" dt="2022-10-29T02:20:32.762" v="394" actId="1076"/>
          <ac:spMkLst>
            <pc:docMk/>
            <pc:sldMk cId="0" sldId="309"/>
            <ac:spMk id="11268" creationId="{00000000-0000-0000-0000-000000000000}"/>
          </ac:spMkLst>
        </pc:spChg>
        <pc:spChg chg="mod">
          <ac:chgData name="Hằng Phạm Thị Thúy" userId="ba7381d2-fdb7-4a8e-9c98-f67e13e2697c" providerId="ADAL" clId="{9E143464-0A57-48B2-8524-D406D213B9D8}" dt="2022-10-29T02:20:36.432" v="395" actId="1076"/>
          <ac:spMkLst>
            <pc:docMk/>
            <pc:sldMk cId="0" sldId="309"/>
            <ac:spMk id="11269" creationId="{00000000-0000-0000-0000-000000000000}"/>
          </ac:spMkLst>
        </pc:spChg>
        <pc:spChg chg="mod">
          <ac:chgData name="Hằng Phạm Thị Thúy" userId="ba7381d2-fdb7-4a8e-9c98-f67e13e2697c" providerId="ADAL" clId="{9E143464-0A57-48B2-8524-D406D213B9D8}" dt="2022-10-29T02:20:39.385" v="396" actId="1076"/>
          <ac:spMkLst>
            <pc:docMk/>
            <pc:sldMk cId="0" sldId="309"/>
            <ac:spMk id="11270" creationId="{00000000-0000-0000-0000-000000000000}"/>
          </ac:spMkLst>
        </pc:spChg>
        <pc:spChg chg="mod">
          <ac:chgData name="Hằng Phạm Thị Thúy" userId="ba7381d2-fdb7-4a8e-9c98-f67e13e2697c" providerId="ADAL" clId="{9E143464-0A57-48B2-8524-D406D213B9D8}" dt="2022-10-29T02:20:27.361" v="393" actId="113"/>
          <ac:spMkLst>
            <pc:docMk/>
            <pc:sldMk cId="0" sldId="309"/>
            <ac:spMk id="11271" creationId="{00000000-0000-0000-0000-000000000000}"/>
          </ac:spMkLst>
        </pc:spChg>
        <pc:spChg chg="mod">
          <ac:chgData name="Hằng Phạm Thị Thúy" userId="ba7381d2-fdb7-4a8e-9c98-f67e13e2697c" providerId="ADAL" clId="{9E143464-0A57-48B2-8524-D406D213B9D8}" dt="2022-10-29T02:21:29.294" v="406" actId="1076"/>
          <ac:spMkLst>
            <pc:docMk/>
            <pc:sldMk cId="0" sldId="309"/>
            <ac:spMk id="11273" creationId="{00000000-0000-0000-0000-000000000000}"/>
          </ac:spMkLst>
        </pc:spChg>
        <pc:spChg chg="mod">
          <ac:chgData name="Hằng Phạm Thị Thúy" userId="ba7381d2-fdb7-4a8e-9c98-f67e13e2697c" providerId="ADAL" clId="{9E143464-0A57-48B2-8524-D406D213B9D8}" dt="2022-10-29T02:21:31.950" v="407" actId="1076"/>
          <ac:spMkLst>
            <pc:docMk/>
            <pc:sldMk cId="0" sldId="309"/>
            <ac:spMk id="11274" creationId="{00000000-0000-0000-0000-000000000000}"/>
          </ac:spMkLst>
        </pc:spChg>
        <pc:spChg chg="mod">
          <ac:chgData name="Hằng Phạm Thị Thúy" userId="ba7381d2-fdb7-4a8e-9c98-f67e13e2697c" providerId="ADAL" clId="{9E143464-0A57-48B2-8524-D406D213B9D8}" dt="2022-10-29T02:21:34.902" v="408" actId="1076"/>
          <ac:spMkLst>
            <pc:docMk/>
            <pc:sldMk cId="0" sldId="309"/>
            <ac:spMk id="11275" creationId="{00000000-0000-0000-0000-000000000000}"/>
          </ac:spMkLst>
        </pc:spChg>
        <pc:spChg chg="mod">
          <ac:chgData name="Hằng Phạm Thị Thúy" userId="ba7381d2-fdb7-4a8e-9c98-f67e13e2697c" providerId="ADAL" clId="{9E143464-0A57-48B2-8524-D406D213B9D8}" dt="2022-10-29T02:21:48.205" v="412" actId="113"/>
          <ac:spMkLst>
            <pc:docMk/>
            <pc:sldMk cId="0" sldId="309"/>
            <ac:spMk id="11276" creationId="{00000000-0000-0000-0000-000000000000}"/>
          </ac:spMkLst>
        </pc:spChg>
        <pc:spChg chg="mod">
          <ac:chgData name="Hằng Phạm Thị Thúy" userId="ba7381d2-fdb7-4a8e-9c98-f67e13e2697c" providerId="ADAL" clId="{9E143464-0A57-48B2-8524-D406D213B9D8}" dt="2022-10-29T02:22:08.182" v="420" actId="14100"/>
          <ac:spMkLst>
            <pc:docMk/>
            <pc:sldMk cId="0" sldId="309"/>
            <ac:spMk id="11277" creationId="{00000000-0000-0000-0000-000000000000}"/>
          </ac:spMkLst>
        </pc:spChg>
        <pc:spChg chg="mod">
          <ac:chgData name="Hằng Phạm Thị Thúy" userId="ba7381d2-fdb7-4a8e-9c98-f67e13e2697c" providerId="ADAL" clId="{9E143464-0A57-48B2-8524-D406D213B9D8}" dt="2022-10-29T02:22:28.606" v="426" actId="14100"/>
          <ac:spMkLst>
            <pc:docMk/>
            <pc:sldMk cId="0" sldId="309"/>
            <ac:spMk id="11278" creationId="{00000000-0000-0000-0000-000000000000}"/>
          </ac:spMkLst>
        </pc:spChg>
        <pc:spChg chg="mod">
          <ac:chgData name="Hằng Phạm Thị Thúy" userId="ba7381d2-fdb7-4a8e-9c98-f67e13e2697c" providerId="ADAL" clId="{9E143464-0A57-48B2-8524-D406D213B9D8}" dt="2022-10-29T02:22:32.902" v="427" actId="1076"/>
          <ac:spMkLst>
            <pc:docMk/>
            <pc:sldMk cId="0" sldId="309"/>
            <ac:spMk id="11279" creationId="{00000000-0000-0000-0000-000000000000}"/>
          </ac:spMkLst>
        </pc:spChg>
        <pc:spChg chg="mod">
          <ac:chgData name="Hằng Phạm Thị Thúy" userId="ba7381d2-fdb7-4a8e-9c98-f67e13e2697c" providerId="ADAL" clId="{9E143464-0A57-48B2-8524-D406D213B9D8}" dt="2022-10-29T02:22:37.698" v="428" actId="1076"/>
          <ac:spMkLst>
            <pc:docMk/>
            <pc:sldMk cId="0" sldId="309"/>
            <ac:spMk id="11280" creationId="{00000000-0000-0000-0000-000000000000}"/>
          </ac:spMkLst>
        </pc:spChg>
        <pc:spChg chg="mod">
          <ac:chgData name="Hằng Phạm Thị Thúy" userId="ba7381d2-fdb7-4a8e-9c98-f67e13e2697c" providerId="ADAL" clId="{9E143464-0A57-48B2-8524-D406D213B9D8}" dt="2022-10-29T02:22:48.182" v="431" actId="1076"/>
          <ac:spMkLst>
            <pc:docMk/>
            <pc:sldMk cId="0" sldId="309"/>
            <ac:spMk id="11281" creationId="{00000000-0000-0000-0000-000000000000}"/>
          </ac:spMkLst>
        </pc:spChg>
        <pc:spChg chg="mod">
          <ac:chgData name="Hằng Phạm Thị Thúy" userId="ba7381d2-fdb7-4a8e-9c98-f67e13e2697c" providerId="ADAL" clId="{9E143464-0A57-48B2-8524-D406D213B9D8}" dt="2022-10-29T02:23:05.809" v="435" actId="14100"/>
          <ac:spMkLst>
            <pc:docMk/>
            <pc:sldMk cId="0" sldId="309"/>
            <ac:spMk id="11282" creationId="{00000000-0000-0000-0000-000000000000}"/>
          </ac:spMkLst>
        </pc:spChg>
        <pc:spChg chg="mod">
          <ac:chgData name="Hằng Phạm Thị Thúy" userId="ba7381d2-fdb7-4a8e-9c98-f67e13e2697c" providerId="ADAL" clId="{9E143464-0A57-48B2-8524-D406D213B9D8}" dt="2022-10-29T02:23:11.231" v="436" actId="1076"/>
          <ac:spMkLst>
            <pc:docMk/>
            <pc:sldMk cId="0" sldId="309"/>
            <ac:spMk id="11284" creationId="{00000000-0000-0000-0000-000000000000}"/>
          </ac:spMkLst>
        </pc:spChg>
        <pc:spChg chg="mod">
          <ac:chgData name="Hằng Phạm Thị Thúy" userId="ba7381d2-fdb7-4a8e-9c98-f67e13e2697c" providerId="ADAL" clId="{9E143464-0A57-48B2-8524-D406D213B9D8}" dt="2022-10-29T02:21:59.448" v="416" actId="1076"/>
          <ac:spMkLst>
            <pc:docMk/>
            <pc:sldMk cId="0" sldId="309"/>
            <ac:spMk id="11286" creationId="{00000000-0000-0000-0000-000000000000}"/>
          </ac:spMkLst>
        </pc:spChg>
        <pc:picChg chg="mod">
          <ac:chgData name="Hằng Phạm Thị Thúy" userId="ba7381d2-fdb7-4a8e-9c98-f67e13e2697c" providerId="ADAL" clId="{9E143464-0A57-48B2-8524-D406D213B9D8}" dt="2022-10-29T02:23:44.056" v="445" actId="14100"/>
          <ac:picMkLst>
            <pc:docMk/>
            <pc:sldMk cId="0" sldId="309"/>
            <ac:picMk id="23" creationId="{00000000-0000-0000-0000-000000000000}"/>
          </ac:picMkLst>
        </pc:picChg>
        <pc:picChg chg="mod">
          <ac:chgData name="Hằng Phạm Thị Thúy" userId="ba7381d2-fdb7-4a8e-9c98-f67e13e2697c" providerId="ADAL" clId="{9E143464-0A57-48B2-8524-D406D213B9D8}" dt="2022-10-29T02:23:41.294" v="444" actId="14100"/>
          <ac:picMkLst>
            <pc:docMk/>
            <pc:sldMk cId="0" sldId="309"/>
            <ac:picMk id="24" creationId="{00000000-0000-0000-0000-000000000000}"/>
          </ac:picMkLst>
        </pc:picChg>
      </pc:sldChg>
      <pc:sldChg chg="add del">
        <pc:chgData name="Hằng Phạm Thị Thúy" userId="ba7381d2-fdb7-4a8e-9c98-f67e13e2697c" providerId="ADAL" clId="{9E143464-0A57-48B2-8524-D406D213B9D8}" dt="2022-10-29T03:30:56.402" v="984" actId="47"/>
        <pc:sldMkLst>
          <pc:docMk/>
          <pc:sldMk cId="0" sldId="313"/>
        </pc:sldMkLst>
      </pc:sldChg>
      <pc:sldChg chg="addSp delSp modSp del mod modAnim">
        <pc:chgData name="Hằng Phạm Thị Thúy" userId="ba7381d2-fdb7-4a8e-9c98-f67e13e2697c" providerId="ADAL" clId="{9E143464-0A57-48B2-8524-D406D213B9D8}" dt="2022-10-29T02:41:54.023" v="613" actId="47"/>
        <pc:sldMkLst>
          <pc:docMk/>
          <pc:sldMk cId="0" sldId="314"/>
        </pc:sldMkLst>
        <pc:spChg chg="del">
          <ac:chgData name="Hằng Phạm Thị Thúy" userId="ba7381d2-fdb7-4a8e-9c98-f67e13e2697c" providerId="ADAL" clId="{9E143464-0A57-48B2-8524-D406D213B9D8}" dt="2022-10-29T02:36:20.166" v="547" actId="21"/>
          <ac:spMkLst>
            <pc:docMk/>
            <pc:sldMk cId="0" sldId="314"/>
            <ac:spMk id="36" creationId="{00000000-0000-0000-0000-000000000000}"/>
          </ac:spMkLst>
        </pc:spChg>
        <pc:spChg chg="del mod">
          <ac:chgData name="Hằng Phạm Thị Thúy" userId="ba7381d2-fdb7-4a8e-9c98-f67e13e2697c" providerId="ADAL" clId="{9E143464-0A57-48B2-8524-D406D213B9D8}" dt="2022-10-29T02:38:28.617" v="586" actId="21"/>
          <ac:spMkLst>
            <pc:docMk/>
            <pc:sldMk cId="0" sldId="314"/>
            <ac:spMk id="37" creationId="{00000000-0000-0000-0000-000000000000}"/>
          </ac:spMkLst>
        </pc:spChg>
        <pc:spChg chg="mod">
          <ac:chgData name="Hằng Phạm Thị Thúy" userId="ba7381d2-fdb7-4a8e-9c98-f67e13e2697c" providerId="ADAL" clId="{9E143464-0A57-48B2-8524-D406D213B9D8}" dt="2022-10-29T02:34:42.786" v="538" actId="14100"/>
          <ac:spMkLst>
            <pc:docMk/>
            <pc:sldMk cId="0" sldId="314"/>
            <ac:spMk id="13314" creationId="{00000000-0000-0000-0000-000000000000}"/>
          </ac:spMkLst>
        </pc:spChg>
        <pc:spChg chg="del">
          <ac:chgData name="Hằng Phạm Thị Thúy" userId="ba7381d2-fdb7-4a8e-9c98-f67e13e2697c" providerId="ADAL" clId="{9E143464-0A57-48B2-8524-D406D213B9D8}" dt="2022-10-29T02:34:45.526" v="539" actId="478"/>
          <ac:spMkLst>
            <pc:docMk/>
            <pc:sldMk cId="0" sldId="314"/>
            <ac:spMk id="13315" creationId="{00000000-0000-0000-0000-000000000000}"/>
          </ac:spMkLst>
        </pc:spChg>
        <pc:picChg chg="add del">
          <ac:chgData name="Hằng Phạm Thị Thúy" userId="ba7381d2-fdb7-4a8e-9c98-f67e13e2697c" providerId="ADAL" clId="{9E143464-0A57-48B2-8524-D406D213B9D8}" dt="2022-10-29T02:34:15.982" v="531" actId="478"/>
          <ac:picMkLst>
            <pc:docMk/>
            <pc:sldMk cId="0" sldId="314"/>
            <ac:picMk id="28" creationId="{00000000-0000-0000-0000-000000000000}"/>
          </ac:picMkLst>
        </pc:picChg>
        <pc:picChg chg="add del mod">
          <ac:chgData name="Hằng Phạm Thị Thúy" userId="ba7381d2-fdb7-4a8e-9c98-f67e13e2697c" providerId="ADAL" clId="{9E143464-0A57-48B2-8524-D406D213B9D8}" dt="2022-10-29T02:38:07.622" v="582" actId="21"/>
          <ac:picMkLst>
            <pc:docMk/>
            <pc:sldMk cId="0" sldId="314"/>
            <ac:picMk id="6146" creationId="{62AF5D62-E966-FA91-6155-813D49B4CA3E}"/>
          </ac:picMkLst>
        </pc:picChg>
      </pc:sldChg>
      <pc:sldChg chg="ord">
        <pc:chgData name="Hằng Phạm Thị Thúy" userId="ba7381d2-fdb7-4a8e-9c98-f67e13e2697c" providerId="ADAL" clId="{9E143464-0A57-48B2-8524-D406D213B9D8}" dt="2022-10-29T01:23:41.473" v="16"/>
        <pc:sldMkLst>
          <pc:docMk/>
          <pc:sldMk cId="0" sldId="317"/>
        </pc:sldMkLst>
      </pc:sldChg>
      <pc:sldChg chg="del">
        <pc:chgData name="Hằng Phạm Thị Thúy" userId="ba7381d2-fdb7-4a8e-9c98-f67e13e2697c" providerId="ADAL" clId="{9E143464-0A57-48B2-8524-D406D213B9D8}" dt="2022-10-29T03:27:17.604" v="976" actId="47"/>
        <pc:sldMkLst>
          <pc:docMk/>
          <pc:sldMk cId="0" sldId="319"/>
        </pc:sldMkLst>
      </pc:sldChg>
      <pc:sldChg chg="addSp delSp modSp mod modAnim">
        <pc:chgData name="Hằng Phạm Thị Thúy" userId="ba7381d2-fdb7-4a8e-9c98-f67e13e2697c" providerId="ADAL" clId="{9E143464-0A57-48B2-8524-D406D213B9D8}" dt="2022-10-29T01:32:31.130" v="102"/>
        <pc:sldMkLst>
          <pc:docMk/>
          <pc:sldMk cId="0" sldId="321"/>
        </pc:sldMkLst>
        <pc:spChg chg="add del mod">
          <ac:chgData name="Hằng Phạm Thị Thúy" userId="ba7381d2-fdb7-4a8e-9c98-f67e13e2697c" providerId="ADAL" clId="{9E143464-0A57-48B2-8524-D406D213B9D8}" dt="2022-10-29T01:31:18.995" v="97" actId="478"/>
          <ac:spMkLst>
            <pc:docMk/>
            <pc:sldMk cId="0" sldId="321"/>
            <ac:spMk id="5" creationId="{29274D16-5BA7-E1B7-2DAC-9FAE0DF1B34C}"/>
          </ac:spMkLst>
        </pc:spChg>
        <pc:spChg chg="add mod">
          <ac:chgData name="Hằng Phạm Thị Thúy" userId="ba7381d2-fdb7-4a8e-9c98-f67e13e2697c" providerId="ADAL" clId="{9E143464-0A57-48B2-8524-D406D213B9D8}" dt="2022-10-29T01:31:24.056" v="98" actId="14100"/>
          <ac:spMkLst>
            <pc:docMk/>
            <pc:sldMk cId="0" sldId="321"/>
            <ac:spMk id="6" creationId="{22355092-B5F6-3DCF-68C8-7BBFEE5F7200}"/>
          </ac:spMkLst>
        </pc:spChg>
        <pc:spChg chg="add mod">
          <ac:chgData name="Hằng Phạm Thị Thúy" userId="ba7381d2-fdb7-4a8e-9c98-f67e13e2697c" providerId="ADAL" clId="{9E143464-0A57-48B2-8524-D406D213B9D8}" dt="2022-10-29T01:31:18.995" v="97" actId="478"/>
          <ac:spMkLst>
            <pc:docMk/>
            <pc:sldMk cId="0" sldId="321"/>
            <ac:spMk id="7" creationId="{3D919903-7F29-782E-EA2D-CFBA0DF591BB}"/>
          </ac:spMkLst>
        </pc:spChg>
        <pc:spChg chg="del">
          <ac:chgData name="Hằng Phạm Thị Thúy" userId="ba7381d2-fdb7-4a8e-9c98-f67e13e2697c" providerId="ADAL" clId="{9E143464-0A57-48B2-8524-D406D213B9D8}" dt="2022-10-29T01:28:55.352" v="76" actId="21"/>
          <ac:spMkLst>
            <pc:docMk/>
            <pc:sldMk cId="0" sldId="321"/>
            <ac:spMk id="10" creationId="{00000000-0000-0000-0000-000000000000}"/>
          </ac:spMkLst>
        </pc:spChg>
        <pc:spChg chg="del">
          <ac:chgData name="Hằng Phạm Thị Thúy" userId="ba7381d2-fdb7-4a8e-9c98-f67e13e2697c" providerId="ADAL" clId="{9E143464-0A57-48B2-8524-D406D213B9D8}" dt="2022-10-29T01:28:55.352" v="76" actId="21"/>
          <ac:spMkLst>
            <pc:docMk/>
            <pc:sldMk cId="0" sldId="321"/>
            <ac:spMk id="13" creationId="{00000000-0000-0000-0000-000000000000}"/>
          </ac:spMkLst>
        </pc:spChg>
        <pc:spChg chg="add del">
          <ac:chgData name="Hằng Phạm Thị Thúy" userId="ba7381d2-fdb7-4a8e-9c98-f67e13e2697c" providerId="ADAL" clId="{9E143464-0A57-48B2-8524-D406D213B9D8}" dt="2022-10-29T01:28:55.352" v="76" actId="21"/>
          <ac:spMkLst>
            <pc:docMk/>
            <pc:sldMk cId="0" sldId="321"/>
            <ac:spMk id="15" creationId="{00000000-0000-0000-0000-000000000000}"/>
          </ac:spMkLst>
        </pc:spChg>
        <pc:spChg chg="mod">
          <ac:chgData name="Hằng Phạm Thị Thúy" userId="ba7381d2-fdb7-4a8e-9c98-f67e13e2697c" providerId="ADAL" clId="{9E143464-0A57-48B2-8524-D406D213B9D8}" dt="2022-10-29T01:27:56.157" v="59" actId="1076"/>
          <ac:spMkLst>
            <pc:docMk/>
            <pc:sldMk cId="0" sldId="321"/>
            <ac:spMk id="4098" creationId="{00000000-0000-0000-0000-000000000000}"/>
          </ac:spMkLst>
        </pc:spChg>
        <pc:spChg chg="mod">
          <ac:chgData name="Hằng Phạm Thị Thúy" userId="ba7381d2-fdb7-4a8e-9c98-f67e13e2697c" providerId="ADAL" clId="{9E143464-0A57-48B2-8524-D406D213B9D8}" dt="2022-10-29T01:26:16.244" v="45" actId="255"/>
          <ac:spMkLst>
            <pc:docMk/>
            <pc:sldMk cId="0" sldId="321"/>
            <ac:spMk id="4099" creationId="{00000000-0000-0000-0000-000000000000}"/>
          </ac:spMkLst>
        </pc:spChg>
        <pc:spChg chg="mod">
          <ac:chgData name="Hằng Phạm Thị Thúy" userId="ba7381d2-fdb7-4a8e-9c98-f67e13e2697c" providerId="ADAL" clId="{9E143464-0A57-48B2-8524-D406D213B9D8}" dt="2022-10-29T01:26:22.171" v="47" actId="1076"/>
          <ac:spMkLst>
            <pc:docMk/>
            <pc:sldMk cId="0" sldId="321"/>
            <ac:spMk id="5124" creationId="{00000000-0000-0000-0000-000000000000}"/>
          </ac:spMkLst>
        </pc:spChg>
        <pc:spChg chg="mod">
          <ac:chgData name="Hằng Phạm Thị Thúy" userId="ba7381d2-fdb7-4a8e-9c98-f67e13e2697c" providerId="ADAL" clId="{9E143464-0A57-48B2-8524-D406D213B9D8}" dt="2022-10-29T01:29:27.645" v="82" actId="1076"/>
          <ac:spMkLst>
            <pc:docMk/>
            <pc:sldMk cId="0" sldId="321"/>
            <ac:spMk id="5125" creationId="{00000000-0000-0000-0000-000000000000}"/>
          </ac:spMkLst>
        </pc:spChg>
        <pc:grpChg chg="add mod">
          <ac:chgData name="Hằng Phạm Thị Thúy" userId="ba7381d2-fdb7-4a8e-9c98-f67e13e2697c" providerId="ADAL" clId="{9E143464-0A57-48B2-8524-D406D213B9D8}" dt="2022-10-29T01:31:18.995" v="97" actId="478"/>
          <ac:grpSpMkLst>
            <pc:docMk/>
            <pc:sldMk cId="0" sldId="321"/>
            <ac:grpSpMk id="8" creationId="{6007CA2C-0C27-4E5B-514E-DE2BA99D4484}"/>
          </ac:grpSpMkLst>
        </pc:grpChg>
        <pc:picChg chg="del">
          <ac:chgData name="Hằng Phạm Thị Thúy" userId="ba7381d2-fdb7-4a8e-9c98-f67e13e2697c" providerId="ADAL" clId="{9E143464-0A57-48B2-8524-D406D213B9D8}" dt="2022-10-29T01:27:07.554" v="56" actId="478"/>
          <ac:picMkLst>
            <pc:docMk/>
            <pc:sldMk cId="0" sldId="321"/>
            <ac:picMk id="2" creationId="{00000000-0000-0000-0000-000000000000}"/>
          </ac:picMkLst>
        </pc:picChg>
        <pc:picChg chg="add del mod">
          <ac:chgData name="Hằng Phạm Thị Thúy" userId="ba7381d2-fdb7-4a8e-9c98-f67e13e2697c" providerId="ADAL" clId="{9E143464-0A57-48B2-8524-D406D213B9D8}" dt="2022-10-29T01:28:25.987" v="70"/>
          <ac:picMkLst>
            <pc:docMk/>
            <pc:sldMk cId="0" sldId="321"/>
            <ac:picMk id="3" creationId="{A35B95BC-0977-7D41-21C3-A9CCAD4801DA}"/>
          </ac:picMkLst>
        </pc:picChg>
        <pc:picChg chg="add mod">
          <ac:chgData name="Hằng Phạm Thị Thúy" userId="ba7381d2-fdb7-4a8e-9c98-f67e13e2697c" providerId="ADAL" clId="{9E143464-0A57-48B2-8524-D406D213B9D8}" dt="2022-10-29T01:31:18.995" v="97" actId="478"/>
          <ac:picMkLst>
            <pc:docMk/>
            <pc:sldMk cId="0" sldId="321"/>
            <ac:picMk id="4" creationId="{31E03920-3D96-4B2F-6424-679A11BB04A3}"/>
          </ac:picMkLst>
        </pc:picChg>
        <pc:picChg chg="add del mod">
          <ac:chgData name="Hằng Phạm Thị Thúy" userId="ba7381d2-fdb7-4a8e-9c98-f67e13e2697c" providerId="ADAL" clId="{9E143464-0A57-48B2-8524-D406D213B9D8}" dt="2022-10-29T01:28:55.352" v="76" actId="21"/>
          <ac:picMkLst>
            <pc:docMk/>
            <pc:sldMk cId="0" sldId="321"/>
            <ac:picMk id="11" creationId="{00000000-0000-0000-0000-000000000000}"/>
          </ac:picMkLst>
        </pc:picChg>
        <pc:picChg chg="add del mod">
          <ac:chgData name="Hằng Phạm Thị Thúy" userId="ba7381d2-fdb7-4a8e-9c98-f67e13e2697c" providerId="ADAL" clId="{9E143464-0A57-48B2-8524-D406D213B9D8}" dt="2022-10-29T01:27:06.534" v="55" actId="478"/>
          <ac:picMkLst>
            <pc:docMk/>
            <pc:sldMk cId="0" sldId="321"/>
            <ac:picMk id="12" creationId="{00000000-0000-0000-0000-000000000000}"/>
          </ac:picMkLst>
        </pc:picChg>
        <pc:picChg chg="add mod">
          <ac:chgData name="Hằng Phạm Thị Thúy" userId="ba7381d2-fdb7-4a8e-9c98-f67e13e2697c" providerId="ADAL" clId="{9E143464-0A57-48B2-8524-D406D213B9D8}" dt="2022-10-29T01:29:44.465" v="86" actId="14100"/>
          <ac:picMkLst>
            <pc:docMk/>
            <pc:sldMk cId="0" sldId="321"/>
            <ac:picMk id="1026" creationId="{59B86A77-3C0F-9794-57CF-61E55178DEB6}"/>
          </ac:picMkLst>
        </pc:picChg>
      </pc:sldChg>
      <pc:sldChg chg="addSp delSp modSp mod modAnim">
        <pc:chgData name="Hằng Phạm Thị Thúy" userId="ba7381d2-fdb7-4a8e-9c98-f67e13e2697c" providerId="ADAL" clId="{9E143464-0A57-48B2-8524-D406D213B9D8}" dt="2022-10-29T01:51:07.899" v="254"/>
        <pc:sldMkLst>
          <pc:docMk/>
          <pc:sldMk cId="0" sldId="322"/>
        </pc:sldMkLst>
        <pc:spChg chg="del">
          <ac:chgData name="Hằng Phạm Thị Thúy" userId="ba7381d2-fdb7-4a8e-9c98-f67e13e2697c" providerId="ADAL" clId="{9E143464-0A57-48B2-8524-D406D213B9D8}" dt="2022-10-29T01:46:07.673" v="228" actId="478"/>
          <ac:spMkLst>
            <pc:docMk/>
            <pc:sldMk cId="0" sldId="322"/>
            <ac:spMk id="9218" creationId="{00000000-0000-0000-0000-000000000000}"/>
          </ac:spMkLst>
        </pc:spChg>
        <pc:spChg chg="del">
          <ac:chgData name="Hằng Phạm Thị Thúy" userId="ba7381d2-fdb7-4a8e-9c98-f67e13e2697c" providerId="ADAL" clId="{9E143464-0A57-48B2-8524-D406D213B9D8}" dt="2022-10-29T01:46:00.058" v="227" actId="478"/>
          <ac:spMkLst>
            <pc:docMk/>
            <pc:sldMk cId="0" sldId="322"/>
            <ac:spMk id="9219" creationId="{00000000-0000-0000-0000-000000000000}"/>
          </ac:spMkLst>
        </pc:spChg>
        <pc:picChg chg="add del mod">
          <ac:chgData name="Hằng Phạm Thị Thúy" userId="ba7381d2-fdb7-4a8e-9c98-f67e13e2697c" providerId="ADAL" clId="{9E143464-0A57-48B2-8524-D406D213B9D8}" dt="2022-10-29T01:47:02.502" v="236" actId="478"/>
          <ac:picMkLst>
            <pc:docMk/>
            <pc:sldMk cId="0" sldId="322"/>
            <ac:picMk id="17" creationId="{00000000-0000-0000-0000-000000000000}"/>
          </ac:picMkLst>
        </pc:picChg>
        <pc:picChg chg="add mod">
          <ac:chgData name="Hằng Phạm Thị Thúy" userId="ba7381d2-fdb7-4a8e-9c98-f67e13e2697c" providerId="ADAL" clId="{9E143464-0A57-48B2-8524-D406D213B9D8}" dt="2022-10-29T01:50:22.702" v="252" actId="14100"/>
          <ac:picMkLst>
            <pc:docMk/>
            <pc:sldMk cId="0" sldId="322"/>
            <ac:picMk id="2050" creationId="{547D3012-C653-2704-501F-E34A89BB0D58}"/>
          </ac:picMkLst>
        </pc:picChg>
        <pc:picChg chg="add del mod">
          <ac:chgData name="Hằng Phạm Thị Thúy" userId="ba7381d2-fdb7-4a8e-9c98-f67e13e2697c" providerId="ADAL" clId="{9E143464-0A57-48B2-8524-D406D213B9D8}" dt="2022-10-29T01:50:12.401" v="249" actId="478"/>
          <ac:picMkLst>
            <pc:docMk/>
            <pc:sldMk cId="0" sldId="322"/>
            <ac:picMk id="2052" creationId="{FD68424F-393D-880E-8F25-B827BC6D6932}"/>
          </ac:picMkLst>
        </pc:picChg>
        <pc:picChg chg="add mod">
          <ac:chgData name="Hằng Phạm Thị Thúy" userId="ba7381d2-fdb7-4a8e-9c98-f67e13e2697c" providerId="ADAL" clId="{9E143464-0A57-48B2-8524-D406D213B9D8}" dt="2022-10-29T01:50:19.750" v="251" actId="14100"/>
          <ac:picMkLst>
            <pc:docMk/>
            <pc:sldMk cId="0" sldId="322"/>
            <ac:picMk id="2054" creationId="{6B69CE6A-2142-8646-4AE0-E9E79821FAF8}"/>
          </ac:picMkLst>
        </pc:picChg>
      </pc:sldChg>
      <pc:sldChg chg="addSp delSp modSp mod modAnim">
        <pc:chgData name="Hằng Phạm Thị Thúy" userId="ba7381d2-fdb7-4a8e-9c98-f67e13e2697c" providerId="ADAL" clId="{9E143464-0A57-48B2-8524-D406D213B9D8}" dt="2022-10-29T02:16:14.921" v="355"/>
        <pc:sldMkLst>
          <pc:docMk/>
          <pc:sldMk cId="0" sldId="323"/>
        </pc:sldMkLst>
        <pc:spChg chg="add mod">
          <ac:chgData name="Hằng Phạm Thị Thúy" userId="ba7381d2-fdb7-4a8e-9c98-f67e13e2697c" providerId="ADAL" clId="{9E143464-0A57-48B2-8524-D406D213B9D8}" dt="2022-10-29T02:15:50.368" v="354" actId="1076"/>
          <ac:spMkLst>
            <pc:docMk/>
            <pc:sldMk cId="0" sldId="323"/>
            <ac:spMk id="2" creationId="{18B18DCF-539B-99DE-04D1-40EFDD3A6FAA}"/>
          </ac:spMkLst>
        </pc:spChg>
        <pc:spChg chg="del">
          <ac:chgData name="Hằng Phạm Thị Thúy" userId="ba7381d2-fdb7-4a8e-9c98-f67e13e2697c" providerId="ADAL" clId="{9E143464-0A57-48B2-8524-D406D213B9D8}" dt="2022-10-29T02:00:34.617" v="309" actId="21"/>
          <ac:spMkLst>
            <pc:docMk/>
            <pc:sldMk cId="0" sldId="323"/>
            <ac:spMk id="8" creationId="{00000000-0000-0000-0000-000000000000}"/>
          </ac:spMkLst>
        </pc:spChg>
        <pc:spChg chg="del">
          <ac:chgData name="Hằng Phạm Thị Thúy" userId="ba7381d2-fdb7-4a8e-9c98-f67e13e2697c" providerId="ADAL" clId="{9E143464-0A57-48B2-8524-D406D213B9D8}" dt="2022-10-29T01:57:57.925" v="288" actId="478"/>
          <ac:spMkLst>
            <pc:docMk/>
            <pc:sldMk cId="0" sldId="323"/>
            <ac:spMk id="13" creationId="{00000000-0000-0000-0000-000000000000}"/>
          </ac:spMkLst>
        </pc:spChg>
        <pc:spChg chg="del">
          <ac:chgData name="Hằng Phạm Thị Thúy" userId="ba7381d2-fdb7-4a8e-9c98-f67e13e2697c" providerId="ADAL" clId="{9E143464-0A57-48B2-8524-D406D213B9D8}" dt="2022-10-29T01:57:59.169" v="289" actId="478"/>
          <ac:spMkLst>
            <pc:docMk/>
            <pc:sldMk cId="0" sldId="323"/>
            <ac:spMk id="16" creationId="{00000000-0000-0000-0000-000000000000}"/>
          </ac:spMkLst>
        </pc:spChg>
        <pc:spChg chg="del">
          <ac:chgData name="Hằng Phạm Thị Thúy" userId="ba7381d2-fdb7-4a8e-9c98-f67e13e2697c" providerId="ADAL" clId="{9E143464-0A57-48B2-8524-D406D213B9D8}" dt="2022-10-29T01:51:28.544" v="256" actId="478"/>
          <ac:spMkLst>
            <pc:docMk/>
            <pc:sldMk cId="0" sldId="323"/>
            <ac:spMk id="10242" creationId="{00000000-0000-0000-0000-000000000000}"/>
          </ac:spMkLst>
        </pc:spChg>
        <pc:spChg chg="del mod">
          <ac:chgData name="Hằng Phạm Thị Thúy" userId="ba7381d2-fdb7-4a8e-9c98-f67e13e2697c" providerId="ADAL" clId="{9E143464-0A57-48B2-8524-D406D213B9D8}" dt="2022-10-29T01:51:33.307" v="258" actId="478"/>
          <ac:spMkLst>
            <pc:docMk/>
            <pc:sldMk cId="0" sldId="323"/>
            <ac:spMk id="10243" creationId="{00000000-0000-0000-0000-000000000000}"/>
          </ac:spMkLst>
        </pc:spChg>
        <pc:picChg chg="del mod">
          <ac:chgData name="Hằng Phạm Thị Thúy" userId="ba7381d2-fdb7-4a8e-9c98-f67e13e2697c" providerId="ADAL" clId="{9E143464-0A57-48B2-8524-D406D213B9D8}" dt="2022-10-29T02:00:30.854" v="308" actId="478"/>
          <ac:picMkLst>
            <pc:docMk/>
            <pc:sldMk cId="0" sldId="323"/>
            <ac:picMk id="5" creationId="{00000000-0000-0000-0000-000000000000}"/>
          </ac:picMkLst>
        </pc:picChg>
        <pc:picChg chg="del mod">
          <ac:chgData name="Hằng Phạm Thị Thúy" userId="ba7381d2-fdb7-4a8e-9c98-f67e13e2697c" providerId="ADAL" clId="{9E143464-0A57-48B2-8524-D406D213B9D8}" dt="2022-10-29T01:57:56.156" v="287" actId="478"/>
          <ac:picMkLst>
            <pc:docMk/>
            <pc:sldMk cId="0" sldId="323"/>
            <ac:picMk id="10" creationId="{00000000-0000-0000-0000-000000000000}"/>
          </ac:picMkLst>
        </pc:picChg>
        <pc:picChg chg="del mod">
          <ac:chgData name="Hằng Phạm Thị Thúy" userId="ba7381d2-fdb7-4a8e-9c98-f67e13e2697c" providerId="ADAL" clId="{9E143464-0A57-48B2-8524-D406D213B9D8}" dt="2022-10-29T01:57:52.638" v="286" actId="478"/>
          <ac:picMkLst>
            <pc:docMk/>
            <pc:sldMk cId="0" sldId="323"/>
            <ac:picMk id="15" creationId="{00000000-0000-0000-0000-000000000000}"/>
          </ac:picMkLst>
        </pc:picChg>
        <pc:picChg chg="add del mod">
          <ac:chgData name="Hằng Phạm Thị Thúy" userId="ba7381d2-fdb7-4a8e-9c98-f67e13e2697c" providerId="ADAL" clId="{9E143464-0A57-48B2-8524-D406D213B9D8}" dt="2022-10-29T02:00:28.684" v="307" actId="478"/>
          <ac:picMkLst>
            <pc:docMk/>
            <pc:sldMk cId="0" sldId="323"/>
            <ac:picMk id="3074" creationId="{2051B4C7-7304-2463-6DBC-6C2EF00D761D}"/>
          </ac:picMkLst>
        </pc:picChg>
        <pc:picChg chg="add del mod">
          <ac:chgData name="Hằng Phạm Thị Thúy" userId="ba7381d2-fdb7-4a8e-9c98-f67e13e2697c" providerId="ADAL" clId="{9E143464-0A57-48B2-8524-D406D213B9D8}" dt="2022-10-29T01:59:41.668" v="297" actId="478"/>
          <ac:picMkLst>
            <pc:docMk/>
            <pc:sldMk cId="0" sldId="323"/>
            <ac:picMk id="3076" creationId="{BA83CBD9-F6C9-1E93-6697-39DAA6E27E1F}"/>
          </ac:picMkLst>
        </pc:picChg>
        <pc:picChg chg="add mod">
          <ac:chgData name="Hằng Phạm Thị Thúy" userId="ba7381d2-fdb7-4a8e-9c98-f67e13e2697c" providerId="ADAL" clId="{9E143464-0A57-48B2-8524-D406D213B9D8}" dt="2022-10-29T02:15:47.323" v="353" actId="14100"/>
          <ac:picMkLst>
            <pc:docMk/>
            <pc:sldMk cId="0" sldId="323"/>
            <ac:picMk id="3078" creationId="{D976EEA4-9975-065D-ED54-05C3D720AF19}"/>
          </ac:picMkLst>
        </pc:picChg>
      </pc:sldChg>
      <pc:sldChg chg="addSp delSp modSp mod modAnim">
        <pc:chgData name="Hằng Phạm Thị Thúy" userId="ba7381d2-fdb7-4a8e-9c98-f67e13e2697c" providerId="ADAL" clId="{9E143464-0A57-48B2-8524-D406D213B9D8}" dt="2022-10-29T03:42:53.403" v="1130" actId="14100"/>
        <pc:sldMkLst>
          <pc:docMk/>
          <pc:sldMk cId="0" sldId="324"/>
        </pc:sldMkLst>
        <pc:spChg chg="mod">
          <ac:chgData name="Hằng Phạm Thị Thúy" userId="ba7381d2-fdb7-4a8e-9c98-f67e13e2697c" providerId="ADAL" clId="{9E143464-0A57-48B2-8524-D406D213B9D8}" dt="2022-10-29T03:15:46.423" v="877" actId="14100"/>
          <ac:spMkLst>
            <pc:docMk/>
            <pc:sldMk cId="0" sldId="324"/>
            <ac:spMk id="17410" creationId="{00000000-0000-0000-0000-000000000000}"/>
          </ac:spMkLst>
        </pc:spChg>
        <pc:spChg chg="del">
          <ac:chgData name="Hằng Phạm Thị Thúy" userId="ba7381d2-fdb7-4a8e-9c98-f67e13e2697c" providerId="ADAL" clId="{9E143464-0A57-48B2-8524-D406D213B9D8}" dt="2022-10-29T03:15:49.383" v="878" actId="478"/>
          <ac:spMkLst>
            <pc:docMk/>
            <pc:sldMk cId="0" sldId="324"/>
            <ac:spMk id="17411" creationId="{00000000-0000-0000-0000-000000000000}"/>
          </ac:spMkLst>
        </pc:spChg>
        <pc:picChg chg="add mod">
          <ac:chgData name="Hằng Phạm Thị Thúy" userId="ba7381d2-fdb7-4a8e-9c98-f67e13e2697c" providerId="ADAL" clId="{9E143464-0A57-48B2-8524-D406D213B9D8}" dt="2022-10-29T03:42:45.787" v="1128" actId="14100"/>
          <ac:picMkLst>
            <pc:docMk/>
            <pc:sldMk cId="0" sldId="324"/>
            <ac:picMk id="2" creationId="{F57EBF35-A9C2-E0A4-369D-A83350941BDB}"/>
          </ac:picMkLst>
        </pc:picChg>
        <pc:picChg chg="add mod">
          <ac:chgData name="Hằng Phạm Thị Thúy" userId="ba7381d2-fdb7-4a8e-9c98-f67e13e2697c" providerId="ADAL" clId="{9E143464-0A57-48B2-8524-D406D213B9D8}" dt="2022-10-29T03:42:48.931" v="1129" actId="14100"/>
          <ac:picMkLst>
            <pc:docMk/>
            <pc:sldMk cId="0" sldId="324"/>
            <ac:picMk id="3" creationId="{884B1135-DFE1-2C50-C1FE-473AE6545C3B}"/>
          </ac:picMkLst>
        </pc:picChg>
        <pc:picChg chg="add mod">
          <ac:chgData name="Hằng Phạm Thị Thúy" userId="ba7381d2-fdb7-4a8e-9c98-f67e13e2697c" providerId="ADAL" clId="{9E143464-0A57-48B2-8524-D406D213B9D8}" dt="2022-10-29T03:42:53.403" v="1130" actId="14100"/>
          <ac:picMkLst>
            <pc:docMk/>
            <pc:sldMk cId="0" sldId="324"/>
            <ac:picMk id="4" creationId="{3B62F6B7-0A4B-E309-973B-7F9546327564}"/>
          </ac:picMkLst>
        </pc:picChg>
        <pc:picChg chg="del mod">
          <ac:chgData name="Hằng Phạm Thị Thúy" userId="ba7381d2-fdb7-4a8e-9c98-f67e13e2697c" providerId="ADAL" clId="{9E143464-0A57-48B2-8524-D406D213B9D8}" dt="2022-10-29T03:41:57.445" v="1118" actId="21"/>
          <ac:picMkLst>
            <pc:docMk/>
            <pc:sldMk cId="0" sldId="324"/>
            <ac:picMk id="8" creationId="{00000000-0000-0000-0000-000000000000}"/>
          </ac:picMkLst>
        </pc:picChg>
        <pc:picChg chg="del mod">
          <ac:chgData name="Hằng Phạm Thị Thúy" userId="ba7381d2-fdb7-4a8e-9c98-f67e13e2697c" providerId="ADAL" clId="{9E143464-0A57-48B2-8524-D406D213B9D8}" dt="2022-10-29T03:17:49.604" v="893" actId="21"/>
          <ac:picMkLst>
            <pc:docMk/>
            <pc:sldMk cId="0" sldId="324"/>
            <ac:picMk id="9" creationId="{00000000-0000-0000-0000-000000000000}"/>
          </ac:picMkLst>
        </pc:picChg>
        <pc:picChg chg="add del mod">
          <ac:chgData name="Hằng Phạm Thị Thúy" userId="ba7381d2-fdb7-4a8e-9c98-f67e13e2697c" providerId="ADAL" clId="{9E143464-0A57-48B2-8524-D406D213B9D8}" dt="2022-10-29T03:42:04.856" v="1121" actId="21"/>
          <ac:picMkLst>
            <pc:docMk/>
            <pc:sldMk cId="0" sldId="324"/>
            <ac:picMk id="7170" creationId="{DA8C307D-FD24-52BF-8D7A-9ECBD7C21250}"/>
          </ac:picMkLst>
        </pc:picChg>
        <pc:picChg chg="mod">
          <ac:chgData name="Hằng Phạm Thị Thúy" userId="ba7381d2-fdb7-4a8e-9c98-f67e13e2697c" providerId="ADAL" clId="{9E143464-0A57-48B2-8524-D406D213B9D8}" dt="2022-10-29T03:42:23.836" v="1124" actId="14100"/>
          <ac:picMkLst>
            <pc:docMk/>
            <pc:sldMk cId="0" sldId="324"/>
            <ac:picMk id="44034" creationId="{00000000-0000-0000-0000-000000000000}"/>
          </ac:picMkLst>
        </pc:picChg>
      </pc:sldChg>
      <pc:sldChg chg="delSp modSp mod modAnim">
        <pc:chgData name="Hằng Phạm Thị Thúy" userId="ba7381d2-fdb7-4a8e-9c98-f67e13e2697c" providerId="ADAL" clId="{9E143464-0A57-48B2-8524-D406D213B9D8}" dt="2022-10-29T03:34:39.562" v="1074"/>
        <pc:sldMkLst>
          <pc:docMk/>
          <pc:sldMk cId="3540787438" sldId="326"/>
        </pc:sldMkLst>
        <pc:spChg chg="del">
          <ac:chgData name="Hằng Phạm Thị Thúy" userId="ba7381d2-fdb7-4a8e-9c98-f67e13e2697c" providerId="ADAL" clId="{9E143464-0A57-48B2-8524-D406D213B9D8}" dt="2022-10-29T01:42:23.323" v="185" actId="478"/>
          <ac:spMkLst>
            <pc:docMk/>
            <pc:sldMk cId="3540787438" sldId="326"/>
            <ac:spMk id="7170" creationId="{00000000-0000-0000-0000-000000000000}"/>
          </ac:spMkLst>
        </pc:spChg>
        <pc:spChg chg="del">
          <ac:chgData name="Hằng Phạm Thị Thúy" userId="ba7381d2-fdb7-4a8e-9c98-f67e13e2697c" providerId="ADAL" clId="{9E143464-0A57-48B2-8524-D406D213B9D8}" dt="2022-10-29T01:42:19.846" v="184" actId="478"/>
          <ac:spMkLst>
            <pc:docMk/>
            <pc:sldMk cId="3540787438" sldId="326"/>
            <ac:spMk id="7171" creationId="{00000000-0000-0000-0000-000000000000}"/>
          </ac:spMkLst>
        </pc:spChg>
        <pc:picChg chg="mod">
          <ac:chgData name="Hằng Phạm Thị Thúy" userId="ba7381d2-fdb7-4a8e-9c98-f67e13e2697c" providerId="ADAL" clId="{9E143464-0A57-48B2-8524-D406D213B9D8}" dt="2022-10-29T03:34:25.595" v="1071" actId="14100"/>
          <ac:picMkLst>
            <pc:docMk/>
            <pc:sldMk cId="3540787438" sldId="326"/>
            <ac:picMk id="2" creationId="{00000000-0000-0000-0000-000000000000}"/>
          </ac:picMkLst>
        </pc:picChg>
      </pc:sldChg>
      <pc:sldChg chg="addSp delSp modSp mod ord modTransition modAnim">
        <pc:chgData name="Hằng Phạm Thị Thúy" userId="ba7381d2-fdb7-4a8e-9c98-f67e13e2697c" providerId="ADAL" clId="{9E143464-0A57-48B2-8524-D406D213B9D8}" dt="2022-10-29T03:43:58.813" v="1131"/>
        <pc:sldMkLst>
          <pc:docMk/>
          <pc:sldMk cId="2415717808" sldId="383"/>
        </pc:sldMkLst>
        <pc:spChg chg="add del mod">
          <ac:chgData name="Hằng Phạm Thị Thúy" userId="ba7381d2-fdb7-4a8e-9c98-f67e13e2697c" providerId="ADAL" clId="{9E143464-0A57-48B2-8524-D406D213B9D8}" dt="2022-10-29T03:26:49.383" v="973" actId="478"/>
          <ac:spMkLst>
            <pc:docMk/>
            <pc:sldMk cId="2415717808" sldId="383"/>
            <ac:spMk id="2" creationId="{C230CA70-5C92-BC6C-1F6E-55C52DAC3248}"/>
          </ac:spMkLst>
        </pc:spChg>
        <pc:spChg chg="add del mod">
          <ac:chgData name="Hằng Phạm Thị Thúy" userId="ba7381d2-fdb7-4a8e-9c98-f67e13e2697c" providerId="ADAL" clId="{9E143464-0A57-48B2-8524-D406D213B9D8}" dt="2022-10-29T03:26:49.383" v="973" actId="478"/>
          <ac:spMkLst>
            <pc:docMk/>
            <pc:sldMk cId="2415717808" sldId="383"/>
            <ac:spMk id="3" creationId="{032A4D4C-6860-7420-4E0B-EEF5D73C8C81}"/>
          </ac:spMkLst>
        </pc:spChg>
        <pc:spChg chg="add mod">
          <ac:chgData name="Hằng Phạm Thị Thúy" userId="ba7381d2-fdb7-4a8e-9c98-f67e13e2697c" providerId="ADAL" clId="{9E143464-0A57-48B2-8524-D406D213B9D8}" dt="2022-10-29T03:27:02.045" v="974"/>
          <ac:spMkLst>
            <pc:docMk/>
            <pc:sldMk cId="2415717808" sldId="383"/>
            <ac:spMk id="4" creationId="{DDA631FD-34A0-D7F1-04BB-E0415A3ED56C}"/>
          </ac:spMkLst>
        </pc:spChg>
        <pc:spChg chg="add mod">
          <ac:chgData name="Hằng Phạm Thị Thúy" userId="ba7381d2-fdb7-4a8e-9c98-f67e13e2697c" providerId="ADAL" clId="{9E143464-0A57-48B2-8524-D406D213B9D8}" dt="2022-10-29T03:27:02.045" v="974"/>
          <ac:spMkLst>
            <pc:docMk/>
            <pc:sldMk cId="2415717808" sldId="383"/>
            <ac:spMk id="5" creationId="{80C0BABC-8E4D-A07D-8A4F-93AF6C7D12C5}"/>
          </ac:spMkLst>
        </pc:spChg>
        <pc:spChg chg="add mod">
          <ac:chgData name="Hằng Phạm Thị Thúy" userId="ba7381d2-fdb7-4a8e-9c98-f67e13e2697c" providerId="ADAL" clId="{9E143464-0A57-48B2-8524-D406D213B9D8}" dt="2022-10-29T03:27:02.045" v="974"/>
          <ac:spMkLst>
            <pc:docMk/>
            <pc:sldMk cId="2415717808" sldId="383"/>
            <ac:spMk id="6" creationId="{1E8AED66-7388-300C-E5E2-D656D3470B12}"/>
          </ac:spMkLst>
        </pc:spChg>
        <pc:spChg chg="add mod">
          <ac:chgData name="Hằng Phạm Thị Thúy" userId="ba7381d2-fdb7-4a8e-9c98-f67e13e2697c" providerId="ADAL" clId="{9E143464-0A57-48B2-8524-D406D213B9D8}" dt="2022-10-29T03:27:02.045" v="974"/>
          <ac:spMkLst>
            <pc:docMk/>
            <pc:sldMk cId="2415717808" sldId="383"/>
            <ac:spMk id="7" creationId="{3780468A-3665-F33D-AB17-1FCD638B19F2}"/>
          </ac:spMkLst>
        </pc:spChg>
        <pc:spChg chg="add mod">
          <ac:chgData name="Hằng Phạm Thị Thúy" userId="ba7381d2-fdb7-4a8e-9c98-f67e13e2697c" providerId="ADAL" clId="{9E143464-0A57-48B2-8524-D406D213B9D8}" dt="2022-10-29T03:27:02.045" v="974"/>
          <ac:spMkLst>
            <pc:docMk/>
            <pc:sldMk cId="2415717808" sldId="383"/>
            <ac:spMk id="8" creationId="{55504CCE-DF27-AAD6-13D5-73AF1331EBAC}"/>
          </ac:spMkLst>
        </pc:spChg>
        <pc:spChg chg="add mod">
          <ac:chgData name="Hằng Phạm Thị Thúy" userId="ba7381d2-fdb7-4a8e-9c98-f67e13e2697c" providerId="ADAL" clId="{9E143464-0A57-48B2-8524-D406D213B9D8}" dt="2022-10-29T03:27:02.045" v="974"/>
          <ac:spMkLst>
            <pc:docMk/>
            <pc:sldMk cId="2415717808" sldId="383"/>
            <ac:spMk id="9" creationId="{C200BBE5-6E4D-CC66-6D51-C26274A19B5C}"/>
          </ac:spMkLst>
        </pc:spChg>
        <pc:spChg chg="add mod">
          <ac:chgData name="Hằng Phạm Thị Thúy" userId="ba7381d2-fdb7-4a8e-9c98-f67e13e2697c" providerId="ADAL" clId="{9E143464-0A57-48B2-8524-D406D213B9D8}" dt="2022-10-29T03:27:02.045" v="974"/>
          <ac:spMkLst>
            <pc:docMk/>
            <pc:sldMk cId="2415717808" sldId="383"/>
            <ac:spMk id="10" creationId="{D47AFA48-289E-B08E-60D8-0BE258C673EB}"/>
          </ac:spMkLst>
        </pc:spChg>
        <pc:spChg chg="add mod">
          <ac:chgData name="Hằng Phạm Thị Thúy" userId="ba7381d2-fdb7-4a8e-9c98-f67e13e2697c" providerId="ADAL" clId="{9E143464-0A57-48B2-8524-D406D213B9D8}" dt="2022-10-29T03:27:02.045" v="974"/>
          <ac:spMkLst>
            <pc:docMk/>
            <pc:sldMk cId="2415717808" sldId="383"/>
            <ac:spMk id="11" creationId="{CA543B2A-1110-7FC3-C3E8-9585942382A1}"/>
          </ac:spMkLst>
        </pc:spChg>
        <pc:spChg chg="add mod">
          <ac:chgData name="Hằng Phạm Thị Thúy" userId="ba7381d2-fdb7-4a8e-9c98-f67e13e2697c" providerId="ADAL" clId="{9E143464-0A57-48B2-8524-D406D213B9D8}" dt="2022-10-29T03:27:02.045" v="974"/>
          <ac:spMkLst>
            <pc:docMk/>
            <pc:sldMk cId="2415717808" sldId="383"/>
            <ac:spMk id="12" creationId="{55E72E4E-024D-CDCA-8F3B-2099035711AB}"/>
          </ac:spMkLst>
        </pc:spChg>
        <pc:spChg chg="add mod">
          <ac:chgData name="Hằng Phạm Thị Thúy" userId="ba7381d2-fdb7-4a8e-9c98-f67e13e2697c" providerId="ADAL" clId="{9E143464-0A57-48B2-8524-D406D213B9D8}" dt="2022-10-29T03:27:02.045" v="974"/>
          <ac:spMkLst>
            <pc:docMk/>
            <pc:sldMk cId="2415717808" sldId="383"/>
            <ac:spMk id="13" creationId="{92AAC043-9D88-EE5A-4605-8C7FBA87E291}"/>
          </ac:spMkLst>
        </pc:spChg>
        <pc:spChg chg="add mod">
          <ac:chgData name="Hằng Phạm Thị Thúy" userId="ba7381d2-fdb7-4a8e-9c98-f67e13e2697c" providerId="ADAL" clId="{9E143464-0A57-48B2-8524-D406D213B9D8}" dt="2022-10-29T03:27:02.045" v="974"/>
          <ac:spMkLst>
            <pc:docMk/>
            <pc:sldMk cId="2415717808" sldId="383"/>
            <ac:spMk id="14" creationId="{9946C82E-39A1-5096-416C-F11D304B2CB5}"/>
          </ac:spMkLst>
        </pc:spChg>
        <pc:spChg chg="add mod">
          <ac:chgData name="Hằng Phạm Thị Thúy" userId="ba7381d2-fdb7-4a8e-9c98-f67e13e2697c" providerId="ADAL" clId="{9E143464-0A57-48B2-8524-D406D213B9D8}" dt="2022-10-29T03:27:02.045" v="974"/>
          <ac:spMkLst>
            <pc:docMk/>
            <pc:sldMk cId="2415717808" sldId="383"/>
            <ac:spMk id="15" creationId="{2025C622-1952-95D1-2CD4-3447202FCD2F}"/>
          </ac:spMkLst>
        </pc:spChg>
        <pc:spChg chg="add mod">
          <ac:chgData name="Hằng Phạm Thị Thúy" userId="ba7381d2-fdb7-4a8e-9c98-f67e13e2697c" providerId="ADAL" clId="{9E143464-0A57-48B2-8524-D406D213B9D8}" dt="2022-10-29T03:27:02.045" v="974"/>
          <ac:spMkLst>
            <pc:docMk/>
            <pc:sldMk cId="2415717808" sldId="383"/>
            <ac:spMk id="16" creationId="{0838D715-D39C-AC98-7790-4E810ED89A10}"/>
          </ac:spMkLst>
        </pc:spChg>
        <pc:spChg chg="add mod">
          <ac:chgData name="Hằng Phạm Thị Thúy" userId="ba7381d2-fdb7-4a8e-9c98-f67e13e2697c" providerId="ADAL" clId="{9E143464-0A57-48B2-8524-D406D213B9D8}" dt="2022-10-29T03:27:02.045" v="974"/>
          <ac:spMkLst>
            <pc:docMk/>
            <pc:sldMk cId="2415717808" sldId="383"/>
            <ac:spMk id="17" creationId="{934FF0D0-983A-BCDE-AD54-E30FF3875A39}"/>
          </ac:spMkLst>
        </pc:spChg>
        <pc:spChg chg="add mod">
          <ac:chgData name="Hằng Phạm Thị Thúy" userId="ba7381d2-fdb7-4a8e-9c98-f67e13e2697c" providerId="ADAL" clId="{9E143464-0A57-48B2-8524-D406D213B9D8}" dt="2022-10-29T03:27:02.045" v="974"/>
          <ac:spMkLst>
            <pc:docMk/>
            <pc:sldMk cId="2415717808" sldId="383"/>
            <ac:spMk id="18" creationId="{4404988E-E91F-FD73-DFC3-D5D30584CD99}"/>
          </ac:spMkLst>
        </pc:spChg>
        <pc:spChg chg="add mod">
          <ac:chgData name="Hằng Phạm Thị Thúy" userId="ba7381d2-fdb7-4a8e-9c98-f67e13e2697c" providerId="ADAL" clId="{9E143464-0A57-48B2-8524-D406D213B9D8}" dt="2022-10-29T03:27:02.045" v="974"/>
          <ac:spMkLst>
            <pc:docMk/>
            <pc:sldMk cId="2415717808" sldId="383"/>
            <ac:spMk id="19" creationId="{944885D3-46BA-29CD-ADCE-5D98EBF060CB}"/>
          </ac:spMkLst>
        </pc:spChg>
        <pc:spChg chg="add mod">
          <ac:chgData name="Hằng Phạm Thị Thúy" userId="ba7381d2-fdb7-4a8e-9c98-f67e13e2697c" providerId="ADAL" clId="{9E143464-0A57-48B2-8524-D406D213B9D8}" dt="2022-10-29T03:27:02.045" v="974"/>
          <ac:spMkLst>
            <pc:docMk/>
            <pc:sldMk cId="2415717808" sldId="383"/>
            <ac:spMk id="20" creationId="{891CADA1-9275-F036-4928-99C7797A8EFD}"/>
          </ac:spMkLst>
        </pc:spChg>
        <pc:spChg chg="add mod">
          <ac:chgData name="Hằng Phạm Thị Thúy" userId="ba7381d2-fdb7-4a8e-9c98-f67e13e2697c" providerId="ADAL" clId="{9E143464-0A57-48B2-8524-D406D213B9D8}" dt="2022-10-29T03:27:02.045" v="974"/>
          <ac:spMkLst>
            <pc:docMk/>
            <pc:sldMk cId="2415717808" sldId="383"/>
            <ac:spMk id="21" creationId="{5A5CCA4F-FB79-2C3A-1193-DE72825B0650}"/>
          </ac:spMkLst>
        </pc:spChg>
        <pc:spChg chg="add mod">
          <ac:chgData name="Hằng Phạm Thị Thúy" userId="ba7381d2-fdb7-4a8e-9c98-f67e13e2697c" providerId="ADAL" clId="{9E143464-0A57-48B2-8524-D406D213B9D8}" dt="2022-10-29T03:27:02.045" v="974"/>
          <ac:spMkLst>
            <pc:docMk/>
            <pc:sldMk cId="2415717808" sldId="383"/>
            <ac:spMk id="22" creationId="{6E0A475C-71DB-055E-AFD2-C3BEAD7DB427}"/>
          </ac:spMkLst>
        </pc:spChg>
        <pc:spChg chg="add mod">
          <ac:chgData name="Hằng Phạm Thị Thúy" userId="ba7381d2-fdb7-4a8e-9c98-f67e13e2697c" providerId="ADAL" clId="{9E143464-0A57-48B2-8524-D406D213B9D8}" dt="2022-10-29T03:27:02.045" v="974"/>
          <ac:spMkLst>
            <pc:docMk/>
            <pc:sldMk cId="2415717808" sldId="383"/>
            <ac:spMk id="23" creationId="{5CE20A46-7C9A-DFED-1A52-02A8B355729C}"/>
          </ac:spMkLst>
        </pc:spChg>
        <pc:spChg chg="add mod">
          <ac:chgData name="Hằng Phạm Thị Thúy" userId="ba7381d2-fdb7-4a8e-9c98-f67e13e2697c" providerId="ADAL" clId="{9E143464-0A57-48B2-8524-D406D213B9D8}" dt="2022-10-29T03:27:02.045" v="974"/>
          <ac:spMkLst>
            <pc:docMk/>
            <pc:sldMk cId="2415717808" sldId="383"/>
            <ac:spMk id="24" creationId="{4238984A-ED46-1877-7D27-68C86B47A083}"/>
          </ac:spMkLst>
        </pc:spChg>
        <pc:spChg chg="add mod">
          <ac:chgData name="Hằng Phạm Thị Thúy" userId="ba7381d2-fdb7-4a8e-9c98-f67e13e2697c" providerId="ADAL" clId="{9E143464-0A57-48B2-8524-D406D213B9D8}" dt="2022-10-29T03:27:02.045" v="974"/>
          <ac:spMkLst>
            <pc:docMk/>
            <pc:sldMk cId="2415717808" sldId="383"/>
            <ac:spMk id="25" creationId="{A53A14B8-D2B1-8F5F-54B1-635ECBDB10BE}"/>
          </ac:spMkLst>
        </pc:spChg>
        <pc:spChg chg="add mod">
          <ac:chgData name="Hằng Phạm Thị Thúy" userId="ba7381d2-fdb7-4a8e-9c98-f67e13e2697c" providerId="ADAL" clId="{9E143464-0A57-48B2-8524-D406D213B9D8}" dt="2022-10-29T03:27:02.045" v="974"/>
          <ac:spMkLst>
            <pc:docMk/>
            <pc:sldMk cId="2415717808" sldId="383"/>
            <ac:spMk id="26" creationId="{04B1E79D-749A-CB7D-4F48-48CFB21A29BD}"/>
          </ac:spMkLst>
        </pc:spChg>
        <pc:spChg chg="add mod">
          <ac:chgData name="Hằng Phạm Thị Thúy" userId="ba7381d2-fdb7-4a8e-9c98-f67e13e2697c" providerId="ADAL" clId="{9E143464-0A57-48B2-8524-D406D213B9D8}" dt="2022-10-29T03:27:02.045" v="974"/>
          <ac:spMkLst>
            <pc:docMk/>
            <pc:sldMk cId="2415717808" sldId="383"/>
            <ac:spMk id="27" creationId="{13E9D7A6-24F1-0D45-2EE8-F6FBB10C01DB}"/>
          </ac:spMkLst>
        </pc:spChg>
      </pc:sldChg>
      <pc:sldChg chg="delSp modSp mod">
        <pc:chgData name="Hằng Phạm Thị Thúy" userId="ba7381d2-fdb7-4a8e-9c98-f67e13e2697c" providerId="ADAL" clId="{9E143464-0A57-48B2-8524-D406D213B9D8}" dt="2022-10-29T01:24:41.743" v="26" actId="1076"/>
        <pc:sldMkLst>
          <pc:docMk/>
          <pc:sldMk cId="0" sldId="385"/>
        </pc:sldMkLst>
        <pc:spChg chg="mod">
          <ac:chgData name="Hằng Phạm Thị Thúy" userId="ba7381d2-fdb7-4a8e-9c98-f67e13e2697c" providerId="ADAL" clId="{9E143464-0A57-48B2-8524-D406D213B9D8}" dt="2022-10-29T01:24:31.300" v="22" actId="255"/>
          <ac:spMkLst>
            <pc:docMk/>
            <pc:sldMk cId="0" sldId="385"/>
            <ac:spMk id="7" creationId="{00000000-0000-0000-0000-000000000000}"/>
          </ac:spMkLst>
        </pc:spChg>
        <pc:spChg chg="mod">
          <ac:chgData name="Hằng Phạm Thị Thúy" userId="ba7381d2-fdb7-4a8e-9c98-f67e13e2697c" providerId="ADAL" clId="{9E143464-0A57-48B2-8524-D406D213B9D8}" dt="2022-10-29T01:24:41.743" v="26" actId="1076"/>
          <ac:spMkLst>
            <pc:docMk/>
            <pc:sldMk cId="0" sldId="385"/>
            <ac:spMk id="8" creationId="{00000000-0000-0000-0000-000000000000}"/>
          </ac:spMkLst>
        </pc:spChg>
        <pc:spChg chg="mod">
          <ac:chgData name="Hằng Phạm Thị Thúy" userId="ba7381d2-fdb7-4a8e-9c98-f67e13e2697c" providerId="ADAL" clId="{9E143464-0A57-48B2-8524-D406D213B9D8}" dt="2022-10-29T01:24:35.702" v="24" actId="1076"/>
          <ac:spMkLst>
            <pc:docMk/>
            <pc:sldMk cId="0" sldId="385"/>
            <ac:spMk id="3074" creationId="{00000000-0000-0000-0000-000000000000}"/>
          </ac:spMkLst>
        </pc:spChg>
        <pc:spChg chg="del">
          <ac:chgData name="Hằng Phạm Thị Thúy" userId="ba7381d2-fdb7-4a8e-9c98-f67e13e2697c" providerId="ADAL" clId="{9E143464-0A57-48B2-8524-D406D213B9D8}" dt="2022-10-29T01:24:15.389" v="19" actId="478"/>
          <ac:spMkLst>
            <pc:docMk/>
            <pc:sldMk cId="0" sldId="385"/>
            <ac:spMk id="3079" creationId="{00000000-0000-0000-0000-000000000000}"/>
          </ac:spMkLst>
        </pc:spChg>
      </pc:sldChg>
      <pc:sldChg chg="addSp delSp modSp mod delAnim modAnim">
        <pc:chgData name="Hằng Phạm Thị Thúy" userId="ba7381d2-fdb7-4a8e-9c98-f67e13e2697c" providerId="ADAL" clId="{9E143464-0A57-48B2-8524-D406D213B9D8}" dt="2022-10-29T02:14:53.996" v="344"/>
        <pc:sldMkLst>
          <pc:docMk/>
          <pc:sldMk cId="928120095" sldId="386"/>
        </pc:sldMkLst>
        <pc:spChg chg="add mod">
          <ac:chgData name="Hằng Phạm Thị Thúy" userId="ba7381d2-fdb7-4a8e-9c98-f67e13e2697c" providerId="ADAL" clId="{9E143464-0A57-48B2-8524-D406D213B9D8}" dt="2022-10-29T02:00:21.916" v="306" actId="1076"/>
          <ac:spMkLst>
            <pc:docMk/>
            <pc:sldMk cId="928120095" sldId="386"/>
            <ac:spMk id="2" creationId="{3028EE01-AE98-12D8-AF4A-333477DF9918}"/>
          </ac:spMkLst>
        </pc:spChg>
        <pc:spChg chg="del">
          <ac:chgData name="Hằng Phạm Thị Thúy" userId="ba7381d2-fdb7-4a8e-9c98-f67e13e2697c" providerId="ADAL" clId="{9E143464-0A57-48B2-8524-D406D213B9D8}" dt="2022-10-29T01:53:37.795" v="265" actId="478"/>
          <ac:spMkLst>
            <pc:docMk/>
            <pc:sldMk cId="928120095" sldId="386"/>
            <ac:spMk id="8" creationId="{00000000-0000-0000-0000-000000000000}"/>
          </ac:spMkLst>
        </pc:spChg>
        <pc:spChg chg="del mod">
          <ac:chgData name="Hằng Phạm Thị Thúy" userId="ba7381d2-fdb7-4a8e-9c98-f67e13e2697c" providerId="ADAL" clId="{9E143464-0A57-48B2-8524-D406D213B9D8}" dt="2022-10-29T01:54:44.026" v="279" actId="21"/>
          <ac:spMkLst>
            <pc:docMk/>
            <pc:sldMk cId="928120095" sldId="386"/>
            <ac:spMk id="13" creationId="{00000000-0000-0000-0000-000000000000}"/>
          </ac:spMkLst>
        </pc:spChg>
        <pc:spChg chg="del">
          <ac:chgData name="Hằng Phạm Thị Thúy" userId="ba7381d2-fdb7-4a8e-9c98-f67e13e2697c" providerId="ADAL" clId="{9E143464-0A57-48B2-8524-D406D213B9D8}" dt="2022-10-29T01:53:39.482" v="266" actId="478"/>
          <ac:spMkLst>
            <pc:docMk/>
            <pc:sldMk cId="928120095" sldId="386"/>
            <ac:spMk id="16" creationId="{00000000-0000-0000-0000-000000000000}"/>
          </ac:spMkLst>
        </pc:spChg>
        <pc:picChg chg="del">
          <ac:chgData name="Hằng Phạm Thị Thúy" userId="ba7381d2-fdb7-4a8e-9c98-f67e13e2697c" providerId="ADAL" clId="{9E143464-0A57-48B2-8524-D406D213B9D8}" dt="2022-10-29T01:53:34.608" v="264" actId="478"/>
          <ac:picMkLst>
            <pc:docMk/>
            <pc:sldMk cId="928120095" sldId="386"/>
            <ac:picMk id="5" creationId="{00000000-0000-0000-0000-000000000000}"/>
          </ac:picMkLst>
        </pc:picChg>
        <pc:picChg chg="mod">
          <ac:chgData name="Hằng Phạm Thị Thúy" userId="ba7381d2-fdb7-4a8e-9c98-f67e13e2697c" providerId="ADAL" clId="{9E143464-0A57-48B2-8524-D406D213B9D8}" dt="2022-10-29T02:14:45.720" v="342" actId="1076"/>
          <ac:picMkLst>
            <pc:docMk/>
            <pc:sldMk cId="928120095" sldId="386"/>
            <ac:picMk id="10" creationId="{00000000-0000-0000-0000-000000000000}"/>
          </ac:picMkLst>
        </pc:picChg>
        <pc:picChg chg="del">
          <ac:chgData name="Hằng Phạm Thị Thúy" userId="ba7381d2-fdb7-4a8e-9c98-f67e13e2697c" providerId="ADAL" clId="{9E143464-0A57-48B2-8524-D406D213B9D8}" dt="2022-10-29T01:53:40.368" v="267" actId="478"/>
          <ac:picMkLst>
            <pc:docMk/>
            <pc:sldMk cId="928120095" sldId="386"/>
            <ac:picMk id="15" creationId="{00000000-0000-0000-0000-000000000000}"/>
          </ac:picMkLst>
        </pc:picChg>
        <pc:picChg chg="del mod">
          <ac:chgData name="Hằng Phạm Thị Thúy" userId="ba7381d2-fdb7-4a8e-9c98-f67e13e2697c" providerId="ADAL" clId="{9E143464-0A57-48B2-8524-D406D213B9D8}" dt="2022-10-29T02:13:53.183" v="337" actId="478"/>
          <ac:picMkLst>
            <pc:docMk/>
            <pc:sldMk cId="928120095" sldId="386"/>
            <ac:picMk id="3074" creationId="{2051B4C7-7304-2463-6DBC-6C2EF00D761D}"/>
          </ac:picMkLst>
        </pc:picChg>
        <pc:picChg chg="add mod">
          <ac:chgData name="Hằng Phạm Thị Thúy" userId="ba7381d2-fdb7-4a8e-9c98-f67e13e2697c" providerId="ADAL" clId="{9E143464-0A57-48B2-8524-D406D213B9D8}" dt="2022-10-29T02:14:45.720" v="342" actId="1076"/>
          <ac:picMkLst>
            <pc:docMk/>
            <pc:sldMk cId="928120095" sldId="386"/>
            <ac:picMk id="4098" creationId="{44747083-88C3-FC6A-F200-702EA3F7CCFF}"/>
          </ac:picMkLst>
        </pc:picChg>
      </pc:sldChg>
      <pc:sldChg chg="addSp delSp modSp modAnim">
        <pc:chgData name="Hằng Phạm Thị Thúy" userId="ba7381d2-fdb7-4a8e-9c98-f67e13e2697c" providerId="ADAL" clId="{9E143464-0A57-48B2-8524-D406D213B9D8}" dt="2022-10-29T02:17:50.513" v="375"/>
        <pc:sldMkLst>
          <pc:docMk/>
          <pc:sldMk cId="433879176" sldId="387"/>
        </pc:sldMkLst>
        <pc:spChg chg="add mod">
          <ac:chgData name="Hằng Phạm Thị Thúy" userId="ba7381d2-fdb7-4a8e-9c98-f67e13e2697c" providerId="ADAL" clId="{9E143464-0A57-48B2-8524-D406D213B9D8}" dt="2022-10-29T02:17:11.120" v="368" actId="1076"/>
          <ac:spMkLst>
            <pc:docMk/>
            <pc:sldMk cId="433879176" sldId="387"/>
            <ac:spMk id="2" creationId="{33061EB8-F3D3-CE34-4E99-9AD08048858A}"/>
          </ac:spMkLst>
        </pc:spChg>
        <pc:spChg chg="del">
          <ac:chgData name="Hằng Phạm Thị Thúy" userId="ba7381d2-fdb7-4a8e-9c98-f67e13e2697c" providerId="ADAL" clId="{9E143464-0A57-48B2-8524-D406D213B9D8}" dt="2022-10-29T02:02:29.310" v="321" actId="478"/>
          <ac:spMkLst>
            <pc:docMk/>
            <pc:sldMk cId="433879176" sldId="387"/>
            <ac:spMk id="8" creationId="{00000000-0000-0000-0000-000000000000}"/>
          </ac:spMkLst>
        </pc:spChg>
        <pc:spChg chg="del">
          <ac:chgData name="Hằng Phạm Thị Thúy" userId="ba7381d2-fdb7-4a8e-9c98-f67e13e2697c" providerId="ADAL" clId="{9E143464-0A57-48B2-8524-D406D213B9D8}" dt="2022-10-29T02:02:30.875" v="322" actId="478"/>
          <ac:spMkLst>
            <pc:docMk/>
            <pc:sldMk cId="433879176" sldId="387"/>
            <ac:spMk id="13" creationId="{00000000-0000-0000-0000-000000000000}"/>
          </ac:spMkLst>
        </pc:spChg>
        <pc:spChg chg="del">
          <ac:chgData name="Hằng Phạm Thị Thúy" userId="ba7381d2-fdb7-4a8e-9c98-f67e13e2697c" providerId="ADAL" clId="{9E143464-0A57-48B2-8524-D406D213B9D8}" dt="2022-10-29T02:16:25.301" v="356" actId="21"/>
          <ac:spMkLst>
            <pc:docMk/>
            <pc:sldMk cId="433879176" sldId="387"/>
            <ac:spMk id="16" creationId="{00000000-0000-0000-0000-000000000000}"/>
          </ac:spMkLst>
        </pc:spChg>
        <pc:picChg chg="del">
          <ac:chgData name="Hằng Phạm Thị Thúy" userId="ba7381d2-fdb7-4a8e-9c98-f67e13e2697c" providerId="ADAL" clId="{9E143464-0A57-48B2-8524-D406D213B9D8}" dt="2022-10-29T02:02:25.591" v="319" actId="478"/>
          <ac:picMkLst>
            <pc:docMk/>
            <pc:sldMk cId="433879176" sldId="387"/>
            <ac:picMk id="5" creationId="{00000000-0000-0000-0000-000000000000}"/>
          </ac:picMkLst>
        </pc:picChg>
        <pc:picChg chg="del">
          <ac:chgData name="Hằng Phạm Thị Thúy" userId="ba7381d2-fdb7-4a8e-9c98-f67e13e2697c" providerId="ADAL" clId="{9E143464-0A57-48B2-8524-D406D213B9D8}" dt="2022-10-29T02:02:27.191" v="320" actId="478"/>
          <ac:picMkLst>
            <pc:docMk/>
            <pc:sldMk cId="433879176" sldId="387"/>
            <ac:picMk id="10" creationId="{00000000-0000-0000-0000-000000000000}"/>
          </ac:picMkLst>
        </pc:picChg>
        <pc:picChg chg="del mod">
          <ac:chgData name="Hằng Phạm Thị Thúy" userId="ba7381d2-fdb7-4a8e-9c98-f67e13e2697c" providerId="ADAL" clId="{9E143464-0A57-48B2-8524-D406D213B9D8}" dt="2022-10-29T02:03:36.122" v="327" actId="478"/>
          <ac:picMkLst>
            <pc:docMk/>
            <pc:sldMk cId="433879176" sldId="387"/>
            <ac:picMk id="15" creationId="{00000000-0000-0000-0000-000000000000}"/>
          </ac:picMkLst>
        </pc:picChg>
        <pc:picChg chg="del">
          <ac:chgData name="Hằng Phạm Thị Thúy" userId="ba7381d2-fdb7-4a8e-9c98-f67e13e2697c" providerId="ADAL" clId="{9E143464-0A57-48B2-8524-D406D213B9D8}" dt="2022-10-29T02:02:32.181" v="323" actId="478"/>
          <ac:picMkLst>
            <pc:docMk/>
            <pc:sldMk cId="433879176" sldId="387"/>
            <ac:picMk id="3074" creationId="{2051B4C7-7304-2463-6DBC-6C2EF00D761D}"/>
          </ac:picMkLst>
        </pc:picChg>
        <pc:picChg chg="del">
          <ac:chgData name="Hằng Phạm Thị Thúy" userId="ba7381d2-fdb7-4a8e-9c98-f67e13e2697c" providerId="ADAL" clId="{9E143464-0A57-48B2-8524-D406D213B9D8}" dt="2022-10-29T02:02:24.044" v="318" actId="478"/>
          <ac:picMkLst>
            <pc:docMk/>
            <pc:sldMk cId="433879176" sldId="387"/>
            <ac:picMk id="3076" creationId="{BA83CBD9-F6C9-1E93-6697-39DAA6E27E1F}"/>
          </ac:picMkLst>
        </pc:picChg>
        <pc:picChg chg="add mod">
          <ac:chgData name="Hằng Phạm Thị Thúy" userId="ba7381d2-fdb7-4a8e-9c98-f67e13e2697c" providerId="ADAL" clId="{9E143464-0A57-48B2-8524-D406D213B9D8}" dt="2022-10-29T02:16:41.706" v="361" actId="14100"/>
          <ac:picMkLst>
            <pc:docMk/>
            <pc:sldMk cId="433879176" sldId="387"/>
            <ac:picMk id="5122" creationId="{C78266DD-2A7A-A0CA-650B-87BAEC6D023E}"/>
          </ac:picMkLst>
        </pc:picChg>
        <pc:picChg chg="add mod">
          <ac:chgData name="Hằng Phạm Thị Thúy" userId="ba7381d2-fdb7-4a8e-9c98-f67e13e2697c" providerId="ADAL" clId="{9E143464-0A57-48B2-8524-D406D213B9D8}" dt="2022-10-29T02:17:08.994" v="367" actId="14100"/>
          <ac:picMkLst>
            <pc:docMk/>
            <pc:sldMk cId="433879176" sldId="387"/>
            <ac:picMk id="5124" creationId="{B0449E87-DF53-E580-EC77-9355C49B0ABB}"/>
          </ac:picMkLst>
        </pc:picChg>
      </pc:sldChg>
      <pc:sldChg chg="addSp delSp modSp modAnim">
        <pc:chgData name="Hằng Phạm Thị Thúy" userId="ba7381d2-fdb7-4a8e-9c98-f67e13e2697c" providerId="ADAL" clId="{9E143464-0A57-48B2-8524-D406D213B9D8}" dt="2022-10-29T03:38:42.766" v="1106" actId="14100"/>
        <pc:sldMkLst>
          <pc:docMk/>
          <pc:sldMk cId="2205296627" sldId="388"/>
        </pc:sldMkLst>
        <pc:spChg chg="add mod">
          <ac:chgData name="Hằng Phạm Thị Thúy" userId="ba7381d2-fdb7-4a8e-9c98-f67e13e2697c" providerId="ADAL" clId="{9E143464-0A57-48B2-8524-D406D213B9D8}" dt="2022-10-29T02:37:50.425" v="581" actId="1076"/>
          <ac:spMkLst>
            <pc:docMk/>
            <pc:sldMk cId="2205296627" sldId="388"/>
            <ac:spMk id="2" creationId="{601FC55C-AD39-9858-6EE5-015050C31916}"/>
          </ac:spMkLst>
        </pc:spChg>
        <pc:spChg chg="add mod">
          <ac:chgData name="Hằng Phạm Thị Thúy" userId="ba7381d2-fdb7-4a8e-9c98-f67e13e2697c" providerId="ADAL" clId="{9E143464-0A57-48B2-8524-D406D213B9D8}" dt="2022-10-29T02:38:46.252" v="591" actId="1076"/>
          <ac:spMkLst>
            <pc:docMk/>
            <pc:sldMk cId="2205296627" sldId="388"/>
            <ac:spMk id="4" creationId="{02A7DC95-8678-E2D0-C670-3FBF09E87579}"/>
          </ac:spMkLst>
        </pc:spChg>
        <pc:spChg chg="mod">
          <ac:chgData name="Hằng Phạm Thị Thúy" userId="ba7381d2-fdb7-4a8e-9c98-f67e13e2697c" providerId="ADAL" clId="{9E143464-0A57-48B2-8524-D406D213B9D8}" dt="2022-10-29T03:38:18.257" v="1100" actId="1076"/>
          <ac:spMkLst>
            <pc:docMk/>
            <pc:sldMk cId="2205296627" sldId="388"/>
            <ac:spMk id="26" creationId="{00000000-0000-0000-0000-000000000000}"/>
          </ac:spMkLst>
        </pc:spChg>
        <pc:spChg chg="mod">
          <ac:chgData name="Hằng Phạm Thị Thúy" userId="ba7381d2-fdb7-4a8e-9c98-f67e13e2697c" providerId="ADAL" clId="{9E143464-0A57-48B2-8524-D406D213B9D8}" dt="2022-10-29T03:38:21.318" v="1101" actId="1076"/>
          <ac:spMkLst>
            <pc:docMk/>
            <pc:sldMk cId="2205296627" sldId="388"/>
            <ac:spMk id="27" creationId="{00000000-0000-0000-0000-000000000000}"/>
          </ac:spMkLst>
        </pc:spChg>
        <pc:spChg chg="mod">
          <ac:chgData name="Hằng Phạm Thị Thúy" userId="ba7381d2-fdb7-4a8e-9c98-f67e13e2697c" providerId="ADAL" clId="{9E143464-0A57-48B2-8524-D406D213B9D8}" dt="2022-10-29T02:37:03.387" v="560" actId="1035"/>
          <ac:spMkLst>
            <pc:docMk/>
            <pc:sldMk cId="2205296627" sldId="388"/>
            <ac:spMk id="12301" creationId="{00000000-0000-0000-0000-000000000000}"/>
          </ac:spMkLst>
        </pc:spChg>
        <pc:spChg chg="mod">
          <ac:chgData name="Hằng Phạm Thị Thúy" userId="ba7381d2-fdb7-4a8e-9c98-f67e13e2697c" providerId="ADAL" clId="{9E143464-0A57-48B2-8524-D406D213B9D8}" dt="2022-10-29T02:37:09.653" v="564" actId="1035"/>
          <ac:spMkLst>
            <pc:docMk/>
            <pc:sldMk cId="2205296627" sldId="388"/>
            <ac:spMk id="12302" creationId="{00000000-0000-0000-0000-000000000000}"/>
          </ac:spMkLst>
        </pc:spChg>
        <pc:spChg chg="mod">
          <ac:chgData name="Hằng Phạm Thị Thúy" userId="ba7381d2-fdb7-4a8e-9c98-f67e13e2697c" providerId="ADAL" clId="{9E143464-0A57-48B2-8524-D406D213B9D8}" dt="2022-10-29T02:37:09.653" v="564" actId="1035"/>
          <ac:spMkLst>
            <pc:docMk/>
            <pc:sldMk cId="2205296627" sldId="388"/>
            <ac:spMk id="12303" creationId="{00000000-0000-0000-0000-000000000000}"/>
          </ac:spMkLst>
        </pc:spChg>
        <pc:spChg chg="mod">
          <ac:chgData name="Hằng Phạm Thị Thúy" userId="ba7381d2-fdb7-4a8e-9c98-f67e13e2697c" providerId="ADAL" clId="{9E143464-0A57-48B2-8524-D406D213B9D8}" dt="2022-10-29T02:37:14.346" v="565" actId="1035"/>
          <ac:spMkLst>
            <pc:docMk/>
            <pc:sldMk cId="2205296627" sldId="388"/>
            <ac:spMk id="12304" creationId="{00000000-0000-0000-0000-000000000000}"/>
          </ac:spMkLst>
        </pc:spChg>
        <pc:spChg chg="mod">
          <ac:chgData name="Hằng Phạm Thị Thúy" userId="ba7381d2-fdb7-4a8e-9c98-f67e13e2697c" providerId="ADAL" clId="{9E143464-0A57-48B2-8524-D406D213B9D8}" dt="2022-10-29T02:37:19.545" v="569" actId="1035"/>
          <ac:spMkLst>
            <pc:docMk/>
            <pc:sldMk cId="2205296627" sldId="388"/>
            <ac:spMk id="12305" creationId="{00000000-0000-0000-0000-000000000000}"/>
          </ac:spMkLst>
        </pc:spChg>
        <pc:spChg chg="mod">
          <ac:chgData name="Hằng Phạm Thị Thúy" userId="ba7381d2-fdb7-4a8e-9c98-f67e13e2697c" providerId="ADAL" clId="{9E143464-0A57-48B2-8524-D406D213B9D8}" dt="2022-10-29T02:37:26.301" v="571" actId="1036"/>
          <ac:spMkLst>
            <pc:docMk/>
            <pc:sldMk cId="2205296627" sldId="388"/>
            <ac:spMk id="12306" creationId="{00000000-0000-0000-0000-000000000000}"/>
          </ac:spMkLst>
        </pc:spChg>
        <pc:spChg chg="mod">
          <ac:chgData name="Hằng Phạm Thị Thúy" userId="ba7381d2-fdb7-4a8e-9c98-f67e13e2697c" providerId="ADAL" clId="{9E143464-0A57-48B2-8524-D406D213B9D8}" dt="2022-10-29T02:37:40.943" v="577" actId="1076"/>
          <ac:spMkLst>
            <pc:docMk/>
            <pc:sldMk cId="2205296627" sldId="388"/>
            <ac:spMk id="12308" creationId="{00000000-0000-0000-0000-000000000000}"/>
          </ac:spMkLst>
        </pc:spChg>
        <pc:spChg chg="mod">
          <ac:chgData name="Hằng Phạm Thị Thúy" userId="ba7381d2-fdb7-4a8e-9c98-f67e13e2697c" providerId="ADAL" clId="{9E143464-0A57-48B2-8524-D406D213B9D8}" dt="2022-10-29T02:37:45.611" v="580" actId="1036"/>
          <ac:spMkLst>
            <pc:docMk/>
            <pc:sldMk cId="2205296627" sldId="388"/>
            <ac:spMk id="12309" creationId="{00000000-0000-0000-0000-000000000000}"/>
          </ac:spMkLst>
        </pc:spChg>
        <pc:spChg chg="mod">
          <ac:chgData name="Hằng Phạm Thị Thúy" userId="ba7381d2-fdb7-4a8e-9c98-f67e13e2697c" providerId="ADAL" clId="{9E143464-0A57-48B2-8524-D406D213B9D8}" dt="2022-10-29T02:36:54.247" v="555" actId="1035"/>
          <ac:spMkLst>
            <pc:docMk/>
            <pc:sldMk cId="2205296627" sldId="388"/>
            <ac:spMk id="12310" creationId="{00000000-0000-0000-0000-000000000000}"/>
          </ac:spMkLst>
        </pc:spChg>
        <pc:picChg chg="add del mod">
          <ac:chgData name="Hằng Phạm Thị Thúy" userId="ba7381d2-fdb7-4a8e-9c98-f67e13e2697c" providerId="ADAL" clId="{9E143464-0A57-48B2-8524-D406D213B9D8}" dt="2022-10-29T02:39:08.232" v="597" actId="21"/>
          <ac:picMkLst>
            <pc:docMk/>
            <pc:sldMk cId="2205296627" sldId="388"/>
            <ac:picMk id="3" creationId="{0BDD7915-62E4-5A77-1310-F7F53211586F}"/>
          </ac:picMkLst>
        </pc:picChg>
        <pc:picChg chg="add mod">
          <ac:chgData name="Hằng Phạm Thị Thúy" userId="ba7381d2-fdb7-4a8e-9c98-f67e13e2697c" providerId="ADAL" clId="{9E143464-0A57-48B2-8524-D406D213B9D8}" dt="2022-10-29T03:38:34.485" v="1104" actId="14100"/>
          <ac:picMkLst>
            <pc:docMk/>
            <pc:sldMk cId="2205296627" sldId="388"/>
            <ac:picMk id="5" creationId="{A8DA1C80-49B1-9939-F82E-DCF2DD9407FB}"/>
          </ac:picMkLst>
        </pc:picChg>
        <pc:picChg chg="add mod">
          <ac:chgData name="Hằng Phạm Thị Thúy" userId="ba7381d2-fdb7-4a8e-9c98-f67e13e2697c" providerId="ADAL" clId="{9E143464-0A57-48B2-8524-D406D213B9D8}" dt="2022-10-29T03:38:42.766" v="1106" actId="14100"/>
          <ac:picMkLst>
            <pc:docMk/>
            <pc:sldMk cId="2205296627" sldId="388"/>
            <ac:picMk id="6" creationId="{35424C5B-EE56-F6A3-A308-69D7DADEB1E4}"/>
          </ac:picMkLst>
        </pc:picChg>
        <pc:picChg chg="del">
          <ac:chgData name="Hằng Phạm Thị Thúy" userId="ba7381d2-fdb7-4a8e-9c98-f67e13e2697c" providerId="ADAL" clId="{9E143464-0A57-48B2-8524-D406D213B9D8}" dt="2022-10-29T02:35:59.670" v="545" actId="478"/>
          <ac:picMkLst>
            <pc:docMk/>
            <pc:sldMk cId="2205296627" sldId="388"/>
            <ac:picMk id="29" creationId="{00000000-0000-0000-0000-000000000000}"/>
          </ac:picMkLst>
        </pc:picChg>
        <pc:picChg chg="del">
          <ac:chgData name="Hằng Phạm Thị Thúy" userId="ba7381d2-fdb7-4a8e-9c98-f67e13e2697c" providerId="ADAL" clId="{9E143464-0A57-48B2-8524-D406D213B9D8}" dt="2022-10-29T02:36:00.865" v="546" actId="478"/>
          <ac:picMkLst>
            <pc:docMk/>
            <pc:sldMk cId="2205296627" sldId="388"/>
            <ac:picMk id="30" creationId="{00000000-0000-0000-0000-000000000000}"/>
          </ac:picMkLst>
        </pc:picChg>
      </pc:sldChg>
      <pc:sldChg chg="addSp delSp modSp mod modAnim">
        <pc:chgData name="Hằng Phạm Thị Thúy" userId="ba7381d2-fdb7-4a8e-9c98-f67e13e2697c" providerId="ADAL" clId="{9E143464-0A57-48B2-8524-D406D213B9D8}" dt="2022-10-29T03:38:56.205" v="1109" actId="1076"/>
        <pc:sldMkLst>
          <pc:docMk/>
          <pc:sldMk cId="3886882998" sldId="389"/>
        </pc:sldMkLst>
        <pc:spChg chg="mod">
          <ac:chgData name="Hằng Phạm Thị Thúy" userId="ba7381d2-fdb7-4a8e-9c98-f67e13e2697c" providerId="ADAL" clId="{9E143464-0A57-48B2-8524-D406D213B9D8}" dt="2022-10-29T02:55:09.732" v="741" actId="20577"/>
          <ac:spMkLst>
            <pc:docMk/>
            <pc:sldMk cId="3886882998" sldId="389"/>
            <ac:spMk id="2" creationId="{601FC55C-AD39-9858-6EE5-015050C31916}"/>
          </ac:spMkLst>
        </pc:spChg>
        <pc:spChg chg="add mod">
          <ac:chgData name="Hằng Phạm Thị Thúy" userId="ba7381d2-fdb7-4a8e-9c98-f67e13e2697c" providerId="ADAL" clId="{9E143464-0A57-48B2-8524-D406D213B9D8}" dt="2022-10-29T02:54:00.871" v="714" actId="1037"/>
          <ac:spMkLst>
            <pc:docMk/>
            <pc:sldMk cId="3886882998" sldId="389"/>
            <ac:spMk id="3" creationId="{E0F2D3B3-B32D-740F-AE1B-93AC4FC415D9}"/>
          </ac:spMkLst>
        </pc:spChg>
        <pc:spChg chg="mod">
          <ac:chgData name="Hằng Phạm Thị Thúy" userId="ba7381d2-fdb7-4a8e-9c98-f67e13e2697c" providerId="ADAL" clId="{9E143464-0A57-48B2-8524-D406D213B9D8}" dt="2022-10-29T02:55:17.575" v="744" actId="1076"/>
          <ac:spMkLst>
            <pc:docMk/>
            <pc:sldMk cId="3886882998" sldId="389"/>
            <ac:spMk id="4" creationId="{02A7DC95-8678-E2D0-C670-3FBF09E87579}"/>
          </ac:spMkLst>
        </pc:spChg>
        <pc:spChg chg="add mod">
          <ac:chgData name="Hằng Phạm Thị Thúy" userId="ba7381d2-fdb7-4a8e-9c98-f67e13e2697c" providerId="ADAL" clId="{9E143464-0A57-48B2-8524-D406D213B9D8}" dt="2022-10-29T02:53:45.372" v="708" actId="1037"/>
          <ac:spMkLst>
            <pc:docMk/>
            <pc:sldMk cId="3886882998" sldId="389"/>
            <ac:spMk id="7" creationId="{3D6A8A36-4CF0-5A5D-05AA-FB6B99E0AF3F}"/>
          </ac:spMkLst>
        </pc:spChg>
        <pc:spChg chg="add mod">
          <ac:chgData name="Hằng Phạm Thị Thúy" userId="ba7381d2-fdb7-4a8e-9c98-f67e13e2697c" providerId="ADAL" clId="{9E143464-0A57-48B2-8524-D406D213B9D8}" dt="2022-10-29T02:54:57.566" v="738" actId="14100"/>
          <ac:spMkLst>
            <pc:docMk/>
            <pc:sldMk cId="3886882998" sldId="389"/>
            <ac:spMk id="8" creationId="{32514711-E97B-6A6C-41F4-E2643DA9C03D}"/>
          </ac:spMkLst>
        </pc:spChg>
        <pc:spChg chg="add mod">
          <ac:chgData name="Hằng Phạm Thị Thúy" userId="ba7381d2-fdb7-4a8e-9c98-f67e13e2697c" providerId="ADAL" clId="{9E143464-0A57-48B2-8524-D406D213B9D8}" dt="2022-10-29T02:56:33.893" v="748" actId="255"/>
          <ac:spMkLst>
            <pc:docMk/>
            <pc:sldMk cId="3886882998" sldId="389"/>
            <ac:spMk id="9" creationId="{18952EA6-4A8A-2391-113D-FE31217FE8D9}"/>
          </ac:spMkLst>
        </pc:spChg>
        <pc:spChg chg="mod">
          <ac:chgData name="Hằng Phạm Thị Thúy" userId="ba7381d2-fdb7-4a8e-9c98-f67e13e2697c" providerId="ADAL" clId="{9E143464-0A57-48B2-8524-D406D213B9D8}" dt="2022-10-29T02:49:33.252" v="670" actId="14100"/>
          <ac:spMkLst>
            <pc:docMk/>
            <pc:sldMk cId="3886882998" sldId="389"/>
            <ac:spMk id="20" creationId="{00000000-0000-0000-0000-000000000000}"/>
          </ac:spMkLst>
        </pc:spChg>
        <pc:spChg chg="mod">
          <ac:chgData name="Hằng Phạm Thị Thúy" userId="ba7381d2-fdb7-4a8e-9c98-f67e13e2697c" providerId="ADAL" clId="{9E143464-0A57-48B2-8524-D406D213B9D8}" dt="2022-10-29T03:38:51.830" v="1108" actId="1076"/>
          <ac:spMkLst>
            <pc:docMk/>
            <pc:sldMk cId="3886882998" sldId="389"/>
            <ac:spMk id="26" creationId="{00000000-0000-0000-0000-000000000000}"/>
          </ac:spMkLst>
        </pc:spChg>
        <pc:spChg chg="mod">
          <ac:chgData name="Hằng Phạm Thị Thúy" userId="ba7381d2-fdb7-4a8e-9c98-f67e13e2697c" providerId="ADAL" clId="{9E143464-0A57-48B2-8524-D406D213B9D8}" dt="2022-10-29T03:38:56.205" v="1109" actId="1076"/>
          <ac:spMkLst>
            <pc:docMk/>
            <pc:sldMk cId="3886882998" sldId="389"/>
            <ac:spMk id="27" creationId="{00000000-0000-0000-0000-000000000000}"/>
          </ac:spMkLst>
        </pc:spChg>
        <pc:spChg chg="mod">
          <ac:chgData name="Hằng Phạm Thị Thúy" userId="ba7381d2-fdb7-4a8e-9c98-f67e13e2697c" providerId="ADAL" clId="{9E143464-0A57-48B2-8524-D406D213B9D8}" dt="2022-10-29T02:52:26.633" v="698" actId="255"/>
          <ac:spMkLst>
            <pc:docMk/>
            <pc:sldMk cId="3886882998" sldId="389"/>
            <ac:spMk id="12292" creationId="{00000000-0000-0000-0000-000000000000}"/>
          </ac:spMkLst>
        </pc:spChg>
        <pc:spChg chg="mod">
          <ac:chgData name="Hằng Phạm Thị Thúy" userId="ba7381d2-fdb7-4a8e-9c98-f67e13e2697c" providerId="ADAL" clId="{9E143464-0A57-48B2-8524-D406D213B9D8}" dt="2022-10-29T02:44:01.441" v="617" actId="255"/>
          <ac:spMkLst>
            <pc:docMk/>
            <pc:sldMk cId="3886882998" sldId="389"/>
            <ac:spMk id="12293" creationId="{00000000-0000-0000-0000-000000000000}"/>
          </ac:spMkLst>
        </pc:spChg>
        <pc:spChg chg="mod">
          <ac:chgData name="Hằng Phạm Thị Thúy" userId="ba7381d2-fdb7-4a8e-9c98-f67e13e2697c" providerId="ADAL" clId="{9E143464-0A57-48B2-8524-D406D213B9D8}" dt="2022-10-29T02:44:17.220" v="621" actId="1035"/>
          <ac:spMkLst>
            <pc:docMk/>
            <pc:sldMk cId="3886882998" sldId="389"/>
            <ac:spMk id="12294" creationId="{00000000-0000-0000-0000-000000000000}"/>
          </ac:spMkLst>
        </pc:spChg>
        <pc:spChg chg="mod">
          <ac:chgData name="Hằng Phạm Thị Thúy" userId="ba7381d2-fdb7-4a8e-9c98-f67e13e2697c" providerId="ADAL" clId="{9E143464-0A57-48B2-8524-D406D213B9D8}" dt="2022-10-29T02:44:41.404" v="624" actId="1076"/>
          <ac:spMkLst>
            <pc:docMk/>
            <pc:sldMk cId="3886882998" sldId="389"/>
            <ac:spMk id="12295" creationId="{00000000-0000-0000-0000-000000000000}"/>
          </ac:spMkLst>
        </pc:spChg>
        <pc:spChg chg="mod">
          <ac:chgData name="Hằng Phạm Thị Thúy" userId="ba7381d2-fdb7-4a8e-9c98-f67e13e2697c" providerId="ADAL" clId="{9E143464-0A57-48B2-8524-D406D213B9D8}" dt="2022-10-29T02:49:40.735" v="672" actId="1076"/>
          <ac:spMkLst>
            <pc:docMk/>
            <pc:sldMk cId="3886882998" sldId="389"/>
            <ac:spMk id="12297" creationId="{00000000-0000-0000-0000-000000000000}"/>
          </ac:spMkLst>
        </pc:spChg>
        <pc:spChg chg="mod">
          <ac:chgData name="Hằng Phạm Thị Thúy" userId="ba7381d2-fdb7-4a8e-9c98-f67e13e2697c" providerId="ADAL" clId="{9E143464-0A57-48B2-8524-D406D213B9D8}" dt="2022-10-29T02:49:37.250" v="671" actId="1076"/>
          <ac:spMkLst>
            <pc:docMk/>
            <pc:sldMk cId="3886882998" sldId="389"/>
            <ac:spMk id="12298" creationId="{00000000-0000-0000-0000-000000000000}"/>
          </ac:spMkLst>
        </pc:spChg>
        <pc:spChg chg="mod">
          <ac:chgData name="Hằng Phạm Thị Thúy" userId="ba7381d2-fdb7-4a8e-9c98-f67e13e2697c" providerId="ADAL" clId="{9E143464-0A57-48B2-8524-D406D213B9D8}" dt="2022-10-29T02:49:43.677" v="673" actId="1076"/>
          <ac:spMkLst>
            <pc:docMk/>
            <pc:sldMk cId="3886882998" sldId="389"/>
            <ac:spMk id="12299" creationId="{00000000-0000-0000-0000-000000000000}"/>
          </ac:spMkLst>
        </pc:spChg>
        <pc:spChg chg="mod">
          <ac:chgData name="Hằng Phạm Thị Thúy" userId="ba7381d2-fdb7-4a8e-9c98-f67e13e2697c" providerId="ADAL" clId="{9E143464-0A57-48B2-8524-D406D213B9D8}" dt="2022-10-29T02:54:00.871" v="714" actId="1037"/>
          <ac:spMkLst>
            <pc:docMk/>
            <pc:sldMk cId="3886882998" sldId="389"/>
            <ac:spMk id="12300" creationId="{00000000-0000-0000-0000-000000000000}"/>
          </ac:spMkLst>
        </pc:spChg>
        <pc:spChg chg="mod">
          <ac:chgData name="Hằng Phạm Thị Thúy" userId="ba7381d2-fdb7-4a8e-9c98-f67e13e2697c" providerId="ADAL" clId="{9E143464-0A57-48B2-8524-D406D213B9D8}" dt="2022-10-29T02:54:00.871" v="714" actId="1037"/>
          <ac:spMkLst>
            <pc:docMk/>
            <pc:sldMk cId="3886882998" sldId="389"/>
            <ac:spMk id="12301" creationId="{00000000-0000-0000-0000-000000000000}"/>
          </ac:spMkLst>
        </pc:spChg>
        <pc:spChg chg="mod">
          <ac:chgData name="Hằng Phạm Thị Thúy" userId="ba7381d2-fdb7-4a8e-9c98-f67e13e2697c" providerId="ADAL" clId="{9E143464-0A57-48B2-8524-D406D213B9D8}" dt="2022-10-29T02:54:00.871" v="714" actId="1037"/>
          <ac:spMkLst>
            <pc:docMk/>
            <pc:sldMk cId="3886882998" sldId="389"/>
            <ac:spMk id="12302" creationId="{00000000-0000-0000-0000-000000000000}"/>
          </ac:spMkLst>
        </pc:spChg>
        <pc:spChg chg="mod">
          <ac:chgData name="Hằng Phạm Thị Thúy" userId="ba7381d2-fdb7-4a8e-9c98-f67e13e2697c" providerId="ADAL" clId="{9E143464-0A57-48B2-8524-D406D213B9D8}" dt="2022-10-29T03:28:30.448" v="979" actId="1076"/>
          <ac:spMkLst>
            <pc:docMk/>
            <pc:sldMk cId="3886882998" sldId="389"/>
            <ac:spMk id="12303" creationId="{00000000-0000-0000-0000-000000000000}"/>
          </ac:spMkLst>
        </pc:spChg>
        <pc:spChg chg="mod">
          <ac:chgData name="Hằng Phạm Thị Thúy" userId="ba7381d2-fdb7-4a8e-9c98-f67e13e2697c" providerId="ADAL" clId="{9E143464-0A57-48B2-8524-D406D213B9D8}" dt="2022-10-29T03:28:38.284" v="980" actId="1076"/>
          <ac:spMkLst>
            <pc:docMk/>
            <pc:sldMk cId="3886882998" sldId="389"/>
            <ac:spMk id="12304" creationId="{00000000-0000-0000-0000-000000000000}"/>
          </ac:spMkLst>
        </pc:spChg>
        <pc:spChg chg="mod">
          <ac:chgData name="Hằng Phạm Thị Thúy" userId="ba7381d2-fdb7-4a8e-9c98-f67e13e2697c" providerId="ADAL" clId="{9E143464-0A57-48B2-8524-D406D213B9D8}" dt="2022-10-29T02:54:31.687" v="732" actId="1035"/>
          <ac:spMkLst>
            <pc:docMk/>
            <pc:sldMk cId="3886882998" sldId="389"/>
            <ac:spMk id="12305" creationId="{00000000-0000-0000-0000-000000000000}"/>
          </ac:spMkLst>
        </pc:spChg>
        <pc:spChg chg="mod">
          <ac:chgData name="Hằng Phạm Thị Thúy" userId="ba7381d2-fdb7-4a8e-9c98-f67e13e2697c" providerId="ADAL" clId="{9E143464-0A57-48B2-8524-D406D213B9D8}" dt="2022-10-29T02:54:31.687" v="732" actId="1035"/>
          <ac:spMkLst>
            <pc:docMk/>
            <pc:sldMk cId="3886882998" sldId="389"/>
            <ac:spMk id="12306" creationId="{00000000-0000-0000-0000-000000000000}"/>
          </ac:spMkLst>
        </pc:spChg>
        <pc:spChg chg="mod">
          <ac:chgData name="Hằng Phạm Thị Thúy" userId="ba7381d2-fdb7-4a8e-9c98-f67e13e2697c" providerId="ADAL" clId="{9E143464-0A57-48B2-8524-D406D213B9D8}" dt="2022-10-29T02:53:50.300" v="710" actId="1037"/>
          <ac:spMkLst>
            <pc:docMk/>
            <pc:sldMk cId="3886882998" sldId="389"/>
            <ac:spMk id="12307" creationId="{00000000-0000-0000-0000-000000000000}"/>
          </ac:spMkLst>
        </pc:spChg>
        <pc:spChg chg="mod">
          <ac:chgData name="Hằng Phạm Thị Thúy" userId="ba7381d2-fdb7-4a8e-9c98-f67e13e2697c" providerId="ADAL" clId="{9E143464-0A57-48B2-8524-D406D213B9D8}" dt="2022-10-29T02:54:42" v="734" actId="1076"/>
          <ac:spMkLst>
            <pc:docMk/>
            <pc:sldMk cId="3886882998" sldId="389"/>
            <ac:spMk id="12308" creationId="{00000000-0000-0000-0000-000000000000}"/>
          </ac:spMkLst>
        </pc:spChg>
        <pc:spChg chg="mod">
          <ac:chgData name="Hằng Phạm Thị Thúy" userId="ba7381d2-fdb7-4a8e-9c98-f67e13e2697c" providerId="ADAL" clId="{9E143464-0A57-48B2-8524-D406D213B9D8}" dt="2022-10-29T02:54:45.808" v="735" actId="1076"/>
          <ac:spMkLst>
            <pc:docMk/>
            <pc:sldMk cId="3886882998" sldId="389"/>
            <ac:spMk id="12309" creationId="{00000000-0000-0000-0000-000000000000}"/>
          </ac:spMkLst>
        </pc:spChg>
        <pc:spChg chg="mod">
          <ac:chgData name="Hằng Phạm Thị Thúy" userId="ba7381d2-fdb7-4a8e-9c98-f67e13e2697c" providerId="ADAL" clId="{9E143464-0A57-48B2-8524-D406D213B9D8}" dt="2022-10-29T02:54:00.871" v="714" actId="1037"/>
          <ac:spMkLst>
            <pc:docMk/>
            <pc:sldMk cId="3886882998" sldId="389"/>
            <ac:spMk id="12310" creationId="{00000000-0000-0000-0000-000000000000}"/>
          </ac:spMkLst>
        </pc:spChg>
        <pc:picChg chg="del">
          <ac:chgData name="Hằng Phạm Thị Thúy" userId="ba7381d2-fdb7-4a8e-9c98-f67e13e2697c" providerId="ADAL" clId="{9E143464-0A57-48B2-8524-D406D213B9D8}" dt="2022-10-29T02:42:20.526" v="615" actId="478"/>
          <ac:picMkLst>
            <pc:docMk/>
            <pc:sldMk cId="3886882998" sldId="389"/>
            <ac:picMk id="5" creationId="{A8DA1C80-49B1-9939-F82E-DCF2DD9407FB}"/>
          </ac:picMkLst>
        </pc:picChg>
        <pc:picChg chg="del">
          <ac:chgData name="Hằng Phạm Thị Thúy" userId="ba7381d2-fdb7-4a8e-9c98-f67e13e2697c" providerId="ADAL" clId="{9E143464-0A57-48B2-8524-D406D213B9D8}" dt="2022-10-29T02:42:18.660" v="614" actId="478"/>
          <ac:picMkLst>
            <pc:docMk/>
            <pc:sldMk cId="3886882998" sldId="389"/>
            <ac:picMk id="6" creationId="{35424C5B-EE56-F6A3-A308-69D7DADEB1E4}"/>
          </ac:picMkLst>
        </pc:picChg>
      </pc:sldChg>
      <pc:sldChg chg="addSp delSp modSp mod modTransition modAnim">
        <pc:chgData name="Hằng Phạm Thị Thúy" userId="ba7381d2-fdb7-4a8e-9c98-f67e13e2697c" providerId="ADAL" clId="{9E143464-0A57-48B2-8524-D406D213B9D8}" dt="2022-10-29T03:44:10.931" v="1132"/>
        <pc:sldMkLst>
          <pc:docMk/>
          <pc:sldMk cId="3765836883" sldId="390"/>
        </pc:sldMkLst>
        <pc:spChg chg="mod">
          <ac:chgData name="Hằng Phạm Thị Thúy" userId="ba7381d2-fdb7-4a8e-9c98-f67e13e2697c" providerId="ADAL" clId="{9E143464-0A57-48B2-8524-D406D213B9D8}" dt="2022-10-29T03:23:38.486" v="936" actId="1076"/>
          <ac:spMkLst>
            <pc:docMk/>
            <pc:sldMk cId="3765836883" sldId="390"/>
            <ac:spMk id="2" creationId="{601FC55C-AD39-9858-6EE5-015050C31916}"/>
          </ac:spMkLst>
        </pc:spChg>
        <pc:spChg chg="mod">
          <ac:chgData name="Hằng Phạm Thị Thúy" userId="ba7381d2-fdb7-4a8e-9c98-f67e13e2697c" providerId="ADAL" clId="{9E143464-0A57-48B2-8524-D406D213B9D8}" dt="2022-10-29T03:22:42.717" v="925" actId="1076"/>
          <ac:spMkLst>
            <pc:docMk/>
            <pc:sldMk cId="3765836883" sldId="390"/>
            <ac:spMk id="3" creationId="{E0F2D3B3-B32D-740F-AE1B-93AC4FC415D9}"/>
          </ac:spMkLst>
        </pc:spChg>
        <pc:spChg chg="mod">
          <ac:chgData name="Hằng Phạm Thị Thúy" userId="ba7381d2-fdb7-4a8e-9c98-f67e13e2697c" providerId="ADAL" clId="{9E143464-0A57-48B2-8524-D406D213B9D8}" dt="2022-10-29T03:23:46.176" v="937" actId="1076"/>
          <ac:spMkLst>
            <pc:docMk/>
            <pc:sldMk cId="3765836883" sldId="390"/>
            <ac:spMk id="4" creationId="{02A7DC95-8678-E2D0-C670-3FBF09E87579}"/>
          </ac:spMkLst>
        </pc:spChg>
        <pc:spChg chg="add mod">
          <ac:chgData name="Hằng Phạm Thị Thúy" userId="ba7381d2-fdb7-4a8e-9c98-f67e13e2697c" providerId="ADAL" clId="{9E143464-0A57-48B2-8524-D406D213B9D8}" dt="2022-10-29T03:24:24.651" v="944" actId="1076"/>
          <ac:spMkLst>
            <pc:docMk/>
            <pc:sldMk cId="3765836883" sldId="390"/>
            <ac:spMk id="5" creationId="{4A1550B9-9C38-7C2D-9FA5-C20A148D0AA0}"/>
          </ac:spMkLst>
        </pc:spChg>
        <pc:spChg chg="add del mod">
          <ac:chgData name="Hằng Phạm Thị Thúy" userId="ba7381d2-fdb7-4a8e-9c98-f67e13e2697c" providerId="ADAL" clId="{9E143464-0A57-48B2-8524-D406D213B9D8}" dt="2022-10-29T03:25:53.620" v="955" actId="478"/>
          <ac:spMkLst>
            <pc:docMk/>
            <pc:sldMk cId="3765836883" sldId="390"/>
            <ac:spMk id="6" creationId="{3ACCFCB7-835C-5B12-ED31-8C862BE77AE0}"/>
          </ac:spMkLst>
        </pc:spChg>
        <pc:spChg chg="mod">
          <ac:chgData name="Hằng Phạm Thị Thúy" userId="ba7381d2-fdb7-4a8e-9c98-f67e13e2697c" providerId="ADAL" clId="{9E143464-0A57-48B2-8524-D406D213B9D8}" dt="2022-10-29T03:25:19.197" v="949" actId="1076"/>
          <ac:spMkLst>
            <pc:docMk/>
            <pc:sldMk cId="3765836883" sldId="390"/>
            <ac:spMk id="7" creationId="{3D6A8A36-4CF0-5A5D-05AA-FB6B99E0AF3F}"/>
          </ac:spMkLst>
        </pc:spChg>
        <pc:spChg chg="mod">
          <ac:chgData name="Hằng Phạm Thị Thúy" userId="ba7381d2-fdb7-4a8e-9c98-f67e13e2697c" providerId="ADAL" clId="{9E143464-0A57-48B2-8524-D406D213B9D8}" dt="2022-10-29T03:23:31.851" v="935" actId="1076"/>
          <ac:spMkLst>
            <pc:docMk/>
            <pc:sldMk cId="3765836883" sldId="390"/>
            <ac:spMk id="8" creationId="{32514711-E97B-6A6C-41F4-E2643DA9C03D}"/>
          </ac:spMkLst>
        </pc:spChg>
        <pc:spChg chg="mod">
          <ac:chgData name="Hằng Phạm Thị Thúy" userId="ba7381d2-fdb7-4a8e-9c98-f67e13e2697c" providerId="ADAL" clId="{9E143464-0A57-48B2-8524-D406D213B9D8}" dt="2022-10-29T03:24:29.404" v="945" actId="1076"/>
          <ac:spMkLst>
            <pc:docMk/>
            <pc:sldMk cId="3765836883" sldId="390"/>
            <ac:spMk id="9" creationId="{18952EA6-4A8A-2391-113D-FE31217FE8D9}"/>
          </ac:spMkLst>
        </pc:spChg>
        <pc:spChg chg="mod">
          <ac:chgData name="Hằng Phạm Thị Thúy" userId="ba7381d2-fdb7-4a8e-9c98-f67e13e2697c" providerId="ADAL" clId="{9E143464-0A57-48B2-8524-D406D213B9D8}" dt="2022-10-29T03:21:37.368" v="911" actId="1076"/>
          <ac:spMkLst>
            <pc:docMk/>
            <pc:sldMk cId="3765836883" sldId="390"/>
            <ac:spMk id="20" creationId="{00000000-0000-0000-0000-000000000000}"/>
          </ac:spMkLst>
        </pc:spChg>
        <pc:spChg chg="mod">
          <ac:chgData name="Hằng Phạm Thị Thúy" userId="ba7381d2-fdb7-4a8e-9c98-f67e13e2697c" providerId="ADAL" clId="{9E143464-0A57-48B2-8524-D406D213B9D8}" dt="2022-10-29T03:22:29.504" v="922" actId="1076"/>
          <ac:spMkLst>
            <pc:docMk/>
            <pc:sldMk cId="3765836883" sldId="390"/>
            <ac:spMk id="26" creationId="{00000000-0000-0000-0000-000000000000}"/>
          </ac:spMkLst>
        </pc:spChg>
        <pc:spChg chg="mod">
          <ac:chgData name="Hằng Phạm Thị Thúy" userId="ba7381d2-fdb7-4a8e-9c98-f67e13e2697c" providerId="ADAL" clId="{9E143464-0A57-48B2-8524-D406D213B9D8}" dt="2022-10-29T03:22:32.471" v="923" actId="20577"/>
          <ac:spMkLst>
            <pc:docMk/>
            <pc:sldMk cId="3765836883" sldId="390"/>
            <ac:spMk id="27" creationId="{00000000-0000-0000-0000-000000000000}"/>
          </ac:spMkLst>
        </pc:spChg>
        <pc:spChg chg="mod">
          <ac:chgData name="Hằng Phạm Thị Thúy" userId="ba7381d2-fdb7-4a8e-9c98-f67e13e2697c" providerId="ADAL" clId="{9E143464-0A57-48B2-8524-D406D213B9D8}" dt="2022-10-29T03:25:20.451" v="950" actId="1076"/>
          <ac:spMkLst>
            <pc:docMk/>
            <pc:sldMk cId="3765836883" sldId="390"/>
            <ac:spMk id="12290" creationId="{00000000-0000-0000-0000-000000000000}"/>
          </ac:spMkLst>
        </pc:spChg>
        <pc:spChg chg="mod">
          <ac:chgData name="Hằng Phạm Thị Thúy" userId="ba7381d2-fdb7-4a8e-9c98-f67e13e2697c" providerId="ADAL" clId="{9E143464-0A57-48B2-8524-D406D213B9D8}" dt="2022-10-29T03:21:00.974" v="906" actId="255"/>
          <ac:spMkLst>
            <pc:docMk/>
            <pc:sldMk cId="3765836883" sldId="390"/>
            <ac:spMk id="12292" creationId="{00000000-0000-0000-0000-000000000000}"/>
          </ac:spMkLst>
        </pc:spChg>
        <pc:spChg chg="mod">
          <ac:chgData name="Hằng Phạm Thị Thúy" userId="ba7381d2-fdb7-4a8e-9c98-f67e13e2697c" providerId="ADAL" clId="{9E143464-0A57-48B2-8524-D406D213B9D8}" dt="2022-10-29T03:21:10.995" v="907" actId="1076"/>
          <ac:spMkLst>
            <pc:docMk/>
            <pc:sldMk cId="3765836883" sldId="390"/>
            <ac:spMk id="12293" creationId="{00000000-0000-0000-0000-000000000000}"/>
          </ac:spMkLst>
        </pc:spChg>
        <pc:spChg chg="mod">
          <ac:chgData name="Hằng Phạm Thị Thúy" userId="ba7381d2-fdb7-4a8e-9c98-f67e13e2697c" providerId="ADAL" clId="{9E143464-0A57-48B2-8524-D406D213B9D8}" dt="2022-10-29T03:21:14.278" v="908" actId="1076"/>
          <ac:spMkLst>
            <pc:docMk/>
            <pc:sldMk cId="3765836883" sldId="390"/>
            <ac:spMk id="12294" creationId="{00000000-0000-0000-0000-000000000000}"/>
          </ac:spMkLst>
        </pc:spChg>
        <pc:spChg chg="mod">
          <ac:chgData name="Hằng Phạm Thị Thúy" userId="ba7381d2-fdb7-4a8e-9c98-f67e13e2697c" providerId="ADAL" clId="{9E143464-0A57-48B2-8524-D406D213B9D8}" dt="2022-10-29T03:21:18.511" v="909" actId="1076"/>
          <ac:spMkLst>
            <pc:docMk/>
            <pc:sldMk cId="3765836883" sldId="390"/>
            <ac:spMk id="12295" creationId="{00000000-0000-0000-0000-000000000000}"/>
          </ac:spMkLst>
        </pc:spChg>
        <pc:spChg chg="mod">
          <ac:chgData name="Hằng Phạm Thị Thúy" userId="ba7381d2-fdb7-4a8e-9c98-f67e13e2697c" providerId="ADAL" clId="{9E143464-0A57-48B2-8524-D406D213B9D8}" dt="2022-10-29T03:21:44.644" v="912" actId="1076"/>
          <ac:spMkLst>
            <pc:docMk/>
            <pc:sldMk cId="3765836883" sldId="390"/>
            <ac:spMk id="12297" creationId="{00000000-0000-0000-0000-000000000000}"/>
          </ac:spMkLst>
        </pc:spChg>
        <pc:spChg chg="mod">
          <ac:chgData name="Hằng Phạm Thị Thúy" userId="ba7381d2-fdb7-4a8e-9c98-f67e13e2697c" providerId="ADAL" clId="{9E143464-0A57-48B2-8524-D406D213B9D8}" dt="2022-10-29T03:29:28.704" v="982" actId="1076"/>
          <ac:spMkLst>
            <pc:docMk/>
            <pc:sldMk cId="3765836883" sldId="390"/>
            <ac:spMk id="12298" creationId="{00000000-0000-0000-0000-000000000000}"/>
          </ac:spMkLst>
        </pc:spChg>
        <pc:spChg chg="mod">
          <ac:chgData name="Hằng Phạm Thị Thúy" userId="ba7381d2-fdb7-4a8e-9c98-f67e13e2697c" providerId="ADAL" clId="{9E143464-0A57-48B2-8524-D406D213B9D8}" dt="2022-10-29T03:29:23.655" v="981" actId="1076"/>
          <ac:spMkLst>
            <pc:docMk/>
            <pc:sldMk cId="3765836883" sldId="390"/>
            <ac:spMk id="12299" creationId="{00000000-0000-0000-0000-000000000000}"/>
          </ac:spMkLst>
        </pc:spChg>
        <pc:spChg chg="mod">
          <ac:chgData name="Hằng Phạm Thị Thúy" userId="ba7381d2-fdb7-4a8e-9c98-f67e13e2697c" providerId="ADAL" clId="{9E143464-0A57-48B2-8524-D406D213B9D8}" dt="2022-10-29T03:22:06.568" v="917" actId="1076"/>
          <ac:spMkLst>
            <pc:docMk/>
            <pc:sldMk cId="3765836883" sldId="390"/>
            <ac:spMk id="12300" creationId="{00000000-0000-0000-0000-000000000000}"/>
          </ac:spMkLst>
        </pc:spChg>
        <pc:spChg chg="mod">
          <ac:chgData name="Hằng Phạm Thị Thúy" userId="ba7381d2-fdb7-4a8e-9c98-f67e13e2697c" providerId="ADAL" clId="{9E143464-0A57-48B2-8524-D406D213B9D8}" dt="2022-10-29T03:22:38.460" v="924" actId="1076"/>
          <ac:spMkLst>
            <pc:docMk/>
            <pc:sldMk cId="3765836883" sldId="390"/>
            <ac:spMk id="12301" creationId="{00000000-0000-0000-0000-000000000000}"/>
          </ac:spMkLst>
        </pc:spChg>
        <pc:spChg chg="mod">
          <ac:chgData name="Hằng Phạm Thị Thúy" userId="ba7381d2-fdb7-4a8e-9c98-f67e13e2697c" providerId="ADAL" clId="{9E143464-0A57-48B2-8524-D406D213B9D8}" dt="2022-10-29T03:22:54.678" v="927" actId="14100"/>
          <ac:spMkLst>
            <pc:docMk/>
            <pc:sldMk cId="3765836883" sldId="390"/>
            <ac:spMk id="12302" creationId="{00000000-0000-0000-0000-000000000000}"/>
          </ac:spMkLst>
        </pc:spChg>
        <pc:spChg chg="mod">
          <ac:chgData name="Hằng Phạm Thị Thúy" userId="ba7381d2-fdb7-4a8e-9c98-f67e13e2697c" providerId="ADAL" clId="{9E143464-0A57-48B2-8524-D406D213B9D8}" dt="2022-10-29T03:22:57.646" v="928" actId="1076"/>
          <ac:spMkLst>
            <pc:docMk/>
            <pc:sldMk cId="3765836883" sldId="390"/>
            <ac:spMk id="12303" creationId="{00000000-0000-0000-0000-000000000000}"/>
          </ac:spMkLst>
        </pc:spChg>
        <pc:spChg chg="mod">
          <ac:chgData name="Hằng Phạm Thị Thúy" userId="ba7381d2-fdb7-4a8e-9c98-f67e13e2697c" providerId="ADAL" clId="{9E143464-0A57-48B2-8524-D406D213B9D8}" dt="2022-10-29T03:23:04.260" v="929" actId="1076"/>
          <ac:spMkLst>
            <pc:docMk/>
            <pc:sldMk cId="3765836883" sldId="390"/>
            <ac:spMk id="12304" creationId="{00000000-0000-0000-0000-000000000000}"/>
          </ac:spMkLst>
        </pc:spChg>
        <pc:spChg chg="mod">
          <ac:chgData name="Hằng Phạm Thị Thúy" userId="ba7381d2-fdb7-4a8e-9c98-f67e13e2697c" providerId="ADAL" clId="{9E143464-0A57-48B2-8524-D406D213B9D8}" dt="2022-10-29T03:23:11.496" v="931" actId="1076"/>
          <ac:spMkLst>
            <pc:docMk/>
            <pc:sldMk cId="3765836883" sldId="390"/>
            <ac:spMk id="12305" creationId="{00000000-0000-0000-0000-000000000000}"/>
          </ac:spMkLst>
        </pc:spChg>
        <pc:spChg chg="mod">
          <ac:chgData name="Hằng Phạm Thị Thúy" userId="ba7381d2-fdb7-4a8e-9c98-f67e13e2697c" providerId="ADAL" clId="{9E143464-0A57-48B2-8524-D406D213B9D8}" dt="2022-10-29T03:23:18.197" v="932" actId="1076"/>
          <ac:spMkLst>
            <pc:docMk/>
            <pc:sldMk cId="3765836883" sldId="390"/>
            <ac:spMk id="12306" creationId="{00000000-0000-0000-0000-000000000000}"/>
          </ac:spMkLst>
        </pc:spChg>
        <pc:spChg chg="mod">
          <ac:chgData name="Hằng Phạm Thị Thúy" userId="ba7381d2-fdb7-4a8e-9c98-f67e13e2697c" providerId="ADAL" clId="{9E143464-0A57-48B2-8524-D406D213B9D8}" dt="2022-10-29T03:21:00.974" v="906" actId="255"/>
          <ac:spMkLst>
            <pc:docMk/>
            <pc:sldMk cId="3765836883" sldId="390"/>
            <ac:spMk id="12307" creationId="{00000000-0000-0000-0000-000000000000}"/>
          </ac:spMkLst>
        </pc:spChg>
        <pc:spChg chg="mod">
          <ac:chgData name="Hằng Phạm Thị Thúy" userId="ba7381d2-fdb7-4a8e-9c98-f67e13e2697c" providerId="ADAL" clId="{9E143464-0A57-48B2-8524-D406D213B9D8}" dt="2022-10-29T03:23:53.714" v="939" actId="1036"/>
          <ac:spMkLst>
            <pc:docMk/>
            <pc:sldMk cId="3765836883" sldId="390"/>
            <ac:spMk id="12308" creationId="{00000000-0000-0000-0000-000000000000}"/>
          </ac:spMkLst>
        </pc:spChg>
        <pc:spChg chg="mod">
          <ac:chgData name="Hằng Phạm Thị Thúy" userId="ba7381d2-fdb7-4a8e-9c98-f67e13e2697c" providerId="ADAL" clId="{9E143464-0A57-48B2-8524-D406D213B9D8}" dt="2022-10-29T03:23:27.924" v="934" actId="1076"/>
          <ac:spMkLst>
            <pc:docMk/>
            <pc:sldMk cId="3765836883" sldId="390"/>
            <ac:spMk id="12309" creationId="{00000000-0000-0000-0000-000000000000}"/>
          </ac:spMkLst>
        </pc:spChg>
        <pc:spChg chg="mod">
          <ac:chgData name="Hằng Phạm Thị Thúy" userId="ba7381d2-fdb7-4a8e-9c98-f67e13e2697c" providerId="ADAL" clId="{9E143464-0A57-48B2-8524-D406D213B9D8}" dt="2022-10-29T03:22:12.485" v="918" actId="1076"/>
          <ac:spMkLst>
            <pc:docMk/>
            <pc:sldMk cId="3765836883" sldId="390"/>
            <ac:spMk id="12310" creationId="{00000000-0000-0000-0000-000000000000}"/>
          </ac:spMkLst>
        </pc:spChg>
      </pc:sldChg>
      <pc:sldChg chg="modAnim">
        <pc:chgData name="Hằng Phạm Thị Thúy" userId="ba7381d2-fdb7-4a8e-9c98-f67e13e2697c" providerId="ADAL" clId="{9E143464-0A57-48B2-8524-D406D213B9D8}" dt="2022-10-29T03:40:11.645" v="1111"/>
        <pc:sldMkLst>
          <pc:docMk/>
          <pc:sldMk cId="614344801" sldId="391"/>
        </pc:sldMkLst>
      </pc:sldChg>
    </pc:docChg>
  </pc:docChgLst>
  <pc:docChgLst>
    <pc:chgData name="Hằng Phạm Thị Thúy" userId="ba7381d2-fdb7-4a8e-9c98-f67e13e2697c" providerId="ADAL" clId="{92EC4732-7F9D-47CC-AEC9-13520F0F686A}"/>
    <pc:docChg chg="undo redo custSel addSld delSld modSld sldOrd addMainMaster delMainMaster">
      <pc:chgData name="Hằng Phạm Thị Thúy" userId="ba7381d2-fdb7-4a8e-9c98-f67e13e2697c" providerId="ADAL" clId="{92EC4732-7F9D-47CC-AEC9-13520F0F686A}" dt="2022-10-25T16:09:44.915" v="1351" actId="14100"/>
      <pc:docMkLst>
        <pc:docMk/>
      </pc:docMkLst>
      <pc:sldChg chg="addSp delSp modSp del mod ord addAnim delAnim modAnim">
        <pc:chgData name="Hằng Phạm Thị Thúy" userId="ba7381d2-fdb7-4a8e-9c98-f67e13e2697c" providerId="ADAL" clId="{92EC4732-7F9D-47CC-AEC9-13520F0F686A}" dt="2022-10-25T15:13:08.256" v="1122" actId="47"/>
        <pc:sldMkLst>
          <pc:docMk/>
          <pc:sldMk cId="0" sldId="260"/>
        </pc:sldMkLst>
        <pc:spChg chg="del mod">
          <ac:chgData name="Hằng Phạm Thị Thúy" userId="ba7381d2-fdb7-4a8e-9c98-f67e13e2697c" providerId="ADAL" clId="{92EC4732-7F9D-47CC-AEC9-13520F0F686A}" dt="2022-10-25T13:18:32.399" v="764" actId="478"/>
          <ac:spMkLst>
            <pc:docMk/>
            <pc:sldMk cId="0" sldId="260"/>
            <ac:spMk id="9" creationId="{00000000-0000-0000-0000-000000000000}"/>
          </ac:spMkLst>
        </pc:spChg>
        <pc:spChg chg="del mod">
          <ac:chgData name="Hằng Phạm Thị Thúy" userId="ba7381d2-fdb7-4a8e-9c98-f67e13e2697c" providerId="ADAL" clId="{92EC4732-7F9D-47CC-AEC9-13520F0F686A}" dt="2022-10-25T13:18:34.086" v="765" actId="478"/>
          <ac:spMkLst>
            <pc:docMk/>
            <pc:sldMk cId="0" sldId="260"/>
            <ac:spMk id="31748" creationId="{00000000-0000-0000-0000-000000000000}"/>
          </ac:spMkLst>
        </pc:spChg>
        <pc:spChg chg="add del mod">
          <ac:chgData name="Hằng Phạm Thị Thúy" userId="ba7381d2-fdb7-4a8e-9c98-f67e13e2697c" providerId="ADAL" clId="{92EC4732-7F9D-47CC-AEC9-13520F0F686A}" dt="2022-10-25T15:11:20.499" v="1113" actId="21"/>
          <ac:spMkLst>
            <pc:docMk/>
            <pc:sldMk cId="0" sldId="260"/>
            <ac:spMk id="31751" creationId="{00000000-0000-0000-0000-000000000000}"/>
          </ac:spMkLst>
        </pc:spChg>
        <pc:picChg chg="del mod">
          <ac:chgData name="Hằng Phạm Thị Thúy" userId="ba7381d2-fdb7-4a8e-9c98-f67e13e2697c" providerId="ADAL" clId="{92EC4732-7F9D-47CC-AEC9-13520F0F686A}" dt="2022-10-25T13:14:25.432" v="728" actId="478"/>
          <ac:picMkLst>
            <pc:docMk/>
            <pc:sldMk cId="0" sldId="260"/>
            <ac:picMk id="10" creationId="{00000000-0000-0000-0000-000000000000}"/>
          </ac:picMkLst>
        </pc:picChg>
      </pc:sldChg>
      <pc:sldChg chg="delSp modSp del mod">
        <pc:chgData name="Hằng Phạm Thị Thúy" userId="ba7381d2-fdb7-4a8e-9c98-f67e13e2697c" providerId="ADAL" clId="{92EC4732-7F9D-47CC-AEC9-13520F0F686A}" dt="2022-10-25T10:52:47.594" v="81" actId="47"/>
        <pc:sldMkLst>
          <pc:docMk/>
          <pc:sldMk cId="2950561350" sldId="261"/>
        </pc:sldMkLst>
        <pc:spChg chg="del mod">
          <ac:chgData name="Hằng Phạm Thị Thúy" userId="ba7381d2-fdb7-4a8e-9c98-f67e13e2697c" providerId="ADAL" clId="{92EC4732-7F9D-47CC-AEC9-13520F0F686A}" dt="2022-10-25T10:48:49.077" v="42" actId="21"/>
          <ac:spMkLst>
            <pc:docMk/>
            <pc:sldMk cId="2950561350" sldId="261"/>
            <ac:spMk id="4" creationId="{00000000-0000-0000-0000-000000000000}"/>
          </ac:spMkLst>
        </pc:spChg>
      </pc:sldChg>
      <pc:sldChg chg="addSp delSp modSp add del mod addAnim delAnim modAnim">
        <pc:chgData name="Hằng Phạm Thị Thúy" userId="ba7381d2-fdb7-4a8e-9c98-f67e13e2697c" providerId="ADAL" clId="{92EC4732-7F9D-47CC-AEC9-13520F0F686A}" dt="2022-10-25T13:43:17.753" v="976" actId="47"/>
        <pc:sldMkLst>
          <pc:docMk/>
          <pc:sldMk cId="0" sldId="263"/>
        </pc:sldMkLst>
        <pc:spChg chg="add del mod">
          <ac:chgData name="Hằng Phạm Thị Thúy" userId="ba7381d2-fdb7-4a8e-9c98-f67e13e2697c" providerId="ADAL" clId="{92EC4732-7F9D-47CC-AEC9-13520F0F686A}" dt="2022-10-25T13:26:03.952" v="845" actId="478"/>
          <ac:spMkLst>
            <pc:docMk/>
            <pc:sldMk cId="0" sldId="263"/>
            <ac:spMk id="7" creationId="{162C6A75-B35F-63D0-639E-D508C8676772}"/>
          </ac:spMkLst>
        </pc:spChg>
        <pc:spChg chg="add del mod">
          <ac:chgData name="Hằng Phạm Thị Thúy" userId="ba7381d2-fdb7-4a8e-9c98-f67e13e2697c" providerId="ADAL" clId="{92EC4732-7F9D-47CC-AEC9-13520F0F686A}" dt="2022-10-25T13:30:36.913" v="889" actId="478"/>
          <ac:spMkLst>
            <pc:docMk/>
            <pc:sldMk cId="0" sldId="263"/>
            <ac:spMk id="9" creationId="{3EF4B8EE-61AF-2F48-F177-B94C731F14E4}"/>
          </ac:spMkLst>
        </pc:spChg>
        <pc:spChg chg="add del mod">
          <ac:chgData name="Hằng Phạm Thị Thúy" userId="ba7381d2-fdb7-4a8e-9c98-f67e13e2697c" providerId="ADAL" clId="{92EC4732-7F9D-47CC-AEC9-13520F0F686A}" dt="2022-10-25T13:30:34.574" v="879" actId="478"/>
          <ac:spMkLst>
            <pc:docMk/>
            <pc:sldMk cId="0" sldId="263"/>
            <ac:spMk id="11" creationId="{BFFB5FF6-06E8-7DE0-5671-EB043C91B0A4}"/>
          </ac:spMkLst>
        </pc:spChg>
        <pc:spChg chg="add del mod">
          <ac:chgData name="Hằng Phạm Thị Thúy" userId="ba7381d2-fdb7-4a8e-9c98-f67e13e2697c" providerId="ADAL" clId="{92EC4732-7F9D-47CC-AEC9-13520F0F686A}" dt="2022-10-25T13:30:34.574" v="879" actId="478"/>
          <ac:spMkLst>
            <pc:docMk/>
            <pc:sldMk cId="0" sldId="263"/>
            <ac:spMk id="13" creationId="{58EEB98A-F1B8-6DD3-6832-C36498824EE4}"/>
          </ac:spMkLst>
        </pc:spChg>
        <pc:spChg chg="add del mod">
          <ac:chgData name="Hằng Phạm Thị Thúy" userId="ba7381d2-fdb7-4a8e-9c98-f67e13e2697c" providerId="ADAL" clId="{92EC4732-7F9D-47CC-AEC9-13520F0F686A}" dt="2022-10-25T13:30:34.574" v="879" actId="478"/>
          <ac:spMkLst>
            <pc:docMk/>
            <pc:sldMk cId="0" sldId="263"/>
            <ac:spMk id="15" creationId="{83218379-AFCA-E750-CC1B-B75A91130909}"/>
          </ac:spMkLst>
        </pc:spChg>
        <pc:spChg chg="add del mod">
          <ac:chgData name="Hằng Phạm Thị Thúy" userId="ba7381d2-fdb7-4a8e-9c98-f67e13e2697c" providerId="ADAL" clId="{92EC4732-7F9D-47CC-AEC9-13520F0F686A}" dt="2022-10-25T13:33:11.169" v="897" actId="478"/>
          <ac:spMkLst>
            <pc:docMk/>
            <pc:sldMk cId="0" sldId="263"/>
            <ac:spMk id="21" creationId="{58D4563C-5CCE-E13C-F612-2078A7A2DEAC}"/>
          </ac:spMkLst>
        </pc:spChg>
        <pc:spChg chg="add del mod">
          <ac:chgData name="Hằng Phạm Thị Thúy" userId="ba7381d2-fdb7-4a8e-9c98-f67e13e2697c" providerId="ADAL" clId="{92EC4732-7F9D-47CC-AEC9-13520F0F686A}" dt="2022-10-25T13:33:07.675" v="896" actId="478"/>
          <ac:spMkLst>
            <pc:docMk/>
            <pc:sldMk cId="0" sldId="263"/>
            <ac:spMk id="23" creationId="{B203F08C-C491-AE8D-5D8E-1E39BC724236}"/>
          </ac:spMkLst>
        </pc:spChg>
        <pc:spChg chg="add del mod">
          <ac:chgData name="Hằng Phạm Thị Thúy" userId="ba7381d2-fdb7-4a8e-9c98-f67e13e2697c" providerId="ADAL" clId="{92EC4732-7F9D-47CC-AEC9-13520F0F686A}" dt="2022-10-25T13:32:56.985" v="893" actId="478"/>
          <ac:spMkLst>
            <pc:docMk/>
            <pc:sldMk cId="0" sldId="263"/>
            <ac:spMk id="25" creationId="{C8FFCDBF-E79D-222A-EAEC-7DE55E13A584}"/>
          </ac:spMkLst>
        </pc:spChg>
        <pc:spChg chg="add del mod">
          <ac:chgData name="Hằng Phạm Thị Thúy" userId="ba7381d2-fdb7-4a8e-9c98-f67e13e2697c" providerId="ADAL" clId="{92EC4732-7F9D-47CC-AEC9-13520F0F686A}" dt="2022-10-25T13:33:03.694" v="895" actId="478"/>
          <ac:spMkLst>
            <pc:docMk/>
            <pc:sldMk cId="0" sldId="263"/>
            <ac:spMk id="27" creationId="{5BE1D83F-418B-38EE-FB5A-C27B447C269E}"/>
          </ac:spMkLst>
        </pc:spChg>
        <pc:graphicFrameChg chg="add del mod modGraphic">
          <ac:chgData name="Hằng Phạm Thị Thúy" userId="ba7381d2-fdb7-4a8e-9c98-f67e13e2697c" providerId="ADAL" clId="{92EC4732-7F9D-47CC-AEC9-13520F0F686A}" dt="2022-10-25T13:32:58.739" v="894" actId="478"/>
          <ac:graphicFrameMkLst>
            <pc:docMk/>
            <pc:sldMk cId="0" sldId="263"/>
            <ac:graphicFrameMk id="3" creationId="{00000000-0000-0000-0000-000000000000}"/>
          </ac:graphicFrameMkLst>
        </pc:graphicFrameChg>
        <pc:graphicFrameChg chg="add del mod modGraphic">
          <ac:chgData name="Hằng Phạm Thị Thúy" userId="ba7381d2-fdb7-4a8e-9c98-f67e13e2697c" providerId="ADAL" clId="{92EC4732-7F9D-47CC-AEC9-13520F0F686A}" dt="2022-10-25T13:32:49.619" v="892" actId="478"/>
          <ac:graphicFrameMkLst>
            <pc:docMk/>
            <pc:sldMk cId="0" sldId="263"/>
            <ac:graphicFrameMk id="4" creationId="{00000000-0000-0000-0000-000000000000}"/>
          </ac:graphicFrameMkLst>
        </pc:graphicFrameChg>
        <pc:graphicFrameChg chg="add del mod">
          <ac:chgData name="Hằng Phạm Thị Thúy" userId="ba7381d2-fdb7-4a8e-9c98-f67e13e2697c" providerId="ADAL" clId="{92EC4732-7F9D-47CC-AEC9-13520F0F686A}" dt="2022-10-25T13:32:49.619" v="892" actId="478"/>
          <ac:graphicFrameMkLst>
            <pc:docMk/>
            <pc:sldMk cId="0" sldId="263"/>
            <ac:graphicFrameMk id="5" creationId="{00000000-0000-0000-0000-000000000000}"/>
          </ac:graphicFrameMkLst>
        </pc:graphicFrameChg>
        <pc:graphicFrameChg chg="add del">
          <ac:chgData name="Hằng Phạm Thị Thúy" userId="ba7381d2-fdb7-4a8e-9c98-f67e13e2697c" providerId="ADAL" clId="{92EC4732-7F9D-47CC-AEC9-13520F0F686A}" dt="2022-10-25T13:32:49.619" v="892" actId="478"/>
          <ac:graphicFrameMkLst>
            <pc:docMk/>
            <pc:sldMk cId="0" sldId="263"/>
            <ac:graphicFrameMk id="6" creationId="{00000000-0000-0000-0000-000000000000}"/>
          </ac:graphicFrameMkLst>
        </pc:graphicFrameChg>
        <pc:graphicFrameChg chg="add del mod modGraphic">
          <ac:chgData name="Hằng Phạm Thị Thúy" userId="ba7381d2-fdb7-4a8e-9c98-f67e13e2697c" providerId="ADAL" clId="{92EC4732-7F9D-47CC-AEC9-13520F0F686A}" dt="2022-10-25T13:37:58.945" v="945" actId="478"/>
          <ac:graphicFrameMkLst>
            <pc:docMk/>
            <pc:sldMk cId="0" sldId="263"/>
            <ac:graphicFrameMk id="16" creationId="{F8F04068-0C31-C036-3923-1824EA2F2479}"/>
          </ac:graphicFrameMkLst>
        </pc:graphicFrameChg>
        <pc:graphicFrameChg chg="add del mod">
          <ac:chgData name="Hằng Phạm Thị Thúy" userId="ba7381d2-fdb7-4a8e-9c98-f67e13e2697c" providerId="ADAL" clId="{92EC4732-7F9D-47CC-AEC9-13520F0F686A}" dt="2022-10-25T13:37:58.945" v="945" actId="478"/>
          <ac:graphicFrameMkLst>
            <pc:docMk/>
            <pc:sldMk cId="0" sldId="263"/>
            <ac:graphicFrameMk id="17" creationId="{3EBEAFD5-CDC2-C39D-7583-AFF3AC903116}"/>
          </ac:graphicFrameMkLst>
        </pc:graphicFrameChg>
        <pc:graphicFrameChg chg="add del mod">
          <ac:chgData name="Hằng Phạm Thị Thúy" userId="ba7381d2-fdb7-4a8e-9c98-f67e13e2697c" providerId="ADAL" clId="{92EC4732-7F9D-47CC-AEC9-13520F0F686A}" dt="2022-10-25T13:37:58.945" v="945" actId="478"/>
          <ac:graphicFrameMkLst>
            <pc:docMk/>
            <pc:sldMk cId="0" sldId="263"/>
            <ac:graphicFrameMk id="18" creationId="{1144F9F9-5009-8852-95B2-B383B6C105C5}"/>
          </ac:graphicFrameMkLst>
        </pc:graphicFrameChg>
        <pc:graphicFrameChg chg="add del mod">
          <ac:chgData name="Hằng Phạm Thị Thúy" userId="ba7381d2-fdb7-4a8e-9c98-f67e13e2697c" providerId="ADAL" clId="{92EC4732-7F9D-47CC-AEC9-13520F0F686A}" dt="2022-10-25T13:37:58.945" v="945" actId="478"/>
          <ac:graphicFrameMkLst>
            <pc:docMk/>
            <pc:sldMk cId="0" sldId="263"/>
            <ac:graphicFrameMk id="19" creationId="{F31D69E9-8A68-F502-574E-0BA86A81A08C}"/>
          </ac:graphicFrameMkLst>
        </pc:graphicFrameChg>
        <pc:graphicFrameChg chg="add del modGraphic">
          <ac:chgData name="Hằng Phạm Thị Thúy" userId="ba7381d2-fdb7-4a8e-9c98-f67e13e2697c" providerId="ADAL" clId="{92EC4732-7F9D-47CC-AEC9-13520F0F686A}" dt="2022-10-25T13:39:09.993" v="950" actId="3680"/>
          <ac:graphicFrameMkLst>
            <pc:docMk/>
            <pc:sldMk cId="0" sldId="263"/>
            <ac:graphicFrameMk id="28" creationId="{DA124404-84F0-5BCD-C80A-7EE866BD9140}"/>
          </ac:graphicFrameMkLst>
        </pc:graphicFrameChg>
        <pc:graphicFrameChg chg="mod modGraphic">
          <ac:chgData name="Hằng Phạm Thị Thúy" userId="ba7381d2-fdb7-4a8e-9c98-f67e13e2697c" providerId="ADAL" clId="{92EC4732-7F9D-47CC-AEC9-13520F0F686A}" dt="2022-10-25T13:40:09.791" v="955" actId="207"/>
          <ac:graphicFrameMkLst>
            <pc:docMk/>
            <pc:sldMk cId="0" sldId="263"/>
            <ac:graphicFrameMk id="37956" creationId="{00000000-0000-0000-0000-000000000000}"/>
          </ac:graphicFrameMkLst>
        </pc:graphicFrameChg>
      </pc:sldChg>
      <pc:sldChg chg="del">
        <pc:chgData name="Hằng Phạm Thị Thúy" userId="ba7381d2-fdb7-4a8e-9c98-f67e13e2697c" providerId="ADAL" clId="{92EC4732-7F9D-47CC-AEC9-13520F0F686A}" dt="2022-10-25T12:52:45.367" v="569" actId="47"/>
        <pc:sldMkLst>
          <pc:docMk/>
          <pc:sldMk cId="4164008110" sldId="269"/>
        </pc:sldMkLst>
      </pc:sldChg>
      <pc:sldChg chg="addSp delSp modSp mod modAnim">
        <pc:chgData name="Hằng Phạm Thị Thúy" userId="ba7381d2-fdb7-4a8e-9c98-f67e13e2697c" providerId="ADAL" clId="{92EC4732-7F9D-47CC-AEC9-13520F0F686A}" dt="2022-10-25T14:56:19.330" v="992"/>
        <pc:sldMkLst>
          <pc:docMk/>
          <pc:sldMk cId="0" sldId="279"/>
        </pc:sldMkLst>
        <pc:spChg chg="del">
          <ac:chgData name="Hằng Phạm Thị Thúy" userId="ba7381d2-fdb7-4a8e-9c98-f67e13e2697c" providerId="ADAL" clId="{92EC4732-7F9D-47CC-AEC9-13520F0F686A}" dt="2022-10-25T10:48:34.723" v="36" actId="478"/>
          <ac:spMkLst>
            <pc:docMk/>
            <pc:sldMk cId="0" sldId="279"/>
            <ac:spMk id="2" creationId="{D5E15C87-A839-8DFF-13C3-2CE9F0A2B967}"/>
          </ac:spMkLst>
        </pc:spChg>
        <pc:spChg chg="add mod">
          <ac:chgData name="Hằng Phạm Thị Thúy" userId="ba7381d2-fdb7-4a8e-9c98-f67e13e2697c" providerId="ADAL" clId="{92EC4732-7F9D-47CC-AEC9-13520F0F686A}" dt="2022-10-25T10:52:35.569" v="80" actId="14100"/>
          <ac:spMkLst>
            <pc:docMk/>
            <pc:sldMk cId="0" sldId="279"/>
            <ac:spMk id="3" creationId="{5D7FE815-B8E7-AE83-4687-416C3F0EF203}"/>
          </ac:spMkLst>
        </pc:spChg>
        <pc:spChg chg="mod">
          <ac:chgData name="Hằng Phạm Thị Thúy" userId="ba7381d2-fdb7-4a8e-9c98-f67e13e2697c" providerId="ADAL" clId="{92EC4732-7F9D-47CC-AEC9-13520F0F686A}" dt="2022-10-25T10:48:30.370" v="35" actId="20577"/>
          <ac:spMkLst>
            <pc:docMk/>
            <pc:sldMk cId="0" sldId="279"/>
            <ac:spMk id="23556" creationId="{9B0784CE-121B-F4D5-D715-44D7164E6355}"/>
          </ac:spMkLst>
        </pc:spChg>
      </pc:sldChg>
      <pc:sldChg chg="addSp delSp modSp mod modAnim">
        <pc:chgData name="Hằng Phạm Thị Thúy" userId="ba7381d2-fdb7-4a8e-9c98-f67e13e2697c" providerId="ADAL" clId="{92EC4732-7F9D-47CC-AEC9-13520F0F686A}" dt="2022-10-25T15:00:37.604" v="1067"/>
        <pc:sldMkLst>
          <pc:docMk/>
          <pc:sldMk cId="0" sldId="287"/>
        </pc:sldMkLst>
        <pc:spChg chg="add del mod">
          <ac:chgData name="Hằng Phạm Thị Thúy" userId="ba7381d2-fdb7-4a8e-9c98-f67e13e2697c" providerId="ADAL" clId="{92EC4732-7F9D-47CC-AEC9-13520F0F686A}" dt="2022-10-25T15:00:03.933" v="1065" actId="20577"/>
          <ac:spMkLst>
            <pc:docMk/>
            <pc:sldMk cId="0" sldId="287"/>
            <ac:spMk id="2" creationId="{F88E6D2E-D475-4053-8919-CB4AA01E996D}"/>
          </ac:spMkLst>
        </pc:spChg>
        <pc:spChg chg="mod">
          <ac:chgData name="Hằng Phạm Thị Thúy" userId="ba7381d2-fdb7-4a8e-9c98-f67e13e2697c" providerId="ADAL" clId="{92EC4732-7F9D-47CC-AEC9-13520F0F686A}" dt="2022-10-25T12:57:48.064" v="580" actId="1076"/>
          <ac:spMkLst>
            <pc:docMk/>
            <pc:sldMk cId="0" sldId="287"/>
            <ac:spMk id="5" creationId="{00000000-0000-0000-0000-000000000000}"/>
          </ac:spMkLst>
        </pc:spChg>
        <pc:spChg chg="del">
          <ac:chgData name="Hằng Phạm Thị Thúy" userId="ba7381d2-fdb7-4a8e-9c98-f67e13e2697c" providerId="ADAL" clId="{92EC4732-7F9D-47CC-AEC9-13520F0F686A}" dt="2022-10-25T12:57:25.507" v="576" actId="478"/>
          <ac:spMkLst>
            <pc:docMk/>
            <pc:sldMk cId="0" sldId="287"/>
            <ac:spMk id="8" creationId="{00000000-0000-0000-0000-000000000000}"/>
          </ac:spMkLst>
        </pc:spChg>
        <pc:spChg chg="del mod">
          <ac:chgData name="Hằng Phạm Thị Thúy" userId="ba7381d2-fdb7-4a8e-9c98-f67e13e2697c" providerId="ADAL" clId="{92EC4732-7F9D-47CC-AEC9-13520F0F686A}" dt="2022-10-25T12:57:25.507" v="576" actId="478"/>
          <ac:spMkLst>
            <pc:docMk/>
            <pc:sldMk cId="0" sldId="287"/>
            <ac:spMk id="9" creationId="{00000000-0000-0000-0000-000000000000}"/>
          </ac:spMkLst>
        </pc:spChg>
        <pc:spChg chg="mod">
          <ac:chgData name="Hằng Phạm Thị Thúy" userId="ba7381d2-fdb7-4a8e-9c98-f67e13e2697c" providerId="ADAL" clId="{92EC4732-7F9D-47CC-AEC9-13520F0F686A}" dt="2022-10-25T14:58:55.769" v="1003" actId="20577"/>
          <ac:spMkLst>
            <pc:docMk/>
            <pc:sldMk cId="0" sldId="287"/>
            <ac:spMk id="5124" creationId="{00000000-0000-0000-0000-000000000000}"/>
          </ac:spMkLst>
        </pc:spChg>
      </pc:sldChg>
      <pc:sldChg chg="del">
        <pc:chgData name="Hằng Phạm Thị Thúy" userId="ba7381d2-fdb7-4a8e-9c98-f67e13e2697c" providerId="ADAL" clId="{92EC4732-7F9D-47CC-AEC9-13520F0F686A}" dt="2022-10-25T12:34:18.125" v="224" actId="47"/>
        <pc:sldMkLst>
          <pc:docMk/>
          <pc:sldMk cId="3315986924" sldId="290"/>
        </pc:sldMkLst>
      </pc:sldChg>
      <pc:sldChg chg="del">
        <pc:chgData name="Hằng Phạm Thị Thúy" userId="ba7381d2-fdb7-4a8e-9c98-f67e13e2697c" providerId="ADAL" clId="{92EC4732-7F9D-47CC-AEC9-13520F0F686A}" dt="2022-10-25T12:49:48.440" v="563" actId="47"/>
        <pc:sldMkLst>
          <pc:docMk/>
          <pc:sldMk cId="1711066649" sldId="291"/>
        </pc:sldMkLst>
      </pc:sldChg>
      <pc:sldChg chg="del">
        <pc:chgData name="Hằng Phạm Thị Thúy" userId="ba7381d2-fdb7-4a8e-9c98-f67e13e2697c" providerId="ADAL" clId="{92EC4732-7F9D-47CC-AEC9-13520F0F686A}" dt="2022-10-25T12:56:56.452" v="572" actId="47"/>
        <pc:sldMkLst>
          <pc:docMk/>
          <pc:sldMk cId="0" sldId="292"/>
        </pc:sldMkLst>
      </pc:sldChg>
      <pc:sldChg chg="modSp mod modAnim">
        <pc:chgData name="Hằng Phạm Thị Thúy" userId="ba7381d2-fdb7-4a8e-9c98-f67e13e2697c" providerId="ADAL" clId="{92EC4732-7F9D-47CC-AEC9-13520F0F686A}" dt="2022-10-25T15:59:43.271" v="1304"/>
        <pc:sldMkLst>
          <pc:docMk/>
          <pc:sldMk cId="0" sldId="293"/>
        </pc:sldMkLst>
        <pc:spChg chg="mod">
          <ac:chgData name="Hằng Phạm Thị Thúy" userId="ba7381d2-fdb7-4a8e-9c98-f67e13e2697c" providerId="ADAL" clId="{92EC4732-7F9D-47CC-AEC9-13520F0F686A}" dt="2022-10-25T15:18:47.709" v="1158" actId="1076"/>
          <ac:spMkLst>
            <pc:docMk/>
            <pc:sldMk cId="0" sldId="293"/>
            <ac:spMk id="2" creationId="{00000000-0000-0000-0000-000000000000}"/>
          </ac:spMkLst>
        </pc:spChg>
        <pc:spChg chg="mod">
          <ac:chgData name="Hằng Phạm Thị Thúy" userId="ba7381d2-fdb7-4a8e-9c98-f67e13e2697c" providerId="ADAL" clId="{92EC4732-7F9D-47CC-AEC9-13520F0F686A}" dt="2022-10-25T15:18:44.197" v="1157" actId="1076"/>
          <ac:spMkLst>
            <pc:docMk/>
            <pc:sldMk cId="0" sldId="293"/>
            <ac:spMk id="7" creationId="{00000000-0000-0000-0000-000000000000}"/>
          </ac:spMkLst>
        </pc:spChg>
      </pc:sldChg>
      <pc:sldChg chg="del">
        <pc:chgData name="Hằng Phạm Thị Thúy" userId="ba7381d2-fdb7-4a8e-9c98-f67e13e2697c" providerId="ADAL" clId="{92EC4732-7F9D-47CC-AEC9-13520F0F686A}" dt="2022-10-25T12:56:04.602" v="571" actId="47"/>
        <pc:sldMkLst>
          <pc:docMk/>
          <pc:sldMk cId="3584599272" sldId="293"/>
        </pc:sldMkLst>
      </pc:sldChg>
      <pc:sldChg chg="del">
        <pc:chgData name="Hằng Phạm Thị Thúy" userId="ba7381d2-fdb7-4a8e-9c98-f67e13e2697c" providerId="ADAL" clId="{92EC4732-7F9D-47CC-AEC9-13520F0F686A}" dt="2022-10-25T12:56:04.602" v="571" actId="47"/>
        <pc:sldMkLst>
          <pc:docMk/>
          <pc:sldMk cId="205970994" sldId="294"/>
        </pc:sldMkLst>
      </pc:sldChg>
      <pc:sldChg chg="del">
        <pc:chgData name="Hằng Phạm Thị Thúy" userId="ba7381d2-fdb7-4a8e-9c98-f67e13e2697c" providerId="ADAL" clId="{92EC4732-7F9D-47CC-AEC9-13520F0F686A}" dt="2022-10-25T12:56:04.602" v="571" actId="47"/>
        <pc:sldMkLst>
          <pc:docMk/>
          <pc:sldMk cId="1882412805" sldId="295"/>
        </pc:sldMkLst>
      </pc:sldChg>
      <pc:sldChg chg="del">
        <pc:chgData name="Hằng Phạm Thị Thúy" userId="ba7381d2-fdb7-4a8e-9c98-f67e13e2697c" providerId="ADAL" clId="{92EC4732-7F9D-47CC-AEC9-13520F0F686A}" dt="2022-10-25T10:52:51.892" v="82" actId="47"/>
        <pc:sldMkLst>
          <pc:docMk/>
          <pc:sldMk cId="1485983696" sldId="297"/>
        </pc:sldMkLst>
      </pc:sldChg>
      <pc:sldChg chg="addSp modSp mod modAnim modNotes">
        <pc:chgData name="Hằng Phạm Thị Thúy" userId="ba7381d2-fdb7-4a8e-9c98-f67e13e2697c" providerId="ADAL" clId="{92EC4732-7F9D-47CC-AEC9-13520F0F686A}" dt="2022-10-25T13:46:47.717" v="980"/>
        <pc:sldMkLst>
          <pc:docMk/>
          <pc:sldMk cId="2488147829" sldId="298"/>
        </pc:sldMkLst>
        <pc:spChg chg="add mod">
          <ac:chgData name="Hằng Phạm Thị Thúy" userId="ba7381d2-fdb7-4a8e-9c98-f67e13e2697c" providerId="ADAL" clId="{92EC4732-7F9D-47CC-AEC9-13520F0F686A}" dt="2022-10-25T12:30:50.553" v="185" actId="1076"/>
          <ac:spMkLst>
            <pc:docMk/>
            <pc:sldMk cId="2488147829" sldId="298"/>
            <ac:spMk id="2" creationId="{DDED1425-9D4C-4087-AC65-CF6666AEF1E7}"/>
          </ac:spMkLst>
        </pc:spChg>
        <pc:spChg chg="mod">
          <ac:chgData name="Hằng Phạm Thị Thúy" userId="ba7381d2-fdb7-4a8e-9c98-f67e13e2697c" providerId="ADAL" clId="{92EC4732-7F9D-47CC-AEC9-13520F0F686A}" dt="2022-10-25T12:30:47.482" v="184" actId="1076"/>
          <ac:spMkLst>
            <pc:docMk/>
            <pc:sldMk cId="2488147829" sldId="298"/>
            <ac:spMk id="16" creationId="{00000000-0000-0000-0000-000000000000}"/>
          </ac:spMkLst>
        </pc:spChg>
        <pc:picChg chg="mod">
          <ac:chgData name="Hằng Phạm Thị Thúy" userId="ba7381d2-fdb7-4a8e-9c98-f67e13e2697c" providerId="ADAL" clId="{92EC4732-7F9D-47CC-AEC9-13520F0F686A}" dt="2022-10-25T12:31:09.337" v="190" actId="1076"/>
          <ac:picMkLst>
            <pc:docMk/>
            <pc:sldMk cId="2488147829" sldId="298"/>
            <ac:picMk id="35" creationId="{00000000-0000-0000-0000-000000000000}"/>
          </ac:picMkLst>
        </pc:picChg>
        <pc:picChg chg="mod">
          <ac:chgData name="Hằng Phạm Thị Thúy" userId="ba7381d2-fdb7-4a8e-9c98-f67e13e2697c" providerId="ADAL" clId="{92EC4732-7F9D-47CC-AEC9-13520F0F686A}" dt="2022-10-25T12:31:20.705" v="191" actId="1076"/>
          <ac:picMkLst>
            <pc:docMk/>
            <pc:sldMk cId="2488147829" sldId="298"/>
            <ac:picMk id="52" creationId="{00000000-0000-0000-0000-000000000000}"/>
          </ac:picMkLst>
        </pc:picChg>
      </pc:sldChg>
      <pc:sldChg chg="addSp delSp modSp del mod addAnim delAnim">
        <pc:chgData name="Hằng Phạm Thị Thúy" userId="ba7381d2-fdb7-4a8e-9c98-f67e13e2697c" providerId="ADAL" clId="{92EC4732-7F9D-47CC-AEC9-13520F0F686A}" dt="2022-10-25T12:28:16.570" v="151" actId="47"/>
        <pc:sldMkLst>
          <pc:docMk/>
          <pc:sldMk cId="2750988864" sldId="300"/>
        </pc:sldMkLst>
        <pc:spChg chg="add del mod">
          <ac:chgData name="Hằng Phạm Thị Thúy" userId="ba7381d2-fdb7-4a8e-9c98-f67e13e2697c" providerId="ADAL" clId="{92EC4732-7F9D-47CC-AEC9-13520F0F686A}" dt="2022-10-25T10:57:08.024" v="119" actId="11529"/>
          <ac:spMkLst>
            <pc:docMk/>
            <pc:sldMk cId="2750988864" sldId="300"/>
            <ac:spMk id="2" creationId="{0F218856-FB0F-C753-3DFD-6B7D3069A898}"/>
          </ac:spMkLst>
        </pc:spChg>
        <pc:spChg chg="add mod">
          <ac:chgData name="Hằng Phạm Thị Thúy" userId="ba7381d2-fdb7-4a8e-9c98-f67e13e2697c" providerId="ADAL" clId="{92EC4732-7F9D-47CC-AEC9-13520F0F686A}" dt="2022-10-25T11:00:33.612" v="150" actId="14100"/>
          <ac:spMkLst>
            <pc:docMk/>
            <pc:sldMk cId="2750988864" sldId="300"/>
            <ac:spMk id="3" creationId="{58ADF95C-5EF0-D66E-6EC3-8A45A96DF8B3}"/>
          </ac:spMkLst>
        </pc:spChg>
        <pc:spChg chg="add mod">
          <ac:chgData name="Hằng Phạm Thị Thúy" userId="ba7381d2-fdb7-4a8e-9c98-f67e13e2697c" providerId="ADAL" clId="{92EC4732-7F9D-47CC-AEC9-13520F0F686A}" dt="2022-10-25T10:58:47.038" v="140" actId="1076"/>
          <ac:spMkLst>
            <pc:docMk/>
            <pc:sldMk cId="2750988864" sldId="300"/>
            <ac:spMk id="4" creationId="{B72500EF-52B1-9D0E-EA7A-A15C842A261B}"/>
          </ac:spMkLst>
        </pc:spChg>
        <pc:spChg chg="del">
          <ac:chgData name="Hằng Phạm Thị Thúy" userId="ba7381d2-fdb7-4a8e-9c98-f67e13e2697c" providerId="ADAL" clId="{92EC4732-7F9D-47CC-AEC9-13520F0F686A}" dt="2022-10-25T10:53:00.506" v="83" actId="478"/>
          <ac:spMkLst>
            <pc:docMk/>
            <pc:sldMk cId="2750988864" sldId="300"/>
            <ac:spMk id="6" creationId="{00000000-0000-0000-0000-000000000000}"/>
          </ac:spMkLst>
        </pc:spChg>
        <pc:graphicFrameChg chg="mod modGraphic">
          <ac:chgData name="Hằng Phạm Thị Thúy" userId="ba7381d2-fdb7-4a8e-9c98-f67e13e2697c" providerId="ADAL" clId="{92EC4732-7F9D-47CC-AEC9-13520F0F686A}" dt="2022-10-25T10:59:21.233" v="145" actId="21"/>
          <ac:graphicFrameMkLst>
            <pc:docMk/>
            <pc:sldMk cId="2750988864" sldId="300"/>
            <ac:graphicFrameMk id="5" creationId="{00000000-0000-0000-0000-000000000000}"/>
          </ac:graphicFrameMkLst>
        </pc:graphicFrameChg>
      </pc:sldChg>
      <pc:sldChg chg="delSp modSp mod modAnim">
        <pc:chgData name="Hằng Phạm Thị Thúy" userId="ba7381d2-fdb7-4a8e-9c98-f67e13e2697c" providerId="ADAL" clId="{92EC4732-7F9D-47CC-AEC9-13520F0F686A}" dt="2022-10-25T14:56:06.018" v="991"/>
        <pc:sldMkLst>
          <pc:docMk/>
          <pc:sldMk cId="1925631657" sldId="302"/>
        </pc:sldMkLst>
        <pc:spChg chg="mod">
          <ac:chgData name="Hằng Phạm Thị Thúy" userId="ba7381d2-fdb7-4a8e-9c98-f67e13e2697c" providerId="ADAL" clId="{92EC4732-7F9D-47CC-AEC9-13520F0F686A}" dt="2022-10-25T12:31:42.145" v="193" actId="1076"/>
          <ac:spMkLst>
            <pc:docMk/>
            <pc:sldMk cId="1925631657" sldId="302"/>
            <ac:spMk id="2" creationId="{00000000-0000-0000-0000-000000000000}"/>
          </ac:spMkLst>
        </pc:spChg>
        <pc:spChg chg="mod">
          <ac:chgData name="Hằng Phạm Thị Thúy" userId="ba7381d2-fdb7-4a8e-9c98-f67e13e2697c" providerId="ADAL" clId="{92EC4732-7F9D-47CC-AEC9-13520F0F686A}" dt="2022-10-25T12:31:44.371" v="194" actId="1076"/>
          <ac:spMkLst>
            <pc:docMk/>
            <pc:sldMk cId="1925631657" sldId="302"/>
            <ac:spMk id="3" creationId="{00000000-0000-0000-0000-000000000000}"/>
          </ac:spMkLst>
        </pc:spChg>
        <pc:spChg chg="del">
          <ac:chgData name="Hằng Phạm Thị Thúy" userId="ba7381d2-fdb7-4a8e-9c98-f67e13e2697c" providerId="ADAL" clId="{92EC4732-7F9D-47CC-AEC9-13520F0F686A}" dt="2022-10-25T12:28:23.314" v="152" actId="478"/>
          <ac:spMkLst>
            <pc:docMk/>
            <pc:sldMk cId="1925631657" sldId="302"/>
            <ac:spMk id="6" creationId="{00000000-0000-0000-0000-000000000000}"/>
          </ac:spMkLst>
        </pc:spChg>
        <pc:picChg chg="mod">
          <ac:chgData name="Hằng Phạm Thị Thúy" userId="ba7381d2-fdb7-4a8e-9c98-f67e13e2697c" providerId="ADAL" clId="{92EC4732-7F9D-47CC-AEC9-13520F0F686A}" dt="2022-10-25T12:31:58.177" v="199" actId="14100"/>
          <ac:picMkLst>
            <pc:docMk/>
            <pc:sldMk cId="1925631657" sldId="302"/>
            <ac:picMk id="12290" creationId="{00000000-0000-0000-0000-000000000000}"/>
          </ac:picMkLst>
        </pc:picChg>
        <pc:picChg chg="mod">
          <ac:chgData name="Hằng Phạm Thị Thúy" userId="ba7381d2-fdb7-4a8e-9c98-f67e13e2697c" providerId="ADAL" clId="{92EC4732-7F9D-47CC-AEC9-13520F0F686A}" dt="2022-10-25T12:32:00.240" v="200" actId="14100"/>
          <ac:picMkLst>
            <pc:docMk/>
            <pc:sldMk cId="1925631657" sldId="302"/>
            <ac:picMk id="12291" creationId="{00000000-0000-0000-0000-000000000000}"/>
          </ac:picMkLst>
        </pc:picChg>
      </pc:sldChg>
      <pc:sldChg chg="delSp modSp mod modAnim">
        <pc:chgData name="Hằng Phạm Thị Thúy" userId="ba7381d2-fdb7-4a8e-9c98-f67e13e2697c" providerId="ADAL" clId="{92EC4732-7F9D-47CC-AEC9-13520F0F686A}" dt="2022-10-25T13:48:28.775" v="984"/>
        <pc:sldMkLst>
          <pc:docMk/>
          <pc:sldMk cId="1372303219" sldId="306"/>
        </pc:sldMkLst>
        <pc:spChg chg="mod">
          <ac:chgData name="Hằng Phạm Thị Thúy" userId="ba7381d2-fdb7-4a8e-9c98-f67e13e2697c" providerId="ADAL" clId="{92EC4732-7F9D-47CC-AEC9-13520F0F686A}" dt="2022-10-25T12:32:36.723" v="211" actId="207"/>
          <ac:spMkLst>
            <pc:docMk/>
            <pc:sldMk cId="1372303219" sldId="306"/>
            <ac:spMk id="2" creationId="{00000000-0000-0000-0000-000000000000}"/>
          </ac:spMkLst>
        </pc:spChg>
        <pc:spChg chg="mod">
          <ac:chgData name="Hằng Phạm Thị Thúy" userId="ba7381d2-fdb7-4a8e-9c98-f67e13e2697c" providerId="ADAL" clId="{92EC4732-7F9D-47CC-AEC9-13520F0F686A}" dt="2022-10-25T12:32:34.324" v="210" actId="207"/>
          <ac:spMkLst>
            <pc:docMk/>
            <pc:sldMk cId="1372303219" sldId="306"/>
            <ac:spMk id="3" creationId="{00000000-0000-0000-0000-000000000000}"/>
          </ac:spMkLst>
        </pc:spChg>
        <pc:spChg chg="del">
          <ac:chgData name="Hằng Phạm Thị Thúy" userId="ba7381d2-fdb7-4a8e-9c98-f67e13e2697c" providerId="ADAL" clId="{92EC4732-7F9D-47CC-AEC9-13520F0F686A}" dt="2022-10-25T12:32:08.046" v="201" actId="478"/>
          <ac:spMkLst>
            <pc:docMk/>
            <pc:sldMk cId="1372303219" sldId="306"/>
            <ac:spMk id="4" creationId="{00000000-0000-0000-0000-000000000000}"/>
          </ac:spMkLst>
        </pc:spChg>
      </pc:sldChg>
      <pc:sldChg chg="modAnim">
        <pc:chgData name="Hằng Phạm Thị Thúy" userId="ba7381d2-fdb7-4a8e-9c98-f67e13e2697c" providerId="ADAL" clId="{92EC4732-7F9D-47CC-AEC9-13520F0F686A}" dt="2022-10-25T14:57:19.140" v="993"/>
        <pc:sldMkLst>
          <pc:docMk/>
          <pc:sldMk cId="1040194305" sldId="307"/>
        </pc:sldMkLst>
        <pc:spChg chg="add mod">
          <ac:chgData name="Hằng Phạm Thị Thúy" userId="ba7381d2-fdb7-4a8e-9c98-f67e13e2697c" providerId="ADAL" clId="{92EC4732-7F9D-47CC-AEC9-13520F0F686A}" dt="2022-10-25T12:33:15.768" v="217" actId="207"/>
          <ac:spMkLst>
            <pc:docMk/>
            <pc:sldMk cId="1040194305" sldId="307"/>
            <ac:spMk id="2" creationId="{80729801-31CC-5746-E7C0-AE28FF2C79A3}"/>
          </ac:spMkLst>
        </pc:spChg>
        <pc:spChg chg="add mod">
          <ac:chgData name="Hằng Phạm Thị Thúy" userId="ba7381d2-fdb7-4a8e-9c98-f67e13e2697c" providerId="ADAL" clId="{92EC4732-7F9D-47CC-AEC9-13520F0F686A}" dt="2022-10-25T12:33:54.842" v="222" actId="207"/>
          <ac:spMkLst>
            <pc:docMk/>
            <pc:sldMk cId="1040194305" sldId="307"/>
            <ac:spMk id="3" creationId="{57032601-8CAD-F553-51C6-7E556867FC3F}"/>
          </ac:spMkLst>
        </pc:spChg>
        <pc:spChg chg="del mod">
          <ac:chgData name="Hằng Phạm Thị Thúy" userId="ba7381d2-fdb7-4a8e-9c98-f67e13e2697c" providerId="ADAL" clId="{92EC4732-7F9D-47CC-AEC9-13520F0F686A}" dt="2022-10-25T12:33:32.178" v="218" actId="478"/>
          <ac:spMkLst>
            <pc:docMk/>
            <pc:sldMk cId="1040194305" sldId="307"/>
            <ac:spMk id="7" creationId="{00000000-0000-0000-0000-000000000000}"/>
          </ac:spMkLst>
        </pc:spChg>
        <pc:spChg chg="del">
          <ac:chgData name="Hằng Phạm Thị Thúy" userId="ba7381d2-fdb7-4a8e-9c98-f67e13e2697c" providerId="ADAL" clId="{92EC4732-7F9D-47CC-AEC9-13520F0F686A}" dt="2022-10-25T12:33:32.178" v="218" actId="478"/>
          <ac:spMkLst>
            <pc:docMk/>
            <pc:sldMk cId="1040194305" sldId="307"/>
            <ac:spMk id="8" creationId="{00000000-0000-0000-0000-000000000000}"/>
          </ac:spMkLst>
        </pc:spChg>
      </pc:sldChg>
      <pc:sldChg chg="delSp del mod delAnim">
        <pc:chgData name="Hằng Phạm Thị Thúy" userId="ba7381d2-fdb7-4a8e-9c98-f67e13e2697c" providerId="ADAL" clId="{92EC4732-7F9D-47CC-AEC9-13520F0F686A}" dt="2022-10-25T12:34:14.252" v="223" actId="47"/>
        <pc:sldMkLst>
          <pc:docMk/>
          <pc:sldMk cId="4174260545" sldId="308"/>
        </pc:sldMkLst>
        <pc:spChg chg="del">
          <ac:chgData name="Hằng Phạm Thị Thúy" userId="ba7381d2-fdb7-4a8e-9c98-f67e13e2697c" providerId="ADAL" clId="{92EC4732-7F9D-47CC-AEC9-13520F0F686A}" dt="2022-10-25T12:33:45.738" v="219" actId="21"/>
          <ac:spMkLst>
            <pc:docMk/>
            <pc:sldMk cId="4174260545" sldId="308"/>
            <ac:spMk id="2" creationId="{00000000-0000-0000-0000-000000000000}"/>
          </ac:spMkLst>
        </pc:spChg>
      </pc:sldChg>
      <pc:sldChg chg="delSp del mod">
        <pc:chgData name="Hằng Phạm Thị Thúy" userId="ba7381d2-fdb7-4a8e-9c98-f67e13e2697c" providerId="ADAL" clId="{92EC4732-7F9D-47CC-AEC9-13520F0F686A}" dt="2022-10-25T12:31:37.419" v="192" actId="47"/>
        <pc:sldMkLst>
          <pc:docMk/>
          <pc:sldMk cId="3341958073" sldId="310"/>
        </pc:sldMkLst>
        <pc:spChg chg="del">
          <ac:chgData name="Hằng Phạm Thị Thúy" userId="ba7381d2-fdb7-4a8e-9c98-f67e13e2697c" providerId="ADAL" clId="{92EC4732-7F9D-47CC-AEC9-13520F0F686A}" dt="2022-10-25T12:29:40.866" v="169" actId="21"/>
          <ac:spMkLst>
            <pc:docMk/>
            <pc:sldMk cId="3341958073" sldId="310"/>
            <ac:spMk id="6" creationId="{00000000-0000-0000-0000-000000000000}"/>
          </ac:spMkLst>
        </pc:spChg>
      </pc:sldChg>
      <pc:sldChg chg="delSp del mod delAnim">
        <pc:chgData name="Hằng Phạm Thị Thúy" userId="ba7381d2-fdb7-4a8e-9c98-f67e13e2697c" providerId="ADAL" clId="{92EC4732-7F9D-47CC-AEC9-13520F0F686A}" dt="2022-10-25T12:45:38.833" v="364" actId="47"/>
        <pc:sldMkLst>
          <pc:docMk/>
          <pc:sldMk cId="287847842" sldId="311"/>
        </pc:sldMkLst>
        <pc:spChg chg="del">
          <ac:chgData name="Hằng Phạm Thị Thúy" userId="ba7381d2-fdb7-4a8e-9c98-f67e13e2697c" providerId="ADAL" clId="{92EC4732-7F9D-47CC-AEC9-13520F0F686A}" dt="2022-10-25T12:42:51.469" v="289" actId="21"/>
          <ac:spMkLst>
            <pc:docMk/>
            <pc:sldMk cId="287847842" sldId="311"/>
            <ac:spMk id="3" creationId="{00000000-0000-0000-0000-000000000000}"/>
          </ac:spMkLst>
        </pc:spChg>
      </pc:sldChg>
      <pc:sldChg chg="modSp del mod">
        <pc:chgData name="Hằng Phạm Thị Thúy" userId="ba7381d2-fdb7-4a8e-9c98-f67e13e2697c" providerId="ADAL" clId="{92EC4732-7F9D-47CC-AEC9-13520F0F686A}" dt="2022-10-25T15:47:38.163" v="1219" actId="47"/>
        <pc:sldMkLst>
          <pc:docMk/>
          <pc:sldMk cId="1784954793" sldId="312"/>
        </pc:sldMkLst>
        <pc:spChg chg="mod">
          <ac:chgData name="Hằng Phạm Thị Thúy" userId="ba7381d2-fdb7-4a8e-9c98-f67e13e2697c" providerId="ADAL" clId="{92EC4732-7F9D-47CC-AEC9-13520F0F686A}" dt="2022-10-25T15:43:54.376" v="1177" actId="21"/>
          <ac:spMkLst>
            <pc:docMk/>
            <pc:sldMk cId="1784954793" sldId="312"/>
            <ac:spMk id="6" creationId="{00000000-0000-0000-0000-000000000000}"/>
          </ac:spMkLst>
        </pc:spChg>
      </pc:sldChg>
      <pc:sldChg chg="del">
        <pc:chgData name="Hằng Phạm Thị Thúy" userId="ba7381d2-fdb7-4a8e-9c98-f67e13e2697c" providerId="ADAL" clId="{92EC4732-7F9D-47CC-AEC9-13520F0F686A}" dt="2022-10-25T12:56:04.602" v="571" actId="47"/>
        <pc:sldMkLst>
          <pc:docMk/>
          <pc:sldMk cId="951172555" sldId="313"/>
        </pc:sldMkLst>
      </pc:sldChg>
      <pc:sldChg chg="del">
        <pc:chgData name="Hằng Phạm Thị Thúy" userId="ba7381d2-fdb7-4a8e-9c98-f67e13e2697c" providerId="ADAL" clId="{92EC4732-7F9D-47CC-AEC9-13520F0F686A}" dt="2022-10-25T16:08:20.970" v="1338" actId="47"/>
        <pc:sldMkLst>
          <pc:docMk/>
          <pc:sldMk cId="3096143678" sldId="315"/>
        </pc:sldMkLst>
      </pc:sldChg>
      <pc:sldChg chg="del">
        <pc:chgData name="Hằng Phạm Thị Thúy" userId="ba7381d2-fdb7-4a8e-9c98-f67e13e2697c" providerId="ADAL" clId="{92EC4732-7F9D-47CC-AEC9-13520F0F686A}" dt="2022-10-25T16:08:20.970" v="1338" actId="47"/>
        <pc:sldMkLst>
          <pc:docMk/>
          <pc:sldMk cId="1446494128" sldId="316"/>
        </pc:sldMkLst>
      </pc:sldChg>
      <pc:sldChg chg="del">
        <pc:chgData name="Hằng Phạm Thị Thúy" userId="ba7381d2-fdb7-4a8e-9c98-f67e13e2697c" providerId="ADAL" clId="{92EC4732-7F9D-47CC-AEC9-13520F0F686A}" dt="2022-10-25T16:08:27.195" v="1339" actId="47"/>
        <pc:sldMkLst>
          <pc:docMk/>
          <pc:sldMk cId="2428842106" sldId="317"/>
        </pc:sldMkLst>
      </pc:sldChg>
      <pc:sldChg chg="del">
        <pc:chgData name="Hằng Phạm Thị Thúy" userId="ba7381d2-fdb7-4a8e-9c98-f67e13e2697c" providerId="ADAL" clId="{92EC4732-7F9D-47CC-AEC9-13520F0F686A}" dt="2022-10-25T12:48:51.753" v="548" actId="47"/>
        <pc:sldMkLst>
          <pc:docMk/>
          <pc:sldMk cId="4264389092" sldId="318"/>
        </pc:sldMkLst>
      </pc:sldChg>
      <pc:sldChg chg="modSp del">
        <pc:chgData name="Hằng Phạm Thị Thúy" userId="ba7381d2-fdb7-4a8e-9c98-f67e13e2697c" providerId="ADAL" clId="{92EC4732-7F9D-47CC-AEC9-13520F0F686A}" dt="2022-10-25T12:52:42.796" v="568" actId="47"/>
        <pc:sldMkLst>
          <pc:docMk/>
          <pc:sldMk cId="59712648" sldId="319"/>
        </pc:sldMkLst>
        <pc:spChg chg="mod">
          <ac:chgData name="Hằng Phạm Thị Thúy" userId="ba7381d2-fdb7-4a8e-9c98-f67e13e2697c" providerId="ADAL" clId="{92EC4732-7F9D-47CC-AEC9-13520F0F686A}" dt="2022-10-25T12:49:01.871" v="562" actId="20577"/>
          <ac:spMkLst>
            <pc:docMk/>
            <pc:sldMk cId="59712648" sldId="319"/>
            <ac:spMk id="2" creationId="{012F8CD4-3B9C-463E-ACF2-EEBCEF00FE80}"/>
          </ac:spMkLst>
        </pc:spChg>
      </pc:sldChg>
      <pc:sldChg chg="modSp modAnim">
        <pc:chgData name="Hằng Phạm Thị Thúy" userId="ba7381d2-fdb7-4a8e-9c98-f67e13e2697c" providerId="ADAL" clId="{92EC4732-7F9D-47CC-AEC9-13520F0F686A}" dt="2022-10-25T15:01:25.044" v="1070" actId="114"/>
        <pc:sldMkLst>
          <pc:docMk/>
          <pc:sldMk cId="4259997623" sldId="321"/>
        </pc:sldMkLst>
        <pc:spChg chg="mod">
          <ac:chgData name="Hằng Phạm Thị Thúy" userId="ba7381d2-fdb7-4a8e-9c98-f67e13e2697c" providerId="ADAL" clId="{92EC4732-7F9D-47CC-AEC9-13520F0F686A}" dt="2022-10-25T15:01:25.044" v="1070" actId="114"/>
          <ac:spMkLst>
            <pc:docMk/>
            <pc:sldMk cId="4259997623" sldId="321"/>
            <ac:spMk id="2" creationId="{FDC30B9D-ABA9-4029-9614-E2D41679DDC1}"/>
          </ac:spMkLst>
        </pc:spChg>
      </pc:sldChg>
      <pc:sldChg chg="del">
        <pc:chgData name="Hằng Phạm Thị Thúy" userId="ba7381d2-fdb7-4a8e-9c98-f67e13e2697c" providerId="ADAL" clId="{92EC4732-7F9D-47CC-AEC9-13520F0F686A}" dt="2022-10-25T12:57:11.746" v="574" actId="47"/>
        <pc:sldMkLst>
          <pc:docMk/>
          <pc:sldMk cId="0" sldId="324"/>
        </pc:sldMkLst>
      </pc:sldChg>
      <pc:sldChg chg="del">
        <pc:chgData name="Hằng Phạm Thị Thúy" userId="ba7381d2-fdb7-4a8e-9c98-f67e13e2697c" providerId="ADAL" clId="{92EC4732-7F9D-47CC-AEC9-13520F0F686A}" dt="2022-10-25T12:56:04.602" v="571" actId="47"/>
        <pc:sldMkLst>
          <pc:docMk/>
          <pc:sldMk cId="489236686" sldId="324"/>
        </pc:sldMkLst>
      </pc:sldChg>
      <pc:sldChg chg="delSp modSp del ord modAnim">
        <pc:chgData name="Hằng Phạm Thị Thúy" userId="ba7381d2-fdb7-4a8e-9c98-f67e13e2697c" providerId="ADAL" clId="{92EC4732-7F9D-47CC-AEC9-13520F0F686A}" dt="2022-10-25T13:01:21.071" v="598" actId="47"/>
        <pc:sldMkLst>
          <pc:docMk/>
          <pc:sldMk cId="0" sldId="325"/>
        </pc:sldMkLst>
        <pc:spChg chg="del mod">
          <ac:chgData name="Hằng Phạm Thị Thúy" userId="ba7381d2-fdb7-4a8e-9c98-f67e13e2697c" providerId="ADAL" clId="{92EC4732-7F9D-47CC-AEC9-13520F0F686A}" dt="2022-10-25T13:01:13.597" v="595" actId="478"/>
          <ac:spMkLst>
            <pc:docMk/>
            <pc:sldMk cId="0" sldId="325"/>
            <ac:spMk id="7" creationId="{00000000-0000-0000-0000-000000000000}"/>
          </ac:spMkLst>
        </pc:spChg>
        <pc:spChg chg="mod">
          <ac:chgData name="Hằng Phạm Thị Thúy" userId="ba7381d2-fdb7-4a8e-9c98-f67e13e2697c" providerId="ADAL" clId="{92EC4732-7F9D-47CC-AEC9-13520F0F686A}" dt="2022-10-25T12:58:09.479" v="584" actId="1076"/>
          <ac:spMkLst>
            <pc:docMk/>
            <pc:sldMk cId="0" sldId="325"/>
            <ac:spMk id="8" creationId="{00000000-0000-0000-0000-000000000000}"/>
          </ac:spMkLst>
        </pc:spChg>
        <pc:spChg chg="del mod">
          <ac:chgData name="Hằng Phạm Thị Thúy" userId="ba7381d2-fdb7-4a8e-9c98-f67e13e2697c" providerId="ADAL" clId="{92EC4732-7F9D-47CC-AEC9-13520F0F686A}" dt="2022-10-25T13:01:01.386" v="594" actId="478"/>
          <ac:spMkLst>
            <pc:docMk/>
            <pc:sldMk cId="0" sldId="325"/>
            <ac:spMk id="9" creationId="{00000000-0000-0000-0000-000000000000}"/>
          </ac:spMkLst>
        </pc:spChg>
        <pc:spChg chg="del mod">
          <ac:chgData name="Hằng Phạm Thị Thúy" userId="ba7381d2-fdb7-4a8e-9c98-f67e13e2697c" providerId="ADAL" clId="{92EC4732-7F9D-47CC-AEC9-13520F0F686A}" dt="2022-10-25T13:01:01.386" v="594" actId="478"/>
          <ac:spMkLst>
            <pc:docMk/>
            <pc:sldMk cId="0" sldId="325"/>
            <ac:spMk id="10" creationId="{00000000-0000-0000-0000-000000000000}"/>
          </ac:spMkLst>
        </pc:spChg>
        <pc:spChg chg="del mod">
          <ac:chgData name="Hằng Phạm Thị Thúy" userId="ba7381d2-fdb7-4a8e-9c98-f67e13e2697c" providerId="ADAL" clId="{92EC4732-7F9D-47CC-AEC9-13520F0F686A}" dt="2022-10-25T13:01:01.386" v="594" actId="478"/>
          <ac:spMkLst>
            <pc:docMk/>
            <pc:sldMk cId="0" sldId="325"/>
            <ac:spMk id="11" creationId="{00000000-0000-0000-0000-000000000000}"/>
          </ac:spMkLst>
        </pc:spChg>
        <pc:grpChg chg="del mod">
          <ac:chgData name="Hằng Phạm Thị Thúy" userId="ba7381d2-fdb7-4a8e-9c98-f67e13e2697c" providerId="ADAL" clId="{92EC4732-7F9D-47CC-AEC9-13520F0F686A}" dt="2022-10-25T13:00:54.995" v="593" actId="478"/>
          <ac:grpSpMkLst>
            <pc:docMk/>
            <pc:sldMk cId="0" sldId="325"/>
            <ac:grpSpMk id="4" creationId="{00000000-0000-0000-0000-000000000000}"/>
          </ac:grpSpMkLst>
        </pc:grpChg>
        <pc:picChg chg="mod">
          <ac:chgData name="Hằng Phạm Thị Thúy" userId="ba7381d2-fdb7-4a8e-9c98-f67e13e2697c" providerId="ADAL" clId="{92EC4732-7F9D-47CC-AEC9-13520F0F686A}" dt="2022-10-25T12:58:29.199" v="589" actId="14100"/>
          <ac:picMkLst>
            <pc:docMk/>
            <pc:sldMk cId="0" sldId="325"/>
            <ac:picMk id="3074" creationId="{00000000-0000-0000-0000-000000000000}"/>
          </ac:picMkLst>
        </pc:picChg>
        <pc:picChg chg="mod">
          <ac:chgData name="Hằng Phạm Thị Thúy" userId="ba7381d2-fdb7-4a8e-9c98-f67e13e2697c" providerId="ADAL" clId="{92EC4732-7F9D-47CC-AEC9-13520F0F686A}" dt="2022-10-25T12:58:29.199" v="589" actId="14100"/>
          <ac:picMkLst>
            <pc:docMk/>
            <pc:sldMk cId="0" sldId="325"/>
            <ac:picMk id="3075" creationId="{00000000-0000-0000-0000-000000000000}"/>
          </ac:picMkLst>
        </pc:picChg>
      </pc:sldChg>
      <pc:sldChg chg="del">
        <pc:chgData name="Hằng Phạm Thị Thúy" userId="ba7381d2-fdb7-4a8e-9c98-f67e13e2697c" providerId="ADAL" clId="{92EC4732-7F9D-47CC-AEC9-13520F0F686A}" dt="2022-10-25T12:56:04.602" v="571" actId="47"/>
        <pc:sldMkLst>
          <pc:docMk/>
          <pc:sldMk cId="847246949" sldId="325"/>
        </pc:sldMkLst>
      </pc:sldChg>
      <pc:sldChg chg="modSp del mod ord">
        <pc:chgData name="Hằng Phạm Thị Thúy" userId="ba7381d2-fdb7-4a8e-9c98-f67e13e2697c" providerId="ADAL" clId="{92EC4732-7F9D-47CC-AEC9-13520F0F686A}" dt="2022-10-25T16:07:48.646" v="1337" actId="47"/>
        <pc:sldMkLst>
          <pc:docMk/>
          <pc:sldMk cId="3393586383" sldId="326"/>
        </pc:sldMkLst>
        <pc:spChg chg="mod">
          <ac:chgData name="Hằng Phạm Thị Thúy" userId="ba7381d2-fdb7-4a8e-9c98-f67e13e2697c" providerId="ADAL" clId="{92EC4732-7F9D-47CC-AEC9-13520F0F686A}" dt="2022-10-25T16:07:04.167" v="1333" actId="14100"/>
          <ac:spMkLst>
            <pc:docMk/>
            <pc:sldMk cId="3393586383" sldId="326"/>
            <ac:spMk id="2" creationId="{00000000-0000-0000-0000-000000000000}"/>
          </ac:spMkLst>
        </pc:spChg>
        <pc:spChg chg="mod">
          <ac:chgData name="Hằng Phạm Thị Thúy" userId="ba7381d2-fdb7-4a8e-9c98-f67e13e2697c" providerId="ADAL" clId="{92EC4732-7F9D-47CC-AEC9-13520F0F686A}" dt="2022-10-25T16:07:06.963" v="1334" actId="14100"/>
          <ac:spMkLst>
            <pc:docMk/>
            <pc:sldMk cId="3393586383" sldId="326"/>
            <ac:spMk id="3" creationId="{00000000-0000-0000-0000-000000000000}"/>
          </ac:spMkLst>
        </pc:spChg>
      </pc:sldChg>
      <pc:sldChg chg="delSp del modAnim">
        <pc:chgData name="Hằng Phạm Thị Thúy" userId="ba7381d2-fdb7-4a8e-9c98-f67e13e2697c" providerId="ADAL" clId="{92EC4732-7F9D-47CC-AEC9-13520F0F686A}" dt="2022-10-25T13:11:22.759" v="702" actId="47"/>
        <pc:sldMkLst>
          <pc:docMk/>
          <pc:sldMk cId="3540787438" sldId="326"/>
        </pc:sldMkLst>
        <pc:spChg chg="del">
          <ac:chgData name="Hằng Phạm Thị Thúy" userId="ba7381d2-fdb7-4a8e-9c98-f67e13e2697c" providerId="ADAL" clId="{92EC4732-7F9D-47CC-AEC9-13520F0F686A}" dt="2022-10-25T13:05:17.728" v="618" actId="21"/>
          <ac:spMkLst>
            <pc:docMk/>
            <pc:sldMk cId="3540787438" sldId="326"/>
            <ac:spMk id="7"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17"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19"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20" creationId="{00000000-0000-0000-0000-000000000000}"/>
          </ac:spMkLst>
        </pc:spChg>
        <pc:spChg chg="del">
          <ac:chgData name="Hằng Phạm Thị Thúy" userId="ba7381d2-fdb7-4a8e-9c98-f67e13e2697c" providerId="ADAL" clId="{92EC4732-7F9D-47CC-AEC9-13520F0F686A}" dt="2022-10-25T13:04:42.612" v="616" actId="478"/>
          <ac:spMkLst>
            <pc:docMk/>
            <pc:sldMk cId="3540787438" sldId="326"/>
            <ac:spMk id="21" creationId="{00000000-0000-0000-0000-000000000000}"/>
          </ac:spMkLst>
        </pc:spChg>
        <pc:spChg chg="del">
          <ac:chgData name="Hằng Phạm Thị Thúy" userId="ba7381d2-fdb7-4a8e-9c98-f67e13e2697c" providerId="ADAL" clId="{92EC4732-7F9D-47CC-AEC9-13520F0F686A}" dt="2022-10-25T13:04:42.612" v="616" actId="478"/>
          <ac:spMkLst>
            <pc:docMk/>
            <pc:sldMk cId="3540787438" sldId="326"/>
            <ac:spMk id="22" creationId="{00000000-0000-0000-0000-000000000000}"/>
          </ac:spMkLst>
        </pc:spChg>
        <pc:spChg chg="del">
          <ac:chgData name="Hằng Phạm Thị Thúy" userId="ba7381d2-fdb7-4a8e-9c98-f67e13e2697c" providerId="ADAL" clId="{92EC4732-7F9D-47CC-AEC9-13520F0F686A}" dt="2022-10-25T13:04:42.612" v="616" actId="478"/>
          <ac:spMkLst>
            <pc:docMk/>
            <pc:sldMk cId="3540787438" sldId="326"/>
            <ac:spMk id="23"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24"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27"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30" creationId="{00000000-0000-0000-0000-000000000000}"/>
          </ac:spMkLst>
        </pc:spChg>
        <pc:spChg chg="del">
          <ac:chgData name="Hằng Phạm Thị Thúy" userId="ba7381d2-fdb7-4a8e-9c98-f67e13e2697c" providerId="ADAL" clId="{92EC4732-7F9D-47CC-AEC9-13520F0F686A}" dt="2022-10-25T13:05:17.728" v="618" actId="21"/>
          <ac:spMkLst>
            <pc:docMk/>
            <pc:sldMk cId="3540787438" sldId="326"/>
            <ac:spMk id="29712" creationId="{00000000-0000-0000-0000-000000000000}"/>
          </ac:spMkLst>
        </pc:spChg>
        <pc:grpChg chg="del">
          <ac:chgData name="Hằng Phạm Thị Thúy" userId="ba7381d2-fdb7-4a8e-9c98-f67e13e2697c" providerId="ADAL" clId="{92EC4732-7F9D-47CC-AEC9-13520F0F686A}" dt="2022-10-25T13:05:17.728" v="618" actId="21"/>
          <ac:grpSpMkLst>
            <pc:docMk/>
            <pc:sldMk cId="3540787438" sldId="326"/>
            <ac:grpSpMk id="2" creationId="{00000000-0000-0000-0000-000000000000}"/>
          </ac:grpSpMkLst>
        </pc:grpChg>
        <pc:cxnChg chg="del">
          <ac:chgData name="Hằng Phạm Thị Thúy" userId="ba7381d2-fdb7-4a8e-9c98-f67e13e2697c" providerId="ADAL" clId="{92EC4732-7F9D-47CC-AEC9-13520F0F686A}" dt="2022-10-25T13:05:17.728" v="618" actId="21"/>
          <ac:cxnSpMkLst>
            <pc:docMk/>
            <pc:sldMk cId="3540787438" sldId="326"/>
            <ac:cxnSpMk id="6" creationId="{00000000-0000-0000-0000-000000000000}"/>
          </ac:cxnSpMkLst>
        </pc:cxnChg>
        <pc:cxnChg chg="del">
          <ac:chgData name="Hằng Phạm Thị Thúy" userId="ba7381d2-fdb7-4a8e-9c98-f67e13e2697c" providerId="ADAL" clId="{92EC4732-7F9D-47CC-AEC9-13520F0F686A}" dt="2022-10-25T13:05:17.728" v="618" actId="21"/>
          <ac:cxnSpMkLst>
            <pc:docMk/>
            <pc:sldMk cId="3540787438" sldId="326"/>
            <ac:cxnSpMk id="26" creationId="{00000000-0000-0000-0000-000000000000}"/>
          </ac:cxnSpMkLst>
        </pc:cxnChg>
        <pc:cxnChg chg="del">
          <ac:chgData name="Hằng Phạm Thị Thúy" userId="ba7381d2-fdb7-4a8e-9c98-f67e13e2697c" providerId="ADAL" clId="{92EC4732-7F9D-47CC-AEC9-13520F0F686A}" dt="2022-10-25T13:05:17.728" v="618" actId="21"/>
          <ac:cxnSpMkLst>
            <pc:docMk/>
            <pc:sldMk cId="3540787438" sldId="326"/>
            <ac:cxnSpMk id="29" creationId="{00000000-0000-0000-0000-000000000000}"/>
          </ac:cxnSpMkLst>
        </pc:cxnChg>
      </pc:sldChg>
      <pc:sldChg chg="modSp del ord modNotes">
        <pc:chgData name="Hằng Phạm Thị Thúy" userId="ba7381d2-fdb7-4a8e-9c98-f67e13e2697c" providerId="ADAL" clId="{92EC4732-7F9D-47CC-AEC9-13520F0F686A}" dt="2022-10-25T15:09:54.328" v="1101" actId="47"/>
        <pc:sldMkLst>
          <pc:docMk/>
          <pc:sldMk cId="0" sldId="327"/>
        </pc:sldMkLst>
        <pc:picChg chg="mod">
          <ac:chgData name="Hằng Phạm Thị Thúy" userId="ba7381d2-fdb7-4a8e-9c98-f67e13e2697c" providerId="ADAL" clId="{92EC4732-7F9D-47CC-AEC9-13520F0F686A}" dt="2022-10-25T13:13:41.102" v="719" actId="14100"/>
          <ac:picMkLst>
            <pc:docMk/>
            <pc:sldMk cId="0" sldId="327"/>
            <ac:picMk id="2052" creationId="{00000000-0000-0000-0000-000000000000}"/>
          </ac:picMkLst>
        </pc:picChg>
        <pc:picChg chg="mod">
          <ac:chgData name="Hằng Phạm Thị Thúy" userId="ba7381d2-fdb7-4a8e-9c98-f67e13e2697c" providerId="ADAL" clId="{92EC4732-7F9D-47CC-AEC9-13520F0F686A}" dt="2022-10-25T13:13:46.112" v="721" actId="14100"/>
          <ac:picMkLst>
            <pc:docMk/>
            <pc:sldMk cId="0" sldId="327"/>
            <ac:picMk id="2054" creationId="{00000000-0000-0000-0000-000000000000}"/>
          </ac:picMkLst>
        </pc:picChg>
        <pc:picChg chg="mod">
          <ac:chgData name="Hằng Phạm Thị Thúy" userId="ba7381d2-fdb7-4a8e-9c98-f67e13e2697c" providerId="ADAL" clId="{92EC4732-7F9D-47CC-AEC9-13520F0F686A}" dt="2022-10-25T15:09:39.859" v="1100" actId="1076"/>
          <ac:picMkLst>
            <pc:docMk/>
            <pc:sldMk cId="0" sldId="327"/>
            <ac:picMk id="2056" creationId="{00000000-0000-0000-0000-000000000000}"/>
          </ac:picMkLst>
        </pc:picChg>
        <pc:picChg chg="mod">
          <ac:chgData name="Hằng Phạm Thị Thúy" userId="ba7381d2-fdb7-4a8e-9c98-f67e13e2697c" providerId="ADAL" clId="{92EC4732-7F9D-47CC-AEC9-13520F0F686A}" dt="2022-10-25T13:13:53.117" v="723" actId="14100"/>
          <ac:picMkLst>
            <pc:docMk/>
            <pc:sldMk cId="0" sldId="327"/>
            <ac:picMk id="2058" creationId="{00000000-0000-0000-0000-000000000000}"/>
          </ac:picMkLst>
        </pc:picChg>
      </pc:sldChg>
      <pc:sldChg chg="add del">
        <pc:chgData name="Hằng Phạm Thị Thúy" userId="ba7381d2-fdb7-4a8e-9c98-f67e13e2697c" providerId="ADAL" clId="{92EC4732-7F9D-47CC-AEC9-13520F0F686A}" dt="2022-10-25T13:15:29.162" v="739" actId="47"/>
        <pc:sldMkLst>
          <pc:docMk/>
          <pc:sldMk cId="0" sldId="328"/>
        </pc:sldMkLst>
      </pc:sldChg>
      <pc:sldChg chg="delSp modSp del mod">
        <pc:chgData name="Hằng Phạm Thị Thúy" userId="ba7381d2-fdb7-4a8e-9c98-f67e13e2697c" providerId="ADAL" clId="{92EC4732-7F9D-47CC-AEC9-13520F0F686A}" dt="2022-10-25T12:52:29.427" v="565" actId="47"/>
        <pc:sldMkLst>
          <pc:docMk/>
          <pc:sldMk cId="1921595909" sldId="328"/>
        </pc:sldMkLst>
        <pc:spChg chg="mod">
          <ac:chgData name="Hằng Phạm Thị Thúy" userId="ba7381d2-fdb7-4a8e-9c98-f67e13e2697c" providerId="ADAL" clId="{92EC4732-7F9D-47CC-AEC9-13520F0F686A}" dt="2022-10-25T12:38:04.613" v="249" actId="1076"/>
          <ac:spMkLst>
            <pc:docMk/>
            <pc:sldMk cId="1921595909" sldId="328"/>
            <ac:spMk id="2" creationId="{00000000-0000-0000-0000-000000000000}"/>
          </ac:spMkLst>
        </pc:spChg>
        <pc:spChg chg="del">
          <ac:chgData name="Hằng Phạm Thị Thúy" userId="ba7381d2-fdb7-4a8e-9c98-f67e13e2697c" providerId="ADAL" clId="{92EC4732-7F9D-47CC-AEC9-13520F0F686A}" dt="2022-10-25T12:38:00.835" v="248" actId="478"/>
          <ac:spMkLst>
            <pc:docMk/>
            <pc:sldMk cId="1921595909" sldId="328"/>
            <ac:spMk id="7" creationId="{00000000-0000-0000-0000-000000000000}"/>
          </ac:spMkLst>
        </pc:spChg>
      </pc:sldChg>
      <pc:sldChg chg="addSp delSp modSp mod modAnim">
        <pc:chgData name="Hằng Phạm Thị Thúy" userId="ba7381d2-fdb7-4a8e-9c98-f67e13e2697c" providerId="ADAL" clId="{92EC4732-7F9D-47CC-AEC9-13520F0F686A}" dt="2022-10-25T15:18:02.845" v="1152" actId="1038"/>
        <pc:sldMkLst>
          <pc:docMk/>
          <pc:sldMk cId="0" sldId="329"/>
        </pc:sldMkLst>
        <pc:spChg chg="mod">
          <ac:chgData name="Hằng Phạm Thị Thúy" userId="ba7381d2-fdb7-4a8e-9c98-f67e13e2697c" providerId="ADAL" clId="{92EC4732-7F9D-47CC-AEC9-13520F0F686A}" dt="2022-10-25T15:18:02.845" v="1152" actId="1038"/>
          <ac:spMkLst>
            <pc:docMk/>
            <pc:sldMk cId="0" sldId="329"/>
            <ac:spMk id="2"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3"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5"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6"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7"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8"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0244" creationId="{00000000-0000-0000-0000-000000000000}"/>
          </ac:spMkLst>
        </pc:spChg>
        <pc:spChg chg="mod">
          <ac:chgData name="Hằng Phạm Thị Thúy" userId="ba7381d2-fdb7-4a8e-9c98-f67e13e2697c" providerId="ADAL" clId="{92EC4732-7F9D-47CC-AEC9-13520F0F686A}" dt="2022-10-25T15:18:02.845" v="1152" actId="1038"/>
          <ac:spMkLst>
            <pc:docMk/>
            <pc:sldMk cId="0" sldId="329"/>
            <ac:spMk id="10245" creationId="{00000000-0000-0000-0000-000000000000}"/>
          </ac:spMkLst>
        </pc:spChg>
        <pc:spChg chg="add del">
          <ac:chgData name="Hằng Phạm Thị Thúy" userId="ba7381d2-fdb7-4a8e-9c98-f67e13e2697c" providerId="ADAL" clId="{92EC4732-7F9D-47CC-AEC9-13520F0F686A}" dt="2022-10-25T15:13:44.700" v="1125" actId="478"/>
          <ac:spMkLst>
            <pc:docMk/>
            <pc:sldMk cId="0" sldId="329"/>
            <ac:spMk id="10247" creationId="{00000000-0000-0000-0000-000000000000}"/>
          </ac:spMkLst>
        </pc:spChg>
        <pc:spChg chg="mod">
          <ac:chgData name="Hằng Phạm Thị Thúy" userId="ba7381d2-fdb7-4a8e-9c98-f67e13e2697c" providerId="ADAL" clId="{92EC4732-7F9D-47CC-AEC9-13520F0F686A}" dt="2022-10-25T13:19:12.387" v="773" actId="207"/>
          <ac:spMkLst>
            <pc:docMk/>
            <pc:sldMk cId="0" sldId="329"/>
            <ac:spMk id="31748" creationId="{00000000-0000-0000-0000-000000000000}"/>
          </ac:spMkLst>
        </pc:spChg>
        <pc:picChg chg="mod">
          <ac:chgData name="Hằng Phạm Thị Thúy" userId="ba7381d2-fdb7-4a8e-9c98-f67e13e2697c" providerId="ADAL" clId="{92EC4732-7F9D-47CC-AEC9-13520F0F686A}" dt="2022-10-25T13:18:55.994" v="767" actId="1076"/>
          <ac:picMkLst>
            <pc:docMk/>
            <pc:sldMk cId="0" sldId="329"/>
            <ac:picMk id="12" creationId="{00000000-0000-0000-0000-000000000000}"/>
          </ac:picMkLst>
        </pc:picChg>
      </pc:sldChg>
      <pc:sldChg chg="addSp delSp modSp del mod delAnim modAnim">
        <pc:chgData name="Hằng Phạm Thị Thúy" userId="ba7381d2-fdb7-4a8e-9c98-f67e13e2697c" providerId="ADAL" clId="{92EC4732-7F9D-47CC-AEC9-13520F0F686A}" dt="2022-10-25T12:52:32.557" v="566" actId="47"/>
        <pc:sldMkLst>
          <pc:docMk/>
          <pc:sldMk cId="2544381370" sldId="329"/>
        </pc:sldMkLst>
        <pc:spChg chg="del mod">
          <ac:chgData name="Hằng Phạm Thị Thúy" userId="ba7381d2-fdb7-4a8e-9c98-f67e13e2697c" providerId="ADAL" clId="{92EC4732-7F9D-47CC-AEC9-13520F0F686A}" dt="2022-10-25T12:39:09.047" v="260" actId="21"/>
          <ac:spMkLst>
            <pc:docMk/>
            <pc:sldMk cId="2544381370" sldId="329"/>
            <ac:spMk id="9" creationId="{00000000-0000-0000-0000-000000000000}"/>
          </ac:spMkLst>
        </pc:spChg>
        <pc:spChg chg="mod">
          <ac:chgData name="Hằng Phạm Thị Thúy" userId="ba7381d2-fdb7-4a8e-9c98-f67e13e2697c" providerId="ADAL" clId="{92EC4732-7F9D-47CC-AEC9-13520F0F686A}" dt="2022-10-25T12:40:15.540" v="282" actId="1076"/>
          <ac:spMkLst>
            <pc:docMk/>
            <pc:sldMk cId="2544381370" sldId="329"/>
            <ac:spMk id="12" creationId="{00000000-0000-0000-0000-000000000000}"/>
          </ac:spMkLst>
        </pc:spChg>
        <pc:spChg chg="mod">
          <ac:chgData name="Hằng Phạm Thị Thúy" userId="ba7381d2-fdb7-4a8e-9c98-f67e13e2697c" providerId="ADAL" clId="{92EC4732-7F9D-47CC-AEC9-13520F0F686A}" dt="2022-10-25T12:40:15.540" v="282" actId="1076"/>
          <ac:spMkLst>
            <pc:docMk/>
            <pc:sldMk cId="2544381370" sldId="329"/>
            <ac:spMk id="14" creationId="{00000000-0000-0000-0000-000000000000}"/>
          </ac:spMkLst>
        </pc:spChg>
        <pc:spChg chg="mod">
          <ac:chgData name="Hằng Phạm Thị Thúy" userId="ba7381d2-fdb7-4a8e-9c98-f67e13e2697c" providerId="ADAL" clId="{92EC4732-7F9D-47CC-AEC9-13520F0F686A}" dt="2022-10-25T12:40:27.891" v="283" actId="207"/>
          <ac:spMkLst>
            <pc:docMk/>
            <pc:sldMk cId="2544381370" sldId="329"/>
            <ac:spMk id="16" creationId="{00000000-0000-0000-0000-000000000000}"/>
          </ac:spMkLst>
        </pc:spChg>
        <pc:spChg chg="add del mod">
          <ac:chgData name="Hằng Phạm Thị Thúy" userId="ba7381d2-fdb7-4a8e-9c98-f67e13e2697c" providerId="ADAL" clId="{92EC4732-7F9D-47CC-AEC9-13520F0F686A}" dt="2022-10-25T12:40:56.100" v="284" actId="478"/>
          <ac:spMkLst>
            <pc:docMk/>
            <pc:sldMk cId="2544381370" sldId="329"/>
            <ac:spMk id="17" creationId="{F58E15FA-C1CA-48A5-441D-2BA6FFE699CA}"/>
          </ac:spMkLst>
        </pc:spChg>
        <pc:spChg chg="add mod">
          <ac:chgData name="Hằng Phạm Thị Thúy" userId="ba7381d2-fdb7-4a8e-9c98-f67e13e2697c" providerId="ADAL" clId="{92EC4732-7F9D-47CC-AEC9-13520F0F686A}" dt="2022-10-25T12:39:01.217" v="257"/>
          <ac:spMkLst>
            <pc:docMk/>
            <pc:sldMk cId="2544381370" sldId="329"/>
            <ac:spMk id="18" creationId="{EA342A97-B993-13FD-640C-C7422A7D9147}"/>
          </ac:spMkLst>
        </pc:spChg>
        <pc:spChg chg="add del mod">
          <ac:chgData name="Hằng Phạm Thị Thúy" userId="ba7381d2-fdb7-4a8e-9c98-f67e13e2697c" providerId="ADAL" clId="{92EC4732-7F9D-47CC-AEC9-13520F0F686A}" dt="2022-10-25T12:40:56.100" v="284" actId="478"/>
          <ac:spMkLst>
            <pc:docMk/>
            <pc:sldMk cId="2544381370" sldId="329"/>
            <ac:spMk id="19" creationId="{827C84BC-936A-22F5-4E3E-68D394FE1621}"/>
          </ac:spMkLst>
        </pc:spChg>
        <pc:spChg chg="add mod">
          <ac:chgData name="Hằng Phạm Thị Thúy" userId="ba7381d2-fdb7-4a8e-9c98-f67e13e2697c" providerId="ADAL" clId="{92EC4732-7F9D-47CC-AEC9-13520F0F686A}" dt="2022-10-25T12:45:15.390" v="363" actId="20577"/>
          <ac:spMkLst>
            <pc:docMk/>
            <pc:sldMk cId="2544381370" sldId="329"/>
            <ac:spMk id="20" creationId="{695BDEC2-A7DB-374F-CE5D-D942A930978D}"/>
          </ac:spMkLst>
        </pc:spChg>
        <pc:grpChg chg="mod">
          <ac:chgData name="Hằng Phạm Thị Thúy" userId="ba7381d2-fdb7-4a8e-9c98-f67e13e2697c" providerId="ADAL" clId="{92EC4732-7F9D-47CC-AEC9-13520F0F686A}" dt="2022-10-25T12:40:15.540" v="282" actId="1076"/>
          <ac:grpSpMkLst>
            <pc:docMk/>
            <pc:sldMk cId="2544381370" sldId="329"/>
            <ac:grpSpMk id="2" creationId="{00000000-0000-0000-0000-000000000000}"/>
          </ac:grpSpMkLst>
        </pc:grpChg>
        <pc:grpChg chg="mod">
          <ac:chgData name="Hằng Phạm Thị Thúy" userId="ba7381d2-fdb7-4a8e-9c98-f67e13e2697c" providerId="ADAL" clId="{92EC4732-7F9D-47CC-AEC9-13520F0F686A}" dt="2022-10-25T12:40:15.540" v="282" actId="1076"/>
          <ac:grpSpMkLst>
            <pc:docMk/>
            <pc:sldMk cId="2544381370" sldId="329"/>
            <ac:grpSpMk id="5" creationId="{00000000-0000-0000-0000-000000000000}"/>
          </ac:grpSpMkLst>
        </pc:grpChg>
        <pc:grpChg chg="mod">
          <ac:chgData name="Hằng Phạm Thị Thúy" userId="ba7381d2-fdb7-4a8e-9c98-f67e13e2697c" providerId="ADAL" clId="{92EC4732-7F9D-47CC-AEC9-13520F0F686A}" dt="2022-10-25T12:40:15.540" v="282" actId="1076"/>
          <ac:grpSpMkLst>
            <pc:docMk/>
            <pc:sldMk cId="2544381370" sldId="329"/>
            <ac:grpSpMk id="6" creationId="{00000000-0000-0000-0000-000000000000}"/>
          </ac:grpSpMkLst>
        </pc:grpChg>
        <pc:grpChg chg="mod">
          <ac:chgData name="Hằng Phạm Thị Thúy" userId="ba7381d2-fdb7-4a8e-9c98-f67e13e2697c" providerId="ADAL" clId="{92EC4732-7F9D-47CC-AEC9-13520F0F686A}" dt="2022-10-25T12:40:15.540" v="282" actId="1076"/>
          <ac:grpSpMkLst>
            <pc:docMk/>
            <pc:sldMk cId="2544381370" sldId="329"/>
            <ac:grpSpMk id="7" creationId="{00000000-0000-0000-0000-000000000000}"/>
          </ac:grpSpMkLst>
        </pc:grpChg>
        <pc:grpChg chg="del mod">
          <ac:chgData name="Hằng Phạm Thị Thúy" userId="ba7381d2-fdb7-4a8e-9c98-f67e13e2697c" providerId="ADAL" clId="{92EC4732-7F9D-47CC-AEC9-13520F0F686A}" dt="2022-10-25T12:39:09.047" v="260" actId="21"/>
          <ac:grpSpMkLst>
            <pc:docMk/>
            <pc:sldMk cId="2544381370" sldId="329"/>
            <ac:grpSpMk id="8" creationId="{00000000-0000-0000-0000-000000000000}"/>
          </ac:grpSpMkLst>
        </pc:grpChg>
        <pc:picChg chg="mod">
          <ac:chgData name="Hằng Phạm Thị Thúy" userId="ba7381d2-fdb7-4a8e-9c98-f67e13e2697c" providerId="ADAL" clId="{92EC4732-7F9D-47CC-AEC9-13520F0F686A}" dt="2022-10-25T12:40:15.540" v="282" actId="1076"/>
          <ac:picMkLst>
            <pc:docMk/>
            <pc:sldMk cId="2544381370" sldId="329"/>
            <ac:picMk id="3" creationId="{00000000-0000-0000-0000-000000000000}"/>
          </ac:picMkLst>
        </pc:picChg>
        <pc:picChg chg="mod">
          <ac:chgData name="Hằng Phạm Thị Thúy" userId="ba7381d2-fdb7-4a8e-9c98-f67e13e2697c" providerId="ADAL" clId="{92EC4732-7F9D-47CC-AEC9-13520F0F686A}" dt="2022-10-25T12:40:15.540" v="282" actId="1076"/>
          <ac:picMkLst>
            <pc:docMk/>
            <pc:sldMk cId="2544381370" sldId="329"/>
            <ac:picMk id="4" creationId="{00000000-0000-0000-0000-000000000000}"/>
          </ac:picMkLst>
        </pc:picChg>
        <pc:picChg chg="mod">
          <ac:chgData name="Hằng Phạm Thị Thúy" userId="ba7381d2-fdb7-4a8e-9c98-f67e13e2697c" providerId="ADAL" clId="{92EC4732-7F9D-47CC-AEC9-13520F0F686A}" dt="2022-10-25T12:40:15.540" v="282" actId="1076"/>
          <ac:picMkLst>
            <pc:docMk/>
            <pc:sldMk cId="2544381370" sldId="329"/>
            <ac:picMk id="10" creationId="{00000000-0000-0000-0000-000000000000}"/>
          </ac:picMkLst>
        </pc:picChg>
        <pc:picChg chg="mod">
          <ac:chgData name="Hằng Phạm Thị Thúy" userId="ba7381d2-fdb7-4a8e-9c98-f67e13e2697c" providerId="ADAL" clId="{92EC4732-7F9D-47CC-AEC9-13520F0F686A}" dt="2022-10-25T12:40:15.540" v="282" actId="1076"/>
          <ac:picMkLst>
            <pc:docMk/>
            <pc:sldMk cId="2544381370" sldId="329"/>
            <ac:picMk id="11" creationId="{00000000-0000-0000-0000-000000000000}"/>
          </ac:picMkLst>
        </pc:picChg>
        <pc:picChg chg="mod">
          <ac:chgData name="Hằng Phạm Thị Thúy" userId="ba7381d2-fdb7-4a8e-9c98-f67e13e2697c" providerId="ADAL" clId="{92EC4732-7F9D-47CC-AEC9-13520F0F686A}" dt="2022-10-25T12:40:15.540" v="282" actId="1076"/>
          <ac:picMkLst>
            <pc:docMk/>
            <pc:sldMk cId="2544381370" sldId="329"/>
            <ac:picMk id="13" creationId="{00000000-0000-0000-0000-000000000000}"/>
          </ac:picMkLst>
        </pc:picChg>
        <pc:picChg chg="mod">
          <ac:chgData name="Hằng Phạm Thị Thúy" userId="ba7381d2-fdb7-4a8e-9c98-f67e13e2697c" providerId="ADAL" clId="{92EC4732-7F9D-47CC-AEC9-13520F0F686A}" dt="2022-10-25T12:40:15.540" v="282" actId="1076"/>
          <ac:picMkLst>
            <pc:docMk/>
            <pc:sldMk cId="2544381370" sldId="329"/>
            <ac:picMk id="15" creationId="{00000000-0000-0000-0000-000000000000}"/>
          </ac:picMkLst>
        </pc:picChg>
      </pc:sldChg>
      <pc:sldChg chg="modSp mod">
        <pc:chgData name="Hằng Phạm Thị Thúy" userId="ba7381d2-fdb7-4a8e-9c98-f67e13e2697c" providerId="ADAL" clId="{92EC4732-7F9D-47CC-AEC9-13520F0F686A}" dt="2022-10-25T13:23:09.861" v="801" actId="207"/>
        <pc:sldMkLst>
          <pc:docMk/>
          <pc:sldMk cId="0" sldId="330"/>
        </pc:sldMkLst>
        <pc:spChg chg="mod">
          <ac:chgData name="Hằng Phạm Thị Thúy" userId="ba7381d2-fdb7-4a8e-9c98-f67e13e2697c" providerId="ADAL" clId="{92EC4732-7F9D-47CC-AEC9-13520F0F686A}" dt="2022-10-25T13:23:09.861" v="801" actId="207"/>
          <ac:spMkLst>
            <pc:docMk/>
            <pc:sldMk cId="0" sldId="330"/>
            <ac:spMk id="3" creationId="{00000000-0000-0000-0000-000000000000}"/>
          </ac:spMkLst>
        </pc:spChg>
        <pc:spChg chg="mod">
          <ac:chgData name="Hằng Phạm Thị Thúy" userId="ba7381d2-fdb7-4a8e-9c98-f67e13e2697c" providerId="ADAL" clId="{92EC4732-7F9D-47CC-AEC9-13520F0F686A}" dt="2022-10-25T13:22:13.968" v="796" actId="1076"/>
          <ac:spMkLst>
            <pc:docMk/>
            <pc:sldMk cId="0" sldId="330"/>
            <ac:spMk id="31748" creationId="{00000000-0000-0000-0000-000000000000}"/>
          </ac:spMkLst>
        </pc:spChg>
        <pc:picChg chg="mod">
          <ac:chgData name="Hằng Phạm Thị Thúy" userId="ba7381d2-fdb7-4a8e-9c98-f67e13e2697c" providerId="ADAL" clId="{92EC4732-7F9D-47CC-AEC9-13520F0F686A}" dt="2022-10-25T13:22:07.032" v="794" actId="1076"/>
          <ac:picMkLst>
            <pc:docMk/>
            <pc:sldMk cId="0" sldId="330"/>
            <ac:picMk id="12" creationId="{00000000-0000-0000-0000-000000000000}"/>
          </ac:picMkLst>
        </pc:picChg>
      </pc:sldChg>
      <pc:sldChg chg="del">
        <pc:chgData name="Hằng Phạm Thị Thúy" userId="ba7381d2-fdb7-4a8e-9c98-f67e13e2697c" providerId="ADAL" clId="{92EC4732-7F9D-47CC-AEC9-13520F0F686A}" dt="2022-10-25T12:56:04.602" v="571" actId="47"/>
        <pc:sldMkLst>
          <pc:docMk/>
          <pc:sldMk cId="1606496473" sldId="331"/>
        </pc:sldMkLst>
      </pc:sldChg>
      <pc:sldChg chg="modSp mod modAnim">
        <pc:chgData name="Hằng Phạm Thị Thúy" userId="ba7381d2-fdb7-4a8e-9c98-f67e13e2697c" providerId="ADAL" clId="{92EC4732-7F9D-47CC-AEC9-13520F0F686A}" dt="2022-10-25T15:37:57.897" v="1176" actId="14100"/>
        <pc:sldMkLst>
          <pc:docMk/>
          <pc:sldMk cId="0" sldId="332"/>
        </pc:sldMkLst>
        <pc:spChg chg="mod">
          <ac:chgData name="Hằng Phạm Thị Thúy" userId="ba7381d2-fdb7-4a8e-9c98-f67e13e2697c" providerId="ADAL" clId="{92EC4732-7F9D-47CC-AEC9-13520F0F686A}" dt="2022-10-25T15:37:19.969" v="1169" actId="14100"/>
          <ac:spMkLst>
            <pc:docMk/>
            <pc:sldMk cId="0" sldId="332"/>
            <ac:spMk id="2" creationId="{00000000-0000-0000-0000-000000000000}"/>
          </ac:spMkLst>
        </pc:spChg>
        <pc:spChg chg="mod">
          <ac:chgData name="Hằng Phạm Thị Thúy" userId="ba7381d2-fdb7-4a8e-9c98-f67e13e2697c" providerId="ADAL" clId="{92EC4732-7F9D-47CC-AEC9-13520F0F686A}" dt="2022-10-25T15:37:57.897" v="1176" actId="14100"/>
          <ac:spMkLst>
            <pc:docMk/>
            <pc:sldMk cId="0" sldId="332"/>
            <ac:spMk id="3" creationId="{00000000-0000-0000-0000-000000000000}"/>
          </ac:spMkLst>
        </pc:spChg>
        <pc:spChg chg="mod">
          <ac:chgData name="Hằng Phạm Thị Thúy" userId="ba7381d2-fdb7-4a8e-9c98-f67e13e2697c" providerId="ADAL" clId="{92EC4732-7F9D-47CC-AEC9-13520F0F686A}" dt="2022-10-25T15:37:29.576" v="1171" actId="1076"/>
          <ac:spMkLst>
            <pc:docMk/>
            <pc:sldMk cId="0" sldId="332"/>
            <ac:spMk id="6" creationId="{00000000-0000-0000-0000-000000000000}"/>
          </ac:spMkLst>
        </pc:spChg>
        <pc:spChg chg="mod">
          <ac:chgData name="Hằng Phạm Thị Thúy" userId="ba7381d2-fdb7-4a8e-9c98-f67e13e2697c" providerId="ADAL" clId="{92EC4732-7F9D-47CC-AEC9-13520F0F686A}" dt="2022-10-25T15:37:33.585" v="1172" actId="14100"/>
          <ac:spMkLst>
            <pc:docMk/>
            <pc:sldMk cId="0" sldId="332"/>
            <ac:spMk id="7" creationId="{00000000-0000-0000-0000-000000000000}"/>
          </ac:spMkLst>
        </pc:spChg>
        <pc:spChg chg="mod">
          <ac:chgData name="Hằng Phạm Thị Thúy" userId="ba7381d2-fdb7-4a8e-9c98-f67e13e2697c" providerId="ADAL" clId="{92EC4732-7F9D-47CC-AEC9-13520F0F686A}" dt="2022-10-25T15:37:38.209" v="1173" actId="14100"/>
          <ac:spMkLst>
            <pc:docMk/>
            <pc:sldMk cId="0" sldId="332"/>
            <ac:spMk id="8" creationId="{00000000-0000-0000-0000-000000000000}"/>
          </ac:spMkLst>
        </pc:spChg>
        <pc:spChg chg="mod">
          <ac:chgData name="Hằng Phạm Thị Thúy" userId="ba7381d2-fdb7-4a8e-9c98-f67e13e2697c" providerId="ADAL" clId="{92EC4732-7F9D-47CC-AEC9-13520F0F686A}" dt="2022-10-25T15:37:54.992" v="1175" actId="1076"/>
          <ac:spMkLst>
            <pc:docMk/>
            <pc:sldMk cId="0" sldId="332"/>
            <ac:spMk id="9" creationId="{00000000-0000-0000-0000-000000000000}"/>
          </ac:spMkLst>
        </pc:spChg>
        <pc:spChg chg="mod">
          <ac:chgData name="Hằng Phạm Thị Thúy" userId="ba7381d2-fdb7-4a8e-9c98-f67e13e2697c" providerId="ADAL" clId="{92EC4732-7F9D-47CC-AEC9-13520F0F686A}" dt="2022-10-25T15:37:12.222" v="1168" actId="255"/>
          <ac:spMkLst>
            <pc:docMk/>
            <pc:sldMk cId="0" sldId="332"/>
            <ac:spMk id="11268" creationId="{00000000-0000-0000-0000-000000000000}"/>
          </ac:spMkLst>
        </pc:spChg>
        <pc:spChg chg="mod">
          <ac:chgData name="Hằng Phạm Thị Thúy" userId="ba7381d2-fdb7-4a8e-9c98-f67e13e2697c" providerId="ADAL" clId="{92EC4732-7F9D-47CC-AEC9-13520F0F686A}" dt="2022-10-25T15:37:12.222" v="1168" actId="255"/>
          <ac:spMkLst>
            <pc:docMk/>
            <pc:sldMk cId="0" sldId="332"/>
            <ac:spMk id="11269" creationId="{00000000-0000-0000-0000-000000000000}"/>
          </ac:spMkLst>
        </pc:spChg>
      </pc:sldChg>
      <pc:sldChg chg="delSp modSp mod">
        <pc:chgData name="Hằng Phạm Thị Thúy" userId="ba7381d2-fdb7-4a8e-9c98-f67e13e2697c" providerId="ADAL" clId="{92EC4732-7F9D-47CC-AEC9-13520F0F686A}" dt="2022-10-25T16:09:44.915" v="1351" actId="14100"/>
        <pc:sldMkLst>
          <pc:docMk/>
          <pc:sldMk cId="591688198" sldId="333"/>
        </pc:sldMkLst>
        <pc:spChg chg="del">
          <ac:chgData name="Hằng Phạm Thị Thúy" userId="ba7381d2-fdb7-4a8e-9c98-f67e13e2697c" providerId="ADAL" clId="{92EC4732-7F9D-47CC-AEC9-13520F0F686A}" dt="2022-10-25T16:09:30.242" v="1347" actId="478"/>
          <ac:spMkLst>
            <pc:docMk/>
            <pc:sldMk cId="591688198" sldId="333"/>
            <ac:spMk id="35848" creationId="{00000000-0000-0000-0000-000000000000}"/>
          </ac:spMkLst>
        </pc:spChg>
        <pc:picChg chg="mod">
          <ac:chgData name="Hằng Phạm Thị Thúy" userId="ba7381d2-fdb7-4a8e-9c98-f67e13e2697c" providerId="ADAL" clId="{92EC4732-7F9D-47CC-AEC9-13520F0F686A}" dt="2022-10-25T16:09:38.876" v="1349" actId="14100"/>
          <ac:picMkLst>
            <pc:docMk/>
            <pc:sldMk cId="591688198" sldId="333"/>
            <ac:picMk id="7184" creationId="{00000000-0000-0000-0000-000000000000}"/>
          </ac:picMkLst>
        </pc:picChg>
        <pc:picChg chg="mod">
          <ac:chgData name="Hằng Phạm Thị Thúy" userId="ba7381d2-fdb7-4a8e-9c98-f67e13e2697c" providerId="ADAL" clId="{92EC4732-7F9D-47CC-AEC9-13520F0F686A}" dt="2022-10-25T16:09:41.755" v="1350" actId="14100"/>
          <ac:picMkLst>
            <pc:docMk/>
            <pc:sldMk cId="591688198" sldId="333"/>
            <ac:picMk id="149507" creationId="{00000000-0000-0000-0000-000000000000}"/>
          </ac:picMkLst>
        </pc:picChg>
        <pc:picChg chg="mod">
          <ac:chgData name="Hằng Phạm Thị Thúy" userId="ba7381d2-fdb7-4a8e-9c98-f67e13e2697c" providerId="ADAL" clId="{92EC4732-7F9D-47CC-AEC9-13520F0F686A}" dt="2022-10-25T16:09:35.228" v="1348" actId="14100"/>
          <ac:picMkLst>
            <pc:docMk/>
            <pc:sldMk cId="591688198" sldId="333"/>
            <ac:picMk id="149508" creationId="{00000000-0000-0000-0000-000000000000}"/>
          </ac:picMkLst>
        </pc:picChg>
        <pc:picChg chg="mod">
          <ac:chgData name="Hằng Phạm Thị Thúy" userId="ba7381d2-fdb7-4a8e-9c98-f67e13e2697c" providerId="ADAL" clId="{92EC4732-7F9D-47CC-AEC9-13520F0F686A}" dt="2022-10-25T16:09:44.915" v="1351" actId="14100"/>
          <ac:picMkLst>
            <pc:docMk/>
            <pc:sldMk cId="591688198" sldId="333"/>
            <ac:picMk id="149509" creationId="{00000000-0000-0000-0000-000000000000}"/>
          </ac:picMkLst>
        </pc:picChg>
      </pc:sldChg>
      <pc:sldChg chg="del">
        <pc:chgData name="Hằng Phạm Thị Thúy" userId="ba7381d2-fdb7-4a8e-9c98-f67e13e2697c" providerId="ADAL" clId="{92EC4732-7F9D-47CC-AEC9-13520F0F686A}" dt="2022-10-25T12:56:04.602" v="571" actId="47"/>
        <pc:sldMkLst>
          <pc:docMk/>
          <pc:sldMk cId="1043615250" sldId="335"/>
        </pc:sldMkLst>
      </pc:sldChg>
      <pc:sldChg chg="delSp modSp del mod">
        <pc:chgData name="Hằng Phạm Thị Thúy" userId="ba7381d2-fdb7-4a8e-9c98-f67e13e2697c" providerId="ADAL" clId="{92EC4732-7F9D-47CC-AEC9-13520F0F686A}" dt="2022-10-25T16:09:07.036" v="1346" actId="1076"/>
        <pc:sldMkLst>
          <pc:docMk/>
          <pc:sldMk cId="4050297137" sldId="337"/>
        </pc:sldMkLst>
        <pc:spChg chg="mod">
          <ac:chgData name="Hằng Phạm Thị Thúy" userId="ba7381d2-fdb7-4a8e-9c98-f67e13e2697c" providerId="ADAL" clId="{92EC4732-7F9D-47CC-AEC9-13520F0F686A}" dt="2022-10-25T16:09:07.036" v="1346" actId="1076"/>
          <ac:spMkLst>
            <pc:docMk/>
            <pc:sldMk cId="4050297137" sldId="337"/>
            <ac:spMk id="2" creationId="{00000000-0000-0000-0000-000000000000}"/>
          </ac:spMkLst>
        </pc:spChg>
        <pc:spChg chg="del">
          <ac:chgData name="Hằng Phạm Thị Thúy" userId="ba7381d2-fdb7-4a8e-9c98-f67e13e2697c" providerId="ADAL" clId="{92EC4732-7F9D-47CC-AEC9-13520F0F686A}" dt="2022-10-25T16:08:34.538" v="1340" actId="478"/>
          <ac:spMkLst>
            <pc:docMk/>
            <pc:sldMk cId="4050297137" sldId="337"/>
            <ac:spMk id="7" creationId="{00000000-0000-0000-0000-000000000000}"/>
          </ac:spMkLst>
        </pc:spChg>
      </pc:sldChg>
      <pc:sldChg chg="del">
        <pc:chgData name="Hằng Phạm Thị Thúy" userId="ba7381d2-fdb7-4a8e-9c98-f67e13e2697c" providerId="ADAL" clId="{92EC4732-7F9D-47CC-AEC9-13520F0F686A}" dt="2022-10-25T10:48:00.101" v="0" actId="47"/>
        <pc:sldMkLst>
          <pc:docMk/>
          <pc:sldMk cId="1282542756" sldId="338"/>
        </pc:sldMkLst>
      </pc:sldChg>
      <pc:sldChg chg="del">
        <pc:chgData name="Hằng Phạm Thị Thúy" userId="ba7381d2-fdb7-4a8e-9c98-f67e13e2697c" providerId="ADAL" clId="{92EC4732-7F9D-47CC-AEC9-13520F0F686A}" dt="2022-10-25T12:56:04.602" v="571" actId="47"/>
        <pc:sldMkLst>
          <pc:docMk/>
          <pc:sldMk cId="1457513957" sldId="339"/>
        </pc:sldMkLst>
      </pc:sldChg>
      <pc:sldChg chg="del">
        <pc:chgData name="Hằng Phạm Thị Thúy" userId="ba7381d2-fdb7-4a8e-9c98-f67e13e2697c" providerId="ADAL" clId="{92EC4732-7F9D-47CC-AEC9-13520F0F686A}" dt="2022-10-25T12:56:04.602" v="571" actId="47"/>
        <pc:sldMkLst>
          <pc:docMk/>
          <pc:sldMk cId="2429844975" sldId="340"/>
        </pc:sldMkLst>
      </pc:sldChg>
      <pc:sldChg chg="del">
        <pc:chgData name="Hằng Phạm Thị Thúy" userId="ba7381d2-fdb7-4a8e-9c98-f67e13e2697c" providerId="ADAL" clId="{92EC4732-7F9D-47CC-AEC9-13520F0F686A}" dt="2022-10-25T12:56:04.602" v="571" actId="47"/>
        <pc:sldMkLst>
          <pc:docMk/>
          <pc:sldMk cId="1277673146" sldId="342"/>
        </pc:sldMkLst>
      </pc:sldChg>
      <pc:sldChg chg="del">
        <pc:chgData name="Hằng Phạm Thị Thúy" userId="ba7381d2-fdb7-4a8e-9c98-f67e13e2697c" providerId="ADAL" clId="{92EC4732-7F9D-47CC-AEC9-13520F0F686A}" dt="2022-10-25T12:56:04.602" v="571" actId="47"/>
        <pc:sldMkLst>
          <pc:docMk/>
          <pc:sldMk cId="21772314" sldId="343"/>
        </pc:sldMkLst>
      </pc:sldChg>
      <pc:sldChg chg="modSp del mod ord">
        <pc:chgData name="Hằng Phạm Thị Thúy" userId="ba7381d2-fdb7-4a8e-9c98-f67e13e2697c" providerId="ADAL" clId="{92EC4732-7F9D-47CC-AEC9-13520F0F686A}" dt="2022-10-25T16:06:34.025" v="1331" actId="6549"/>
        <pc:sldMkLst>
          <pc:docMk/>
          <pc:sldMk cId="3198161155" sldId="345"/>
        </pc:sldMkLst>
        <pc:spChg chg="mod">
          <ac:chgData name="Hằng Phạm Thị Thúy" userId="ba7381d2-fdb7-4a8e-9c98-f67e13e2697c" providerId="ADAL" clId="{92EC4732-7F9D-47CC-AEC9-13520F0F686A}" dt="2022-10-25T16:05:47.590" v="1325" actId="1076"/>
          <ac:spMkLst>
            <pc:docMk/>
            <pc:sldMk cId="3198161155" sldId="345"/>
            <ac:spMk id="4" creationId="{00000000-0000-0000-0000-000000000000}"/>
          </ac:spMkLst>
        </pc:spChg>
        <pc:spChg chg="mod">
          <ac:chgData name="Hằng Phạm Thị Thúy" userId="ba7381d2-fdb7-4a8e-9c98-f67e13e2697c" providerId="ADAL" clId="{92EC4732-7F9D-47CC-AEC9-13520F0F686A}" dt="2022-10-25T16:06:34.025" v="1331" actId="6549"/>
          <ac:spMkLst>
            <pc:docMk/>
            <pc:sldMk cId="3198161155" sldId="345"/>
            <ac:spMk id="5" creationId="{00000000-0000-0000-0000-000000000000}"/>
          </ac:spMkLst>
        </pc:spChg>
      </pc:sldChg>
      <pc:sldChg chg="del">
        <pc:chgData name="Hằng Phạm Thị Thúy" userId="ba7381d2-fdb7-4a8e-9c98-f67e13e2697c" providerId="ADAL" clId="{92EC4732-7F9D-47CC-AEC9-13520F0F686A}" dt="2022-10-25T12:56:04.602" v="571" actId="47"/>
        <pc:sldMkLst>
          <pc:docMk/>
          <pc:sldMk cId="956236499" sldId="374"/>
        </pc:sldMkLst>
      </pc:sldChg>
      <pc:sldChg chg="del">
        <pc:chgData name="Hằng Phạm Thị Thúy" userId="ba7381d2-fdb7-4a8e-9c98-f67e13e2697c" providerId="ADAL" clId="{92EC4732-7F9D-47CC-AEC9-13520F0F686A}" dt="2022-10-25T12:56:04.602" v="571" actId="47"/>
        <pc:sldMkLst>
          <pc:docMk/>
          <pc:sldMk cId="591688198" sldId="375"/>
        </pc:sldMkLst>
      </pc:sldChg>
      <pc:sldChg chg="delSp modSp del mod modAnim">
        <pc:chgData name="Hằng Phạm Thị Thúy" userId="ba7381d2-fdb7-4a8e-9c98-f67e13e2697c" providerId="ADAL" clId="{92EC4732-7F9D-47CC-AEC9-13520F0F686A}" dt="2022-10-25T12:52:13.540" v="564" actId="47"/>
        <pc:sldMkLst>
          <pc:docMk/>
          <pc:sldMk cId="0" sldId="376"/>
        </pc:sldMkLst>
        <pc:spChg chg="del">
          <ac:chgData name="Hằng Phạm Thị Thúy" userId="ba7381d2-fdb7-4a8e-9c98-f67e13e2697c" providerId="ADAL" clId="{92EC4732-7F9D-47CC-AEC9-13520F0F686A}" dt="2022-10-25T12:35:52.940" v="230" actId="21"/>
          <ac:spMkLst>
            <pc:docMk/>
            <pc:sldMk cId="0" sldId="376"/>
            <ac:spMk id="10242" creationId="{00000000-0000-0000-0000-000000000000}"/>
          </ac:spMkLst>
        </pc:spChg>
        <pc:spChg chg="del">
          <ac:chgData name="Hằng Phạm Thị Thúy" userId="ba7381d2-fdb7-4a8e-9c98-f67e13e2697c" providerId="ADAL" clId="{92EC4732-7F9D-47CC-AEC9-13520F0F686A}" dt="2022-10-25T12:35:52.940" v="230" actId="21"/>
          <ac:spMkLst>
            <pc:docMk/>
            <pc:sldMk cId="0" sldId="376"/>
            <ac:spMk id="10243" creationId="{00000000-0000-0000-0000-000000000000}"/>
          </ac:spMkLst>
        </pc:spChg>
        <pc:spChg chg="del mod">
          <ac:chgData name="Hằng Phạm Thị Thúy" userId="ba7381d2-fdb7-4a8e-9c98-f67e13e2697c" providerId="ADAL" clId="{92EC4732-7F9D-47CC-AEC9-13520F0F686A}" dt="2022-10-25T12:35:52.940" v="230" actId="21"/>
          <ac:spMkLst>
            <pc:docMk/>
            <pc:sldMk cId="0" sldId="376"/>
            <ac:spMk id="10244" creationId="{00000000-0000-0000-0000-000000000000}"/>
          </ac:spMkLst>
        </pc:spChg>
        <pc:picChg chg="mod">
          <ac:chgData name="Hằng Phạm Thị Thúy" userId="ba7381d2-fdb7-4a8e-9c98-f67e13e2697c" providerId="ADAL" clId="{92EC4732-7F9D-47CC-AEC9-13520F0F686A}" dt="2022-10-25T12:35:31.625" v="228" actId="1076"/>
          <ac:picMkLst>
            <pc:docMk/>
            <pc:sldMk cId="0" sldId="376"/>
            <ac:picMk id="7" creationId="{00000000-0000-0000-0000-000000000000}"/>
          </ac:picMkLst>
        </pc:picChg>
        <pc:picChg chg="mod">
          <ac:chgData name="Hằng Phạm Thị Thúy" userId="ba7381d2-fdb7-4a8e-9c98-f67e13e2697c" providerId="ADAL" clId="{92EC4732-7F9D-47CC-AEC9-13520F0F686A}" dt="2022-10-25T12:35:37.390" v="229" actId="1076"/>
          <ac:picMkLst>
            <pc:docMk/>
            <pc:sldMk cId="0" sldId="376"/>
            <ac:picMk id="8" creationId="{00000000-0000-0000-0000-000000000000}"/>
          </ac:picMkLst>
        </pc:picChg>
      </pc:sldChg>
      <pc:sldChg chg="addSp delSp modSp mod delAnim modAnim">
        <pc:chgData name="Hằng Phạm Thị Thúy" userId="ba7381d2-fdb7-4a8e-9c98-f67e13e2697c" providerId="ADAL" clId="{92EC4732-7F9D-47CC-AEC9-13520F0F686A}" dt="2022-10-25T14:57:56.254" v="994"/>
        <pc:sldMkLst>
          <pc:docMk/>
          <pc:sldMk cId="988146164" sldId="377"/>
        </pc:sldMkLst>
        <pc:spChg chg="del">
          <ac:chgData name="Hằng Phạm Thị Thúy" userId="ba7381d2-fdb7-4a8e-9c98-f67e13e2697c" providerId="ADAL" clId="{92EC4732-7F9D-47CC-AEC9-13520F0F686A}" dt="2022-10-25T12:36:07.914" v="232" actId="478"/>
          <ac:spMkLst>
            <pc:docMk/>
            <pc:sldMk cId="988146164" sldId="377"/>
            <ac:spMk id="2" creationId="{00000000-0000-0000-0000-000000000000}"/>
          </ac:spMkLst>
        </pc:spChg>
        <pc:spChg chg="del">
          <ac:chgData name="Hằng Phạm Thị Thúy" userId="ba7381d2-fdb7-4a8e-9c98-f67e13e2697c" providerId="ADAL" clId="{92EC4732-7F9D-47CC-AEC9-13520F0F686A}" dt="2022-10-25T12:36:10.017" v="233" actId="478"/>
          <ac:spMkLst>
            <pc:docMk/>
            <pc:sldMk cId="988146164" sldId="377"/>
            <ac:spMk id="3" creationId="{00000000-0000-0000-0000-000000000000}"/>
          </ac:spMkLst>
        </pc:spChg>
        <pc:spChg chg="add mod">
          <ac:chgData name="Hằng Phạm Thị Thúy" userId="ba7381d2-fdb7-4a8e-9c98-f67e13e2697c" providerId="ADAL" clId="{92EC4732-7F9D-47CC-AEC9-13520F0F686A}" dt="2022-10-25T12:37:04.422" v="243" actId="1076"/>
          <ac:spMkLst>
            <pc:docMk/>
            <pc:sldMk cId="988146164" sldId="377"/>
            <ac:spMk id="4" creationId="{571EE767-8E4C-3F09-ACD4-F55D257CF577}"/>
          </ac:spMkLst>
        </pc:spChg>
        <pc:spChg chg="add mod">
          <ac:chgData name="Hằng Phạm Thị Thúy" userId="ba7381d2-fdb7-4a8e-9c98-f67e13e2697c" providerId="ADAL" clId="{92EC4732-7F9D-47CC-AEC9-13520F0F686A}" dt="2022-10-25T12:37:01.381" v="242" actId="1076"/>
          <ac:spMkLst>
            <pc:docMk/>
            <pc:sldMk cId="988146164" sldId="377"/>
            <ac:spMk id="5" creationId="{839DCFAD-8E20-6576-80B1-2985B619216B}"/>
          </ac:spMkLst>
        </pc:spChg>
        <pc:spChg chg="add mod">
          <ac:chgData name="Hằng Phạm Thị Thúy" userId="ba7381d2-fdb7-4a8e-9c98-f67e13e2697c" providerId="ADAL" clId="{92EC4732-7F9D-47CC-AEC9-13520F0F686A}" dt="2022-10-25T12:37:06.894" v="244" actId="1076"/>
          <ac:spMkLst>
            <pc:docMk/>
            <pc:sldMk cId="988146164" sldId="377"/>
            <ac:spMk id="6" creationId="{5E173CE9-5432-371C-0487-88AE35ABC5F7}"/>
          </ac:spMkLst>
        </pc:spChg>
      </pc:sldChg>
      <pc:sldChg chg="addSp delSp modSp del mod ord delAnim modAnim">
        <pc:chgData name="Hằng Phạm Thị Thúy" userId="ba7381d2-fdb7-4a8e-9c98-f67e13e2697c" providerId="ADAL" clId="{92EC4732-7F9D-47CC-AEC9-13520F0F686A}" dt="2022-10-25T12:52:40.596" v="567" actId="47"/>
        <pc:sldMkLst>
          <pc:docMk/>
          <pc:sldMk cId="1144411238" sldId="378"/>
        </pc:sldMkLst>
        <pc:spChg chg="del mod">
          <ac:chgData name="Hằng Phạm Thị Thúy" userId="ba7381d2-fdb7-4a8e-9c98-f67e13e2697c" providerId="ADAL" clId="{92EC4732-7F9D-47CC-AEC9-13520F0F686A}" dt="2022-10-25T12:43:01.731" v="292" actId="478"/>
          <ac:spMkLst>
            <pc:docMk/>
            <pc:sldMk cId="1144411238" sldId="378"/>
            <ac:spMk id="2" creationId="{00000000-0000-0000-0000-000000000000}"/>
          </ac:spMkLst>
        </pc:spChg>
        <pc:spChg chg="del mod">
          <ac:chgData name="Hằng Phạm Thị Thúy" userId="ba7381d2-fdb7-4a8e-9c98-f67e13e2697c" providerId="ADAL" clId="{92EC4732-7F9D-47CC-AEC9-13520F0F686A}" dt="2022-10-25T12:48:09.150" v="538" actId="478"/>
          <ac:spMkLst>
            <pc:docMk/>
            <pc:sldMk cId="1144411238" sldId="378"/>
            <ac:spMk id="3" creationId="{00000000-0000-0000-0000-000000000000}"/>
          </ac:spMkLst>
        </pc:spChg>
        <pc:spChg chg="add del mod">
          <ac:chgData name="Hằng Phạm Thị Thúy" userId="ba7381d2-fdb7-4a8e-9c98-f67e13e2697c" providerId="ADAL" clId="{92EC4732-7F9D-47CC-AEC9-13520F0F686A}" dt="2022-10-25T12:43:50.725" v="357" actId="478"/>
          <ac:spMkLst>
            <pc:docMk/>
            <pc:sldMk cId="1144411238" sldId="378"/>
            <ac:spMk id="5" creationId="{5F14A4DF-CD0A-A652-1720-ACEA0F4EBB2F}"/>
          </ac:spMkLst>
        </pc:spChg>
        <pc:spChg chg="add mod">
          <ac:chgData name="Hằng Phạm Thị Thúy" userId="ba7381d2-fdb7-4a8e-9c98-f67e13e2697c" providerId="ADAL" clId="{92EC4732-7F9D-47CC-AEC9-13520F0F686A}" dt="2022-10-25T12:48:29.219" v="546" actId="14100"/>
          <ac:spMkLst>
            <pc:docMk/>
            <pc:sldMk cId="1144411238" sldId="378"/>
            <ac:spMk id="6" creationId="{D74E77EB-D80F-7DFC-DFA3-56D486FD1862}"/>
          </ac:spMkLst>
        </pc:spChg>
        <pc:picChg chg="mod">
          <ac:chgData name="Hằng Phạm Thị Thúy" userId="ba7381d2-fdb7-4a8e-9c98-f67e13e2697c" providerId="ADAL" clId="{92EC4732-7F9D-47CC-AEC9-13520F0F686A}" dt="2022-10-25T12:48:32.015" v="547" actId="1076"/>
          <ac:picMkLst>
            <pc:docMk/>
            <pc:sldMk cId="1144411238" sldId="378"/>
            <ac:picMk id="4" creationId="{DB744F2B-DCAB-4E03-8C8C-D8DD2AC46767}"/>
          </ac:picMkLst>
        </pc:picChg>
      </pc:sldChg>
      <pc:sldChg chg="modSp mod modAnim">
        <pc:chgData name="Hằng Phạm Thị Thúy" userId="ba7381d2-fdb7-4a8e-9c98-f67e13e2697c" providerId="ADAL" clId="{92EC4732-7F9D-47CC-AEC9-13520F0F686A}" dt="2022-10-25T15:01:01.690" v="1068"/>
        <pc:sldMkLst>
          <pc:docMk/>
          <pc:sldMk cId="2837149898" sldId="378"/>
        </pc:sldMkLst>
        <pc:spChg chg="mod">
          <ac:chgData name="Hằng Phạm Thị Thúy" userId="ba7381d2-fdb7-4a8e-9c98-f67e13e2697c" providerId="ADAL" clId="{92EC4732-7F9D-47CC-AEC9-13520F0F686A}" dt="2022-10-25T13:03:23.366" v="606" actId="207"/>
          <ac:spMkLst>
            <pc:docMk/>
            <pc:sldMk cId="2837149898" sldId="378"/>
            <ac:spMk id="2" creationId="{FDC30B9D-ABA9-4029-9614-E2D41679DDC1}"/>
          </ac:spMkLst>
        </pc:spChg>
      </pc:sldChg>
      <pc:sldChg chg="addSp delSp modSp mod addAnim delAnim modAnim">
        <pc:chgData name="Hằng Phạm Thị Thúy" userId="ba7381d2-fdb7-4a8e-9c98-f67e13e2697c" providerId="ADAL" clId="{92EC4732-7F9D-47CC-AEC9-13520F0F686A}" dt="2022-10-25T15:56:37.937" v="1286" actId="20577"/>
        <pc:sldMkLst>
          <pc:docMk/>
          <pc:sldMk cId="1597611793" sldId="379"/>
        </pc:sldMkLst>
        <pc:spChg chg="mod">
          <ac:chgData name="Hằng Phạm Thị Thúy" userId="ba7381d2-fdb7-4a8e-9c98-f67e13e2697c" providerId="ADAL" clId="{92EC4732-7F9D-47CC-AEC9-13520F0F686A}" dt="2022-10-25T15:54:19.699" v="1261" actId="208"/>
          <ac:spMkLst>
            <pc:docMk/>
            <pc:sldMk cId="1597611793" sldId="379"/>
            <ac:spMk id="3" creationId="{0C2C27F5-DEE8-552E-9DE1-C5359E1ADB7B}"/>
          </ac:spMkLst>
        </pc:spChg>
        <pc:spChg chg="add mod">
          <ac:chgData name="Hằng Phạm Thị Thúy" userId="ba7381d2-fdb7-4a8e-9c98-f67e13e2697c" providerId="ADAL" clId="{92EC4732-7F9D-47CC-AEC9-13520F0F686A}" dt="2022-10-25T15:04:08.888" v="1077" actId="20577"/>
          <ac:spMkLst>
            <pc:docMk/>
            <pc:sldMk cId="1597611793" sldId="379"/>
            <ac:spMk id="4" creationId="{382D6362-DC94-400D-ED7F-9AD6BB8A2337}"/>
          </ac:spMkLst>
        </pc:spChg>
        <pc:spChg chg="del">
          <ac:chgData name="Hằng Phạm Thị Thúy" userId="ba7381d2-fdb7-4a8e-9c98-f67e13e2697c" providerId="ADAL" clId="{92EC4732-7F9D-47CC-AEC9-13520F0F686A}" dt="2022-10-25T13:05:08.510" v="617" actId="478"/>
          <ac:spMkLst>
            <pc:docMk/>
            <pc:sldMk cId="1597611793" sldId="379"/>
            <ac:spMk id="4" creationId="{571EE767-8E4C-3F09-ACD4-F55D257CF577}"/>
          </ac:spMkLst>
        </pc:spChg>
        <pc:spChg chg="add mod">
          <ac:chgData name="Hằng Phạm Thị Thúy" userId="ba7381d2-fdb7-4a8e-9c98-f67e13e2697c" providerId="ADAL" clId="{92EC4732-7F9D-47CC-AEC9-13520F0F686A}" dt="2022-10-25T15:44:46.611" v="1186" actId="1076"/>
          <ac:spMkLst>
            <pc:docMk/>
            <pc:sldMk cId="1597611793" sldId="379"/>
            <ac:spMk id="5" creationId="{5307310B-5680-6730-D15B-8320F0D4BF63}"/>
          </ac:spMkLst>
        </pc:spChg>
        <pc:spChg chg="del">
          <ac:chgData name="Hằng Phạm Thị Thúy" userId="ba7381d2-fdb7-4a8e-9c98-f67e13e2697c" providerId="ADAL" clId="{92EC4732-7F9D-47CC-AEC9-13520F0F686A}" dt="2022-10-25T13:05:08.510" v="617" actId="478"/>
          <ac:spMkLst>
            <pc:docMk/>
            <pc:sldMk cId="1597611793" sldId="379"/>
            <ac:spMk id="5" creationId="{839DCFAD-8E20-6576-80B1-2985B619216B}"/>
          </ac:spMkLst>
        </pc:spChg>
        <pc:spChg chg="del">
          <ac:chgData name="Hằng Phạm Thị Thúy" userId="ba7381d2-fdb7-4a8e-9c98-f67e13e2697c" providerId="ADAL" clId="{92EC4732-7F9D-47CC-AEC9-13520F0F686A}" dt="2022-10-25T13:05:08.510" v="617" actId="478"/>
          <ac:spMkLst>
            <pc:docMk/>
            <pc:sldMk cId="1597611793" sldId="379"/>
            <ac:spMk id="6" creationId="{5E173CE9-5432-371C-0487-88AE35ABC5F7}"/>
          </ac:spMkLst>
        </pc:spChg>
        <pc:spChg chg="mod">
          <ac:chgData name="Hằng Phạm Thị Thúy" userId="ba7381d2-fdb7-4a8e-9c98-f67e13e2697c" providerId="ADAL" clId="{92EC4732-7F9D-47CC-AEC9-13520F0F686A}" dt="2022-10-25T15:54:19.699" v="1261" actId="208"/>
          <ac:spMkLst>
            <pc:docMk/>
            <pc:sldMk cId="1597611793" sldId="379"/>
            <ac:spMk id="7" creationId="{26CC5AFA-EBD2-FA72-92F3-594094B062D6}"/>
          </ac:spMkLst>
        </pc:spChg>
        <pc:spChg chg="mod">
          <ac:chgData name="Hằng Phạm Thị Thúy" userId="ba7381d2-fdb7-4a8e-9c98-f67e13e2697c" providerId="ADAL" clId="{92EC4732-7F9D-47CC-AEC9-13520F0F686A}" dt="2022-10-25T15:54:19.699" v="1261" actId="208"/>
          <ac:spMkLst>
            <pc:docMk/>
            <pc:sldMk cId="1597611793" sldId="379"/>
            <ac:spMk id="8" creationId="{DC20F63D-2D0F-B60E-A11D-F387BEF23005}"/>
          </ac:spMkLst>
        </pc:spChg>
        <pc:spChg chg="mod">
          <ac:chgData name="Hằng Phạm Thị Thúy" userId="ba7381d2-fdb7-4a8e-9c98-f67e13e2697c" providerId="ADAL" clId="{92EC4732-7F9D-47CC-AEC9-13520F0F686A}" dt="2022-10-25T15:54:19.699" v="1261" actId="208"/>
          <ac:spMkLst>
            <pc:docMk/>
            <pc:sldMk cId="1597611793" sldId="379"/>
            <ac:spMk id="9" creationId="{E2C954B5-369D-606B-6644-B080DFDA133C}"/>
          </ac:spMkLst>
        </pc:spChg>
        <pc:spChg chg="add mod">
          <ac:chgData name="Hằng Phạm Thị Thúy" userId="ba7381d2-fdb7-4a8e-9c98-f67e13e2697c" providerId="ADAL" clId="{92EC4732-7F9D-47CC-AEC9-13520F0F686A}" dt="2022-10-25T15:44:51.474" v="1189" actId="20577"/>
          <ac:spMkLst>
            <pc:docMk/>
            <pc:sldMk cId="1597611793" sldId="379"/>
            <ac:spMk id="10" creationId="{46B7F057-3299-2864-D7B0-674A07535D6E}"/>
          </ac:spMkLst>
        </pc:spChg>
        <pc:spChg chg="add mod">
          <ac:chgData name="Hằng Phạm Thị Thúy" userId="ba7381d2-fdb7-4a8e-9c98-f67e13e2697c" providerId="ADAL" clId="{92EC4732-7F9D-47CC-AEC9-13520F0F686A}" dt="2022-10-25T15:49:06.990" v="1227" actId="20577"/>
          <ac:spMkLst>
            <pc:docMk/>
            <pc:sldMk cId="1597611793" sldId="379"/>
            <ac:spMk id="11" creationId="{8B5266C9-5BE4-B155-05EE-E0CA78BFC463}"/>
          </ac:spMkLst>
        </pc:spChg>
        <pc:spChg chg="add mod">
          <ac:chgData name="Hằng Phạm Thị Thúy" userId="ba7381d2-fdb7-4a8e-9c98-f67e13e2697c" providerId="ADAL" clId="{92EC4732-7F9D-47CC-AEC9-13520F0F686A}" dt="2022-10-25T15:53:13.668" v="1259" actId="20577"/>
          <ac:spMkLst>
            <pc:docMk/>
            <pc:sldMk cId="1597611793" sldId="379"/>
            <ac:spMk id="12" creationId="{D5A1FAE8-7F16-1911-CFCE-FF1C517ABD6B}"/>
          </ac:spMkLst>
        </pc:spChg>
        <pc:spChg chg="add mod">
          <ac:chgData name="Hằng Phạm Thị Thúy" userId="ba7381d2-fdb7-4a8e-9c98-f67e13e2697c" providerId="ADAL" clId="{92EC4732-7F9D-47CC-AEC9-13520F0F686A}" dt="2022-10-25T15:49:03.697" v="1226" actId="1076"/>
          <ac:spMkLst>
            <pc:docMk/>
            <pc:sldMk cId="1597611793" sldId="379"/>
            <ac:spMk id="13" creationId="{84032926-AC38-516A-177E-90B9DA4C0E07}"/>
          </ac:spMkLst>
        </pc:spChg>
        <pc:spChg chg="add mod">
          <ac:chgData name="Hằng Phạm Thị Thúy" userId="ba7381d2-fdb7-4a8e-9c98-f67e13e2697c" providerId="ADAL" clId="{92EC4732-7F9D-47CC-AEC9-13520F0F686A}" dt="2022-10-25T15:45:02.772" v="1192" actId="14100"/>
          <ac:spMkLst>
            <pc:docMk/>
            <pc:sldMk cId="1597611793" sldId="379"/>
            <ac:spMk id="14" creationId="{CB96EA7E-EC69-3F62-E335-0F03A5546E3F}"/>
          </ac:spMkLst>
        </pc:spChg>
        <pc:spChg chg="add mod">
          <ac:chgData name="Hằng Phạm Thị Thúy" userId="ba7381d2-fdb7-4a8e-9c98-f67e13e2697c" providerId="ADAL" clId="{92EC4732-7F9D-47CC-AEC9-13520F0F686A}" dt="2022-10-25T15:49:16.397" v="1229" actId="20577"/>
          <ac:spMkLst>
            <pc:docMk/>
            <pc:sldMk cId="1597611793" sldId="379"/>
            <ac:spMk id="15" creationId="{A6ADD8A3-2225-E5EC-6676-A2D999F35430}"/>
          </ac:spMkLst>
        </pc:spChg>
        <pc:spChg chg="add del mod">
          <ac:chgData name="Hằng Phạm Thị Thúy" userId="ba7381d2-fdb7-4a8e-9c98-f67e13e2697c" providerId="ADAL" clId="{92EC4732-7F9D-47CC-AEC9-13520F0F686A}" dt="2022-10-25T13:07:22.983" v="638" actId="478"/>
          <ac:spMkLst>
            <pc:docMk/>
            <pc:sldMk cId="1597611793" sldId="379"/>
            <ac:spMk id="19" creationId="{0783A0F9-E4A1-374E-070A-6BE1A7F97138}"/>
          </ac:spMkLst>
        </pc:spChg>
        <pc:spChg chg="add mod">
          <ac:chgData name="Hằng Phạm Thị Thúy" userId="ba7381d2-fdb7-4a8e-9c98-f67e13e2697c" providerId="ADAL" clId="{92EC4732-7F9D-47CC-AEC9-13520F0F686A}" dt="2022-10-25T15:46:37.943" v="1211" actId="14100"/>
          <ac:spMkLst>
            <pc:docMk/>
            <pc:sldMk cId="1597611793" sldId="379"/>
            <ac:spMk id="19" creationId="{41A514EC-5374-7F27-02EC-A5DFF86DA1FB}"/>
          </ac:spMkLst>
        </pc:spChg>
        <pc:spChg chg="add del mod">
          <ac:chgData name="Hằng Phạm Thị Thúy" userId="ba7381d2-fdb7-4a8e-9c98-f67e13e2697c" providerId="ADAL" clId="{92EC4732-7F9D-47CC-AEC9-13520F0F686A}" dt="2022-10-25T13:07:46.469" v="645" actId="478"/>
          <ac:spMkLst>
            <pc:docMk/>
            <pc:sldMk cId="1597611793" sldId="379"/>
            <ac:spMk id="20" creationId="{548F4F39-D36D-4CF8-B91E-E514E87AFA87}"/>
          </ac:spMkLst>
        </pc:spChg>
        <pc:spChg chg="add mod">
          <ac:chgData name="Hằng Phạm Thị Thúy" userId="ba7381d2-fdb7-4a8e-9c98-f67e13e2697c" providerId="ADAL" clId="{92EC4732-7F9D-47CC-AEC9-13520F0F686A}" dt="2022-10-25T15:54:30.778" v="1263" actId="20577"/>
          <ac:spMkLst>
            <pc:docMk/>
            <pc:sldMk cId="1597611793" sldId="379"/>
            <ac:spMk id="20" creationId="{EE8CADD3-CCEB-FABC-00E8-D5BE70A89E48}"/>
          </ac:spMkLst>
        </pc:spChg>
        <pc:spChg chg="add mod">
          <ac:chgData name="Hằng Phạm Thị Thúy" userId="ba7381d2-fdb7-4a8e-9c98-f67e13e2697c" providerId="ADAL" clId="{92EC4732-7F9D-47CC-AEC9-13520F0F686A}" dt="2022-10-25T15:54:36.117" v="1264" actId="1076"/>
          <ac:spMkLst>
            <pc:docMk/>
            <pc:sldMk cId="1597611793" sldId="379"/>
            <ac:spMk id="21" creationId="{CC99682E-32C8-DAB5-8A9B-67A3EF2CFE92}"/>
          </ac:spMkLst>
        </pc:spChg>
        <pc:spChg chg="add mod">
          <ac:chgData name="Hằng Phạm Thị Thúy" userId="ba7381d2-fdb7-4a8e-9c98-f67e13e2697c" providerId="ADAL" clId="{92EC4732-7F9D-47CC-AEC9-13520F0F686A}" dt="2022-10-25T15:56:37.937" v="1286" actId="20577"/>
          <ac:spMkLst>
            <pc:docMk/>
            <pc:sldMk cId="1597611793" sldId="379"/>
            <ac:spMk id="22" creationId="{A9ACFA54-FD36-707B-E4FE-B37EC4A93572}"/>
          </ac:spMkLst>
        </pc:spChg>
        <pc:spChg chg="add mod">
          <ac:chgData name="Hằng Phạm Thị Thúy" userId="ba7381d2-fdb7-4a8e-9c98-f67e13e2697c" providerId="ADAL" clId="{92EC4732-7F9D-47CC-AEC9-13520F0F686A}" dt="2022-10-25T15:50:09.856" v="1239" actId="1076"/>
          <ac:spMkLst>
            <pc:docMk/>
            <pc:sldMk cId="1597611793" sldId="379"/>
            <ac:spMk id="23" creationId="{8BE8D463-B9FB-F230-5636-67F77B196360}"/>
          </ac:spMkLst>
        </pc:spChg>
        <pc:spChg chg="add del">
          <ac:chgData name="Hằng Phạm Thị Thúy" userId="ba7381d2-fdb7-4a8e-9c98-f67e13e2697c" providerId="ADAL" clId="{92EC4732-7F9D-47CC-AEC9-13520F0F686A}" dt="2022-10-25T15:51:02.590" v="1242" actId="22"/>
          <ac:spMkLst>
            <pc:docMk/>
            <pc:sldMk cId="1597611793" sldId="379"/>
            <ac:spMk id="25" creationId="{3F370C04-03A3-5244-E326-48BB3E232FA2}"/>
          </ac:spMkLst>
        </pc:spChg>
        <pc:grpChg chg="add mod">
          <ac:chgData name="Hằng Phạm Thị Thúy" userId="ba7381d2-fdb7-4a8e-9c98-f67e13e2697c" providerId="ADAL" clId="{92EC4732-7F9D-47CC-AEC9-13520F0F686A}" dt="2022-10-25T13:06:18.235" v="622" actId="1076"/>
          <ac:grpSpMkLst>
            <pc:docMk/>
            <pc:sldMk cId="1597611793" sldId="379"/>
            <ac:grpSpMk id="2" creationId="{65452EDE-25D4-9EC5-5B71-85401041571B}"/>
          </ac:grpSpMkLst>
        </pc:grpChg>
        <pc:cxnChg chg="add mod">
          <ac:chgData name="Hằng Phạm Thị Thúy" userId="ba7381d2-fdb7-4a8e-9c98-f67e13e2697c" providerId="ADAL" clId="{92EC4732-7F9D-47CC-AEC9-13520F0F686A}" dt="2022-10-25T13:12:31.166" v="704" actId="1076"/>
          <ac:cxnSpMkLst>
            <pc:docMk/>
            <pc:sldMk cId="1597611793" sldId="379"/>
            <ac:cxnSpMk id="16" creationId="{D69951BD-F143-A3DC-BD15-36252AB0B815}"/>
          </ac:cxnSpMkLst>
        </pc:cxnChg>
        <pc:cxnChg chg="add mod">
          <ac:chgData name="Hằng Phạm Thị Thúy" userId="ba7381d2-fdb7-4a8e-9c98-f67e13e2697c" providerId="ADAL" clId="{92EC4732-7F9D-47CC-AEC9-13520F0F686A}" dt="2022-10-25T15:51:55.327" v="1255" actId="1076"/>
          <ac:cxnSpMkLst>
            <pc:docMk/>
            <pc:sldMk cId="1597611793" sldId="379"/>
            <ac:cxnSpMk id="17" creationId="{6723E9EA-B56E-5936-7E41-D48C7D33A810}"/>
          </ac:cxnSpMkLst>
        </pc:cxnChg>
        <pc:cxnChg chg="add mod">
          <ac:chgData name="Hằng Phạm Thị Thúy" userId="ba7381d2-fdb7-4a8e-9c98-f67e13e2697c" providerId="ADAL" clId="{92EC4732-7F9D-47CC-AEC9-13520F0F686A}" dt="2022-10-25T15:51:58.871" v="1256" actId="1076"/>
          <ac:cxnSpMkLst>
            <pc:docMk/>
            <pc:sldMk cId="1597611793" sldId="379"/>
            <ac:cxnSpMk id="18" creationId="{25B3B8CC-6102-059F-D6E6-DE901BE2B6A7}"/>
          </ac:cxnSpMkLst>
        </pc:cxnChg>
      </pc:sldChg>
      <pc:sldChg chg="addSp modSp mod ord modAnim">
        <pc:chgData name="Hằng Phạm Thị Thúy" userId="ba7381d2-fdb7-4a8e-9c98-f67e13e2697c" providerId="ADAL" clId="{92EC4732-7F9D-47CC-AEC9-13520F0F686A}" dt="2022-10-25T15:58:39.612" v="1302" actId="20577"/>
        <pc:sldMkLst>
          <pc:docMk/>
          <pc:sldMk cId="4155757645" sldId="380"/>
        </pc:sldMkLst>
        <pc:spChg chg="mod">
          <ac:chgData name="Hằng Phạm Thị Thúy" userId="ba7381d2-fdb7-4a8e-9c98-f67e13e2697c" providerId="ADAL" clId="{92EC4732-7F9D-47CC-AEC9-13520F0F686A}" dt="2022-10-25T15:57:41.975" v="1295" actId="20577"/>
          <ac:spMkLst>
            <pc:docMk/>
            <pc:sldMk cId="4155757645" sldId="380"/>
            <ac:spMk id="2" creationId="{FDC30B9D-ABA9-4029-9614-E2D41679DDC1}"/>
          </ac:spMkLst>
        </pc:spChg>
        <pc:spChg chg="add mod">
          <ac:chgData name="Hằng Phạm Thị Thúy" userId="ba7381d2-fdb7-4a8e-9c98-f67e13e2697c" providerId="ADAL" clId="{92EC4732-7F9D-47CC-AEC9-13520F0F686A}" dt="2022-10-25T15:58:39.612" v="1302" actId="20577"/>
          <ac:spMkLst>
            <pc:docMk/>
            <pc:sldMk cId="4155757645" sldId="380"/>
            <ac:spMk id="3" creationId="{868BF180-3698-8FBB-4554-E5AAE46ED779}"/>
          </ac:spMkLst>
        </pc:spChg>
      </pc:sldChg>
      <pc:sldChg chg="del">
        <pc:chgData name="Hằng Phạm Thị Thúy" userId="ba7381d2-fdb7-4a8e-9c98-f67e13e2697c" providerId="ADAL" clId="{92EC4732-7F9D-47CC-AEC9-13520F0F686A}" dt="2022-10-25T13:17:31.115" v="750"/>
        <pc:sldMkLst>
          <pc:docMk/>
          <pc:sldMk cId="321076559" sldId="381"/>
        </pc:sldMkLst>
      </pc:sldChg>
      <pc:sldChg chg="delSp modSp mod ord delAnim modAnim">
        <pc:chgData name="Hằng Phạm Thị Thúy" userId="ba7381d2-fdb7-4a8e-9c98-f67e13e2697c" providerId="ADAL" clId="{92EC4732-7F9D-47CC-AEC9-13520F0F686A}" dt="2022-10-25T15:57:15.537" v="1287"/>
        <pc:sldMkLst>
          <pc:docMk/>
          <pc:sldMk cId="2911404165" sldId="381"/>
        </pc:sldMkLst>
        <pc:spChg chg="mod">
          <ac:chgData name="Hằng Phạm Thị Thúy" userId="ba7381d2-fdb7-4a8e-9c98-f67e13e2697c" providerId="ADAL" clId="{92EC4732-7F9D-47CC-AEC9-13520F0F686A}" dt="2022-10-25T13:18:15.437" v="759" actId="14100"/>
          <ac:spMkLst>
            <pc:docMk/>
            <pc:sldMk cId="2911404165" sldId="381"/>
            <ac:spMk id="31748" creationId="{00000000-0000-0000-0000-000000000000}"/>
          </ac:spMkLst>
        </pc:spChg>
        <pc:spChg chg="del">
          <ac:chgData name="Hằng Phạm Thị Thúy" userId="ba7381d2-fdb7-4a8e-9c98-f67e13e2697c" providerId="ADAL" clId="{92EC4732-7F9D-47CC-AEC9-13520F0F686A}" dt="2022-10-25T13:17:48.680" v="752" actId="478"/>
          <ac:spMkLst>
            <pc:docMk/>
            <pc:sldMk cId="2911404165" sldId="381"/>
            <ac:spMk id="31751" creationId="{00000000-0000-0000-0000-000000000000}"/>
          </ac:spMkLst>
        </pc:spChg>
      </pc:sldChg>
      <pc:sldChg chg="modSp mod addAnim delAnim">
        <pc:chgData name="Hằng Phạm Thị Thúy" userId="ba7381d2-fdb7-4a8e-9c98-f67e13e2697c" providerId="ADAL" clId="{92EC4732-7F9D-47CC-AEC9-13520F0F686A}" dt="2022-10-25T13:43:15.834" v="974" actId="1076"/>
        <pc:sldMkLst>
          <pc:docMk/>
          <pc:sldMk cId="0" sldId="382"/>
        </pc:sldMkLst>
        <pc:graphicFrameChg chg="mod modGraphic">
          <ac:chgData name="Hằng Phạm Thị Thúy" userId="ba7381d2-fdb7-4a8e-9c98-f67e13e2697c" providerId="ADAL" clId="{92EC4732-7F9D-47CC-AEC9-13520F0F686A}" dt="2022-10-25T13:43:15.834" v="974" actId="1076"/>
          <ac:graphicFrameMkLst>
            <pc:docMk/>
            <pc:sldMk cId="0" sldId="382"/>
            <ac:graphicFrameMk id="3" creationId="{00000000-0000-0000-0000-000000000000}"/>
          </ac:graphicFrameMkLst>
        </pc:graphicFrameChg>
        <pc:graphicFrameChg chg="mod modGraphic">
          <ac:chgData name="Hằng Phạm Thị Thúy" userId="ba7381d2-fdb7-4a8e-9c98-f67e13e2697c" providerId="ADAL" clId="{92EC4732-7F9D-47CC-AEC9-13520F0F686A}" dt="2022-10-25T13:43:15.834" v="974" actId="1076"/>
          <ac:graphicFrameMkLst>
            <pc:docMk/>
            <pc:sldMk cId="0" sldId="382"/>
            <ac:graphicFrameMk id="4" creationId="{00000000-0000-0000-0000-000000000000}"/>
          </ac:graphicFrameMkLst>
        </pc:graphicFrameChg>
        <pc:graphicFrameChg chg="mod modGraphic">
          <ac:chgData name="Hằng Phạm Thị Thúy" userId="ba7381d2-fdb7-4a8e-9c98-f67e13e2697c" providerId="ADAL" clId="{92EC4732-7F9D-47CC-AEC9-13520F0F686A}" dt="2022-10-25T13:43:15.834" v="974" actId="1076"/>
          <ac:graphicFrameMkLst>
            <pc:docMk/>
            <pc:sldMk cId="0" sldId="382"/>
            <ac:graphicFrameMk id="5" creationId="{00000000-0000-0000-0000-000000000000}"/>
          </ac:graphicFrameMkLst>
        </pc:graphicFrameChg>
        <pc:graphicFrameChg chg="mod modGraphic">
          <ac:chgData name="Hằng Phạm Thị Thúy" userId="ba7381d2-fdb7-4a8e-9c98-f67e13e2697c" providerId="ADAL" clId="{92EC4732-7F9D-47CC-AEC9-13520F0F686A}" dt="2022-10-25T13:43:15.834" v="974" actId="1076"/>
          <ac:graphicFrameMkLst>
            <pc:docMk/>
            <pc:sldMk cId="0" sldId="382"/>
            <ac:graphicFrameMk id="6" creationId="{00000000-0000-0000-0000-000000000000}"/>
          </ac:graphicFrameMkLst>
        </pc:graphicFrameChg>
        <pc:graphicFrameChg chg="mod modGraphic">
          <ac:chgData name="Hằng Phạm Thị Thúy" userId="ba7381d2-fdb7-4a8e-9c98-f67e13e2697c" providerId="ADAL" clId="{92EC4732-7F9D-47CC-AEC9-13520F0F686A}" dt="2022-10-25T13:43:15.834" v="974" actId="1076"/>
          <ac:graphicFrameMkLst>
            <pc:docMk/>
            <pc:sldMk cId="0" sldId="382"/>
            <ac:graphicFrameMk id="37956" creationId="{00000000-0000-0000-0000-000000000000}"/>
          </ac:graphicFrameMkLst>
        </pc:graphicFrameChg>
      </pc:sldChg>
      <pc:sldChg chg="delSp modSp del modAnim">
        <pc:chgData name="Hằng Phạm Thị Thúy" userId="ba7381d2-fdb7-4a8e-9c98-f67e13e2697c" providerId="ADAL" clId="{92EC4732-7F9D-47CC-AEC9-13520F0F686A}" dt="2022-10-25T15:53:32.429" v="1260" actId="47"/>
        <pc:sldMkLst>
          <pc:docMk/>
          <pc:sldMk cId="1606496473" sldId="383"/>
        </pc:sldMkLst>
        <pc:spChg chg="del mod">
          <ac:chgData name="Hằng Phạm Thị Thúy" userId="ba7381d2-fdb7-4a8e-9c98-f67e13e2697c" providerId="ADAL" clId="{92EC4732-7F9D-47CC-AEC9-13520F0F686A}" dt="2022-10-25T15:48:49.026" v="1223" actId="21"/>
          <ac:spMkLst>
            <pc:docMk/>
            <pc:sldMk cId="1606496473" sldId="383"/>
            <ac:spMk id="24582" creationId="{00000000-0000-0000-0000-000000000000}"/>
          </ac:spMkLst>
        </pc:spChg>
      </pc:sldChg>
      <pc:sldMasterChg chg="del delSldLayout">
        <pc:chgData name="Hằng Phạm Thị Thúy" userId="ba7381d2-fdb7-4a8e-9c98-f67e13e2697c" providerId="ADAL" clId="{92EC4732-7F9D-47CC-AEC9-13520F0F686A}" dt="2022-10-25T12:56:04.602" v="571" actId="47"/>
        <pc:sldMasterMkLst>
          <pc:docMk/>
          <pc:sldMasterMk cId="458625536" sldId="2147483662"/>
        </pc:sldMasterMkLst>
        <pc:sldLayoutChg chg="del">
          <pc:chgData name="Hằng Phạm Thị Thúy" userId="ba7381d2-fdb7-4a8e-9c98-f67e13e2697c" providerId="ADAL" clId="{92EC4732-7F9D-47CC-AEC9-13520F0F686A}" dt="2022-10-25T12:56:04.602" v="571" actId="47"/>
          <pc:sldLayoutMkLst>
            <pc:docMk/>
            <pc:sldMasterMk cId="458625536" sldId="2147483662"/>
            <pc:sldLayoutMk cId="443245475" sldId="2147483663"/>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1117587698" sldId="2147483664"/>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3773801721" sldId="2147483665"/>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2797147887" sldId="2147483666"/>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2221945465" sldId="2147483667"/>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3425616235" sldId="2147483668"/>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4058500923" sldId="2147483669"/>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2301534550" sldId="2147483670"/>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685066270" sldId="2147483671"/>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1360342899" sldId="2147483672"/>
          </pc:sldLayoutMkLst>
        </pc:sldLayoutChg>
        <pc:sldLayoutChg chg="del">
          <pc:chgData name="Hằng Phạm Thị Thúy" userId="ba7381d2-fdb7-4a8e-9c98-f67e13e2697c" providerId="ADAL" clId="{92EC4732-7F9D-47CC-AEC9-13520F0F686A}" dt="2022-10-25T12:56:04.602" v="571" actId="47"/>
          <pc:sldLayoutMkLst>
            <pc:docMk/>
            <pc:sldMasterMk cId="458625536" sldId="2147483662"/>
            <pc:sldLayoutMk cId="1307218444" sldId="2147483673"/>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1946113419" sldId="2147483674"/>
        </pc:sldMasterMkLst>
        <pc:sldLayoutChg chg="del">
          <pc:chgData name="Hằng Phạm Thị Thúy" userId="ba7381d2-fdb7-4a8e-9c98-f67e13e2697c" providerId="ADAL" clId="{92EC4732-7F9D-47CC-AEC9-13520F0F686A}" dt="2022-10-25T12:56:04.602" v="571" actId="47"/>
          <pc:sldLayoutMkLst>
            <pc:docMk/>
            <pc:sldMasterMk cId="1946113419" sldId="2147483674"/>
            <pc:sldLayoutMk cId="3354544018" sldId="2147483675"/>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2537880840" sldId="2147483676"/>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774798793" sldId="2147483677"/>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3742355432" sldId="2147483678"/>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3808831882" sldId="2147483679"/>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3249834687" sldId="2147483680"/>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604947140" sldId="2147483681"/>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4149881519" sldId="2147483682"/>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2619396767" sldId="2147483683"/>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3672942492" sldId="2147483684"/>
          </pc:sldLayoutMkLst>
        </pc:sldLayoutChg>
        <pc:sldLayoutChg chg="del">
          <pc:chgData name="Hằng Phạm Thị Thúy" userId="ba7381d2-fdb7-4a8e-9c98-f67e13e2697c" providerId="ADAL" clId="{92EC4732-7F9D-47CC-AEC9-13520F0F686A}" dt="2022-10-25T12:56:04.602" v="571" actId="47"/>
          <pc:sldLayoutMkLst>
            <pc:docMk/>
            <pc:sldMasterMk cId="1946113419" sldId="2147483674"/>
            <pc:sldLayoutMk cId="1069116674" sldId="2147483685"/>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1440908487" sldId="2147483686"/>
        </pc:sldMasterMkLst>
        <pc:sldLayoutChg chg="del">
          <pc:chgData name="Hằng Phạm Thị Thúy" userId="ba7381d2-fdb7-4a8e-9c98-f67e13e2697c" providerId="ADAL" clId="{92EC4732-7F9D-47CC-AEC9-13520F0F686A}" dt="2022-10-25T12:56:04.602" v="571" actId="47"/>
          <pc:sldLayoutMkLst>
            <pc:docMk/>
            <pc:sldMasterMk cId="1440908487" sldId="2147483686"/>
            <pc:sldLayoutMk cId="1786288842" sldId="2147483687"/>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2601083107" sldId="2147483688"/>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2506135629" sldId="2147483689"/>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1617840016" sldId="2147483690"/>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2066428008" sldId="2147483691"/>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1363892117" sldId="2147483692"/>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3398536268" sldId="2147483693"/>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4263592579" sldId="2147483694"/>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4011736466" sldId="2147483695"/>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1252987285" sldId="2147483696"/>
          </pc:sldLayoutMkLst>
        </pc:sldLayoutChg>
        <pc:sldLayoutChg chg="del">
          <pc:chgData name="Hằng Phạm Thị Thúy" userId="ba7381d2-fdb7-4a8e-9c98-f67e13e2697c" providerId="ADAL" clId="{92EC4732-7F9D-47CC-AEC9-13520F0F686A}" dt="2022-10-25T12:56:04.602" v="571" actId="47"/>
          <pc:sldLayoutMkLst>
            <pc:docMk/>
            <pc:sldMasterMk cId="1440908487" sldId="2147483686"/>
            <pc:sldLayoutMk cId="2133286201" sldId="2147483697"/>
          </pc:sldLayoutMkLst>
        </pc:sldLayoutChg>
      </pc:sldMasterChg>
      <pc:sldMasterChg chg="delSldLayout">
        <pc:chgData name="Hằng Phạm Thị Thúy" userId="ba7381d2-fdb7-4a8e-9c98-f67e13e2697c" providerId="ADAL" clId="{92EC4732-7F9D-47CC-AEC9-13520F0F686A}" dt="2022-10-25T12:56:56.452" v="572" actId="47"/>
        <pc:sldMasterMkLst>
          <pc:docMk/>
          <pc:sldMasterMk cId="927933573" sldId="2147483721"/>
        </pc:sldMasterMkLst>
        <pc:sldLayoutChg chg="del">
          <pc:chgData name="Hằng Phạm Thị Thúy" userId="ba7381d2-fdb7-4a8e-9c98-f67e13e2697c" providerId="ADAL" clId="{92EC4732-7F9D-47CC-AEC9-13520F0F686A}" dt="2022-10-25T12:56:56.452" v="572" actId="47"/>
          <pc:sldLayoutMkLst>
            <pc:docMk/>
            <pc:sldMasterMk cId="927933573" sldId="2147483721"/>
            <pc:sldLayoutMk cId="3739259431" sldId="2147483733"/>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2631349519" sldId="2147483721"/>
        </pc:sldMasterMkLst>
        <pc:sldLayoutChg chg="del">
          <pc:chgData name="Hằng Phạm Thị Thúy" userId="ba7381d2-fdb7-4a8e-9c98-f67e13e2697c" providerId="ADAL" clId="{92EC4732-7F9D-47CC-AEC9-13520F0F686A}" dt="2022-10-25T12:56:04.602" v="571" actId="47"/>
          <pc:sldLayoutMkLst>
            <pc:docMk/>
            <pc:sldMasterMk cId="2631349519" sldId="2147483721"/>
            <pc:sldLayoutMk cId="3602514646" sldId="2147483722"/>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520602727" sldId="2147483723"/>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418610565" sldId="2147483724"/>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346069969" sldId="2147483725"/>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465497434" sldId="2147483726"/>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868125577" sldId="2147483727"/>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3562059372" sldId="2147483728"/>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829946724" sldId="2147483729"/>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3426166281" sldId="2147483730"/>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336535119" sldId="2147483731"/>
          </pc:sldLayoutMkLst>
        </pc:sldLayoutChg>
        <pc:sldLayoutChg chg="del">
          <pc:chgData name="Hằng Phạm Thị Thúy" userId="ba7381d2-fdb7-4a8e-9c98-f67e13e2697c" providerId="ADAL" clId="{92EC4732-7F9D-47CC-AEC9-13520F0F686A}" dt="2022-10-25T12:56:04.602" v="571" actId="47"/>
          <pc:sldLayoutMkLst>
            <pc:docMk/>
            <pc:sldMasterMk cId="2631349519" sldId="2147483721"/>
            <pc:sldLayoutMk cId="2149441460" sldId="2147483732"/>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1921080084" sldId="2147483733"/>
        </pc:sldMasterMkLst>
        <pc:sldLayoutChg chg="del">
          <pc:chgData name="Hằng Phạm Thị Thúy" userId="ba7381d2-fdb7-4a8e-9c98-f67e13e2697c" providerId="ADAL" clId="{92EC4732-7F9D-47CC-AEC9-13520F0F686A}" dt="2022-10-25T12:56:04.602" v="571" actId="47"/>
          <pc:sldLayoutMkLst>
            <pc:docMk/>
            <pc:sldMasterMk cId="1921080084" sldId="2147483733"/>
            <pc:sldLayoutMk cId="2298003320" sldId="2147483734"/>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929160741" sldId="2147483735"/>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55401130" sldId="2147483736"/>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4005706526" sldId="2147483737"/>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437584081" sldId="2147483738"/>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371874093" sldId="2147483739"/>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786131119" sldId="2147483740"/>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998356074" sldId="2147483741"/>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4089785856" sldId="2147483742"/>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2298998424" sldId="2147483743"/>
          </pc:sldLayoutMkLst>
        </pc:sldLayoutChg>
        <pc:sldLayoutChg chg="del">
          <pc:chgData name="Hằng Phạm Thị Thúy" userId="ba7381d2-fdb7-4a8e-9c98-f67e13e2697c" providerId="ADAL" clId="{92EC4732-7F9D-47CC-AEC9-13520F0F686A}" dt="2022-10-25T12:56:04.602" v="571" actId="47"/>
          <pc:sldLayoutMkLst>
            <pc:docMk/>
            <pc:sldMasterMk cId="1921080084" sldId="2147483733"/>
            <pc:sldLayoutMk cId="1770284507" sldId="2147483744"/>
          </pc:sldLayoutMkLst>
        </pc:sldLayoutChg>
      </pc:sldMasterChg>
      <pc:sldMasterChg chg="del delSldLayout">
        <pc:chgData name="Hằng Phạm Thị Thúy" userId="ba7381d2-fdb7-4a8e-9c98-f67e13e2697c" providerId="ADAL" clId="{92EC4732-7F9D-47CC-AEC9-13520F0F686A}" dt="2022-10-25T12:56:57.996" v="573" actId="47"/>
        <pc:sldMasterMkLst>
          <pc:docMk/>
          <pc:sldMasterMk cId="2974832319" sldId="2147483735"/>
        </pc:sldMasterMkLst>
        <pc:sldLayoutChg chg="del">
          <pc:chgData name="Hằng Phạm Thị Thúy" userId="ba7381d2-fdb7-4a8e-9c98-f67e13e2697c" providerId="ADAL" clId="{92EC4732-7F9D-47CC-AEC9-13520F0F686A}" dt="2022-10-25T12:56:57.996" v="573" actId="47"/>
          <pc:sldLayoutMkLst>
            <pc:docMk/>
            <pc:sldMasterMk cId="2974832319" sldId="2147483735"/>
            <pc:sldLayoutMk cId="1959708192" sldId="2147483736"/>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1005249239" sldId="2147483737"/>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3700746315" sldId="2147483738"/>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2929793850" sldId="2147483739"/>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1584859654" sldId="2147483740"/>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3594267721" sldId="2147483741"/>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177831162" sldId="2147483742"/>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804016006" sldId="2147483743"/>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411188157" sldId="2147483744"/>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3983160426" sldId="2147483745"/>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2524696542" sldId="2147483746"/>
          </pc:sldLayoutMkLst>
        </pc:sldLayoutChg>
        <pc:sldLayoutChg chg="del">
          <pc:chgData name="Hằng Phạm Thị Thúy" userId="ba7381d2-fdb7-4a8e-9c98-f67e13e2697c" providerId="ADAL" clId="{92EC4732-7F9D-47CC-AEC9-13520F0F686A}" dt="2022-10-25T12:56:57.996" v="573" actId="47"/>
          <pc:sldLayoutMkLst>
            <pc:docMk/>
            <pc:sldMasterMk cId="2974832319" sldId="2147483735"/>
            <pc:sldLayoutMk cId="2858982886" sldId="2147483747"/>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3513211643" sldId="2147483745"/>
        </pc:sldMasterMkLst>
        <pc:sldLayoutChg chg="del">
          <pc:chgData name="Hằng Phạm Thị Thúy" userId="ba7381d2-fdb7-4a8e-9c98-f67e13e2697c" providerId="ADAL" clId="{92EC4732-7F9D-47CC-AEC9-13520F0F686A}" dt="2022-10-25T12:56:04.602" v="571" actId="47"/>
          <pc:sldLayoutMkLst>
            <pc:docMk/>
            <pc:sldMasterMk cId="3513211643" sldId="2147483745"/>
            <pc:sldLayoutMk cId="2244390838" sldId="2147483746"/>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347300715" sldId="2147483747"/>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2134991292" sldId="2147483748"/>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1415992642" sldId="2147483749"/>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3918498951" sldId="2147483750"/>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3833512085" sldId="2147483751"/>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2449286101" sldId="2147483752"/>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905972082" sldId="2147483753"/>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243209711" sldId="2147483754"/>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4155867032" sldId="2147483755"/>
          </pc:sldLayoutMkLst>
        </pc:sldLayoutChg>
        <pc:sldLayoutChg chg="del">
          <pc:chgData name="Hằng Phạm Thị Thúy" userId="ba7381d2-fdb7-4a8e-9c98-f67e13e2697c" providerId="ADAL" clId="{92EC4732-7F9D-47CC-AEC9-13520F0F686A}" dt="2022-10-25T12:56:04.602" v="571" actId="47"/>
          <pc:sldLayoutMkLst>
            <pc:docMk/>
            <pc:sldMasterMk cId="3513211643" sldId="2147483745"/>
            <pc:sldLayoutMk cId="2813036008" sldId="2147483756"/>
          </pc:sldLayoutMkLst>
        </pc:sldLayoutChg>
      </pc:sldMasterChg>
      <pc:sldMasterChg chg="del delSldLayout">
        <pc:chgData name="Hằng Phạm Thị Thúy" userId="ba7381d2-fdb7-4a8e-9c98-f67e13e2697c" providerId="ADAL" clId="{92EC4732-7F9D-47CC-AEC9-13520F0F686A}" dt="2022-10-25T15:09:54.328" v="1101" actId="47"/>
        <pc:sldMasterMkLst>
          <pc:docMk/>
          <pc:sldMasterMk cId="2334297779" sldId="2147483748"/>
        </pc:sldMasterMkLst>
        <pc:sldLayoutChg chg="del">
          <pc:chgData name="Hằng Phạm Thị Thúy" userId="ba7381d2-fdb7-4a8e-9c98-f67e13e2697c" providerId="ADAL" clId="{92EC4732-7F9D-47CC-AEC9-13520F0F686A}" dt="2022-10-25T15:09:54.328" v="1101" actId="47"/>
          <pc:sldLayoutMkLst>
            <pc:docMk/>
            <pc:sldMasterMk cId="2334297779" sldId="2147483748"/>
            <pc:sldLayoutMk cId="512707828" sldId="2147483749"/>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3740594995" sldId="2147483750"/>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1978837692" sldId="2147483751"/>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4218896409" sldId="2147483752"/>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2309385232" sldId="2147483753"/>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1134643044" sldId="2147483754"/>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194069617" sldId="2147483755"/>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3978819671" sldId="2147483756"/>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1398528770" sldId="2147483757"/>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3803410754" sldId="2147483758"/>
          </pc:sldLayoutMkLst>
        </pc:sldLayoutChg>
        <pc:sldLayoutChg chg="del">
          <pc:chgData name="Hằng Phạm Thị Thúy" userId="ba7381d2-fdb7-4a8e-9c98-f67e13e2697c" providerId="ADAL" clId="{92EC4732-7F9D-47CC-AEC9-13520F0F686A}" dt="2022-10-25T15:09:54.328" v="1101" actId="47"/>
          <pc:sldLayoutMkLst>
            <pc:docMk/>
            <pc:sldMasterMk cId="2334297779" sldId="2147483748"/>
            <pc:sldLayoutMk cId="2330677747" sldId="2147483759"/>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896356508" sldId="2147483757"/>
        </pc:sldMasterMkLst>
        <pc:sldLayoutChg chg="del">
          <pc:chgData name="Hằng Phạm Thị Thúy" userId="ba7381d2-fdb7-4a8e-9c98-f67e13e2697c" providerId="ADAL" clId="{92EC4732-7F9D-47CC-AEC9-13520F0F686A}" dt="2022-10-25T12:56:04.602" v="571" actId="47"/>
          <pc:sldLayoutMkLst>
            <pc:docMk/>
            <pc:sldMasterMk cId="896356508" sldId="2147483757"/>
            <pc:sldLayoutMk cId="573211308" sldId="2147483758"/>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441599598" sldId="2147483759"/>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972579780" sldId="2147483760"/>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4056016882" sldId="2147483761"/>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986573582" sldId="2147483762"/>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2152343304" sldId="2147483763"/>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084668063" sldId="2147483764"/>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298684123" sldId="2147483765"/>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613384511" sldId="2147483766"/>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3935428267" sldId="2147483767"/>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1599917130" sldId="2147483768"/>
          </pc:sldLayoutMkLst>
        </pc:sldLayoutChg>
        <pc:sldLayoutChg chg="del">
          <pc:chgData name="Hằng Phạm Thị Thúy" userId="ba7381d2-fdb7-4a8e-9c98-f67e13e2697c" providerId="ADAL" clId="{92EC4732-7F9D-47CC-AEC9-13520F0F686A}" dt="2022-10-25T12:56:04.602" v="571" actId="47"/>
          <pc:sldLayoutMkLst>
            <pc:docMk/>
            <pc:sldMasterMk cId="896356508" sldId="2147483757"/>
            <pc:sldLayoutMk cId="1241775676" sldId="2147483769"/>
          </pc:sldLayoutMkLst>
        </pc:sldLayoutChg>
      </pc:sldMasterChg>
      <pc:sldMasterChg chg="add del addSldLayout delSldLayout">
        <pc:chgData name="Hằng Phạm Thị Thúy" userId="ba7381d2-fdb7-4a8e-9c98-f67e13e2697c" providerId="ADAL" clId="{92EC4732-7F9D-47CC-AEC9-13520F0F686A}" dt="2022-10-25T13:15:29.162" v="739" actId="47"/>
        <pc:sldMasterMkLst>
          <pc:docMk/>
          <pc:sldMasterMk cId="1837026469" sldId="2147483760"/>
        </pc:sldMasterMkLst>
        <pc:sldLayoutChg chg="add del">
          <pc:chgData name="Hằng Phạm Thị Thúy" userId="ba7381d2-fdb7-4a8e-9c98-f67e13e2697c" providerId="ADAL" clId="{92EC4732-7F9D-47CC-AEC9-13520F0F686A}" dt="2022-10-25T13:15:29.162" v="739" actId="47"/>
          <pc:sldLayoutMkLst>
            <pc:docMk/>
            <pc:sldMasterMk cId="1837026469" sldId="2147483760"/>
            <pc:sldLayoutMk cId="928430502" sldId="2147483761"/>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2091990604" sldId="2147483762"/>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1591087700" sldId="2147483763"/>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618803499" sldId="2147483764"/>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745727993" sldId="2147483765"/>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1374221200" sldId="2147483766"/>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2820444497" sldId="2147483767"/>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2521920079" sldId="2147483768"/>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1390077974" sldId="2147483769"/>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2911324091" sldId="2147483770"/>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4188261946" sldId="2147483771"/>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1715727400" sldId="2147483772"/>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874689783" sldId="2147483773"/>
          </pc:sldLayoutMkLst>
        </pc:sldLayoutChg>
        <pc:sldLayoutChg chg="add del">
          <pc:chgData name="Hằng Phạm Thị Thúy" userId="ba7381d2-fdb7-4a8e-9c98-f67e13e2697c" providerId="ADAL" clId="{92EC4732-7F9D-47CC-AEC9-13520F0F686A}" dt="2022-10-25T13:15:29.162" v="739" actId="47"/>
          <pc:sldLayoutMkLst>
            <pc:docMk/>
            <pc:sldMasterMk cId="1837026469" sldId="2147483760"/>
            <pc:sldLayoutMk cId="457137148" sldId="2147483774"/>
          </pc:sldLayoutMkLst>
        </pc:sldLayoutChg>
      </pc:sldMasterChg>
      <pc:sldMasterChg chg="del delSldLayout">
        <pc:chgData name="Hằng Phạm Thị Thúy" userId="ba7381d2-fdb7-4a8e-9c98-f67e13e2697c" providerId="ADAL" clId="{92EC4732-7F9D-47CC-AEC9-13520F0F686A}" dt="2022-10-25T12:56:04.602" v="571" actId="47"/>
        <pc:sldMasterMkLst>
          <pc:docMk/>
          <pc:sldMasterMk cId="1923770438" sldId="2147483770"/>
        </pc:sldMasterMkLst>
        <pc:sldLayoutChg chg="del">
          <pc:chgData name="Hằng Phạm Thị Thúy" userId="ba7381d2-fdb7-4a8e-9c98-f67e13e2697c" providerId="ADAL" clId="{92EC4732-7F9D-47CC-AEC9-13520F0F686A}" dt="2022-10-25T12:56:04.602" v="571" actId="47"/>
          <pc:sldLayoutMkLst>
            <pc:docMk/>
            <pc:sldMasterMk cId="1923770438" sldId="2147483770"/>
            <pc:sldLayoutMk cId="4176300355" sldId="2147483771"/>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2092985201" sldId="2147483772"/>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1464915142" sldId="2147483773"/>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2739425562" sldId="2147483774"/>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3748967844" sldId="2147483775"/>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3211903682" sldId="2147483776"/>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3402335657" sldId="2147483777"/>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224452402" sldId="2147483778"/>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1524399834" sldId="2147483779"/>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460586996" sldId="2147483780"/>
          </pc:sldLayoutMkLst>
        </pc:sldLayoutChg>
        <pc:sldLayoutChg chg="del">
          <pc:chgData name="Hằng Phạm Thị Thúy" userId="ba7381d2-fdb7-4a8e-9c98-f67e13e2697c" providerId="ADAL" clId="{92EC4732-7F9D-47CC-AEC9-13520F0F686A}" dt="2022-10-25T12:56:04.602" v="571" actId="47"/>
          <pc:sldLayoutMkLst>
            <pc:docMk/>
            <pc:sldMasterMk cId="1923770438" sldId="2147483770"/>
            <pc:sldLayoutMk cId="3829749089" sldId="2147483781"/>
          </pc:sldLayoutMkLst>
        </pc:sldLayoutChg>
      </pc:sldMasterChg>
      <pc:sldMasterChg chg="del delSldLayout">
        <pc:chgData name="Hằng Phạm Thị Thúy" userId="ba7381d2-fdb7-4a8e-9c98-f67e13e2697c" providerId="ADAL" clId="{92EC4732-7F9D-47CC-AEC9-13520F0F686A}" dt="2022-10-25T12:52:13.540" v="564" actId="47"/>
        <pc:sldMasterMkLst>
          <pc:docMk/>
          <pc:sldMasterMk cId="2585674976" sldId="2147483782"/>
        </pc:sldMasterMkLst>
        <pc:sldLayoutChg chg="del">
          <pc:chgData name="Hằng Phạm Thị Thúy" userId="ba7381d2-fdb7-4a8e-9c98-f67e13e2697c" providerId="ADAL" clId="{92EC4732-7F9D-47CC-AEC9-13520F0F686A}" dt="2022-10-25T12:52:13.540" v="564" actId="47"/>
          <pc:sldLayoutMkLst>
            <pc:docMk/>
            <pc:sldMasterMk cId="2585674976" sldId="2147483782"/>
            <pc:sldLayoutMk cId="3217208918" sldId="2147483783"/>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3446283352" sldId="2147483784"/>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2264534249" sldId="2147483785"/>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1263514298" sldId="2147483786"/>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4175139930" sldId="2147483787"/>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1959567448" sldId="2147483788"/>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3463043235" sldId="2147483789"/>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202707640" sldId="2147483790"/>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2689864401" sldId="2147483791"/>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4079438240" sldId="2147483792"/>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2472910800" sldId="2147483793"/>
          </pc:sldLayoutMkLst>
        </pc:sldLayoutChg>
        <pc:sldLayoutChg chg="del">
          <pc:chgData name="Hằng Phạm Thị Thúy" userId="ba7381d2-fdb7-4a8e-9c98-f67e13e2697c" providerId="ADAL" clId="{92EC4732-7F9D-47CC-AEC9-13520F0F686A}" dt="2022-10-25T12:52:13.540" v="564" actId="47"/>
          <pc:sldLayoutMkLst>
            <pc:docMk/>
            <pc:sldMasterMk cId="2585674976" sldId="2147483782"/>
            <pc:sldLayoutMk cId="1995307893" sldId="2147483794"/>
          </pc:sldLayoutMkLst>
        </pc:sldLayoutChg>
      </pc:sldMasterChg>
    </pc:docChg>
  </pc:docChgLst>
  <pc:docChgLst>
    <pc:chgData name="Hằng Phạm Thị Thúy" userId="ba7381d2-fdb7-4a8e-9c98-f67e13e2697c" providerId="ADAL" clId="{6BEF9D12-C24F-4DC2-BE37-571201C28724}"/>
    <pc:docChg chg="modSld">
      <pc:chgData name="Hằng Phạm Thị Thúy" userId="ba7381d2-fdb7-4a8e-9c98-f67e13e2697c" providerId="ADAL" clId="{6BEF9D12-C24F-4DC2-BE37-571201C28724}" dt="2022-10-26T11:36:20.097" v="0" actId="1076"/>
      <pc:docMkLst>
        <pc:docMk/>
      </pc:docMkLst>
      <pc:sldChg chg="modSp mod">
        <pc:chgData name="Hằng Phạm Thị Thúy" userId="ba7381d2-fdb7-4a8e-9c98-f67e13e2697c" providerId="ADAL" clId="{6BEF9D12-C24F-4DC2-BE37-571201C28724}" dt="2022-10-26T11:36:20.097" v="0" actId="1076"/>
        <pc:sldMkLst>
          <pc:docMk/>
          <pc:sldMk cId="2488147829" sldId="298"/>
        </pc:sldMkLst>
        <pc:picChg chg="mod">
          <ac:chgData name="Hằng Phạm Thị Thúy" userId="ba7381d2-fdb7-4a8e-9c98-f67e13e2697c" providerId="ADAL" clId="{6BEF9D12-C24F-4DC2-BE37-571201C28724}" dt="2022-10-26T11:36:20.097" v="0" actId="1076"/>
          <ac:picMkLst>
            <pc:docMk/>
            <pc:sldMk cId="2488147829" sldId="298"/>
            <ac:picMk id="35" creationId="{00000000-0000-0000-0000-000000000000}"/>
          </ac:picMkLst>
        </pc:picChg>
      </pc:sldChg>
    </pc:docChg>
  </pc:docChgLst>
  <pc:docChgLst>
    <pc:chgData name="Hằng Phạm Thị Thúy" userId="ba7381d2-fdb7-4a8e-9c98-f67e13e2697c" providerId="ADAL" clId="{C764C280-94F0-4121-AD78-6DD1DC0F03B7}"/>
    <pc:docChg chg="delSld delMainMaster">
      <pc:chgData name="Hằng Phạm Thị Thúy" userId="ba7381d2-fdb7-4a8e-9c98-f67e13e2697c" providerId="ADAL" clId="{C764C280-94F0-4121-AD78-6DD1DC0F03B7}" dt="2022-10-29T16:43:10.335" v="0" actId="47"/>
      <pc:docMkLst>
        <pc:docMk/>
      </pc:docMkLst>
      <pc:sldChg chg="del">
        <pc:chgData name="Hằng Phạm Thị Thúy" userId="ba7381d2-fdb7-4a8e-9c98-f67e13e2697c" providerId="ADAL" clId="{C764C280-94F0-4121-AD78-6DD1DC0F03B7}" dt="2022-10-29T16:43:10.335" v="0" actId="47"/>
        <pc:sldMkLst>
          <pc:docMk/>
          <pc:sldMk cId="2488147829" sldId="298"/>
        </pc:sldMkLst>
      </pc:sldChg>
      <pc:sldChg chg="del">
        <pc:chgData name="Hằng Phạm Thị Thúy" userId="ba7381d2-fdb7-4a8e-9c98-f67e13e2697c" providerId="ADAL" clId="{C764C280-94F0-4121-AD78-6DD1DC0F03B7}" dt="2022-10-29T16:43:10.335" v="0" actId="47"/>
        <pc:sldMkLst>
          <pc:docMk/>
          <pc:sldMk cId="0" sldId="317"/>
        </pc:sldMkLst>
      </pc:sldChg>
      <pc:sldChg chg="del">
        <pc:chgData name="Hằng Phạm Thị Thúy" userId="ba7381d2-fdb7-4a8e-9c98-f67e13e2697c" providerId="ADAL" clId="{C764C280-94F0-4121-AD78-6DD1DC0F03B7}" dt="2022-10-29T16:43:10.335" v="0" actId="47"/>
        <pc:sldMkLst>
          <pc:docMk/>
          <pc:sldMk cId="1024460665" sldId="384"/>
        </pc:sldMkLst>
      </pc:sldChg>
      <pc:sldMasterChg chg="del delSldLayout">
        <pc:chgData name="Hằng Phạm Thị Thúy" userId="ba7381d2-fdb7-4a8e-9c98-f67e13e2697c" providerId="ADAL" clId="{C764C280-94F0-4121-AD78-6DD1DC0F03B7}" dt="2022-10-29T16:43:10.335" v="0" actId="47"/>
        <pc:sldMasterMkLst>
          <pc:docMk/>
          <pc:sldMasterMk cId="592509906" sldId="2147483710"/>
        </pc:sldMasterMkLst>
        <pc:sldLayoutChg chg="del">
          <pc:chgData name="Hằng Phạm Thị Thúy" userId="ba7381d2-fdb7-4a8e-9c98-f67e13e2697c" providerId="ADAL" clId="{C764C280-94F0-4121-AD78-6DD1DC0F03B7}" dt="2022-10-29T16:43:10.335" v="0" actId="47"/>
          <pc:sldLayoutMkLst>
            <pc:docMk/>
            <pc:sldMasterMk cId="592509906" sldId="2147483710"/>
            <pc:sldLayoutMk cId="3204712280" sldId="2147483711"/>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3569903801" sldId="2147483712"/>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1882120641" sldId="2147483713"/>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2355672524" sldId="2147483714"/>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2901193183" sldId="2147483715"/>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3582499557" sldId="2147483716"/>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498198015" sldId="2147483717"/>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1784988691" sldId="2147483718"/>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4055665886" sldId="2147483719"/>
          </pc:sldLayoutMkLst>
        </pc:sldLayoutChg>
        <pc:sldLayoutChg chg="del">
          <pc:chgData name="Hằng Phạm Thị Thúy" userId="ba7381d2-fdb7-4a8e-9c98-f67e13e2697c" providerId="ADAL" clId="{C764C280-94F0-4121-AD78-6DD1DC0F03B7}" dt="2022-10-29T16:43:10.335" v="0" actId="47"/>
          <pc:sldLayoutMkLst>
            <pc:docMk/>
            <pc:sldMasterMk cId="592509906" sldId="2147483710"/>
            <pc:sldLayoutMk cId="1377508659" sldId="2147483720"/>
          </pc:sldLayoutMkLst>
        </pc:sldLayoutChg>
      </pc:sldMasterChg>
      <pc:sldMasterChg chg="del delSldLayout">
        <pc:chgData name="Hằng Phạm Thị Thúy" userId="ba7381d2-fdb7-4a8e-9c98-f67e13e2697c" providerId="ADAL" clId="{C764C280-94F0-4121-AD78-6DD1DC0F03B7}" dt="2022-10-29T16:43:10.335" v="0" actId="47"/>
        <pc:sldMasterMkLst>
          <pc:docMk/>
          <pc:sldMasterMk cId="927933573" sldId="2147483721"/>
        </pc:sldMasterMkLst>
        <pc:sldLayoutChg chg="del">
          <pc:chgData name="Hằng Phạm Thị Thúy" userId="ba7381d2-fdb7-4a8e-9c98-f67e13e2697c" providerId="ADAL" clId="{C764C280-94F0-4121-AD78-6DD1DC0F03B7}" dt="2022-10-29T16:43:10.335" v="0" actId="47"/>
          <pc:sldLayoutMkLst>
            <pc:docMk/>
            <pc:sldMasterMk cId="927933573" sldId="2147483721"/>
            <pc:sldLayoutMk cId="1741829057" sldId="2147483722"/>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367954739" sldId="2147483723"/>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3748611915" sldId="2147483724"/>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661434619" sldId="2147483725"/>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1066273502" sldId="2147483726"/>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3186835063" sldId="2147483727"/>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3899306153" sldId="2147483728"/>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2859083138" sldId="2147483729"/>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1113792603" sldId="2147483730"/>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1092053497" sldId="2147483731"/>
          </pc:sldLayoutMkLst>
        </pc:sldLayoutChg>
        <pc:sldLayoutChg chg="del">
          <pc:chgData name="Hằng Phạm Thị Thúy" userId="ba7381d2-fdb7-4a8e-9c98-f67e13e2697c" providerId="ADAL" clId="{C764C280-94F0-4121-AD78-6DD1DC0F03B7}" dt="2022-10-29T16:43:10.335" v="0" actId="47"/>
          <pc:sldLayoutMkLst>
            <pc:docMk/>
            <pc:sldMasterMk cId="927933573" sldId="2147483721"/>
            <pc:sldLayoutMk cId="55483557" sldId="21474837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614A546-1B0A-DB21-AE3A-BE8352E8D63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2531" name="Rectangle 3">
            <a:extLst>
              <a:ext uri="{FF2B5EF4-FFF2-40B4-BE49-F238E27FC236}">
                <a16:creationId xmlns:a16="http://schemas.microsoft.com/office/drawing/2014/main" id="{C43B6715-B604-BC2E-1498-BA0732F549C4}"/>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48EC523E-40A8-4644-B246-CA7581A13486}" type="datetimeFigureOut">
              <a:rPr lang="en-US"/>
              <a:pPr>
                <a:defRPr/>
              </a:pPr>
              <a:t>30/10/2022</a:t>
            </a:fld>
            <a:endParaRPr lang="en-US"/>
          </a:p>
        </p:txBody>
      </p:sp>
      <p:sp>
        <p:nvSpPr>
          <p:cNvPr id="2052" name="Rectangle 4">
            <a:extLst>
              <a:ext uri="{FF2B5EF4-FFF2-40B4-BE49-F238E27FC236}">
                <a16:creationId xmlns:a16="http://schemas.microsoft.com/office/drawing/2014/main" id="{6383294F-194D-655E-C953-13F196EB779A}"/>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55BC3EA4-1221-79C8-4296-401544222A9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FCCFB15C-BAEE-133F-3E0F-FA43F0B7DF1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2535" name="Rectangle 7">
            <a:extLst>
              <a:ext uri="{FF2B5EF4-FFF2-40B4-BE49-F238E27FC236}">
                <a16:creationId xmlns:a16="http://schemas.microsoft.com/office/drawing/2014/main" id="{59FAB989-745E-1835-3D77-4A3D1C338CA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20CF33B-422D-4D3E-A87D-BDA0704A5A6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CF33B-422D-4D3E-A87D-BDA0704A5A63}" type="slidenum">
              <a:rPr lang="en-US" altLang="vi-VN" smtClean="0"/>
              <a:pPr>
                <a:defRPr/>
              </a:pPr>
              <a:t>3</a:t>
            </a:fld>
            <a:endParaRPr lang="en-US" altLang="vi-VN"/>
          </a:p>
        </p:txBody>
      </p:sp>
    </p:spTree>
    <p:extLst>
      <p:ext uri="{BB962C8B-B14F-4D97-AF65-F5344CB8AC3E}">
        <p14:creationId xmlns:p14="http://schemas.microsoft.com/office/powerpoint/2010/main" val="105406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64428A-B47B-4960-A80C-FD0739A6A4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209259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64428A-B47B-4960-A80C-FD0739A6A4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4677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51CDAC-CEAC-4A72-B8C2-C148E685FCB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64428A-B47B-4960-A80C-FD0739A6A4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141942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64428A-B47B-4960-A80C-FD0739A6A4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1931788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E91613-F5A8-4FE4-954B-9A6F93EB3B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89B40F-0DB2-4A4A-A7E2-DA7D1E375A8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532F09-1DF2-438C-A4F3-7FBF443CD1E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2BE651-4266-4E79-97D5-BB68A27B9D6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61E78-933E-4EE5-A5AB-DE077E0467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116923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61E78-933E-4EE5-A5AB-DE077E0467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61E78-933E-4EE5-A5AB-DE077E0467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426107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502A25-6B36-4393-9E01-7010A14C0B2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64428A-B47B-4960-A80C-FD0739A6A4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DF13A793-0415-846C-66C3-0BB462DFA142}"/>
              </a:ext>
            </a:extLst>
          </p:cNvPr>
          <p:cNvSpPr>
            <a:spLocks noGrp="1" noChangeArrowheads="1"/>
          </p:cNvSpPr>
          <p:nvPr>
            <p:ph type="dt" sz="half" idx="10"/>
          </p:nvPr>
        </p:nvSpPr>
        <p:spPr>
          <a:ln/>
        </p:spPr>
        <p:txBody>
          <a:bodyPr/>
          <a:lstStyle>
            <a:lvl1pPr>
              <a:defRPr/>
            </a:lvl1pPr>
          </a:lstStyle>
          <a:p>
            <a:pPr>
              <a:defRPr/>
            </a:pPr>
            <a:fld id="{D4C4B23E-92F6-44D4-B440-C0C6BF4E9229}" type="datetimeFigureOut">
              <a:rPr lang="en-US"/>
              <a:pPr>
                <a:defRPr/>
              </a:pPr>
              <a:t>30/10/2022</a:t>
            </a:fld>
            <a:endParaRPr lang="en-US"/>
          </a:p>
        </p:txBody>
      </p:sp>
      <p:sp>
        <p:nvSpPr>
          <p:cNvPr id="5" name="Rectangle 5">
            <a:extLst>
              <a:ext uri="{FF2B5EF4-FFF2-40B4-BE49-F238E27FC236}">
                <a16:creationId xmlns:a16="http://schemas.microsoft.com/office/drawing/2014/main" id="{2B9C15AC-F14D-373E-8353-0953FF326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914A98-6D50-13BD-A6C3-A6B715ED882E}"/>
              </a:ext>
            </a:extLst>
          </p:cNvPr>
          <p:cNvSpPr>
            <a:spLocks noGrp="1" noChangeArrowheads="1"/>
          </p:cNvSpPr>
          <p:nvPr>
            <p:ph type="sldNum" sz="quarter" idx="12"/>
          </p:nvPr>
        </p:nvSpPr>
        <p:spPr>
          <a:ln/>
        </p:spPr>
        <p:txBody>
          <a:bodyPr/>
          <a:lstStyle>
            <a:lvl1pPr>
              <a:defRPr/>
            </a:lvl1pPr>
          </a:lstStyle>
          <a:p>
            <a:pPr>
              <a:defRPr/>
            </a:pPr>
            <a:fld id="{8ECB38DE-1305-4CC3-B31E-F6D8A37B8463}" type="slidenum">
              <a:rPr lang="en-US" altLang="vi-VN"/>
              <a:pPr>
                <a:defRPr/>
              </a:pPr>
              <a:t>‹#›</a:t>
            </a:fld>
            <a:endParaRPr lang="en-US" altLang="vi-VN"/>
          </a:p>
        </p:txBody>
      </p:sp>
    </p:spTree>
    <p:extLst>
      <p:ext uri="{BB962C8B-B14F-4D97-AF65-F5344CB8AC3E}">
        <p14:creationId xmlns:p14="http://schemas.microsoft.com/office/powerpoint/2010/main" val="2599001725"/>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D9A9E865-0B9C-CC63-47B4-C3C8FE490F48}"/>
              </a:ext>
            </a:extLst>
          </p:cNvPr>
          <p:cNvSpPr>
            <a:spLocks noGrp="1" noChangeArrowheads="1"/>
          </p:cNvSpPr>
          <p:nvPr>
            <p:ph type="dt" sz="half" idx="10"/>
          </p:nvPr>
        </p:nvSpPr>
        <p:spPr>
          <a:ln/>
        </p:spPr>
        <p:txBody>
          <a:bodyPr/>
          <a:lstStyle>
            <a:lvl1pPr>
              <a:defRPr/>
            </a:lvl1pPr>
          </a:lstStyle>
          <a:p>
            <a:pPr>
              <a:defRPr/>
            </a:pPr>
            <a:fld id="{00BFE506-451E-4962-AD70-13E1CDBE78B6}" type="datetimeFigureOut">
              <a:rPr lang="en-US"/>
              <a:pPr>
                <a:defRPr/>
              </a:pPr>
              <a:t>30/10/2022</a:t>
            </a:fld>
            <a:endParaRPr lang="en-US"/>
          </a:p>
        </p:txBody>
      </p:sp>
      <p:sp>
        <p:nvSpPr>
          <p:cNvPr id="5" name="Rectangle 5">
            <a:extLst>
              <a:ext uri="{FF2B5EF4-FFF2-40B4-BE49-F238E27FC236}">
                <a16:creationId xmlns:a16="http://schemas.microsoft.com/office/drawing/2014/main" id="{BBB40BDB-3011-B33F-EAFF-959B681727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B3A70B-AC8C-6B29-2E0C-EED579DB104F}"/>
              </a:ext>
            </a:extLst>
          </p:cNvPr>
          <p:cNvSpPr>
            <a:spLocks noGrp="1" noChangeArrowheads="1"/>
          </p:cNvSpPr>
          <p:nvPr>
            <p:ph type="sldNum" sz="quarter" idx="12"/>
          </p:nvPr>
        </p:nvSpPr>
        <p:spPr>
          <a:ln/>
        </p:spPr>
        <p:txBody>
          <a:bodyPr/>
          <a:lstStyle>
            <a:lvl1pPr>
              <a:defRPr/>
            </a:lvl1pPr>
          </a:lstStyle>
          <a:p>
            <a:pPr>
              <a:defRPr/>
            </a:pPr>
            <a:fld id="{B369293E-7F16-45C3-8433-5132BD576563}" type="slidenum">
              <a:rPr lang="en-US" altLang="vi-VN"/>
              <a:pPr>
                <a:defRPr/>
              </a:pPr>
              <a:t>‹#›</a:t>
            </a:fld>
            <a:endParaRPr lang="en-US" altLang="vi-VN"/>
          </a:p>
        </p:txBody>
      </p:sp>
    </p:spTree>
    <p:extLst>
      <p:ext uri="{BB962C8B-B14F-4D97-AF65-F5344CB8AC3E}">
        <p14:creationId xmlns:p14="http://schemas.microsoft.com/office/powerpoint/2010/main" val="2712648270"/>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29073BD-0352-F880-8A61-0F0FCE5885EF}"/>
              </a:ext>
            </a:extLst>
          </p:cNvPr>
          <p:cNvSpPr>
            <a:spLocks noGrp="1" noChangeArrowheads="1"/>
          </p:cNvSpPr>
          <p:nvPr>
            <p:ph type="dt" sz="half" idx="10"/>
          </p:nvPr>
        </p:nvSpPr>
        <p:spPr>
          <a:ln/>
        </p:spPr>
        <p:txBody>
          <a:bodyPr/>
          <a:lstStyle>
            <a:lvl1pPr>
              <a:defRPr/>
            </a:lvl1pPr>
          </a:lstStyle>
          <a:p>
            <a:pPr>
              <a:defRPr/>
            </a:pPr>
            <a:fld id="{B268B8E9-8B87-45A0-B8A6-77B79F01C0B4}" type="datetimeFigureOut">
              <a:rPr lang="en-US"/>
              <a:pPr>
                <a:defRPr/>
              </a:pPr>
              <a:t>30/10/2022</a:t>
            </a:fld>
            <a:endParaRPr lang="en-US"/>
          </a:p>
        </p:txBody>
      </p:sp>
      <p:sp>
        <p:nvSpPr>
          <p:cNvPr id="5" name="Rectangle 5">
            <a:extLst>
              <a:ext uri="{FF2B5EF4-FFF2-40B4-BE49-F238E27FC236}">
                <a16:creationId xmlns:a16="http://schemas.microsoft.com/office/drawing/2014/main" id="{C9B2265B-F249-638B-C08A-4C193AA55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081CCB-DC37-F252-B7F7-8E49E427288C}"/>
              </a:ext>
            </a:extLst>
          </p:cNvPr>
          <p:cNvSpPr>
            <a:spLocks noGrp="1" noChangeArrowheads="1"/>
          </p:cNvSpPr>
          <p:nvPr>
            <p:ph type="sldNum" sz="quarter" idx="12"/>
          </p:nvPr>
        </p:nvSpPr>
        <p:spPr>
          <a:ln/>
        </p:spPr>
        <p:txBody>
          <a:bodyPr/>
          <a:lstStyle>
            <a:lvl1pPr>
              <a:defRPr/>
            </a:lvl1pPr>
          </a:lstStyle>
          <a:p>
            <a:pPr>
              <a:defRPr/>
            </a:pPr>
            <a:fld id="{D44D704B-C732-4A8C-AE18-D2705B59F268}" type="slidenum">
              <a:rPr lang="en-US" altLang="vi-VN"/>
              <a:pPr>
                <a:defRPr/>
              </a:pPr>
              <a:t>‹#›</a:t>
            </a:fld>
            <a:endParaRPr lang="en-US" altLang="vi-VN"/>
          </a:p>
        </p:txBody>
      </p:sp>
    </p:spTree>
    <p:extLst>
      <p:ext uri="{BB962C8B-B14F-4D97-AF65-F5344CB8AC3E}">
        <p14:creationId xmlns:p14="http://schemas.microsoft.com/office/powerpoint/2010/main" val="2804162725"/>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F0AF6870-6C4C-DC1F-B3DE-87EA765D2337}"/>
              </a:ext>
            </a:extLst>
          </p:cNvPr>
          <p:cNvSpPr>
            <a:spLocks noGrp="1" noChangeArrowheads="1"/>
          </p:cNvSpPr>
          <p:nvPr>
            <p:ph type="dt" sz="half" idx="10"/>
          </p:nvPr>
        </p:nvSpPr>
        <p:spPr>
          <a:ln/>
        </p:spPr>
        <p:txBody>
          <a:bodyPr/>
          <a:lstStyle>
            <a:lvl1pPr>
              <a:defRPr/>
            </a:lvl1pPr>
          </a:lstStyle>
          <a:p>
            <a:pPr>
              <a:defRPr/>
            </a:pPr>
            <a:fld id="{E98FDEFA-DC66-4374-A063-8D1DE015B87B}" type="datetimeFigureOut">
              <a:rPr lang="en-US"/>
              <a:pPr>
                <a:defRPr/>
              </a:pPr>
              <a:t>30/10/2022</a:t>
            </a:fld>
            <a:endParaRPr lang="en-US"/>
          </a:p>
        </p:txBody>
      </p:sp>
      <p:sp>
        <p:nvSpPr>
          <p:cNvPr id="4" name="Rectangle 5">
            <a:extLst>
              <a:ext uri="{FF2B5EF4-FFF2-40B4-BE49-F238E27FC236}">
                <a16:creationId xmlns:a16="http://schemas.microsoft.com/office/drawing/2014/main" id="{D16A9582-BC90-FEC7-4C32-4BB07E2332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E0F34E-D398-11FD-C80D-1675AEB02EE4}"/>
              </a:ext>
            </a:extLst>
          </p:cNvPr>
          <p:cNvSpPr>
            <a:spLocks noGrp="1" noChangeArrowheads="1"/>
          </p:cNvSpPr>
          <p:nvPr>
            <p:ph type="sldNum" sz="quarter" idx="12"/>
          </p:nvPr>
        </p:nvSpPr>
        <p:spPr>
          <a:ln/>
        </p:spPr>
        <p:txBody>
          <a:bodyPr/>
          <a:lstStyle>
            <a:lvl1pPr>
              <a:defRPr/>
            </a:lvl1pPr>
          </a:lstStyle>
          <a:p>
            <a:pPr>
              <a:defRPr/>
            </a:pPr>
            <a:fld id="{ACAF2C1C-2CC6-494B-9B4A-877824DC8FFF}" type="slidenum">
              <a:rPr lang="en-US" altLang="vi-VN"/>
              <a:pPr>
                <a:defRPr/>
              </a:pPr>
              <a:t>‹#›</a:t>
            </a:fld>
            <a:endParaRPr lang="en-US" altLang="vi-VN"/>
          </a:p>
        </p:txBody>
      </p:sp>
    </p:spTree>
    <p:extLst>
      <p:ext uri="{BB962C8B-B14F-4D97-AF65-F5344CB8AC3E}">
        <p14:creationId xmlns:p14="http://schemas.microsoft.com/office/powerpoint/2010/main" val="4281213028"/>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503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508000" y="4853895"/>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4721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24837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240633" y="2947117"/>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339638425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25241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22"/>
            <a:ext cx="114808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60" y="666750"/>
            <a:ext cx="57207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82" y="666750"/>
            <a:ext cx="5722988"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60" y="131649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49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685800" y="60202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0343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61692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4909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4E3C340-4CCB-F2D5-8D37-DCA1F53F9B5B}"/>
              </a:ext>
            </a:extLst>
          </p:cNvPr>
          <p:cNvSpPr>
            <a:spLocks noGrp="1" noChangeArrowheads="1"/>
          </p:cNvSpPr>
          <p:nvPr>
            <p:ph type="dt" sz="half" idx="10"/>
          </p:nvPr>
        </p:nvSpPr>
        <p:spPr>
          <a:ln/>
        </p:spPr>
        <p:txBody>
          <a:bodyPr/>
          <a:lstStyle>
            <a:lvl1pPr>
              <a:defRPr/>
            </a:lvl1pPr>
          </a:lstStyle>
          <a:p>
            <a:pPr>
              <a:defRPr/>
            </a:pPr>
            <a:fld id="{D1C1C1AB-DCD8-4B2A-B4D6-87D39D258329}" type="datetimeFigureOut">
              <a:rPr lang="en-US"/>
              <a:pPr>
                <a:defRPr/>
              </a:pPr>
              <a:t>30/10/2022</a:t>
            </a:fld>
            <a:endParaRPr lang="en-US"/>
          </a:p>
        </p:txBody>
      </p:sp>
      <p:sp>
        <p:nvSpPr>
          <p:cNvPr id="5" name="Rectangle 5">
            <a:extLst>
              <a:ext uri="{FF2B5EF4-FFF2-40B4-BE49-F238E27FC236}">
                <a16:creationId xmlns:a16="http://schemas.microsoft.com/office/drawing/2014/main" id="{956E0827-269A-504D-065C-B8AC645E6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3E874D-E1C5-597C-04A0-9C83FD689610}"/>
              </a:ext>
            </a:extLst>
          </p:cNvPr>
          <p:cNvSpPr>
            <a:spLocks noGrp="1" noChangeArrowheads="1"/>
          </p:cNvSpPr>
          <p:nvPr>
            <p:ph type="sldNum" sz="quarter" idx="12"/>
          </p:nvPr>
        </p:nvSpPr>
        <p:spPr>
          <a:ln/>
        </p:spPr>
        <p:txBody>
          <a:bodyPr/>
          <a:lstStyle>
            <a:lvl1pPr>
              <a:defRPr/>
            </a:lvl1pPr>
          </a:lstStyle>
          <a:p>
            <a:pPr>
              <a:defRPr/>
            </a:pPr>
            <a:fld id="{D1D3EE32-7484-4DEC-A815-16A59F742633}" type="slidenum">
              <a:rPr lang="en-US" altLang="vi-VN"/>
              <a:pPr>
                <a:defRPr/>
              </a:pPr>
              <a:t>‹#›</a:t>
            </a:fld>
            <a:endParaRPr lang="en-US" altLang="vi-VN"/>
          </a:p>
        </p:txBody>
      </p:sp>
    </p:spTree>
    <p:extLst>
      <p:ext uri="{BB962C8B-B14F-4D97-AF65-F5344CB8AC3E}">
        <p14:creationId xmlns:p14="http://schemas.microsoft.com/office/powerpoint/2010/main" val="3573033438"/>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57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609600" y="5486403"/>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26"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828257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5"/>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63"/>
            <a:ext cx="78232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70205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42302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8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80"/>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29825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3F2C8-1776-460E-9A1A-BD8AF6F09AFE}" type="slidenum">
              <a:rPr lang="en-US"/>
              <a:pPr>
                <a:defRPr/>
              </a:pPr>
              <a:t>‹#›</a:t>
            </a:fld>
            <a:endParaRPr lang="en-US"/>
          </a:p>
        </p:txBody>
      </p:sp>
    </p:spTree>
    <p:extLst>
      <p:ext uri="{BB962C8B-B14F-4D97-AF65-F5344CB8AC3E}">
        <p14:creationId xmlns:p14="http://schemas.microsoft.com/office/powerpoint/2010/main" val="1539241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D38D2-4D48-4AA8-A431-1753CE7C5028}" type="slidenum">
              <a:rPr lang="en-US"/>
              <a:pPr>
                <a:defRPr/>
              </a:pPr>
              <a:t>‹#›</a:t>
            </a:fld>
            <a:endParaRPr lang="en-US"/>
          </a:p>
        </p:txBody>
      </p:sp>
    </p:spTree>
    <p:extLst>
      <p:ext uri="{BB962C8B-B14F-4D97-AF65-F5344CB8AC3E}">
        <p14:creationId xmlns:p14="http://schemas.microsoft.com/office/powerpoint/2010/main" val="253924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813C6-82ED-4DF1-BF13-772B03AC2FE9}" type="slidenum">
              <a:rPr lang="en-US"/>
              <a:pPr>
                <a:defRPr/>
              </a:pPr>
              <a:t>‹#›</a:t>
            </a:fld>
            <a:endParaRPr lang="en-US"/>
          </a:p>
        </p:txBody>
      </p:sp>
    </p:spTree>
    <p:extLst>
      <p:ext uri="{BB962C8B-B14F-4D97-AF65-F5344CB8AC3E}">
        <p14:creationId xmlns:p14="http://schemas.microsoft.com/office/powerpoint/2010/main" val="382344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34EC68-AF54-47F6-87A8-3AE1A05E146B}" type="slidenum">
              <a:rPr lang="en-US"/>
              <a:pPr>
                <a:defRPr/>
              </a:pPr>
              <a:t>‹#›</a:t>
            </a:fld>
            <a:endParaRPr lang="en-US"/>
          </a:p>
        </p:txBody>
      </p:sp>
    </p:spTree>
    <p:extLst>
      <p:ext uri="{BB962C8B-B14F-4D97-AF65-F5344CB8AC3E}">
        <p14:creationId xmlns:p14="http://schemas.microsoft.com/office/powerpoint/2010/main" val="126406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C505F5-D2B4-4901-B944-26CE8E418A29}" type="slidenum">
              <a:rPr lang="en-US"/>
              <a:pPr>
                <a:defRPr/>
              </a:pPr>
              <a:t>‹#›</a:t>
            </a:fld>
            <a:endParaRPr lang="en-US"/>
          </a:p>
        </p:txBody>
      </p:sp>
    </p:spTree>
    <p:extLst>
      <p:ext uri="{BB962C8B-B14F-4D97-AF65-F5344CB8AC3E}">
        <p14:creationId xmlns:p14="http://schemas.microsoft.com/office/powerpoint/2010/main" val="156618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F68104-A184-4CB3-8DBF-FDC584B9D750}" type="slidenum">
              <a:rPr lang="en-US"/>
              <a:pPr>
                <a:defRPr/>
              </a:pPr>
              <a:t>‹#›</a:t>
            </a:fld>
            <a:endParaRPr lang="en-US"/>
          </a:p>
        </p:txBody>
      </p:sp>
    </p:spTree>
    <p:extLst>
      <p:ext uri="{BB962C8B-B14F-4D97-AF65-F5344CB8AC3E}">
        <p14:creationId xmlns:p14="http://schemas.microsoft.com/office/powerpoint/2010/main" val="184987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2894C20-A2F4-93E9-2F3B-05F25804BF4D}"/>
              </a:ext>
            </a:extLst>
          </p:cNvPr>
          <p:cNvSpPr>
            <a:spLocks noGrp="1" noChangeArrowheads="1"/>
          </p:cNvSpPr>
          <p:nvPr>
            <p:ph type="dt" sz="half" idx="10"/>
          </p:nvPr>
        </p:nvSpPr>
        <p:spPr>
          <a:ln/>
        </p:spPr>
        <p:txBody>
          <a:bodyPr/>
          <a:lstStyle>
            <a:lvl1pPr>
              <a:defRPr/>
            </a:lvl1pPr>
          </a:lstStyle>
          <a:p>
            <a:pPr>
              <a:defRPr/>
            </a:pPr>
            <a:fld id="{82B568CD-F2EB-4878-81F1-56EE531D280E}" type="datetimeFigureOut">
              <a:rPr lang="en-US"/>
              <a:pPr>
                <a:defRPr/>
              </a:pPr>
              <a:t>30/10/2022</a:t>
            </a:fld>
            <a:endParaRPr lang="en-US"/>
          </a:p>
        </p:txBody>
      </p:sp>
      <p:sp>
        <p:nvSpPr>
          <p:cNvPr id="5" name="Rectangle 5">
            <a:extLst>
              <a:ext uri="{FF2B5EF4-FFF2-40B4-BE49-F238E27FC236}">
                <a16:creationId xmlns:a16="http://schemas.microsoft.com/office/drawing/2014/main" id="{E58DC41E-3F99-1463-A6E6-2E56068D9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A3D5EB-322C-0D0D-F88C-2118DA1EB548}"/>
              </a:ext>
            </a:extLst>
          </p:cNvPr>
          <p:cNvSpPr>
            <a:spLocks noGrp="1" noChangeArrowheads="1"/>
          </p:cNvSpPr>
          <p:nvPr>
            <p:ph type="sldNum" sz="quarter" idx="12"/>
          </p:nvPr>
        </p:nvSpPr>
        <p:spPr>
          <a:ln/>
        </p:spPr>
        <p:txBody>
          <a:bodyPr/>
          <a:lstStyle>
            <a:lvl1pPr>
              <a:defRPr/>
            </a:lvl1pPr>
          </a:lstStyle>
          <a:p>
            <a:pPr>
              <a:defRPr/>
            </a:pPr>
            <a:fld id="{B29A84B7-B586-453B-ACB7-288FA06DEDF5}" type="slidenum">
              <a:rPr lang="en-US" altLang="vi-VN"/>
              <a:pPr>
                <a:defRPr/>
              </a:pPr>
              <a:t>‹#›</a:t>
            </a:fld>
            <a:endParaRPr lang="en-US" altLang="vi-VN"/>
          </a:p>
        </p:txBody>
      </p:sp>
    </p:spTree>
    <p:extLst>
      <p:ext uri="{BB962C8B-B14F-4D97-AF65-F5344CB8AC3E}">
        <p14:creationId xmlns:p14="http://schemas.microsoft.com/office/powerpoint/2010/main" val="3762799085"/>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AECF57-C509-42F1-BFA7-9150710B0B79}" type="slidenum">
              <a:rPr lang="en-US"/>
              <a:pPr>
                <a:defRPr/>
              </a:pPr>
              <a:t>‹#›</a:t>
            </a:fld>
            <a:endParaRPr lang="en-US"/>
          </a:p>
        </p:txBody>
      </p:sp>
    </p:spTree>
    <p:extLst>
      <p:ext uri="{BB962C8B-B14F-4D97-AF65-F5344CB8AC3E}">
        <p14:creationId xmlns:p14="http://schemas.microsoft.com/office/powerpoint/2010/main" val="2881962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5B233-7E19-4638-A69D-145BAF6A03A2}" type="slidenum">
              <a:rPr lang="en-US"/>
              <a:pPr>
                <a:defRPr/>
              </a:pPr>
              <a:t>‹#›</a:t>
            </a:fld>
            <a:endParaRPr lang="en-US"/>
          </a:p>
        </p:txBody>
      </p:sp>
    </p:spTree>
    <p:extLst>
      <p:ext uri="{BB962C8B-B14F-4D97-AF65-F5344CB8AC3E}">
        <p14:creationId xmlns:p14="http://schemas.microsoft.com/office/powerpoint/2010/main" val="201509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2E9EEB-08F6-48F7-80DE-013FFECF1ECF}" type="slidenum">
              <a:rPr lang="en-US"/>
              <a:pPr>
                <a:defRPr/>
              </a:pPr>
              <a:t>‹#›</a:t>
            </a:fld>
            <a:endParaRPr lang="en-US"/>
          </a:p>
        </p:txBody>
      </p:sp>
    </p:spTree>
    <p:extLst>
      <p:ext uri="{BB962C8B-B14F-4D97-AF65-F5344CB8AC3E}">
        <p14:creationId xmlns:p14="http://schemas.microsoft.com/office/powerpoint/2010/main" val="746605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D541F-5471-4EA4-821F-83B0EB5FF0A9}" type="slidenum">
              <a:rPr lang="en-US"/>
              <a:pPr>
                <a:defRPr/>
              </a:pPr>
              <a:t>‹#›</a:t>
            </a:fld>
            <a:endParaRPr lang="en-US"/>
          </a:p>
        </p:txBody>
      </p:sp>
    </p:spTree>
    <p:extLst>
      <p:ext uri="{BB962C8B-B14F-4D97-AF65-F5344CB8AC3E}">
        <p14:creationId xmlns:p14="http://schemas.microsoft.com/office/powerpoint/2010/main" val="1050333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F88DF-BA8E-49F4-987E-1B878A60FF64}" type="slidenum">
              <a:rPr lang="en-US"/>
              <a:pPr>
                <a:defRPr/>
              </a:pPr>
              <a:t>‹#›</a:t>
            </a:fld>
            <a:endParaRPr lang="en-US"/>
          </a:p>
        </p:txBody>
      </p:sp>
    </p:spTree>
    <p:extLst>
      <p:ext uri="{BB962C8B-B14F-4D97-AF65-F5344CB8AC3E}">
        <p14:creationId xmlns:p14="http://schemas.microsoft.com/office/powerpoint/2010/main" val="266398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1FEE98BF-20BD-2257-ECFB-DFE643D23E27}"/>
              </a:ext>
            </a:extLst>
          </p:cNvPr>
          <p:cNvSpPr>
            <a:spLocks noGrp="1" noChangeArrowheads="1"/>
          </p:cNvSpPr>
          <p:nvPr>
            <p:ph type="dt" sz="half" idx="10"/>
          </p:nvPr>
        </p:nvSpPr>
        <p:spPr>
          <a:ln/>
        </p:spPr>
        <p:txBody>
          <a:bodyPr/>
          <a:lstStyle>
            <a:lvl1pPr>
              <a:defRPr/>
            </a:lvl1pPr>
          </a:lstStyle>
          <a:p>
            <a:pPr>
              <a:defRPr/>
            </a:pPr>
            <a:fld id="{85C06CEB-0A83-4F26-A772-A929781C923D}" type="datetimeFigureOut">
              <a:rPr lang="en-US"/>
              <a:pPr>
                <a:defRPr/>
              </a:pPr>
              <a:t>30/10/2022</a:t>
            </a:fld>
            <a:endParaRPr lang="en-US"/>
          </a:p>
        </p:txBody>
      </p:sp>
      <p:sp>
        <p:nvSpPr>
          <p:cNvPr id="6" name="Rectangle 5">
            <a:extLst>
              <a:ext uri="{FF2B5EF4-FFF2-40B4-BE49-F238E27FC236}">
                <a16:creationId xmlns:a16="http://schemas.microsoft.com/office/drawing/2014/main" id="{72C36D41-904C-7F33-8A8F-D6BA258FC6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7E8A27-AE35-B6BD-58E0-D2EF0AD74F9E}"/>
              </a:ext>
            </a:extLst>
          </p:cNvPr>
          <p:cNvSpPr>
            <a:spLocks noGrp="1" noChangeArrowheads="1"/>
          </p:cNvSpPr>
          <p:nvPr>
            <p:ph type="sldNum" sz="quarter" idx="12"/>
          </p:nvPr>
        </p:nvSpPr>
        <p:spPr>
          <a:ln/>
        </p:spPr>
        <p:txBody>
          <a:bodyPr/>
          <a:lstStyle>
            <a:lvl1pPr>
              <a:defRPr/>
            </a:lvl1pPr>
          </a:lstStyle>
          <a:p>
            <a:pPr>
              <a:defRPr/>
            </a:pPr>
            <a:fld id="{4BBE4211-686F-4416-A0B1-4708DBAA58A8}" type="slidenum">
              <a:rPr lang="en-US" altLang="vi-VN"/>
              <a:pPr>
                <a:defRPr/>
              </a:pPr>
              <a:t>‹#›</a:t>
            </a:fld>
            <a:endParaRPr lang="en-US" altLang="vi-VN"/>
          </a:p>
        </p:txBody>
      </p:sp>
    </p:spTree>
    <p:extLst>
      <p:ext uri="{BB962C8B-B14F-4D97-AF65-F5344CB8AC3E}">
        <p14:creationId xmlns:p14="http://schemas.microsoft.com/office/powerpoint/2010/main" val="178981175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2318C187-82E2-AE1F-B510-F6FD50AAA414}"/>
              </a:ext>
            </a:extLst>
          </p:cNvPr>
          <p:cNvSpPr>
            <a:spLocks noGrp="1" noChangeArrowheads="1"/>
          </p:cNvSpPr>
          <p:nvPr>
            <p:ph type="dt" sz="half" idx="10"/>
          </p:nvPr>
        </p:nvSpPr>
        <p:spPr>
          <a:ln/>
        </p:spPr>
        <p:txBody>
          <a:bodyPr/>
          <a:lstStyle>
            <a:lvl1pPr>
              <a:defRPr/>
            </a:lvl1pPr>
          </a:lstStyle>
          <a:p>
            <a:pPr>
              <a:defRPr/>
            </a:pPr>
            <a:fld id="{BB2B22F8-8FB1-443A-B7AD-C6424F9447BD}" type="datetimeFigureOut">
              <a:rPr lang="en-US"/>
              <a:pPr>
                <a:defRPr/>
              </a:pPr>
              <a:t>30/10/2022</a:t>
            </a:fld>
            <a:endParaRPr lang="en-US"/>
          </a:p>
        </p:txBody>
      </p:sp>
      <p:sp>
        <p:nvSpPr>
          <p:cNvPr id="8" name="Rectangle 5">
            <a:extLst>
              <a:ext uri="{FF2B5EF4-FFF2-40B4-BE49-F238E27FC236}">
                <a16:creationId xmlns:a16="http://schemas.microsoft.com/office/drawing/2014/main" id="{DF309B70-F31B-0579-5714-DCF8C9786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BD19A0-A677-A9F0-41C2-C681B30CD788}"/>
              </a:ext>
            </a:extLst>
          </p:cNvPr>
          <p:cNvSpPr>
            <a:spLocks noGrp="1" noChangeArrowheads="1"/>
          </p:cNvSpPr>
          <p:nvPr>
            <p:ph type="sldNum" sz="quarter" idx="12"/>
          </p:nvPr>
        </p:nvSpPr>
        <p:spPr>
          <a:ln/>
        </p:spPr>
        <p:txBody>
          <a:bodyPr/>
          <a:lstStyle>
            <a:lvl1pPr>
              <a:defRPr/>
            </a:lvl1pPr>
          </a:lstStyle>
          <a:p>
            <a:pPr>
              <a:defRPr/>
            </a:pPr>
            <a:fld id="{3C694715-65BF-4E2B-8262-819553DAE43E}" type="slidenum">
              <a:rPr lang="en-US" altLang="vi-VN"/>
              <a:pPr>
                <a:defRPr/>
              </a:pPr>
              <a:t>‹#›</a:t>
            </a:fld>
            <a:endParaRPr lang="en-US" altLang="vi-VN"/>
          </a:p>
        </p:txBody>
      </p:sp>
    </p:spTree>
    <p:extLst>
      <p:ext uri="{BB962C8B-B14F-4D97-AF65-F5344CB8AC3E}">
        <p14:creationId xmlns:p14="http://schemas.microsoft.com/office/powerpoint/2010/main" val="989076605"/>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786904AC-DD85-AB7F-3CBB-B98720A3FF59}"/>
              </a:ext>
            </a:extLst>
          </p:cNvPr>
          <p:cNvSpPr>
            <a:spLocks noGrp="1" noChangeArrowheads="1"/>
          </p:cNvSpPr>
          <p:nvPr>
            <p:ph type="dt" sz="half" idx="10"/>
          </p:nvPr>
        </p:nvSpPr>
        <p:spPr>
          <a:ln/>
        </p:spPr>
        <p:txBody>
          <a:bodyPr/>
          <a:lstStyle>
            <a:lvl1pPr>
              <a:defRPr/>
            </a:lvl1pPr>
          </a:lstStyle>
          <a:p>
            <a:pPr>
              <a:defRPr/>
            </a:pPr>
            <a:fld id="{B40E9C6E-6CE1-499E-8A12-889292ED5DE6}" type="datetimeFigureOut">
              <a:rPr lang="en-US"/>
              <a:pPr>
                <a:defRPr/>
              </a:pPr>
              <a:t>30/10/2022</a:t>
            </a:fld>
            <a:endParaRPr lang="en-US"/>
          </a:p>
        </p:txBody>
      </p:sp>
      <p:sp>
        <p:nvSpPr>
          <p:cNvPr id="4" name="Rectangle 5">
            <a:extLst>
              <a:ext uri="{FF2B5EF4-FFF2-40B4-BE49-F238E27FC236}">
                <a16:creationId xmlns:a16="http://schemas.microsoft.com/office/drawing/2014/main" id="{1C8B8C69-5DBC-E687-C0F0-45F96115C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C46C2A-C21A-CDBB-1445-B43CE682BAC6}"/>
              </a:ext>
            </a:extLst>
          </p:cNvPr>
          <p:cNvSpPr>
            <a:spLocks noGrp="1" noChangeArrowheads="1"/>
          </p:cNvSpPr>
          <p:nvPr>
            <p:ph type="sldNum" sz="quarter" idx="12"/>
          </p:nvPr>
        </p:nvSpPr>
        <p:spPr>
          <a:ln/>
        </p:spPr>
        <p:txBody>
          <a:bodyPr/>
          <a:lstStyle>
            <a:lvl1pPr>
              <a:defRPr/>
            </a:lvl1pPr>
          </a:lstStyle>
          <a:p>
            <a:pPr>
              <a:defRPr/>
            </a:pPr>
            <a:fld id="{C6043716-CC53-4518-84C1-B43A69073EF4}" type="slidenum">
              <a:rPr lang="en-US" altLang="vi-VN"/>
              <a:pPr>
                <a:defRPr/>
              </a:pPr>
              <a:t>‹#›</a:t>
            </a:fld>
            <a:endParaRPr lang="en-US" altLang="vi-VN"/>
          </a:p>
        </p:txBody>
      </p:sp>
    </p:spTree>
    <p:extLst>
      <p:ext uri="{BB962C8B-B14F-4D97-AF65-F5344CB8AC3E}">
        <p14:creationId xmlns:p14="http://schemas.microsoft.com/office/powerpoint/2010/main" val="428695273"/>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9CEB47-094A-C987-48E8-7CF67940686C}"/>
              </a:ext>
            </a:extLst>
          </p:cNvPr>
          <p:cNvSpPr>
            <a:spLocks noGrp="1" noChangeArrowheads="1"/>
          </p:cNvSpPr>
          <p:nvPr>
            <p:ph type="dt" sz="half" idx="10"/>
          </p:nvPr>
        </p:nvSpPr>
        <p:spPr>
          <a:ln/>
        </p:spPr>
        <p:txBody>
          <a:bodyPr/>
          <a:lstStyle>
            <a:lvl1pPr>
              <a:defRPr/>
            </a:lvl1pPr>
          </a:lstStyle>
          <a:p>
            <a:pPr>
              <a:defRPr/>
            </a:pPr>
            <a:fld id="{B8E54A9D-CBE7-44F3-B51D-FE851B88BA04}" type="datetimeFigureOut">
              <a:rPr lang="en-US"/>
              <a:pPr>
                <a:defRPr/>
              </a:pPr>
              <a:t>30/10/2022</a:t>
            </a:fld>
            <a:endParaRPr lang="en-US"/>
          </a:p>
        </p:txBody>
      </p:sp>
      <p:sp>
        <p:nvSpPr>
          <p:cNvPr id="3" name="Rectangle 5">
            <a:extLst>
              <a:ext uri="{FF2B5EF4-FFF2-40B4-BE49-F238E27FC236}">
                <a16:creationId xmlns:a16="http://schemas.microsoft.com/office/drawing/2014/main" id="{C0CC92E5-1587-15BA-0E7B-C1AE7DA39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C932C67-F139-A5FD-20AA-7EDB2F52246B}"/>
              </a:ext>
            </a:extLst>
          </p:cNvPr>
          <p:cNvSpPr>
            <a:spLocks noGrp="1" noChangeArrowheads="1"/>
          </p:cNvSpPr>
          <p:nvPr>
            <p:ph type="sldNum" sz="quarter" idx="12"/>
          </p:nvPr>
        </p:nvSpPr>
        <p:spPr>
          <a:ln/>
        </p:spPr>
        <p:txBody>
          <a:bodyPr/>
          <a:lstStyle>
            <a:lvl1pPr>
              <a:defRPr/>
            </a:lvl1pPr>
          </a:lstStyle>
          <a:p>
            <a:pPr>
              <a:defRPr/>
            </a:pPr>
            <a:fld id="{F5A3756B-1BA3-40BD-B6A7-7C449D997A64}" type="slidenum">
              <a:rPr lang="en-US" altLang="vi-VN"/>
              <a:pPr>
                <a:defRPr/>
              </a:pPr>
              <a:t>‹#›</a:t>
            </a:fld>
            <a:endParaRPr lang="en-US" altLang="vi-VN"/>
          </a:p>
        </p:txBody>
      </p:sp>
    </p:spTree>
    <p:extLst>
      <p:ext uri="{BB962C8B-B14F-4D97-AF65-F5344CB8AC3E}">
        <p14:creationId xmlns:p14="http://schemas.microsoft.com/office/powerpoint/2010/main" val="64355621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063F9FA-97EA-7F4D-5AD4-2C2539C9F409}"/>
              </a:ext>
            </a:extLst>
          </p:cNvPr>
          <p:cNvSpPr>
            <a:spLocks noGrp="1" noChangeArrowheads="1"/>
          </p:cNvSpPr>
          <p:nvPr>
            <p:ph type="dt" sz="half" idx="10"/>
          </p:nvPr>
        </p:nvSpPr>
        <p:spPr>
          <a:ln/>
        </p:spPr>
        <p:txBody>
          <a:bodyPr/>
          <a:lstStyle>
            <a:lvl1pPr>
              <a:defRPr/>
            </a:lvl1pPr>
          </a:lstStyle>
          <a:p>
            <a:pPr>
              <a:defRPr/>
            </a:pPr>
            <a:fld id="{682918FE-A755-4362-8E1C-F5B77297FC46}" type="datetimeFigureOut">
              <a:rPr lang="en-US"/>
              <a:pPr>
                <a:defRPr/>
              </a:pPr>
              <a:t>30/10/2022</a:t>
            </a:fld>
            <a:endParaRPr lang="en-US"/>
          </a:p>
        </p:txBody>
      </p:sp>
      <p:sp>
        <p:nvSpPr>
          <p:cNvPr id="6" name="Rectangle 5">
            <a:extLst>
              <a:ext uri="{FF2B5EF4-FFF2-40B4-BE49-F238E27FC236}">
                <a16:creationId xmlns:a16="http://schemas.microsoft.com/office/drawing/2014/main" id="{24880E66-AE03-FEFE-361B-7863613E6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903296-C62B-9BF3-898C-C37E6ADE8863}"/>
              </a:ext>
            </a:extLst>
          </p:cNvPr>
          <p:cNvSpPr>
            <a:spLocks noGrp="1" noChangeArrowheads="1"/>
          </p:cNvSpPr>
          <p:nvPr>
            <p:ph type="sldNum" sz="quarter" idx="12"/>
          </p:nvPr>
        </p:nvSpPr>
        <p:spPr>
          <a:ln/>
        </p:spPr>
        <p:txBody>
          <a:bodyPr/>
          <a:lstStyle>
            <a:lvl1pPr>
              <a:defRPr/>
            </a:lvl1pPr>
          </a:lstStyle>
          <a:p>
            <a:pPr>
              <a:defRPr/>
            </a:pPr>
            <a:fld id="{29DD73A1-E488-49FB-B7A9-9C6A93CC4621}" type="slidenum">
              <a:rPr lang="en-US" altLang="vi-VN"/>
              <a:pPr>
                <a:defRPr/>
              </a:pPr>
              <a:t>‹#›</a:t>
            </a:fld>
            <a:endParaRPr lang="en-US" altLang="vi-VN"/>
          </a:p>
        </p:txBody>
      </p:sp>
    </p:spTree>
    <p:extLst>
      <p:ext uri="{BB962C8B-B14F-4D97-AF65-F5344CB8AC3E}">
        <p14:creationId xmlns:p14="http://schemas.microsoft.com/office/powerpoint/2010/main" val="1151463085"/>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A4A484-B01A-FAF7-3CA5-E9ABB40A2ADF}"/>
              </a:ext>
            </a:extLst>
          </p:cNvPr>
          <p:cNvSpPr>
            <a:spLocks noGrp="1" noChangeArrowheads="1"/>
          </p:cNvSpPr>
          <p:nvPr>
            <p:ph type="dt" sz="half" idx="10"/>
          </p:nvPr>
        </p:nvSpPr>
        <p:spPr>
          <a:ln/>
        </p:spPr>
        <p:txBody>
          <a:bodyPr/>
          <a:lstStyle>
            <a:lvl1pPr>
              <a:defRPr/>
            </a:lvl1pPr>
          </a:lstStyle>
          <a:p>
            <a:pPr>
              <a:defRPr/>
            </a:pPr>
            <a:fld id="{F50E5ADA-8C77-4D4A-940C-7B43085C037D}" type="datetimeFigureOut">
              <a:rPr lang="en-US"/>
              <a:pPr>
                <a:defRPr/>
              </a:pPr>
              <a:t>30/10/2022</a:t>
            </a:fld>
            <a:endParaRPr lang="en-US"/>
          </a:p>
        </p:txBody>
      </p:sp>
      <p:sp>
        <p:nvSpPr>
          <p:cNvPr id="6" name="Rectangle 5">
            <a:extLst>
              <a:ext uri="{FF2B5EF4-FFF2-40B4-BE49-F238E27FC236}">
                <a16:creationId xmlns:a16="http://schemas.microsoft.com/office/drawing/2014/main" id="{13B5D571-1506-5AE7-1B31-1EDD54EBB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C0F413-B8A5-F11B-070A-BA958C74B316}"/>
              </a:ext>
            </a:extLst>
          </p:cNvPr>
          <p:cNvSpPr>
            <a:spLocks noGrp="1" noChangeArrowheads="1"/>
          </p:cNvSpPr>
          <p:nvPr>
            <p:ph type="sldNum" sz="quarter" idx="12"/>
          </p:nvPr>
        </p:nvSpPr>
        <p:spPr>
          <a:ln/>
        </p:spPr>
        <p:txBody>
          <a:bodyPr/>
          <a:lstStyle>
            <a:lvl1pPr>
              <a:defRPr/>
            </a:lvl1pPr>
          </a:lstStyle>
          <a:p>
            <a:pPr>
              <a:defRPr/>
            </a:pPr>
            <a:fld id="{590D5A7B-4DBC-4FFD-B48D-22D4E2FC5E27}" type="slidenum">
              <a:rPr lang="en-US" altLang="vi-VN"/>
              <a:pPr>
                <a:defRPr/>
              </a:pPr>
              <a:t>‹#›</a:t>
            </a:fld>
            <a:endParaRPr lang="en-US" altLang="vi-VN"/>
          </a:p>
        </p:txBody>
      </p:sp>
    </p:spTree>
    <p:extLst>
      <p:ext uri="{BB962C8B-B14F-4D97-AF65-F5344CB8AC3E}">
        <p14:creationId xmlns:p14="http://schemas.microsoft.com/office/powerpoint/2010/main" val="2002838489"/>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F57C16-E520-0D4D-23F6-784ABD35B2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411F6611-BE14-CEE7-AFE1-FF34BD183F67}"/>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5604" name="Rectangle 4">
            <a:extLst>
              <a:ext uri="{FF2B5EF4-FFF2-40B4-BE49-F238E27FC236}">
                <a16:creationId xmlns:a16="http://schemas.microsoft.com/office/drawing/2014/main" id="{1AF086BD-8CC0-B60D-31AF-21CEF3242F3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fld id="{D2C89DD2-9CF6-416C-9313-92D1DCC3F103}" type="datetimeFigureOut">
              <a:rPr lang="en-US"/>
              <a:pPr>
                <a:defRPr/>
              </a:pPr>
              <a:t>30/10/2022</a:t>
            </a:fld>
            <a:endParaRPr lang="en-US"/>
          </a:p>
        </p:txBody>
      </p:sp>
      <p:sp>
        <p:nvSpPr>
          <p:cNvPr id="25605" name="Rectangle 5">
            <a:extLst>
              <a:ext uri="{FF2B5EF4-FFF2-40B4-BE49-F238E27FC236}">
                <a16:creationId xmlns:a16="http://schemas.microsoft.com/office/drawing/2014/main" id="{5D733A8D-F475-7B5D-012D-46C4978D9CC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25606" name="Rectangle 6">
            <a:extLst>
              <a:ext uri="{FF2B5EF4-FFF2-40B4-BE49-F238E27FC236}">
                <a16:creationId xmlns:a16="http://schemas.microsoft.com/office/drawing/2014/main" id="{3B17B653-C5AD-82CC-513A-BA90F16468B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1E4EC76-7D9A-443F-86B9-7747F12C439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406400" y="1554168"/>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10972800" y="6477462"/>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685800" y="105844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9159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291A1E0-7103-4A00-B628-4DA6A3C29AD3}" type="slidenum">
              <a:rPr lang="en-US"/>
              <a:pPr>
                <a:defRPr/>
              </a:pPr>
              <a:t>‹#›</a:t>
            </a:fld>
            <a:endParaRPr lang="en-US"/>
          </a:p>
        </p:txBody>
      </p:sp>
    </p:spTree>
    <p:extLst>
      <p:ext uri="{BB962C8B-B14F-4D97-AF65-F5344CB8AC3E}">
        <p14:creationId xmlns:p14="http://schemas.microsoft.com/office/powerpoint/2010/main" val="31370808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hyperlink" Target="../hoan/hoan/Ca%20mau%20-%20tap%20&#273;oc%205.ppt#-1,16,Slide 1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5.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7.xml"/><Relationship Id="rId7" Type="http://schemas.openxmlformats.org/officeDocument/2006/relationships/image" Target="../media/image29.png"/><Relationship Id="rId2" Type="http://schemas.openxmlformats.org/officeDocument/2006/relationships/audio" Target="file:///D:\MEGAsync\GA5\GA%20&#273;i&#7879;n%20t&#7917;\5T&#272;9t18%20&#272;&#7845;t%20C&#224;%20Mau\Dat%20Mui%20Ca%20Mau%20-Ho&#224;ng%20Hi&#7879;p-%20Trong%20Tan%20%5bMP3%20128kbps%5d.mp3" TargetMode="External"/><Relationship Id="rId1" Type="http://schemas.openxmlformats.org/officeDocument/2006/relationships/audio" Target="file:///D:\14-15\GA5\GA%20&#273;i&#7879;n%20t&#7917;\4T&#272;23T46%20Khu&#769;c%20ha&#769;t%20ru\Loi%20Ru%20Tren%20Nuong%20-%20Le%20Dung.mp3" TargetMode="Externa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video" Target="file:///D:\MEGAsync\GA5\GA%20&#273;i&#7879;n%20t&#7917;\5T&#272;9t18%20&#272;&#7845;t%20C&#224;%20Mau\Hi&#7879;n%20t&#432;&#7907;ng%20t&#7921;%20nhi&#234;n%20M&#432;a%20r&#224;o%20Gi&#243;%20S&#7845;m%20Ch&#7899;p%20-%20Copy.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2">
            <a:extLst>
              <a:ext uri="{FF2B5EF4-FFF2-40B4-BE49-F238E27FC236}">
                <a16:creationId xmlns:a16="http://schemas.microsoft.com/office/drawing/2014/main" id="{C5BFF99D-1852-47E6-46EC-72DEBC53E8A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a:extLst>
              <a:ext uri="{FF2B5EF4-FFF2-40B4-BE49-F238E27FC236}">
                <a16:creationId xmlns:a16="http://schemas.microsoft.com/office/drawing/2014/main" id="{9B0784CE-121B-F4D5-D715-44D7164E6355}"/>
              </a:ext>
            </a:extLst>
          </p:cNvPr>
          <p:cNvSpPr txBox="1">
            <a:spLocks noChangeArrowheads="1"/>
          </p:cNvSpPr>
          <p:nvPr/>
        </p:nvSpPr>
        <p:spPr bwMode="auto">
          <a:xfrm>
            <a:off x="2286000" y="2828835"/>
            <a:ext cx="7620000" cy="1200329"/>
          </a:xfrm>
          <a:prstGeom prst="rect">
            <a:avLst/>
          </a:prstGeom>
          <a:noFill/>
          <a:ln>
            <a:noFill/>
          </a:ln>
        </p:spPr>
        <p:txBody>
          <a:bodyPr wrap="square">
            <a:spAutoFit/>
          </a:bodyPr>
          <a:lstStyle>
            <a:lvl1pPr marL="571500" indent="-571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defRPr/>
            </a:pPr>
            <a:r>
              <a:rPr lang="en-US" altLang="en-US" sz="3200" i="1" err="1">
                <a:solidFill>
                  <a:srgbClr val="0033CC"/>
                </a:solidFill>
                <a:cs typeface="Times New Roman" panose="02020603050405020304" pitchFamily="18" charset="0"/>
              </a:rPr>
              <a:t>Thứ</a:t>
            </a:r>
            <a:r>
              <a:rPr lang="en-US" altLang="en-US" sz="3200" i="1">
                <a:solidFill>
                  <a:srgbClr val="0033CC"/>
                </a:solidFill>
                <a:cs typeface="Times New Roman" panose="02020603050405020304" pitchFamily="18" charset="0"/>
              </a:rPr>
              <a:t> </a:t>
            </a:r>
            <a:r>
              <a:rPr lang="en-US" altLang="en-US" sz="3200" i="1" smtClean="0">
                <a:solidFill>
                  <a:srgbClr val="0033CC"/>
                </a:solidFill>
                <a:cs typeface="Times New Roman" panose="02020603050405020304" pitchFamily="18" charset="0"/>
              </a:rPr>
              <a:t>năm</a:t>
            </a:r>
            <a:r>
              <a:rPr lang="en-US" altLang="en-US" sz="3200" i="1" smtClean="0">
                <a:solidFill>
                  <a:srgbClr val="0033CC"/>
                </a:solidFill>
                <a:cs typeface="Times New Roman" panose="02020603050405020304" pitchFamily="18" charset="0"/>
              </a:rPr>
              <a:t> </a:t>
            </a:r>
            <a:r>
              <a:rPr lang="en-US" altLang="en-US" sz="3200" i="1" err="1">
                <a:solidFill>
                  <a:srgbClr val="0033CC"/>
                </a:solidFill>
                <a:cs typeface="Times New Roman" panose="02020603050405020304" pitchFamily="18" charset="0"/>
              </a:rPr>
              <a:t>ngày</a:t>
            </a:r>
            <a:r>
              <a:rPr lang="en-US" altLang="en-US" sz="3200" i="1">
                <a:solidFill>
                  <a:srgbClr val="0033CC"/>
                </a:solidFill>
                <a:cs typeface="Times New Roman" panose="02020603050405020304" pitchFamily="18" charset="0"/>
              </a:rPr>
              <a:t> </a:t>
            </a:r>
            <a:r>
              <a:rPr lang="en-US" altLang="en-US" sz="3200" i="1" smtClean="0">
                <a:solidFill>
                  <a:srgbClr val="0033CC"/>
                </a:solidFill>
                <a:cs typeface="Times New Roman" panose="02020603050405020304" pitchFamily="18" charset="0"/>
              </a:rPr>
              <a:t>03 </a:t>
            </a:r>
            <a:r>
              <a:rPr lang="en-US" altLang="en-US" sz="3200" i="1" dirty="0" err="1">
                <a:solidFill>
                  <a:srgbClr val="0033CC"/>
                </a:solidFill>
                <a:cs typeface="Times New Roman" panose="02020603050405020304" pitchFamily="18" charset="0"/>
              </a:rPr>
              <a:t>tháng</a:t>
            </a:r>
            <a:r>
              <a:rPr lang="en-US" altLang="en-US" sz="3200" i="1" dirty="0">
                <a:solidFill>
                  <a:srgbClr val="0033CC"/>
                </a:solidFill>
                <a:cs typeface="Times New Roman" panose="02020603050405020304" pitchFamily="18" charset="0"/>
              </a:rPr>
              <a:t> 11 </a:t>
            </a:r>
            <a:r>
              <a:rPr lang="en-US" altLang="en-US" sz="3200" i="1" dirty="0" err="1">
                <a:solidFill>
                  <a:srgbClr val="0033CC"/>
                </a:solidFill>
                <a:cs typeface="Times New Roman" panose="02020603050405020304" pitchFamily="18" charset="0"/>
              </a:rPr>
              <a:t>năm</a:t>
            </a:r>
            <a:r>
              <a:rPr lang="en-US" altLang="en-US" sz="3200" i="1" dirty="0">
                <a:solidFill>
                  <a:srgbClr val="0033CC"/>
                </a:solidFill>
                <a:cs typeface="Times New Roman" panose="02020603050405020304" pitchFamily="18" charset="0"/>
              </a:rPr>
              <a:t> 2022</a:t>
            </a:r>
          </a:p>
          <a:p>
            <a:pPr marL="0" indent="0" algn="ctr" eaLnBrk="1" hangingPunct="1">
              <a:defRPr/>
            </a:pPr>
            <a:r>
              <a:rPr lang="en-US" altLang="en-US" sz="4000" b="1" dirty="0">
                <a:solidFill>
                  <a:srgbClr val="FF0000"/>
                </a:solidFill>
                <a:cs typeface="Times New Roman" panose="02020603050405020304" pitchFamily="18" charset="0"/>
              </a:rPr>
              <a:t>TẬP ĐỌC</a:t>
            </a:r>
            <a:endParaRPr lang="vi-VN" altLang="en-US" sz="4000" b="1" dirty="0">
              <a:solidFill>
                <a:srgbClr val="FF0000"/>
              </a:solidFill>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circle(in)">
                                      <p:cBhvr>
                                        <p:cTn id="10"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hân thương dừa nước">
            <a:extLst>
              <a:ext uri="{FF2B5EF4-FFF2-40B4-BE49-F238E27FC236}">
                <a16:creationId xmlns:a16="http://schemas.microsoft.com/office/drawing/2014/main" id="{D976EEA4-9975-065D-ED54-05C3D720A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9" y="1"/>
            <a:ext cx="122224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6">
            <a:extLst>
              <a:ext uri="{FF2B5EF4-FFF2-40B4-BE49-F238E27FC236}">
                <a16:creationId xmlns:a16="http://schemas.microsoft.com/office/drawing/2014/main" id="{18B18DCF-539B-99DE-04D1-40EFDD3A6FAA}"/>
              </a:ext>
            </a:extLst>
          </p:cNvPr>
          <p:cNvSpPr>
            <a:spLocks noChangeArrowheads="1" noChangeShapeType="1"/>
          </p:cNvSpPr>
          <p:nvPr/>
        </p:nvSpPr>
        <p:spPr bwMode="auto">
          <a:xfrm>
            <a:off x="4038600" y="6095999"/>
            <a:ext cx="4114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effectLst>
                  <a:outerShdw dist="45791" dir="2021404" algn="ctr" rotWithShape="0">
                    <a:srgbClr val="B2B2B2">
                      <a:alpha val="78000"/>
                    </a:srgbClr>
                  </a:outerShdw>
                </a:effectLst>
                <a:latin typeface="Times New Roman"/>
                <a:cs typeface="Times New Roman"/>
              </a:rPr>
              <a:t>Cây</a:t>
            </a:r>
            <a:r>
              <a:rPr lang="en-US" sz="3600" b="1" kern="10" dirty="0">
                <a:solidFill>
                  <a:srgbClr val="FF0000"/>
                </a:solidFill>
                <a:effectLst>
                  <a:outerShdw dist="45791" dir="2021404" algn="ctr" rotWithShape="0">
                    <a:srgbClr val="B2B2B2">
                      <a:alpha val="78000"/>
                    </a:srgbClr>
                  </a:outerShdw>
                </a:effectLst>
                <a:latin typeface="Times New Roman"/>
                <a:cs typeface="Times New Roman"/>
              </a:rPr>
              <a:t> </a:t>
            </a:r>
            <a:r>
              <a:rPr lang="en-US" sz="3600" b="1" kern="10" dirty="0" err="1">
                <a:solidFill>
                  <a:srgbClr val="FF0000"/>
                </a:solidFill>
                <a:effectLst>
                  <a:outerShdw dist="45791" dir="2021404" algn="ctr" rotWithShape="0">
                    <a:srgbClr val="B2B2B2">
                      <a:alpha val="78000"/>
                    </a:srgbClr>
                  </a:outerShdw>
                </a:effectLst>
                <a:latin typeface="Times New Roman"/>
                <a:cs typeface="Times New Roman"/>
              </a:rPr>
              <a:t>bình</a:t>
            </a:r>
            <a:r>
              <a:rPr lang="en-US" sz="3600" b="1" kern="10" dirty="0">
                <a:solidFill>
                  <a:srgbClr val="FF0000"/>
                </a:solidFill>
                <a:effectLst>
                  <a:outerShdw dist="45791" dir="2021404" algn="ctr" rotWithShape="0">
                    <a:srgbClr val="B2B2B2">
                      <a:alpha val="78000"/>
                    </a:srgbClr>
                  </a:outerShdw>
                </a:effectLst>
                <a:latin typeface="Times New Roman"/>
                <a:cs typeface="Times New Roman"/>
              </a:rPr>
              <a:t> </a:t>
            </a:r>
            <a:r>
              <a:rPr lang="en-US" sz="3600" b="1" kern="10" dirty="0" err="1">
                <a:solidFill>
                  <a:srgbClr val="FF0000"/>
                </a:solidFill>
                <a:effectLst>
                  <a:outerShdw dist="45791" dir="2021404" algn="ctr" rotWithShape="0">
                    <a:srgbClr val="B2B2B2">
                      <a:alpha val="78000"/>
                    </a:srgbClr>
                  </a:outerShdw>
                </a:effectLst>
                <a:latin typeface="Times New Roman"/>
                <a:cs typeface="Times New Roman"/>
              </a:rPr>
              <a:t>bát</a:t>
            </a:r>
            <a:endParaRPr lang="en-US" sz="3600" b="1" kern="10" dirty="0">
              <a:solidFill>
                <a:srgbClr val="FF0000"/>
              </a:solidFill>
              <a:effectLst>
                <a:outerShdw dist="45791" dir="2021404" algn="ctr" rotWithShape="0">
                  <a:srgbClr val="B2B2B2">
                    <a:alpha val="78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circle(in)">
                                      <p:cBhvr>
                                        <p:cTn id="10"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ông dụng của cây đước | Vinmec">
            <a:extLst>
              <a:ext uri="{FF2B5EF4-FFF2-40B4-BE49-F238E27FC236}">
                <a16:creationId xmlns:a16="http://schemas.microsoft.com/office/drawing/2014/main" id="{C78266DD-2A7A-A0CA-650B-87BAEC6D0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239"/>
            <a:ext cx="8229600" cy="68505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ấm và Đước - Cỏ - Cây - Hoa - Lá - Forum">
            <a:extLst>
              <a:ext uri="{FF2B5EF4-FFF2-40B4-BE49-F238E27FC236}">
                <a16:creationId xmlns:a16="http://schemas.microsoft.com/office/drawing/2014/main" id="{B0449E87-DF53-E580-EC77-9355C49B0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4343399"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6">
            <a:extLst>
              <a:ext uri="{FF2B5EF4-FFF2-40B4-BE49-F238E27FC236}">
                <a16:creationId xmlns:a16="http://schemas.microsoft.com/office/drawing/2014/main" id="{33061EB8-F3D3-CE34-4E99-9AD08048858A}"/>
              </a:ext>
            </a:extLst>
          </p:cNvPr>
          <p:cNvSpPr>
            <a:spLocks noChangeArrowheads="1" noChangeShapeType="1"/>
          </p:cNvSpPr>
          <p:nvPr/>
        </p:nvSpPr>
        <p:spPr bwMode="auto">
          <a:xfrm>
            <a:off x="8877300" y="6096000"/>
            <a:ext cx="26670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a:noFill/>
                </a:ln>
                <a:solidFill>
                  <a:schemeClr val="tx2"/>
                </a:solidFill>
                <a:effectLst>
                  <a:outerShdw dist="45791" dir="2021404" algn="ctr" rotWithShape="0">
                    <a:srgbClr val="B2B2B2">
                      <a:alpha val="78000"/>
                    </a:srgbClr>
                  </a:outerShdw>
                </a:effectLst>
                <a:uLnTx/>
                <a:uFillTx/>
                <a:latin typeface="Times New Roman"/>
                <a:ea typeface="+mn-ea"/>
                <a:cs typeface="Times New Roman"/>
              </a:rPr>
              <a:t>Cây đước</a:t>
            </a:r>
            <a:endParaRPr kumimoji="0" lang="en-US" sz="3600" b="1" i="0" u="none" strike="noStrike" kern="10" cap="none" spc="0" normalizeH="0" baseline="0" noProof="0" dirty="0">
              <a:ln>
                <a:noFill/>
              </a:ln>
              <a:solidFill>
                <a:schemeClr val="tx2"/>
              </a:solidFill>
              <a:effectLst>
                <a:outerShdw dist="45791" dir="2021404" algn="ctr" rotWithShape="0">
                  <a:srgbClr val="B2B2B2">
                    <a:alpha val="78000"/>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433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circle(in)">
                                      <p:cBhvr>
                                        <p:cTn id="10" dur="2000"/>
                                        <p:tgtEl>
                                          <p:spTgt spid="512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8"/>
          <p:cNvSpPr txBox="1">
            <a:spLocks noChangeArrowheads="1"/>
          </p:cNvSpPr>
          <p:nvPr/>
        </p:nvSpPr>
        <p:spPr bwMode="auto">
          <a:xfrm>
            <a:off x="1615282" y="29945"/>
            <a:ext cx="94337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Luyện</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đọc</a:t>
            </a: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Tìm</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hiểu</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bài</a:t>
            </a:r>
            <a:r>
              <a:rPr lang="en-GB" sz="3600" b="1" dirty="0">
                <a:solidFill>
                  <a:srgbClr val="000000"/>
                </a:solidFill>
                <a:latin typeface="Times New Roman" pitchFamily="18" charset="0"/>
                <a:cs typeface="Times New Roman" pitchFamily="18" charset="0"/>
              </a:rPr>
              <a:t>:</a:t>
            </a:r>
          </a:p>
        </p:txBody>
      </p:sp>
      <p:sp>
        <p:nvSpPr>
          <p:cNvPr id="11269" name="Text Box 8"/>
          <p:cNvSpPr txBox="1">
            <a:spLocks noChangeArrowheads="1"/>
          </p:cNvSpPr>
          <p:nvPr/>
        </p:nvSpPr>
        <p:spPr bwMode="auto">
          <a:xfrm>
            <a:off x="427117" y="67238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Đọc</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đúng</a:t>
            </a:r>
            <a:r>
              <a:rPr lang="en-GB" sz="3600" dirty="0">
                <a:solidFill>
                  <a:srgbClr val="000000"/>
                </a:solidFill>
                <a:latin typeface="Times New Roman" pitchFamily="18" charset="0"/>
                <a:cs typeface="Times New Roman" pitchFamily="18" charset="0"/>
              </a:rPr>
              <a:t>:</a:t>
            </a:r>
          </a:p>
        </p:txBody>
      </p:sp>
      <p:sp>
        <p:nvSpPr>
          <p:cNvPr id="11270" name="Text Box 8"/>
          <p:cNvSpPr txBox="1">
            <a:spLocks noChangeArrowheads="1"/>
          </p:cNvSpPr>
          <p:nvPr/>
        </p:nvSpPr>
        <p:spPr bwMode="auto">
          <a:xfrm>
            <a:off x="509667" y="1191309"/>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a:t>
            </a:r>
          </a:p>
        </p:txBody>
      </p:sp>
      <p:sp>
        <p:nvSpPr>
          <p:cNvPr id="11271" name="Text Box 8"/>
          <p:cNvSpPr txBox="1">
            <a:spLocks noChangeArrowheads="1"/>
          </p:cNvSpPr>
          <p:nvPr/>
        </p:nvSpPr>
        <p:spPr bwMode="auto">
          <a:xfrm>
            <a:off x="509667" y="1706849"/>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Câu</a:t>
            </a:r>
            <a:r>
              <a:rPr lang="en-GB" sz="3600" dirty="0">
                <a:solidFill>
                  <a:srgbClr val="000000"/>
                </a:solidFill>
                <a:latin typeface="Times New Roman" pitchFamily="18" charset="0"/>
                <a:cs typeface="Times New Roman" pitchFamily="18" charset="0"/>
              </a:rPr>
              <a:t>:</a:t>
            </a:r>
          </a:p>
        </p:txBody>
      </p:sp>
      <p:sp>
        <p:nvSpPr>
          <p:cNvPr id="20" name="Rectangle 19"/>
          <p:cNvSpPr/>
          <p:nvPr/>
        </p:nvSpPr>
        <p:spPr>
          <a:xfrm>
            <a:off x="427117" y="2454980"/>
            <a:ext cx="5190039" cy="274952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ts val="600"/>
              </a:spcBef>
              <a:defRPr/>
            </a:pP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thượng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võ</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cha </a:t>
            </a:r>
            <a:r>
              <a:rPr lang="en-US" sz="3600" dirty="0" err="1">
                <a:solidFill>
                  <a:srgbClr val="002060"/>
                </a:solidFill>
                <a:latin typeface="Times New Roman" panose="02020603050405020304" pitchFamily="18" charset="0"/>
                <a:cs typeface="Times New Roman" panose="02020603050405020304" pitchFamily="18" charset="0"/>
              </a:rPr>
              <a:t>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nung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đúc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lưu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khai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phá</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giữ</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gìn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mũi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tận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cùng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này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tổ</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quốc</a:t>
            </a:r>
            <a:r>
              <a:rPr lang="en-US" sz="3600" dirty="0">
                <a:solidFill>
                  <a:srgbClr val="002060"/>
                </a:solidFill>
                <a:latin typeface="Times New Roman" panose="02020603050405020304" pitchFamily="18" charset="0"/>
                <a:cs typeface="Times New Roman" panose="02020603050405020304" pitchFamily="18" charset="0"/>
              </a:rPr>
              <a:t>.</a:t>
            </a:r>
          </a:p>
        </p:txBody>
      </p:sp>
      <p:sp>
        <p:nvSpPr>
          <p:cNvPr id="11273" name="Line 17"/>
          <p:cNvSpPr>
            <a:spLocks noChangeShapeType="1"/>
          </p:cNvSpPr>
          <p:nvPr/>
        </p:nvSpPr>
        <p:spPr bwMode="auto">
          <a:xfrm flipH="1">
            <a:off x="4953000" y="3126582"/>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11274" name="Line 17"/>
          <p:cNvSpPr>
            <a:spLocks noChangeShapeType="1"/>
          </p:cNvSpPr>
          <p:nvPr/>
        </p:nvSpPr>
        <p:spPr bwMode="auto">
          <a:xfrm flipH="1">
            <a:off x="2447769" y="3708038"/>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11275" name="Line 17"/>
          <p:cNvSpPr>
            <a:spLocks noChangeShapeType="1"/>
          </p:cNvSpPr>
          <p:nvPr/>
        </p:nvSpPr>
        <p:spPr bwMode="auto">
          <a:xfrm flipH="1">
            <a:off x="4776867" y="3743922"/>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11276" name="Text Box 8"/>
          <p:cNvSpPr txBox="1">
            <a:spLocks noChangeArrowheads="1"/>
          </p:cNvSpPr>
          <p:nvPr/>
        </p:nvSpPr>
        <p:spPr bwMode="auto">
          <a:xfrm>
            <a:off x="6210299" y="795338"/>
            <a:ext cx="5753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hình</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ảnh</a:t>
            </a:r>
            <a:r>
              <a:rPr lang="en-GB" sz="3600" dirty="0">
                <a:solidFill>
                  <a:srgbClr val="000000"/>
                </a:solidFill>
                <a:latin typeface="Times New Roman" pitchFamily="18" charset="0"/>
                <a:cs typeface="Times New Roman" pitchFamily="18" charset="0"/>
              </a:rPr>
              <a:t>, chi </a:t>
            </a:r>
            <a:r>
              <a:rPr lang="en-GB" sz="3600" dirty="0" err="1">
                <a:solidFill>
                  <a:srgbClr val="000000"/>
                </a:solidFill>
                <a:latin typeface="Times New Roman" pitchFamily="18" charset="0"/>
                <a:cs typeface="Times New Roman" pitchFamily="18" charset="0"/>
              </a:rPr>
              <a:t>tiết</a:t>
            </a:r>
            <a:r>
              <a:rPr lang="en-GB" sz="3600" dirty="0">
                <a:solidFill>
                  <a:srgbClr val="000000"/>
                </a:solidFill>
                <a:latin typeface="Times New Roman" pitchFamily="18" charset="0"/>
                <a:cs typeface="Times New Roman" pitchFamily="18" charset="0"/>
              </a:rPr>
              <a:t>:</a:t>
            </a:r>
          </a:p>
        </p:txBody>
      </p:sp>
      <p:sp>
        <p:nvSpPr>
          <p:cNvPr id="11277" name="Text Box 8"/>
          <p:cNvSpPr txBox="1">
            <a:spLocks noChangeArrowheads="1"/>
          </p:cNvSpPr>
          <p:nvPr/>
        </p:nvSpPr>
        <p:spPr bwMode="auto">
          <a:xfrm>
            <a:off x="6210298" y="2017055"/>
            <a:ext cx="4939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Hình</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ảnh</a:t>
            </a:r>
            <a:r>
              <a:rPr lang="en-GB" sz="3600" dirty="0">
                <a:solidFill>
                  <a:srgbClr val="000000"/>
                </a:solidFill>
                <a:latin typeface="Times New Roman" pitchFamily="18" charset="0"/>
                <a:cs typeface="Times New Roman" pitchFamily="18" charset="0"/>
              </a:rPr>
              <a:t>, chi </a:t>
            </a:r>
            <a:r>
              <a:rPr lang="en-GB" sz="3600" dirty="0" err="1">
                <a:solidFill>
                  <a:srgbClr val="000000"/>
                </a:solidFill>
                <a:latin typeface="Times New Roman" pitchFamily="18" charset="0"/>
                <a:cs typeface="Times New Roman" pitchFamily="18" charset="0"/>
              </a:rPr>
              <a:t>tiết</a:t>
            </a:r>
            <a:r>
              <a:rPr lang="en-GB" sz="3600" dirty="0">
                <a:solidFill>
                  <a:srgbClr val="000000"/>
                </a:solidFill>
                <a:latin typeface="Times New Roman" pitchFamily="18" charset="0"/>
                <a:cs typeface="Times New Roman" pitchFamily="18" charset="0"/>
              </a:rPr>
              <a:t>:</a:t>
            </a:r>
          </a:p>
        </p:txBody>
      </p:sp>
      <p:sp>
        <p:nvSpPr>
          <p:cNvPr id="11278" name="Text Box 8"/>
          <p:cNvSpPr txBox="1">
            <a:spLocks noChangeArrowheads="1"/>
          </p:cNvSpPr>
          <p:nvPr/>
        </p:nvSpPr>
        <p:spPr bwMode="auto">
          <a:xfrm>
            <a:off x="6325182" y="2514599"/>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Mưa</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hối</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hả</a:t>
            </a:r>
            <a:r>
              <a:rPr lang="en-GB" sz="3600" dirty="0">
                <a:solidFill>
                  <a:srgbClr val="002060"/>
                </a:solidFill>
                <a:latin typeface="Times New Roman" pitchFamily="18" charset="0"/>
                <a:cs typeface="Times New Roman" pitchFamily="18" charset="0"/>
              </a:rPr>
              <a:t> </a:t>
            </a:r>
          </a:p>
        </p:txBody>
      </p:sp>
      <p:sp>
        <p:nvSpPr>
          <p:cNvPr id="11279" name="Text Box 8"/>
          <p:cNvSpPr txBox="1">
            <a:spLocks noChangeArrowheads="1"/>
          </p:cNvSpPr>
          <p:nvPr/>
        </p:nvSpPr>
        <p:spPr bwMode="auto">
          <a:xfrm>
            <a:off x="8835078" y="2514598"/>
            <a:ext cx="2270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rất</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phũ</a:t>
            </a:r>
            <a:r>
              <a:rPr lang="en-GB" sz="3600" dirty="0">
                <a:solidFill>
                  <a:srgbClr val="002060"/>
                </a:solidFill>
                <a:latin typeface="Times New Roman" pitchFamily="18" charset="0"/>
                <a:cs typeface="Times New Roman" pitchFamily="18" charset="0"/>
              </a:rPr>
              <a:t> </a:t>
            </a:r>
          </a:p>
        </p:txBody>
      </p:sp>
      <p:sp>
        <p:nvSpPr>
          <p:cNvPr id="11280" name="Text Box 8"/>
          <p:cNvSpPr txBox="1">
            <a:spLocks noChangeArrowheads="1"/>
          </p:cNvSpPr>
          <p:nvPr/>
        </p:nvSpPr>
        <p:spPr bwMode="auto">
          <a:xfrm>
            <a:off x="6629400" y="3105833"/>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err="1">
                <a:solidFill>
                  <a:srgbClr val="002060"/>
                </a:solidFill>
                <a:latin typeface="Times New Roman" pitchFamily="18" charset="0"/>
                <a:cs typeface="Times New Roman" pitchFamily="18" charset="0"/>
              </a:rPr>
              <a:t>nổi</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cơn</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dông</a:t>
            </a:r>
            <a:r>
              <a:rPr lang="en-GB" sz="3600" dirty="0">
                <a:solidFill>
                  <a:srgbClr val="002060"/>
                </a:solidFill>
                <a:latin typeface="Times New Roman" pitchFamily="18" charset="0"/>
                <a:cs typeface="Times New Roman" pitchFamily="18" charset="0"/>
              </a:rPr>
              <a:t> </a:t>
            </a:r>
          </a:p>
        </p:txBody>
      </p:sp>
      <p:sp>
        <p:nvSpPr>
          <p:cNvPr id="11281" name="Text Box 8"/>
          <p:cNvSpPr txBox="1">
            <a:spLocks noChangeArrowheads="1"/>
          </p:cNvSpPr>
          <p:nvPr/>
        </p:nvSpPr>
        <p:spPr bwMode="auto">
          <a:xfrm>
            <a:off x="6212175" y="3697071"/>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Đất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nẻ</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chim</a:t>
            </a:r>
            <a:r>
              <a:rPr lang="en-GB" sz="3600" dirty="0">
                <a:solidFill>
                  <a:srgbClr val="002060"/>
                </a:solidFill>
                <a:latin typeface="Times New Roman" pitchFamily="18" charset="0"/>
                <a:cs typeface="Times New Roman" pitchFamily="18" charset="0"/>
              </a:rPr>
              <a:t>    </a:t>
            </a:r>
          </a:p>
        </p:txBody>
      </p:sp>
      <p:sp>
        <p:nvSpPr>
          <p:cNvPr id="11282" name="Text Box 8"/>
          <p:cNvSpPr txBox="1">
            <a:spLocks noChangeArrowheads="1"/>
          </p:cNvSpPr>
          <p:nvPr/>
        </p:nvSpPr>
        <p:spPr bwMode="auto">
          <a:xfrm>
            <a:off x="6265228" y="4222480"/>
            <a:ext cx="37931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Cây</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quây</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quần</a:t>
            </a:r>
            <a:r>
              <a:rPr lang="en-GB" sz="3600" dirty="0">
                <a:solidFill>
                  <a:srgbClr val="002060"/>
                </a:solidFill>
                <a:latin typeface="Times New Roman" pitchFamily="18" charset="0"/>
                <a:cs typeface="Times New Roman" pitchFamily="18" charset="0"/>
              </a:rPr>
              <a:t> </a:t>
            </a:r>
          </a:p>
        </p:txBody>
      </p:sp>
      <p:sp>
        <p:nvSpPr>
          <p:cNvPr id="11283" name="Line 18"/>
          <p:cNvSpPr>
            <a:spLocks noChangeShapeType="1"/>
          </p:cNvSpPr>
          <p:nvPr/>
        </p:nvSpPr>
        <p:spPr bwMode="auto">
          <a:xfrm>
            <a:off x="6019800" y="1851026"/>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1284" name="Text Box 8"/>
          <p:cNvSpPr txBox="1">
            <a:spLocks noChangeArrowheads="1"/>
          </p:cNvSpPr>
          <p:nvPr/>
        </p:nvSpPr>
        <p:spPr bwMode="auto">
          <a:xfrm>
            <a:off x="9259014" y="4228047"/>
            <a:ext cx="5011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mọc</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san</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sát</a:t>
            </a:r>
            <a:r>
              <a:rPr lang="en-GB" sz="3600" dirty="0">
                <a:solidFill>
                  <a:srgbClr val="002060"/>
                </a:solidFill>
                <a:latin typeface="Times New Roman" pitchFamily="18" charset="0"/>
                <a:cs typeface="Times New Roman" pitchFamily="18" charset="0"/>
              </a:rPr>
              <a:t> </a:t>
            </a:r>
          </a:p>
        </p:txBody>
      </p:sp>
      <p:sp>
        <p:nvSpPr>
          <p:cNvPr id="29" name="Text Box 8"/>
          <p:cNvSpPr txBox="1">
            <a:spLocks noChangeArrowheads="1"/>
          </p:cNvSpPr>
          <p:nvPr/>
        </p:nvSpPr>
        <p:spPr bwMode="auto">
          <a:xfrm>
            <a:off x="6172201" y="4844273"/>
            <a:ext cx="6154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Nhà</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cửa</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dựng</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dọc</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bờ</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kênh</a:t>
            </a:r>
            <a:r>
              <a:rPr lang="en-GB" sz="3600" dirty="0">
                <a:solidFill>
                  <a:srgbClr val="002060"/>
                </a:solidFill>
                <a:latin typeface="Times New Roman" pitchFamily="18" charset="0"/>
                <a:cs typeface="Times New Roman" pitchFamily="18" charset="0"/>
              </a:rPr>
              <a:t> </a:t>
            </a:r>
          </a:p>
        </p:txBody>
      </p:sp>
      <p:sp>
        <p:nvSpPr>
          <p:cNvPr id="11286" name="Text Box 8"/>
          <p:cNvSpPr txBox="1">
            <a:spLocks noChangeArrowheads="1"/>
          </p:cNvSpPr>
          <p:nvPr/>
        </p:nvSpPr>
        <p:spPr bwMode="auto">
          <a:xfrm>
            <a:off x="6237885" y="1397262"/>
            <a:ext cx="491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a:t>
            </a:r>
            <a:endParaRPr lang="en-GB" sz="3600" dirty="0">
              <a:solidFill>
                <a:srgbClr val="002060"/>
              </a:solidFill>
              <a:latin typeface="Times New Roman" pitchFamily="18" charset="0"/>
              <a:cs typeface="Times New Roman" pitchFamily="18" charset="0"/>
            </a:endParaRPr>
          </a:p>
        </p:txBody>
      </p:sp>
      <p:pic>
        <p:nvPicPr>
          <p:cNvPr id="23" name="Picture 2" descr="Ca-mau_nha-tren-son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019793" cy="68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250px-Cau_khi_2[1]"/>
          <p:cNvPicPr>
            <a:picLocks noChangeAspect="1" noChangeArrowheads="1"/>
          </p:cNvPicPr>
          <p:nvPr/>
        </p:nvPicPr>
        <p:blipFill>
          <a:blip r:embed="rId4">
            <a:lum bright="14000" contrast="42000"/>
            <a:extLst>
              <a:ext uri="{28A0092B-C50C-407E-A947-70E740481C1C}">
                <a14:useLocalDpi xmlns:a14="http://schemas.microsoft.com/office/drawing/2010/main" val="0"/>
              </a:ext>
            </a:extLst>
          </a:blip>
          <a:srcRect/>
          <a:stretch>
            <a:fillRect/>
          </a:stretch>
        </p:blipFill>
        <p:spPr bwMode="auto">
          <a:xfrm>
            <a:off x="6019792" y="29946"/>
            <a:ext cx="6172208" cy="679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12191999"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2060"/>
              </a:solidFill>
              <a:latin typeface="Arial" charset="0"/>
              <a:cs typeface="+mn-cs"/>
            </a:endParaRPr>
          </a:p>
        </p:txBody>
      </p:sp>
      <p:sp>
        <p:nvSpPr>
          <p:cNvPr id="12292" name="Text Box 8"/>
          <p:cNvSpPr txBox="1">
            <a:spLocks noChangeArrowheads="1"/>
          </p:cNvSpPr>
          <p:nvPr/>
        </p:nvSpPr>
        <p:spPr bwMode="auto">
          <a:xfrm>
            <a:off x="1571167" y="91254"/>
            <a:ext cx="9570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Luyện</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đọc</a:t>
            </a: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Tìm</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hiểu</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bài</a:t>
            </a:r>
            <a:r>
              <a:rPr lang="en-GB" sz="3600" b="1" dirty="0">
                <a:solidFill>
                  <a:srgbClr val="000000"/>
                </a:solidFill>
                <a:latin typeface="Times New Roman" pitchFamily="18" charset="0"/>
                <a:cs typeface="Times New Roman" pitchFamily="18" charset="0"/>
              </a:rPr>
              <a:t>:</a:t>
            </a:r>
          </a:p>
        </p:txBody>
      </p:sp>
      <p:sp>
        <p:nvSpPr>
          <p:cNvPr id="12293" name="Text Box 8"/>
          <p:cNvSpPr txBox="1">
            <a:spLocks noChangeArrowheads="1"/>
          </p:cNvSpPr>
          <p:nvPr/>
        </p:nvSpPr>
        <p:spPr bwMode="auto">
          <a:xfrm>
            <a:off x="289155" y="73371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Đọc</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đúng</a:t>
            </a:r>
            <a:r>
              <a:rPr lang="en-GB" sz="3600" dirty="0">
                <a:solidFill>
                  <a:srgbClr val="000000"/>
                </a:solidFill>
                <a:latin typeface="Times New Roman" pitchFamily="18" charset="0"/>
                <a:cs typeface="Times New Roman" pitchFamily="18" charset="0"/>
              </a:rPr>
              <a:t>:</a:t>
            </a:r>
          </a:p>
        </p:txBody>
      </p:sp>
      <p:sp>
        <p:nvSpPr>
          <p:cNvPr id="12294" name="Text Box 8"/>
          <p:cNvSpPr txBox="1">
            <a:spLocks noChangeArrowheads="1"/>
          </p:cNvSpPr>
          <p:nvPr/>
        </p:nvSpPr>
        <p:spPr bwMode="auto">
          <a:xfrm>
            <a:off x="327255" y="126482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a:t>
            </a:r>
          </a:p>
        </p:txBody>
      </p:sp>
      <p:sp>
        <p:nvSpPr>
          <p:cNvPr id="12295" name="Text Box 8"/>
          <p:cNvSpPr txBox="1">
            <a:spLocks noChangeArrowheads="1"/>
          </p:cNvSpPr>
          <p:nvPr/>
        </p:nvSpPr>
        <p:spPr bwMode="auto">
          <a:xfrm>
            <a:off x="289155" y="184029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Câu</a:t>
            </a:r>
            <a:r>
              <a:rPr lang="en-GB" sz="3600" dirty="0">
                <a:solidFill>
                  <a:srgbClr val="000000"/>
                </a:solidFill>
                <a:latin typeface="Times New Roman" pitchFamily="18" charset="0"/>
                <a:cs typeface="Times New Roman" pitchFamily="18" charset="0"/>
              </a:rPr>
              <a:t>:</a:t>
            </a:r>
          </a:p>
        </p:txBody>
      </p:sp>
      <p:sp>
        <p:nvSpPr>
          <p:cNvPr id="20" name="Rectangle 19"/>
          <p:cNvSpPr/>
          <p:nvPr/>
        </p:nvSpPr>
        <p:spPr>
          <a:xfrm>
            <a:off x="89131" y="2465235"/>
            <a:ext cx="5805257" cy="305657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ts val="600"/>
              </a:spcBef>
              <a:defRPr/>
            </a:pP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thần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thượng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võ</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cha </a:t>
            </a:r>
            <a:r>
              <a:rPr lang="en-US" sz="3600" dirty="0" err="1">
                <a:solidFill>
                  <a:srgbClr val="002060"/>
                </a:solidFill>
                <a:latin typeface="Times New Roman" panose="02020603050405020304" pitchFamily="18" charset="0"/>
                <a:cs typeface="Times New Roman" panose="02020603050405020304" pitchFamily="18" charset="0"/>
              </a:rPr>
              <a:t>ông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nung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đúc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lưu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khai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phá</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giữ</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gìn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mũi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tận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cùng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này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tổ</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quốc</a:t>
            </a:r>
            <a:r>
              <a:rPr lang="en-US" sz="3600" dirty="0">
                <a:solidFill>
                  <a:srgbClr val="002060"/>
                </a:solidFill>
                <a:latin typeface="Times New Roman" panose="02020603050405020304" pitchFamily="18" charset="0"/>
                <a:cs typeface="Times New Roman" panose="02020603050405020304" pitchFamily="18" charset="0"/>
              </a:rPr>
              <a:t>.</a:t>
            </a:r>
          </a:p>
        </p:txBody>
      </p:sp>
      <p:sp>
        <p:nvSpPr>
          <p:cNvPr id="12297" name="Line 17"/>
          <p:cNvSpPr>
            <a:spLocks noChangeShapeType="1"/>
          </p:cNvSpPr>
          <p:nvPr/>
        </p:nvSpPr>
        <p:spPr bwMode="auto">
          <a:xfrm flipH="1">
            <a:off x="1418767" y="384342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2298" name="Line 17"/>
          <p:cNvSpPr>
            <a:spLocks noChangeShapeType="1"/>
          </p:cNvSpPr>
          <p:nvPr/>
        </p:nvSpPr>
        <p:spPr bwMode="auto">
          <a:xfrm flipH="1">
            <a:off x="4214928" y="3287874"/>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2299" name="Line 17"/>
          <p:cNvSpPr>
            <a:spLocks noChangeShapeType="1"/>
          </p:cNvSpPr>
          <p:nvPr/>
        </p:nvSpPr>
        <p:spPr bwMode="auto">
          <a:xfrm flipH="1">
            <a:off x="4138728" y="3875346"/>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2300" name="Text Box 8"/>
          <p:cNvSpPr txBox="1">
            <a:spLocks noChangeArrowheads="1"/>
          </p:cNvSpPr>
          <p:nvPr/>
        </p:nvSpPr>
        <p:spPr bwMode="auto">
          <a:xfrm>
            <a:off x="6107227" y="801085"/>
            <a:ext cx="5795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hình</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ảnh</a:t>
            </a:r>
            <a:r>
              <a:rPr lang="en-GB" sz="3600" dirty="0">
                <a:solidFill>
                  <a:srgbClr val="000000"/>
                </a:solidFill>
                <a:latin typeface="Times New Roman" pitchFamily="18" charset="0"/>
                <a:cs typeface="Times New Roman" pitchFamily="18" charset="0"/>
              </a:rPr>
              <a:t>, chi </a:t>
            </a:r>
            <a:r>
              <a:rPr lang="en-GB" sz="3600" dirty="0" err="1">
                <a:solidFill>
                  <a:srgbClr val="000000"/>
                </a:solidFill>
                <a:latin typeface="Times New Roman" pitchFamily="18" charset="0"/>
                <a:cs typeface="Times New Roman" pitchFamily="18" charset="0"/>
              </a:rPr>
              <a:t>tiết</a:t>
            </a:r>
            <a:r>
              <a:rPr lang="en-GB" sz="3600" dirty="0">
                <a:solidFill>
                  <a:srgbClr val="000000"/>
                </a:solidFill>
                <a:latin typeface="Times New Roman" pitchFamily="18" charset="0"/>
                <a:cs typeface="Times New Roman" pitchFamily="18" charset="0"/>
              </a:rPr>
              <a:t>:</a:t>
            </a:r>
          </a:p>
        </p:txBody>
      </p:sp>
      <p:sp>
        <p:nvSpPr>
          <p:cNvPr id="12301" name="Text Box 8"/>
          <p:cNvSpPr txBox="1">
            <a:spLocks noChangeArrowheads="1"/>
          </p:cNvSpPr>
          <p:nvPr/>
        </p:nvSpPr>
        <p:spPr bwMode="auto">
          <a:xfrm>
            <a:off x="6172201" y="2641543"/>
            <a:ext cx="4116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Hình</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ảnh</a:t>
            </a:r>
            <a:r>
              <a:rPr lang="en-GB" sz="3600" dirty="0">
                <a:solidFill>
                  <a:srgbClr val="000000"/>
                </a:solidFill>
                <a:latin typeface="Times New Roman" pitchFamily="18" charset="0"/>
                <a:cs typeface="Times New Roman" pitchFamily="18" charset="0"/>
              </a:rPr>
              <a:t>, chi </a:t>
            </a:r>
            <a:r>
              <a:rPr lang="en-GB" sz="3600" dirty="0" err="1">
                <a:solidFill>
                  <a:srgbClr val="000000"/>
                </a:solidFill>
                <a:latin typeface="Times New Roman" pitchFamily="18" charset="0"/>
                <a:cs typeface="Times New Roman" pitchFamily="18" charset="0"/>
              </a:rPr>
              <a:t>tiết</a:t>
            </a:r>
            <a:r>
              <a:rPr lang="en-GB" sz="3600" dirty="0">
                <a:solidFill>
                  <a:srgbClr val="000000"/>
                </a:solidFill>
                <a:latin typeface="Times New Roman" pitchFamily="18" charset="0"/>
                <a:cs typeface="Times New Roman" pitchFamily="18" charset="0"/>
              </a:rPr>
              <a:t>:</a:t>
            </a:r>
          </a:p>
        </p:txBody>
      </p:sp>
      <p:sp>
        <p:nvSpPr>
          <p:cNvPr id="12302" name="Text Box 8"/>
          <p:cNvSpPr txBox="1">
            <a:spLocks noChangeArrowheads="1"/>
          </p:cNvSpPr>
          <p:nvPr/>
        </p:nvSpPr>
        <p:spPr bwMode="auto">
          <a:xfrm>
            <a:off x="6145212" y="3254842"/>
            <a:ext cx="3161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Mưa</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hối</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hả</a:t>
            </a:r>
            <a:r>
              <a:rPr lang="en-GB" sz="3600" dirty="0">
                <a:solidFill>
                  <a:srgbClr val="002060"/>
                </a:solidFill>
                <a:latin typeface="Times New Roman" pitchFamily="18" charset="0"/>
                <a:cs typeface="Times New Roman" pitchFamily="18" charset="0"/>
              </a:rPr>
              <a:t> </a:t>
            </a:r>
          </a:p>
        </p:txBody>
      </p:sp>
      <p:sp>
        <p:nvSpPr>
          <p:cNvPr id="12303" name="Text Box 8"/>
          <p:cNvSpPr txBox="1">
            <a:spLocks noChangeArrowheads="1"/>
          </p:cNvSpPr>
          <p:nvPr/>
        </p:nvSpPr>
        <p:spPr bwMode="auto">
          <a:xfrm>
            <a:off x="8666416" y="3254842"/>
            <a:ext cx="3161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rất</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phũ</a:t>
            </a:r>
            <a:r>
              <a:rPr lang="en-GB" sz="3600" dirty="0">
                <a:solidFill>
                  <a:srgbClr val="002060"/>
                </a:solidFill>
                <a:latin typeface="Times New Roman" pitchFamily="18" charset="0"/>
                <a:cs typeface="Times New Roman" pitchFamily="18" charset="0"/>
              </a:rPr>
              <a:t> </a:t>
            </a:r>
          </a:p>
        </p:txBody>
      </p:sp>
      <p:sp>
        <p:nvSpPr>
          <p:cNvPr id="12304" name="Text Box 8"/>
          <p:cNvSpPr txBox="1">
            <a:spLocks noChangeArrowheads="1"/>
          </p:cNvSpPr>
          <p:nvPr/>
        </p:nvSpPr>
        <p:spPr bwMode="auto">
          <a:xfrm>
            <a:off x="7499316" y="382450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err="1">
                <a:solidFill>
                  <a:srgbClr val="00246C"/>
                </a:solidFill>
                <a:latin typeface="Times New Roman" pitchFamily="18" charset="0"/>
                <a:cs typeface="Times New Roman" pitchFamily="18" charset="0"/>
              </a:rPr>
              <a:t>nổi</a:t>
            </a:r>
            <a:r>
              <a:rPr lang="en-GB" sz="3600" dirty="0">
                <a:solidFill>
                  <a:srgbClr val="00246C"/>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cơn</a:t>
            </a:r>
            <a:r>
              <a:rPr lang="en-GB" sz="3600" dirty="0">
                <a:solidFill>
                  <a:srgbClr val="00246C"/>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dông</a:t>
            </a:r>
            <a:r>
              <a:rPr lang="en-GB" sz="3600" dirty="0">
                <a:solidFill>
                  <a:srgbClr val="00246C"/>
                </a:solidFill>
                <a:latin typeface="Times New Roman" pitchFamily="18" charset="0"/>
                <a:cs typeface="Times New Roman" pitchFamily="18" charset="0"/>
              </a:rPr>
              <a:t> </a:t>
            </a:r>
          </a:p>
        </p:txBody>
      </p:sp>
      <p:sp>
        <p:nvSpPr>
          <p:cNvPr id="12305" name="Text Box 8"/>
          <p:cNvSpPr txBox="1">
            <a:spLocks noChangeArrowheads="1"/>
          </p:cNvSpPr>
          <p:nvPr/>
        </p:nvSpPr>
        <p:spPr bwMode="auto">
          <a:xfrm>
            <a:off x="6074329" y="4313698"/>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Đất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nẻ</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chim</a:t>
            </a:r>
            <a:r>
              <a:rPr lang="en-GB" sz="3600" dirty="0">
                <a:solidFill>
                  <a:srgbClr val="002060"/>
                </a:solidFill>
                <a:latin typeface="Times New Roman" pitchFamily="18" charset="0"/>
                <a:cs typeface="Times New Roman" pitchFamily="18" charset="0"/>
              </a:rPr>
              <a:t>    </a:t>
            </a:r>
          </a:p>
        </p:txBody>
      </p:sp>
      <p:sp>
        <p:nvSpPr>
          <p:cNvPr id="12306" name="Text Box 8"/>
          <p:cNvSpPr txBox="1">
            <a:spLocks noChangeArrowheads="1"/>
          </p:cNvSpPr>
          <p:nvPr/>
        </p:nvSpPr>
        <p:spPr bwMode="auto">
          <a:xfrm>
            <a:off x="6113464" y="4840069"/>
            <a:ext cx="3178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Cây</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quây</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quần</a:t>
            </a:r>
            <a:r>
              <a:rPr lang="en-GB" sz="3600" dirty="0">
                <a:solidFill>
                  <a:srgbClr val="002060"/>
                </a:solidFill>
                <a:latin typeface="Times New Roman" pitchFamily="18" charset="0"/>
                <a:cs typeface="Times New Roman" pitchFamily="18" charset="0"/>
              </a:rPr>
              <a:t> </a:t>
            </a:r>
          </a:p>
        </p:txBody>
      </p:sp>
      <p:sp>
        <p:nvSpPr>
          <p:cNvPr id="12307" name="Line 18"/>
          <p:cNvSpPr>
            <a:spLocks noChangeShapeType="1"/>
          </p:cNvSpPr>
          <p:nvPr/>
        </p:nvSpPr>
        <p:spPr bwMode="auto">
          <a:xfrm>
            <a:off x="6019800" y="1851026"/>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2308" name="Text Box 8"/>
          <p:cNvSpPr txBox="1">
            <a:spLocks noChangeArrowheads="1"/>
          </p:cNvSpPr>
          <p:nvPr/>
        </p:nvSpPr>
        <p:spPr bwMode="auto">
          <a:xfrm>
            <a:off x="9160551" y="4823482"/>
            <a:ext cx="5011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mọc</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san</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sát</a:t>
            </a:r>
            <a:r>
              <a:rPr lang="en-GB" sz="3600" dirty="0">
                <a:solidFill>
                  <a:srgbClr val="002060"/>
                </a:solidFill>
                <a:latin typeface="Times New Roman" pitchFamily="18" charset="0"/>
                <a:cs typeface="Times New Roman" pitchFamily="18" charset="0"/>
              </a:rPr>
              <a:t> </a:t>
            </a:r>
          </a:p>
        </p:txBody>
      </p:sp>
      <p:sp>
        <p:nvSpPr>
          <p:cNvPr id="12309" name="Text Box 8"/>
          <p:cNvSpPr txBox="1">
            <a:spLocks noChangeArrowheads="1"/>
          </p:cNvSpPr>
          <p:nvPr/>
        </p:nvSpPr>
        <p:spPr bwMode="auto">
          <a:xfrm>
            <a:off x="6046754" y="5469813"/>
            <a:ext cx="5719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Nhà</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cửa</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dựng</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dọc</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bờ</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kênh</a:t>
            </a:r>
            <a:r>
              <a:rPr lang="en-GB" sz="3600" dirty="0">
                <a:solidFill>
                  <a:srgbClr val="002060"/>
                </a:solidFill>
                <a:latin typeface="Times New Roman" pitchFamily="18" charset="0"/>
                <a:cs typeface="Times New Roman" pitchFamily="18" charset="0"/>
              </a:rPr>
              <a:t> </a:t>
            </a:r>
          </a:p>
        </p:txBody>
      </p:sp>
      <p:sp>
        <p:nvSpPr>
          <p:cNvPr id="12310" name="Text Box 8"/>
          <p:cNvSpPr txBox="1">
            <a:spLocks noChangeArrowheads="1"/>
          </p:cNvSpPr>
          <p:nvPr/>
        </p:nvSpPr>
        <p:spPr bwMode="auto">
          <a:xfrm>
            <a:off x="6145212" y="1447416"/>
            <a:ext cx="3105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Từ</a:t>
            </a:r>
            <a:r>
              <a:rPr lang="en-GB" sz="3600" dirty="0">
                <a:solidFill>
                  <a:srgbClr val="000000"/>
                </a:solidFill>
                <a:latin typeface="Times New Roman" pitchFamily="18" charset="0"/>
                <a:cs typeface="Times New Roman" pitchFamily="18" charset="0"/>
              </a:rPr>
              <a:t> </a:t>
            </a:r>
            <a:r>
              <a:rPr lang="en-GB" sz="3600" dirty="0" err="1">
                <a:solidFill>
                  <a:srgbClr val="000000"/>
                </a:solidFill>
                <a:latin typeface="Times New Roman" pitchFamily="18" charset="0"/>
                <a:cs typeface="Times New Roman" pitchFamily="18" charset="0"/>
              </a:rPr>
              <a:t>ngữ</a:t>
            </a:r>
            <a:r>
              <a:rPr lang="en-GB" sz="3600" dirty="0">
                <a:solidFill>
                  <a:srgbClr val="000000"/>
                </a:solidFill>
                <a:latin typeface="Times New Roman" pitchFamily="18" charset="0"/>
                <a:cs typeface="Times New Roman" pitchFamily="18" charset="0"/>
              </a:rPr>
              <a:t>:</a:t>
            </a:r>
            <a:endParaRPr lang="en-GB" sz="3600" dirty="0">
              <a:solidFill>
                <a:srgbClr val="002060"/>
              </a:solidFill>
              <a:latin typeface="Times New Roman" pitchFamily="18" charset="0"/>
              <a:cs typeface="Times New Roman" pitchFamily="18" charset="0"/>
            </a:endParaRPr>
          </a:p>
        </p:txBody>
      </p:sp>
      <p:sp>
        <p:nvSpPr>
          <p:cNvPr id="26" name="Text Box 8"/>
          <p:cNvSpPr txBox="1">
            <a:spLocks noChangeArrowheads="1"/>
          </p:cNvSpPr>
          <p:nvPr/>
        </p:nvSpPr>
        <p:spPr bwMode="auto">
          <a:xfrm>
            <a:off x="8050215" y="1421075"/>
            <a:ext cx="4267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err="1">
                <a:solidFill>
                  <a:srgbClr val="002060"/>
                </a:solidFill>
                <a:latin typeface="Times New Roman" pitchFamily="18" charset="0"/>
                <a:cs typeface="Times New Roman" pitchFamily="18" charset="0"/>
              </a:rPr>
              <a:t>sấu</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cản</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mũi</a:t>
            </a:r>
            <a:r>
              <a:rPr lang="en-GB" sz="3600" dirty="0">
                <a:solidFill>
                  <a:srgbClr val="002060"/>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thuyền</a:t>
            </a:r>
            <a:endParaRPr lang="en-GB" sz="3600" dirty="0">
              <a:solidFill>
                <a:srgbClr val="00246C"/>
              </a:solidFill>
              <a:latin typeface="Times New Roman" pitchFamily="18" charset="0"/>
              <a:cs typeface="Times New Roman" pitchFamily="18" charset="0"/>
            </a:endParaRPr>
          </a:p>
        </p:txBody>
      </p:sp>
      <p:sp>
        <p:nvSpPr>
          <p:cNvPr id="27" name="Text Box 8"/>
          <p:cNvSpPr txBox="1">
            <a:spLocks noChangeArrowheads="1"/>
          </p:cNvSpPr>
          <p:nvPr/>
        </p:nvSpPr>
        <p:spPr bwMode="auto">
          <a:xfrm>
            <a:off x="8043757" y="1946903"/>
            <a:ext cx="5011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err="1">
                <a:solidFill>
                  <a:srgbClr val="00246C"/>
                </a:solidFill>
                <a:latin typeface="Times New Roman" pitchFamily="18" charset="0"/>
                <a:cs typeface="Times New Roman" pitchFamily="18" charset="0"/>
              </a:rPr>
              <a:t>hổ</a:t>
            </a:r>
            <a:r>
              <a:rPr lang="en-GB" sz="3600" dirty="0">
                <a:solidFill>
                  <a:srgbClr val="00246C"/>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rình</a:t>
            </a:r>
            <a:r>
              <a:rPr lang="en-GB" sz="3600" dirty="0">
                <a:solidFill>
                  <a:srgbClr val="00246C"/>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xem</a:t>
            </a:r>
            <a:r>
              <a:rPr lang="en-GB" sz="3600" dirty="0">
                <a:solidFill>
                  <a:srgbClr val="00246C"/>
                </a:solidFill>
                <a:latin typeface="Times New Roman" pitchFamily="18" charset="0"/>
                <a:cs typeface="Times New Roman" pitchFamily="18" charset="0"/>
              </a:rPr>
              <a:t> </a:t>
            </a:r>
            <a:r>
              <a:rPr lang="en-GB" sz="3600" dirty="0" err="1">
                <a:solidFill>
                  <a:srgbClr val="00246C"/>
                </a:solidFill>
                <a:latin typeface="Times New Roman" pitchFamily="18" charset="0"/>
                <a:cs typeface="Times New Roman" pitchFamily="18" charset="0"/>
              </a:rPr>
              <a:t>hát</a:t>
            </a:r>
            <a:endParaRPr lang="en-GB" sz="3600" dirty="0">
              <a:solidFill>
                <a:srgbClr val="00246C"/>
              </a:solidFill>
              <a:latin typeface="Times New Roman" pitchFamily="18" charset="0"/>
              <a:cs typeface="Times New Roman" pitchFamily="18" charset="0"/>
            </a:endParaRPr>
          </a:p>
        </p:txBody>
      </p:sp>
      <p:pic>
        <p:nvPicPr>
          <p:cNvPr id="29" name="Picture 28" descr="DSCN3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 y="801085"/>
            <a:ext cx="5908926" cy="600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387">
            <a:hlinkClick r:id="rId4" action="ppaction://hlinkpres?slideindex=16&amp;slidetitle=Slide 16"/>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920935" y="801085"/>
            <a:ext cx="6119350" cy="5984415"/>
          </a:xfrm>
          <a:ln>
            <a:solidFill>
              <a:srgbClr val="FFFF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12191999" cy="6858000"/>
          </a:xfrm>
          <a:prstGeom prst="rect">
            <a:avLst/>
          </a:prstGeom>
          <a:solidFill>
            <a:schemeClr val="accent1"/>
          </a:solidFill>
          <a:ln w="57150" cmpd="thinThick">
            <a:solidFill>
              <a:srgbClr val="CC00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charset="0"/>
              <a:ea typeface="+mn-ea"/>
              <a:cs typeface="Arial" panose="020B0604020202020204" pitchFamily="34" charset="0"/>
            </a:endParaRPr>
          </a:p>
        </p:txBody>
      </p:sp>
      <p:sp>
        <p:nvSpPr>
          <p:cNvPr id="12292" name="Text Box 8"/>
          <p:cNvSpPr txBox="1">
            <a:spLocks noChangeArrowheads="1"/>
          </p:cNvSpPr>
          <p:nvPr/>
        </p:nvSpPr>
        <p:spPr bwMode="auto">
          <a:xfrm>
            <a:off x="1571167" y="91254"/>
            <a:ext cx="9570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Luyện</a:t>
            </a:r>
            <a:r>
              <a:rPr kumimoji="0" lang="en-GB" sz="36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GB"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GB" sz="36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GB" sz="36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GB" sz="36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3" name="Text Box 8"/>
          <p:cNvSpPr txBox="1">
            <a:spLocks noChangeArrowheads="1"/>
          </p:cNvSpPr>
          <p:nvPr/>
        </p:nvSpPr>
        <p:spPr bwMode="auto">
          <a:xfrm>
            <a:off x="289155" y="73371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đúng</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4" name="Text Box 8"/>
          <p:cNvSpPr txBox="1">
            <a:spLocks noChangeArrowheads="1"/>
          </p:cNvSpPr>
          <p:nvPr/>
        </p:nvSpPr>
        <p:spPr bwMode="auto">
          <a:xfrm>
            <a:off x="327255" y="126482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5" name="Text Box 8"/>
          <p:cNvSpPr txBox="1">
            <a:spLocks noChangeArrowheads="1"/>
          </p:cNvSpPr>
          <p:nvPr/>
        </p:nvSpPr>
        <p:spPr bwMode="auto">
          <a:xfrm>
            <a:off x="289155" y="184029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0" name="Rectangle 19"/>
          <p:cNvSpPr/>
          <p:nvPr/>
        </p:nvSpPr>
        <p:spPr>
          <a:xfrm>
            <a:off x="89131" y="2465235"/>
            <a:ext cx="5805257" cy="305657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thượng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võ</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ông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nung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truyền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khai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phá</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giữ</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cùng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2297" name="Line 17"/>
          <p:cNvSpPr>
            <a:spLocks noChangeShapeType="1"/>
          </p:cNvSpPr>
          <p:nvPr/>
        </p:nvSpPr>
        <p:spPr bwMode="auto">
          <a:xfrm flipH="1">
            <a:off x="1418767" y="384342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8" name="Line 17"/>
          <p:cNvSpPr>
            <a:spLocks noChangeShapeType="1"/>
          </p:cNvSpPr>
          <p:nvPr/>
        </p:nvSpPr>
        <p:spPr bwMode="auto">
          <a:xfrm flipH="1">
            <a:off x="4214928" y="3287874"/>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9" name="Line 17"/>
          <p:cNvSpPr>
            <a:spLocks noChangeShapeType="1"/>
          </p:cNvSpPr>
          <p:nvPr/>
        </p:nvSpPr>
        <p:spPr bwMode="auto">
          <a:xfrm flipH="1">
            <a:off x="4138728" y="3875346"/>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0" name="Text Box 8"/>
          <p:cNvSpPr txBox="1">
            <a:spLocks noChangeArrowheads="1"/>
          </p:cNvSpPr>
          <p:nvPr/>
        </p:nvSpPr>
        <p:spPr bwMode="auto">
          <a:xfrm>
            <a:off x="6107227" y="801085"/>
            <a:ext cx="5795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1" name="Text Box 8"/>
          <p:cNvSpPr txBox="1">
            <a:spLocks noChangeArrowheads="1"/>
          </p:cNvSpPr>
          <p:nvPr/>
        </p:nvSpPr>
        <p:spPr bwMode="auto">
          <a:xfrm>
            <a:off x="6172201" y="2438400"/>
            <a:ext cx="41160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2" name="Text Box 8"/>
          <p:cNvSpPr txBox="1">
            <a:spLocks noChangeArrowheads="1"/>
          </p:cNvSpPr>
          <p:nvPr/>
        </p:nvSpPr>
        <p:spPr bwMode="auto">
          <a:xfrm>
            <a:off x="6145212" y="2971800"/>
            <a:ext cx="3161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Mưa</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hối</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hả</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3" name="Text Box 8"/>
          <p:cNvSpPr txBox="1">
            <a:spLocks noChangeArrowheads="1"/>
          </p:cNvSpPr>
          <p:nvPr/>
        </p:nvSpPr>
        <p:spPr bwMode="auto">
          <a:xfrm>
            <a:off x="8666416" y="2971800"/>
            <a:ext cx="3161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rất</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phũ</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4" name="Text Box 8"/>
          <p:cNvSpPr txBox="1">
            <a:spLocks noChangeArrowheads="1"/>
          </p:cNvSpPr>
          <p:nvPr/>
        </p:nvSpPr>
        <p:spPr bwMode="auto">
          <a:xfrm>
            <a:off x="7499316" y="3505200"/>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nổi</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cơn</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dông</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p>
        </p:txBody>
      </p:sp>
      <p:sp>
        <p:nvSpPr>
          <p:cNvPr id="12305" name="Text Box 8"/>
          <p:cNvSpPr txBox="1">
            <a:spLocks noChangeArrowheads="1"/>
          </p:cNvSpPr>
          <p:nvPr/>
        </p:nvSpPr>
        <p:spPr bwMode="auto">
          <a:xfrm>
            <a:off x="6074329" y="40386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en-US"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US"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nẻ</a:t>
            </a:r>
            <a:r>
              <a:rPr kumimoji="0" lang="en-US"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chân</a:t>
            </a:r>
            <a:r>
              <a:rPr kumimoji="0" lang="en-US"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chim</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6" name="Text Box 8"/>
          <p:cNvSpPr txBox="1">
            <a:spLocks noChangeArrowheads="1"/>
          </p:cNvSpPr>
          <p:nvPr/>
        </p:nvSpPr>
        <p:spPr bwMode="auto">
          <a:xfrm>
            <a:off x="6113464" y="4535269"/>
            <a:ext cx="3178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Cây</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quây</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quần</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7" name="Line 18"/>
          <p:cNvSpPr>
            <a:spLocks noChangeShapeType="1"/>
          </p:cNvSpPr>
          <p:nvPr/>
        </p:nvSpPr>
        <p:spPr bwMode="auto">
          <a:xfrm>
            <a:off x="6019800" y="1851026"/>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8" name="Text Box 8"/>
          <p:cNvSpPr txBox="1">
            <a:spLocks noChangeArrowheads="1"/>
          </p:cNvSpPr>
          <p:nvPr/>
        </p:nvSpPr>
        <p:spPr bwMode="auto">
          <a:xfrm>
            <a:off x="9140845" y="4522154"/>
            <a:ext cx="5011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mọc</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san</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sát</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9" name="Text Box 8"/>
          <p:cNvSpPr txBox="1">
            <a:spLocks noChangeArrowheads="1"/>
          </p:cNvSpPr>
          <p:nvPr/>
        </p:nvSpPr>
        <p:spPr bwMode="auto">
          <a:xfrm>
            <a:off x="6046754" y="5068669"/>
            <a:ext cx="5719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cửa</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dựng</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dọc</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bờ</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kênh</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10" name="Text Box 8"/>
          <p:cNvSpPr txBox="1">
            <a:spLocks noChangeArrowheads="1"/>
          </p:cNvSpPr>
          <p:nvPr/>
        </p:nvSpPr>
        <p:spPr bwMode="auto">
          <a:xfrm>
            <a:off x="6145212" y="1376815"/>
            <a:ext cx="3105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6" name="Text Box 8"/>
          <p:cNvSpPr txBox="1">
            <a:spLocks noChangeArrowheads="1"/>
          </p:cNvSpPr>
          <p:nvPr/>
        </p:nvSpPr>
        <p:spPr bwMode="auto">
          <a:xfrm>
            <a:off x="7988154" y="1362131"/>
            <a:ext cx="4267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sấu</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cản</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mũi</a:t>
            </a:r>
            <a:r>
              <a:rPr kumimoji="0" lang="en-GB" sz="36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thuyền</a:t>
            </a:r>
            <a:endPar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7" name="Text Box 8"/>
          <p:cNvSpPr txBox="1">
            <a:spLocks noChangeArrowheads="1"/>
          </p:cNvSpPr>
          <p:nvPr/>
        </p:nvSpPr>
        <p:spPr bwMode="auto">
          <a:xfrm>
            <a:off x="7988154" y="1898478"/>
            <a:ext cx="5011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hổ</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rình</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xem</a:t>
            </a:r>
            <a:r>
              <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6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hát</a:t>
            </a:r>
            <a:endParaRPr kumimoji="0" lang="en-GB" sz="36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 name="Text Box 8">
            <a:extLst>
              <a:ext uri="{FF2B5EF4-FFF2-40B4-BE49-F238E27FC236}">
                <a16:creationId xmlns:a16="http://schemas.microsoft.com/office/drawing/2014/main" id="{601FC55C-AD39-9858-6EE5-015050C31916}"/>
              </a:ext>
            </a:extLst>
          </p:cNvPr>
          <p:cNvSpPr txBox="1">
            <a:spLocks noChangeArrowheads="1"/>
          </p:cNvSpPr>
          <p:nvPr/>
        </p:nvSpPr>
        <p:spPr bwMode="auto">
          <a:xfrm>
            <a:off x="5994023" y="5578594"/>
            <a:ext cx="62613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Con </a:t>
            </a:r>
            <a:r>
              <a:rPr lang="en-GB" sz="3600" dirty="0" err="1">
                <a:solidFill>
                  <a:srgbClr val="002060"/>
                </a:solidFill>
                <a:latin typeface="Times New Roman" pitchFamily="18" charset="0"/>
                <a:cs typeface="Times New Roman" pitchFamily="18" charset="0"/>
              </a:rPr>
              <a:t>người</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thông</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minh</a:t>
            </a:r>
            <a:r>
              <a:rPr lang="en-GB" sz="3600" dirty="0">
                <a:solidFill>
                  <a:srgbClr val="002060"/>
                </a:solidFill>
                <a:latin typeface="Times New Roman" pitchFamily="18" charset="0"/>
                <a:cs typeface="Times New Roman" pitchFamily="18" charset="0"/>
              </a:rPr>
              <a:t>,</a:t>
            </a:r>
          </a:p>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giàu</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nghị</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lực</a:t>
            </a:r>
            <a:r>
              <a:rPr lang="en-GB" sz="3600" dirty="0">
                <a:solidFill>
                  <a:srgbClr val="002060"/>
                </a:solidFill>
                <a:latin typeface="Times New Roman" pitchFamily="18" charset="0"/>
                <a:cs typeface="Times New Roman" pitchFamily="18" charset="0"/>
              </a:rPr>
              <a:t> </a:t>
            </a:r>
          </a:p>
        </p:txBody>
      </p:sp>
      <p:sp>
        <p:nvSpPr>
          <p:cNvPr id="4" name="Text Box 8">
            <a:extLst>
              <a:ext uri="{FF2B5EF4-FFF2-40B4-BE49-F238E27FC236}">
                <a16:creationId xmlns:a16="http://schemas.microsoft.com/office/drawing/2014/main" id="{02A7DC95-8678-E2D0-C670-3FBF09E87579}"/>
              </a:ext>
            </a:extLst>
          </p:cNvPr>
          <p:cNvSpPr txBox="1">
            <a:spLocks noChangeArrowheads="1"/>
          </p:cNvSpPr>
          <p:nvPr/>
        </p:nvSpPr>
        <p:spPr bwMode="auto">
          <a:xfrm>
            <a:off x="8598713" y="6155585"/>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thượng</a:t>
            </a:r>
            <a:r>
              <a:rPr lang="en-GB" sz="3600" dirty="0">
                <a:solidFill>
                  <a:srgbClr val="002060"/>
                </a:solidFill>
                <a:latin typeface="Times New Roman" pitchFamily="18" charset="0"/>
                <a:cs typeface="Times New Roman" pitchFamily="18" charset="0"/>
              </a:rPr>
              <a:t> </a:t>
            </a:r>
            <a:r>
              <a:rPr lang="en-GB" sz="3600" dirty="0" err="1">
                <a:solidFill>
                  <a:srgbClr val="002060"/>
                </a:solidFill>
                <a:latin typeface="Times New Roman" pitchFamily="18" charset="0"/>
                <a:cs typeface="Times New Roman" pitchFamily="18" charset="0"/>
              </a:rPr>
              <a:t>võ</a:t>
            </a:r>
            <a:r>
              <a:rPr lang="en-GB" sz="3600" dirty="0">
                <a:solidFill>
                  <a:srgbClr val="002060"/>
                </a:solidFill>
                <a:latin typeface="Times New Roman" pitchFamily="18" charset="0"/>
                <a:cs typeface="Times New Roman" pitchFamily="18" charset="0"/>
              </a:rPr>
              <a:t>     </a:t>
            </a:r>
          </a:p>
        </p:txBody>
      </p:sp>
      <p:pic>
        <p:nvPicPr>
          <p:cNvPr id="5" name="Picture 4" descr="Gắn chíp, thả cặp rắn hổ mây chúa bắt ở núi Cấm về rừng">
            <a:extLst>
              <a:ext uri="{FF2B5EF4-FFF2-40B4-BE49-F238E27FC236}">
                <a16:creationId xmlns:a16="http://schemas.microsoft.com/office/drawing/2014/main" id="{A8DA1C80-49B1-9939-F82E-DCF2DD940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6084"/>
            <a:ext cx="12026667" cy="6722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M1">
            <a:extLst>
              <a:ext uri="{FF2B5EF4-FFF2-40B4-BE49-F238E27FC236}">
                <a16:creationId xmlns:a16="http://schemas.microsoft.com/office/drawing/2014/main" id="{35424C5B-EE56-F6A3-A308-69D7DADEB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30" y="56084"/>
            <a:ext cx="12013737" cy="664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2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12191999" cy="6858000"/>
          </a:xfrm>
          <a:prstGeom prst="rect">
            <a:avLst/>
          </a:prstGeom>
          <a:solidFill>
            <a:schemeClr val="accent1"/>
          </a:solidFill>
          <a:ln w="57150" cmpd="thinThick">
            <a:solidFill>
              <a:srgbClr val="CC00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charset="0"/>
              <a:ea typeface="+mn-ea"/>
              <a:cs typeface="Arial" panose="020B0604020202020204" pitchFamily="34" charset="0"/>
            </a:endParaRPr>
          </a:p>
        </p:txBody>
      </p:sp>
      <p:sp>
        <p:nvSpPr>
          <p:cNvPr id="12292" name="Text Box 8"/>
          <p:cNvSpPr txBox="1">
            <a:spLocks noChangeArrowheads="1"/>
          </p:cNvSpPr>
          <p:nvPr/>
        </p:nvSpPr>
        <p:spPr bwMode="auto">
          <a:xfrm>
            <a:off x="1676400" y="61412"/>
            <a:ext cx="9570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Luyện</a:t>
            </a:r>
            <a:r>
              <a:rPr kumimoji="0" lang="en-GB" sz="32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GB"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GB" sz="32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GB" sz="32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GB"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3" name="Text Box 8"/>
          <p:cNvSpPr txBox="1">
            <a:spLocks noChangeArrowheads="1"/>
          </p:cNvSpPr>
          <p:nvPr/>
        </p:nvSpPr>
        <p:spPr bwMode="auto">
          <a:xfrm>
            <a:off x="289155" y="733711"/>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đúng</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4" name="Text Box 8"/>
          <p:cNvSpPr txBox="1">
            <a:spLocks noChangeArrowheads="1"/>
          </p:cNvSpPr>
          <p:nvPr/>
        </p:nvSpPr>
        <p:spPr bwMode="auto">
          <a:xfrm>
            <a:off x="327255" y="1143000"/>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5" name="Text Box 8"/>
          <p:cNvSpPr txBox="1">
            <a:spLocks noChangeArrowheads="1"/>
          </p:cNvSpPr>
          <p:nvPr/>
        </p:nvSpPr>
        <p:spPr bwMode="auto">
          <a:xfrm>
            <a:off x="358759" y="1658829"/>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0" name="Rectangle 19"/>
          <p:cNvSpPr/>
          <p:nvPr/>
        </p:nvSpPr>
        <p:spPr>
          <a:xfrm>
            <a:off x="120881" y="2108667"/>
            <a:ext cx="5133858" cy="232837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thần</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thượng</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võ</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cha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ông</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nung</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truyền</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khai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phá</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giữ</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gìn</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tận</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cùng</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quốc</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2297" name="Line 17"/>
          <p:cNvSpPr>
            <a:spLocks noChangeShapeType="1"/>
          </p:cNvSpPr>
          <p:nvPr/>
        </p:nvSpPr>
        <p:spPr bwMode="auto">
          <a:xfrm flipH="1">
            <a:off x="1281294" y="3181387"/>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8" name="Line 17"/>
          <p:cNvSpPr>
            <a:spLocks noChangeShapeType="1"/>
          </p:cNvSpPr>
          <p:nvPr/>
        </p:nvSpPr>
        <p:spPr bwMode="auto">
          <a:xfrm flipH="1">
            <a:off x="4008613" y="2693890"/>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9" name="Line 17"/>
          <p:cNvSpPr>
            <a:spLocks noChangeShapeType="1"/>
          </p:cNvSpPr>
          <p:nvPr/>
        </p:nvSpPr>
        <p:spPr bwMode="auto">
          <a:xfrm flipH="1">
            <a:off x="3703715" y="3197116"/>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0" name="Text Box 8"/>
          <p:cNvSpPr txBox="1">
            <a:spLocks noChangeArrowheads="1"/>
          </p:cNvSpPr>
          <p:nvPr/>
        </p:nvSpPr>
        <p:spPr bwMode="auto">
          <a:xfrm>
            <a:off x="5257800" y="609600"/>
            <a:ext cx="57956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1" name="Text Box 8"/>
          <p:cNvSpPr txBox="1">
            <a:spLocks noChangeArrowheads="1"/>
          </p:cNvSpPr>
          <p:nvPr/>
        </p:nvSpPr>
        <p:spPr bwMode="auto">
          <a:xfrm>
            <a:off x="5295785" y="2027016"/>
            <a:ext cx="411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2" name="Text Box 8"/>
          <p:cNvSpPr txBox="1">
            <a:spLocks noChangeArrowheads="1"/>
          </p:cNvSpPr>
          <p:nvPr/>
        </p:nvSpPr>
        <p:spPr bwMode="auto">
          <a:xfrm>
            <a:off x="5353407" y="2873630"/>
            <a:ext cx="31616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Mưa</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hối</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hả</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3" name="Text Box 8"/>
          <p:cNvSpPr txBox="1">
            <a:spLocks noChangeArrowheads="1"/>
          </p:cNvSpPr>
          <p:nvPr/>
        </p:nvSpPr>
        <p:spPr bwMode="auto">
          <a:xfrm>
            <a:off x="7582916" y="2858885"/>
            <a:ext cx="31616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rất</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phũ</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4" name="Text Box 8"/>
          <p:cNvSpPr txBox="1">
            <a:spLocks noChangeArrowheads="1"/>
          </p:cNvSpPr>
          <p:nvPr/>
        </p:nvSpPr>
        <p:spPr bwMode="auto">
          <a:xfrm>
            <a:off x="9100995" y="2858885"/>
            <a:ext cx="29265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nổi</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cơn</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dông</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p>
        </p:txBody>
      </p:sp>
      <p:sp>
        <p:nvSpPr>
          <p:cNvPr id="12305" name="Text Box 8"/>
          <p:cNvSpPr txBox="1">
            <a:spLocks noChangeArrowheads="1"/>
          </p:cNvSpPr>
          <p:nvPr/>
        </p:nvSpPr>
        <p:spPr bwMode="auto">
          <a:xfrm>
            <a:off x="5257800" y="3810000"/>
            <a:ext cx="480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US"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nẻ</a:t>
            </a:r>
            <a:r>
              <a:rPr kumimoji="0" lang="en-US"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chân</a:t>
            </a:r>
            <a:r>
              <a:rPr kumimoji="0" lang="en-US"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chim</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6" name="Text Box 8"/>
          <p:cNvSpPr txBox="1">
            <a:spLocks noChangeArrowheads="1"/>
          </p:cNvSpPr>
          <p:nvPr/>
        </p:nvSpPr>
        <p:spPr bwMode="auto">
          <a:xfrm>
            <a:off x="5396327" y="4266344"/>
            <a:ext cx="3178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Cây</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quây</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quần</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7" name="Line 18"/>
          <p:cNvSpPr>
            <a:spLocks noChangeShapeType="1"/>
          </p:cNvSpPr>
          <p:nvPr/>
        </p:nvSpPr>
        <p:spPr bwMode="auto">
          <a:xfrm>
            <a:off x="5257800" y="1861739"/>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8" name="Text Box 8"/>
          <p:cNvSpPr txBox="1">
            <a:spLocks noChangeArrowheads="1"/>
          </p:cNvSpPr>
          <p:nvPr/>
        </p:nvSpPr>
        <p:spPr bwMode="auto">
          <a:xfrm>
            <a:off x="8120155" y="4248384"/>
            <a:ext cx="5011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mọc</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san</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sát</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9" name="Text Box 8"/>
          <p:cNvSpPr txBox="1">
            <a:spLocks noChangeArrowheads="1"/>
          </p:cNvSpPr>
          <p:nvPr/>
        </p:nvSpPr>
        <p:spPr bwMode="auto">
          <a:xfrm>
            <a:off x="5287980" y="4750003"/>
            <a:ext cx="5719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cửa</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dựng</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dọc</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bờ</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kênh</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10" name="Text Box 8"/>
          <p:cNvSpPr txBox="1">
            <a:spLocks noChangeArrowheads="1"/>
          </p:cNvSpPr>
          <p:nvPr/>
        </p:nvSpPr>
        <p:spPr bwMode="auto">
          <a:xfrm>
            <a:off x="5276558" y="1090694"/>
            <a:ext cx="3105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6" name="Text Box 8"/>
          <p:cNvSpPr txBox="1">
            <a:spLocks noChangeArrowheads="1"/>
          </p:cNvSpPr>
          <p:nvPr/>
        </p:nvSpPr>
        <p:spPr bwMode="auto">
          <a:xfrm>
            <a:off x="6979446" y="1078421"/>
            <a:ext cx="42671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sấu</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cản</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mũi</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thuyền</a:t>
            </a:r>
            <a:endPar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7" name="Text Box 8"/>
          <p:cNvSpPr txBox="1">
            <a:spLocks noChangeArrowheads="1"/>
          </p:cNvSpPr>
          <p:nvPr/>
        </p:nvSpPr>
        <p:spPr bwMode="auto">
          <a:xfrm>
            <a:off x="7013841" y="1565337"/>
            <a:ext cx="5011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hổ</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rình</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xem</a:t>
            </a:r>
            <a:r>
              <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hát</a:t>
            </a:r>
            <a:endParaRPr kumimoji="0" lang="en-GB" sz="32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 name="Text Box 8">
            <a:extLst>
              <a:ext uri="{FF2B5EF4-FFF2-40B4-BE49-F238E27FC236}">
                <a16:creationId xmlns:a16="http://schemas.microsoft.com/office/drawing/2014/main" id="{601FC55C-AD39-9858-6EE5-015050C31916}"/>
              </a:ext>
            </a:extLst>
          </p:cNvPr>
          <p:cNvSpPr txBox="1">
            <a:spLocks noChangeArrowheads="1"/>
          </p:cNvSpPr>
          <p:nvPr/>
        </p:nvSpPr>
        <p:spPr bwMode="auto">
          <a:xfrm>
            <a:off x="5292671" y="5677898"/>
            <a:ext cx="7118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Con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người</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thông</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minh</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giàu</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nghị</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lực</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4" name="Text Box 8">
            <a:extLst>
              <a:ext uri="{FF2B5EF4-FFF2-40B4-BE49-F238E27FC236}">
                <a16:creationId xmlns:a16="http://schemas.microsoft.com/office/drawing/2014/main" id="{02A7DC95-8678-E2D0-C670-3FBF09E87579}"/>
              </a:ext>
            </a:extLst>
          </p:cNvPr>
          <p:cNvSpPr txBox="1">
            <a:spLocks noChangeArrowheads="1"/>
          </p:cNvSpPr>
          <p:nvPr/>
        </p:nvSpPr>
        <p:spPr bwMode="auto">
          <a:xfrm>
            <a:off x="7516274" y="6136646"/>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thượng</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32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võ</a:t>
            </a:r>
            <a:r>
              <a:rPr kumimoji="0" lang="en-GB" sz="32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3" name="Text Box 8">
            <a:extLst>
              <a:ext uri="{FF2B5EF4-FFF2-40B4-BE49-F238E27FC236}">
                <a16:creationId xmlns:a16="http://schemas.microsoft.com/office/drawing/2014/main" id="{E0F2D3B3-B32D-740F-AE1B-93AC4FC415D9}"/>
              </a:ext>
            </a:extLst>
          </p:cNvPr>
          <p:cNvSpPr txBox="1">
            <a:spLocks noChangeArrowheads="1"/>
          </p:cNvSpPr>
          <p:nvPr/>
        </p:nvSpPr>
        <p:spPr bwMode="auto">
          <a:xfrm>
            <a:off x="5313551" y="2450323"/>
            <a:ext cx="4644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dirty="0">
                <a:solidFill>
                  <a:srgbClr val="3333FF"/>
                </a:solidFill>
                <a:latin typeface="Times New Roman" pitchFamily="18" charset="0"/>
                <a:cs typeface="Times New Roman" pitchFamily="18" charset="0"/>
              </a:rPr>
              <a:t>- </a:t>
            </a:r>
            <a:r>
              <a:rPr lang="en-GB" sz="3200" b="1" dirty="0" err="1">
                <a:solidFill>
                  <a:srgbClr val="3333FF"/>
                </a:solidFill>
                <a:latin typeface="Times New Roman" pitchFamily="18" charset="0"/>
                <a:cs typeface="Times New Roman" pitchFamily="18" charset="0"/>
              </a:rPr>
              <a:t>Đoạn</a:t>
            </a:r>
            <a:r>
              <a:rPr lang="en-GB" sz="3200" b="1" dirty="0">
                <a:solidFill>
                  <a:srgbClr val="3333FF"/>
                </a:solidFill>
                <a:latin typeface="Times New Roman" pitchFamily="18" charset="0"/>
                <a:cs typeface="Times New Roman" pitchFamily="18" charset="0"/>
              </a:rPr>
              <a:t> 1: </a:t>
            </a:r>
            <a:r>
              <a:rPr lang="en-GB" sz="3200" b="1" dirty="0" err="1">
                <a:solidFill>
                  <a:srgbClr val="3333FF"/>
                </a:solidFill>
                <a:latin typeface="Times New Roman" pitchFamily="18" charset="0"/>
                <a:cs typeface="Times New Roman" pitchFamily="18" charset="0"/>
              </a:rPr>
              <a:t>Mưa</a:t>
            </a:r>
            <a:r>
              <a:rPr lang="en-GB" sz="3200" b="1" dirty="0">
                <a:solidFill>
                  <a:srgbClr val="3333FF"/>
                </a:solidFill>
                <a:latin typeface="Times New Roman" pitchFamily="18" charset="0"/>
                <a:cs typeface="Times New Roman" pitchFamily="18" charset="0"/>
              </a:rPr>
              <a:t> ở </a:t>
            </a:r>
            <a:r>
              <a:rPr lang="en-GB" sz="3200" b="1" dirty="0" err="1">
                <a:solidFill>
                  <a:srgbClr val="3333FF"/>
                </a:solidFill>
                <a:latin typeface="Times New Roman" pitchFamily="18" charset="0"/>
                <a:cs typeface="Times New Roman" pitchFamily="18" charset="0"/>
              </a:rPr>
              <a:t>Cà</a:t>
            </a:r>
            <a:r>
              <a:rPr lang="en-GB" sz="3200" b="1" dirty="0">
                <a:solidFill>
                  <a:srgbClr val="3333FF"/>
                </a:solidFill>
                <a:latin typeface="Times New Roman" pitchFamily="18" charset="0"/>
                <a:cs typeface="Times New Roman" pitchFamily="18" charset="0"/>
              </a:rPr>
              <a:t> Mau</a:t>
            </a:r>
          </a:p>
        </p:txBody>
      </p:sp>
      <p:sp>
        <p:nvSpPr>
          <p:cNvPr id="7" name="Text Box 8">
            <a:extLst>
              <a:ext uri="{FF2B5EF4-FFF2-40B4-BE49-F238E27FC236}">
                <a16:creationId xmlns:a16="http://schemas.microsoft.com/office/drawing/2014/main" id="{3D6A8A36-4CF0-5A5D-05AA-FB6B99E0AF3F}"/>
              </a:ext>
            </a:extLst>
          </p:cNvPr>
          <p:cNvSpPr txBox="1">
            <a:spLocks noChangeArrowheads="1"/>
          </p:cNvSpPr>
          <p:nvPr/>
        </p:nvSpPr>
        <p:spPr bwMode="auto">
          <a:xfrm>
            <a:off x="5334000" y="3355803"/>
            <a:ext cx="7057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000" b="1" dirty="0">
                <a:solidFill>
                  <a:srgbClr val="3333FF"/>
                </a:solidFill>
                <a:latin typeface="Times New Roman" pitchFamily="18" charset="0"/>
                <a:cs typeface="Times New Roman" pitchFamily="18" charset="0"/>
              </a:rPr>
              <a:t>- </a:t>
            </a:r>
            <a:r>
              <a:rPr lang="en-GB" sz="3000" b="1" dirty="0" err="1">
                <a:solidFill>
                  <a:srgbClr val="3333FF"/>
                </a:solidFill>
                <a:latin typeface="Times New Roman" pitchFamily="18" charset="0"/>
                <a:cs typeface="Times New Roman" pitchFamily="18" charset="0"/>
              </a:rPr>
              <a:t>Đoạn</a:t>
            </a:r>
            <a:r>
              <a:rPr lang="en-GB" sz="3000" b="1" dirty="0">
                <a:solidFill>
                  <a:srgbClr val="3333FF"/>
                </a:solidFill>
                <a:latin typeface="Times New Roman" pitchFamily="18" charset="0"/>
                <a:cs typeface="Times New Roman" pitchFamily="18" charset="0"/>
              </a:rPr>
              <a:t> 2: </a:t>
            </a:r>
            <a:r>
              <a:rPr lang="en-GB" sz="3000" b="1" dirty="0" err="1">
                <a:solidFill>
                  <a:srgbClr val="3333FF"/>
                </a:solidFill>
                <a:latin typeface="Times New Roman" pitchFamily="18" charset="0"/>
                <a:cs typeface="Times New Roman" pitchFamily="18" charset="0"/>
              </a:rPr>
              <a:t>Đất</a:t>
            </a:r>
            <a:r>
              <a:rPr lang="en-GB" sz="3000" b="1" dirty="0">
                <a:solidFill>
                  <a:srgbClr val="3333FF"/>
                </a:solidFill>
                <a:latin typeface="Times New Roman" pitchFamily="18" charset="0"/>
                <a:cs typeface="Times New Roman" pitchFamily="18" charset="0"/>
              </a:rPr>
              <a:t>, </a:t>
            </a:r>
            <a:r>
              <a:rPr lang="en-GB" sz="3000" b="1" dirty="0" err="1">
                <a:solidFill>
                  <a:srgbClr val="3333FF"/>
                </a:solidFill>
                <a:latin typeface="Times New Roman" pitchFamily="18" charset="0"/>
                <a:cs typeface="Times New Roman" pitchFamily="18" charset="0"/>
              </a:rPr>
              <a:t>cây</a:t>
            </a:r>
            <a:r>
              <a:rPr lang="en-GB" sz="3000" b="1" dirty="0">
                <a:solidFill>
                  <a:srgbClr val="3333FF"/>
                </a:solidFill>
                <a:latin typeface="Times New Roman" pitchFamily="18" charset="0"/>
                <a:cs typeface="Times New Roman" pitchFamily="18" charset="0"/>
              </a:rPr>
              <a:t> </a:t>
            </a:r>
            <a:r>
              <a:rPr lang="en-GB" sz="3000" b="1" dirty="0" err="1">
                <a:solidFill>
                  <a:srgbClr val="3333FF"/>
                </a:solidFill>
                <a:latin typeface="Times New Roman" pitchFamily="18" charset="0"/>
                <a:cs typeface="Times New Roman" pitchFamily="18" charset="0"/>
              </a:rPr>
              <a:t>cối</a:t>
            </a:r>
            <a:r>
              <a:rPr lang="en-GB" sz="3000" b="1" dirty="0">
                <a:solidFill>
                  <a:srgbClr val="3333FF"/>
                </a:solidFill>
                <a:latin typeface="Times New Roman" pitchFamily="18" charset="0"/>
                <a:cs typeface="Times New Roman" pitchFamily="18" charset="0"/>
              </a:rPr>
              <a:t>, </a:t>
            </a:r>
            <a:r>
              <a:rPr lang="en-GB" sz="3000" b="1" dirty="0" err="1">
                <a:solidFill>
                  <a:srgbClr val="3333FF"/>
                </a:solidFill>
                <a:latin typeface="Times New Roman" pitchFamily="18" charset="0"/>
                <a:cs typeface="Times New Roman" pitchFamily="18" charset="0"/>
              </a:rPr>
              <a:t>nhà</a:t>
            </a:r>
            <a:r>
              <a:rPr lang="en-GB" sz="3000" b="1" dirty="0">
                <a:solidFill>
                  <a:srgbClr val="3333FF"/>
                </a:solidFill>
                <a:latin typeface="Times New Roman" pitchFamily="18" charset="0"/>
                <a:cs typeface="Times New Roman" pitchFamily="18" charset="0"/>
              </a:rPr>
              <a:t> </a:t>
            </a:r>
            <a:r>
              <a:rPr lang="en-GB" sz="3000" b="1" dirty="0" err="1">
                <a:solidFill>
                  <a:srgbClr val="3333FF"/>
                </a:solidFill>
                <a:latin typeface="Times New Roman" pitchFamily="18" charset="0"/>
                <a:cs typeface="Times New Roman" pitchFamily="18" charset="0"/>
              </a:rPr>
              <a:t>cửa</a:t>
            </a:r>
            <a:r>
              <a:rPr lang="en-GB" sz="3000" b="1" dirty="0">
                <a:solidFill>
                  <a:srgbClr val="3333FF"/>
                </a:solidFill>
                <a:latin typeface="Times New Roman" pitchFamily="18" charset="0"/>
                <a:cs typeface="Times New Roman" pitchFamily="18" charset="0"/>
              </a:rPr>
              <a:t> ở </a:t>
            </a:r>
            <a:r>
              <a:rPr lang="en-GB" sz="3000" b="1" dirty="0" err="1">
                <a:solidFill>
                  <a:srgbClr val="3333FF"/>
                </a:solidFill>
                <a:latin typeface="Times New Roman" pitchFamily="18" charset="0"/>
                <a:cs typeface="Times New Roman" pitchFamily="18" charset="0"/>
              </a:rPr>
              <a:t>Cà</a:t>
            </a:r>
            <a:r>
              <a:rPr lang="en-GB" sz="3000" b="1" dirty="0">
                <a:solidFill>
                  <a:srgbClr val="3333FF"/>
                </a:solidFill>
                <a:latin typeface="Times New Roman" pitchFamily="18" charset="0"/>
                <a:cs typeface="Times New Roman" pitchFamily="18" charset="0"/>
              </a:rPr>
              <a:t> Mau</a:t>
            </a:r>
          </a:p>
        </p:txBody>
      </p:sp>
      <p:sp>
        <p:nvSpPr>
          <p:cNvPr id="8" name="Text Box 8">
            <a:extLst>
              <a:ext uri="{FF2B5EF4-FFF2-40B4-BE49-F238E27FC236}">
                <a16:creationId xmlns:a16="http://schemas.microsoft.com/office/drawing/2014/main" id="{32514711-E97B-6A6C-41F4-E2643DA9C03D}"/>
              </a:ext>
            </a:extLst>
          </p:cNvPr>
          <p:cNvSpPr txBox="1">
            <a:spLocks noChangeArrowheads="1"/>
          </p:cNvSpPr>
          <p:nvPr/>
        </p:nvSpPr>
        <p:spPr bwMode="auto">
          <a:xfrm>
            <a:off x="5266520" y="5194239"/>
            <a:ext cx="68022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dirty="0">
                <a:solidFill>
                  <a:srgbClr val="3333FF"/>
                </a:solidFill>
                <a:latin typeface="Times New Roman" pitchFamily="18" charset="0"/>
                <a:cs typeface="Times New Roman" pitchFamily="18" charset="0"/>
              </a:rPr>
              <a:t>- </a:t>
            </a:r>
            <a:r>
              <a:rPr lang="en-GB" sz="3200" b="1" dirty="0" err="1">
                <a:solidFill>
                  <a:srgbClr val="3333FF"/>
                </a:solidFill>
                <a:latin typeface="Times New Roman" pitchFamily="18" charset="0"/>
                <a:cs typeface="Times New Roman" pitchFamily="18" charset="0"/>
              </a:rPr>
              <a:t>Đoạn</a:t>
            </a:r>
            <a:r>
              <a:rPr lang="en-GB" sz="3200" b="1" dirty="0">
                <a:solidFill>
                  <a:srgbClr val="3333FF"/>
                </a:solidFill>
                <a:latin typeface="Times New Roman" pitchFamily="18" charset="0"/>
                <a:cs typeface="Times New Roman" pitchFamily="18" charset="0"/>
              </a:rPr>
              <a:t> 3: </a:t>
            </a:r>
            <a:r>
              <a:rPr lang="en-GB" sz="3200" b="1" dirty="0" err="1">
                <a:solidFill>
                  <a:srgbClr val="3333FF"/>
                </a:solidFill>
                <a:latin typeface="Times New Roman" pitchFamily="18" charset="0"/>
                <a:cs typeface="Times New Roman" pitchFamily="18" charset="0"/>
              </a:rPr>
              <a:t>Tính</a:t>
            </a:r>
            <a:r>
              <a:rPr lang="en-GB" sz="3200" b="1" dirty="0">
                <a:solidFill>
                  <a:srgbClr val="3333FF"/>
                </a:solidFill>
                <a:latin typeface="Times New Roman" pitchFamily="18" charset="0"/>
                <a:cs typeface="Times New Roman" pitchFamily="18" charset="0"/>
              </a:rPr>
              <a:t> </a:t>
            </a:r>
            <a:r>
              <a:rPr lang="en-GB" sz="3200" b="1" dirty="0" err="1">
                <a:solidFill>
                  <a:srgbClr val="3333FF"/>
                </a:solidFill>
                <a:latin typeface="Times New Roman" pitchFamily="18" charset="0"/>
                <a:cs typeface="Times New Roman" pitchFamily="18" charset="0"/>
              </a:rPr>
              <a:t>cách</a:t>
            </a:r>
            <a:r>
              <a:rPr lang="en-GB" sz="3200" b="1" dirty="0">
                <a:solidFill>
                  <a:srgbClr val="3333FF"/>
                </a:solidFill>
                <a:latin typeface="Times New Roman" pitchFamily="18" charset="0"/>
                <a:cs typeface="Times New Roman" pitchFamily="18" charset="0"/>
              </a:rPr>
              <a:t> </a:t>
            </a:r>
            <a:r>
              <a:rPr lang="en-GB" sz="3200" b="1" dirty="0" err="1">
                <a:solidFill>
                  <a:srgbClr val="3333FF"/>
                </a:solidFill>
                <a:latin typeface="Times New Roman" pitchFamily="18" charset="0"/>
                <a:cs typeface="Times New Roman" pitchFamily="18" charset="0"/>
              </a:rPr>
              <a:t>người</a:t>
            </a:r>
            <a:r>
              <a:rPr lang="en-GB" sz="3200" b="1" dirty="0">
                <a:solidFill>
                  <a:srgbClr val="3333FF"/>
                </a:solidFill>
                <a:latin typeface="Times New Roman" pitchFamily="18" charset="0"/>
                <a:cs typeface="Times New Roman" pitchFamily="18" charset="0"/>
              </a:rPr>
              <a:t> </a:t>
            </a:r>
            <a:r>
              <a:rPr lang="en-GB" sz="3200" b="1" dirty="0" err="1">
                <a:solidFill>
                  <a:srgbClr val="3333FF"/>
                </a:solidFill>
                <a:latin typeface="Times New Roman" pitchFamily="18" charset="0"/>
                <a:cs typeface="Times New Roman" pitchFamily="18" charset="0"/>
              </a:rPr>
              <a:t>Cà</a:t>
            </a:r>
            <a:r>
              <a:rPr lang="en-GB" sz="3200" b="1" dirty="0">
                <a:solidFill>
                  <a:srgbClr val="3333FF"/>
                </a:solidFill>
                <a:latin typeface="Times New Roman" pitchFamily="18" charset="0"/>
                <a:cs typeface="Times New Roman" pitchFamily="18" charset="0"/>
              </a:rPr>
              <a:t> Mau</a:t>
            </a:r>
          </a:p>
        </p:txBody>
      </p:sp>
      <p:sp>
        <p:nvSpPr>
          <p:cNvPr id="9" name="Text Box 8">
            <a:extLst>
              <a:ext uri="{FF2B5EF4-FFF2-40B4-BE49-F238E27FC236}">
                <a16:creationId xmlns:a16="http://schemas.microsoft.com/office/drawing/2014/main" id="{18952EA6-4A8A-2391-113D-FE31217FE8D9}"/>
              </a:ext>
            </a:extLst>
          </p:cNvPr>
          <p:cNvSpPr txBox="1">
            <a:spLocks noChangeArrowheads="1"/>
          </p:cNvSpPr>
          <p:nvPr/>
        </p:nvSpPr>
        <p:spPr bwMode="auto">
          <a:xfrm>
            <a:off x="495300" y="4917879"/>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dirty="0">
                <a:solidFill>
                  <a:srgbClr val="000000"/>
                </a:solidFill>
                <a:latin typeface="Times New Roman" pitchFamily="18" charset="0"/>
                <a:cs typeface="Times New Roman" pitchFamily="18" charset="0"/>
              </a:rPr>
              <a:t>+ </a:t>
            </a:r>
            <a:r>
              <a:rPr lang="en-GB" sz="3200" b="1" dirty="0" err="1">
                <a:solidFill>
                  <a:srgbClr val="000000"/>
                </a:solidFill>
                <a:latin typeface="Times New Roman" pitchFamily="18" charset="0"/>
                <a:cs typeface="Times New Roman" pitchFamily="18" charset="0"/>
              </a:rPr>
              <a:t>Đọc</a:t>
            </a:r>
            <a:r>
              <a:rPr lang="en-GB" sz="3200" b="1" dirty="0">
                <a:solidFill>
                  <a:srgbClr val="000000"/>
                </a:solidFill>
                <a:latin typeface="Times New Roman" pitchFamily="18" charset="0"/>
                <a:cs typeface="Times New Roman" pitchFamily="18" charset="0"/>
              </a:rPr>
              <a:t> </a:t>
            </a:r>
            <a:r>
              <a:rPr lang="en-GB" sz="3200" b="1" dirty="0" err="1">
                <a:solidFill>
                  <a:srgbClr val="000000"/>
                </a:solidFill>
                <a:latin typeface="Times New Roman" pitchFamily="18" charset="0"/>
                <a:cs typeface="Times New Roman" pitchFamily="18" charset="0"/>
              </a:rPr>
              <a:t>diễn</a:t>
            </a:r>
            <a:r>
              <a:rPr lang="en-GB" sz="3200" b="1" dirty="0">
                <a:solidFill>
                  <a:srgbClr val="000000"/>
                </a:solidFill>
                <a:latin typeface="Times New Roman" pitchFamily="18" charset="0"/>
                <a:cs typeface="Times New Roman" pitchFamily="18" charset="0"/>
              </a:rPr>
              <a:t> </a:t>
            </a:r>
            <a:r>
              <a:rPr lang="en-GB" sz="3200" b="1" dirty="0" err="1">
                <a:solidFill>
                  <a:srgbClr val="000000"/>
                </a:solidFill>
                <a:latin typeface="Times New Roman" pitchFamily="18" charset="0"/>
                <a:cs typeface="Times New Roman" pitchFamily="18" charset="0"/>
              </a:rPr>
              <a:t>cảm</a:t>
            </a:r>
            <a:r>
              <a:rPr lang="en-GB" sz="3200"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8688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12192000" cy="6858000"/>
          </a:xfrm>
          <a:prstGeom prst="rect">
            <a:avLst/>
          </a:prstGeom>
          <a:solidFill>
            <a:schemeClr val="accent1"/>
          </a:solidFill>
          <a:ln w="57150" cmpd="thinThick">
            <a:solidFill>
              <a:srgbClr val="CC0099"/>
            </a:solidFill>
            <a:miter lim="800000"/>
            <a:headEnd/>
            <a:tailEnd/>
          </a:ln>
        </p:spPr>
        <p:txBody>
          <a:bodyPr wrap="none" anchor="ctr"/>
          <a:lstStyle/>
          <a:p>
            <a:pPr algn="just" eaLnBrk="1" hangingPunct="1"/>
            <a:endParaRPr lang="en-US">
              <a:solidFill>
                <a:srgbClr val="000000"/>
              </a:solidFill>
              <a:latin typeface="Arial" charset="0"/>
              <a:cs typeface="+mn-cs"/>
            </a:endParaRPr>
          </a:p>
        </p:txBody>
      </p:sp>
      <p:sp>
        <p:nvSpPr>
          <p:cNvPr id="15363" name="Text Box 8"/>
          <p:cNvSpPr txBox="1">
            <a:spLocks noChangeArrowheads="1"/>
          </p:cNvSpPr>
          <p:nvPr/>
        </p:nvSpPr>
        <p:spPr bwMode="auto">
          <a:xfrm>
            <a:off x="304800" y="659854"/>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Luyện</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đọc</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diễn</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cảm</a:t>
            </a:r>
            <a:r>
              <a:rPr lang="en-GB" sz="3600" b="1" dirty="0">
                <a:solidFill>
                  <a:srgbClr val="000000"/>
                </a:solidFill>
                <a:latin typeface="Times New Roman" pitchFamily="18" charset="0"/>
                <a:cs typeface="Times New Roman" pitchFamily="18" charset="0"/>
              </a:rPr>
              <a:t>:</a:t>
            </a:r>
          </a:p>
        </p:txBody>
      </p:sp>
      <p:sp>
        <p:nvSpPr>
          <p:cNvPr id="8" name="Rectangle 7"/>
          <p:cNvSpPr/>
          <p:nvPr/>
        </p:nvSpPr>
        <p:spPr>
          <a:xfrm>
            <a:off x="990600" y="1443037"/>
            <a:ext cx="10058400" cy="4156078"/>
          </a:xfrm>
          <a:prstGeom prst="rect">
            <a:avLst/>
          </a:prstGeom>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9863" algn="just" eaLnBrk="1" hangingPunct="1">
              <a:spcBef>
                <a:spcPts val="0"/>
              </a:spcBef>
              <a:spcAft>
                <a:spcPts val="0"/>
              </a:spcAft>
              <a:defRPr/>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Sống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xưa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dưới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sấu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cản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mũi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cạn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FFD9"/>
                </a:solidFill>
                <a:latin typeface="Times New Roman" panose="02020603050405020304" pitchFamily="18" charset="0"/>
                <a:cs typeface="Times New Roman" panose="02020603050405020304" pitchFamily="18" charset="0"/>
              </a:rPr>
              <a:t>h</a:t>
            </a:r>
            <a:r>
              <a:rPr lang="en-US" sz="3600" b="1" dirty="0" err="1">
                <a:solidFill>
                  <a:srgbClr val="002060"/>
                </a:solidFill>
                <a:latin typeface="Times New Roman" panose="02020603050405020304" pitchFamily="18" charset="0"/>
                <a:cs typeface="Times New Roman" panose="02020603050405020304" pitchFamily="18" charset="0"/>
              </a:rPr>
              <a:t>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hát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con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phải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FFD9"/>
                </a:solidFill>
                <a:latin typeface="Times New Roman" panose="02020603050405020304" pitchFamily="18" charset="0"/>
                <a:cs typeface="Times New Roman" panose="02020603050405020304" pitchFamily="18" charset="0"/>
              </a:rPr>
              <a:t>t</a:t>
            </a:r>
            <a:r>
              <a:rPr lang="en-US" sz="3600" b="1" dirty="0" err="1">
                <a:solidFill>
                  <a:srgbClr val="002060"/>
                </a:solidFill>
                <a:latin typeface="Times New Roman" panose="02020603050405020304" pitchFamily="18" charset="0"/>
                <a:cs typeface="Times New Roman" panose="02020603050405020304" pitchFamily="18" charset="0"/>
              </a:rPr>
              <a:t>hông</a:t>
            </a:r>
            <a:r>
              <a:rPr lang="en-US" sz="3600" b="1" dirty="0">
                <a:solidFill>
                  <a:srgbClr val="002060"/>
                </a:solidFill>
                <a:latin typeface="Times New Roman" panose="02020603050405020304" pitchFamily="18" charset="0"/>
                <a:cs typeface="Times New Roman" panose="02020603050405020304" pitchFamily="18" charset="0"/>
              </a:rPr>
              <a:t> minh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giàu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nghị</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lực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Họ</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thích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thích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những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FFD9"/>
                </a:solidFill>
                <a:latin typeface="Times New Roman" panose="02020603050405020304" pitchFamily="18" charset="0"/>
                <a:cs typeface="Times New Roman" panose="02020603050405020304" pitchFamily="18" charset="0"/>
              </a:rPr>
              <a:t>h</a:t>
            </a:r>
            <a:r>
              <a:rPr lang="en-US" sz="3600" b="1" dirty="0" err="1">
                <a:solidFill>
                  <a:srgbClr val="002060"/>
                </a:solidFill>
                <a:latin typeface="Times New Roman" panose="02020603050405020304" pitchFamily="18" charset="0"/>
                <a:cs typeface="Times New Roman" panose="02020603050405020304" pitchFamily="18" charset="0"/>
              </a:rPr>
              <a:t>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thoại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người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bắt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sấu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bắt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rắn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mây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FFD9"/>
                </a:solidFill>
                <a:latin typeface="Times New Roman" panose="02020603050405020304" pitchFamily="18" charset="0"/>
                <a:cs typeface="Times New Roman" panose="02020603050405020304" pitchFamily="18" charset="0"/>
              </a:rPr>
              <a:t>t</a:t>
            </a:r>
            <a:r>
              <a:rPr lang="en-US" sz="3600" b="1" dirty="0" err="1">
                <a:solidFill>
                  <a:srgbClr val="002060"/>
                </a:solidFill>
                <a:latin typeface="Times New Roman" panose="02020603050405020304" pitchFamily="18" charset="0"/>
                <a:cs typeface="Times New Roman" panose="02020603050405020304" pitchFamily="18" charset="0"/>
              </a:rPr>
              <a:t>hượng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võ</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cha </a:t>
            </a:r>
            <a:r>
              <a:rPr lang="en-US" sz="3600" b="1" dirty="0" err="1">
                <a:solidFill>
                  <a:srgbClr val="002060"/>
                </a:solidFill>
                <a:latin typeface="Times New Roman" panose="02020603050405020304" pitchFamily="18" charset="0"/>
                <a:cs typeface="Times New Roman" panose="02020603050405020304" pitchFamily="18" charset="0"/>
              </a:rPr>
              <a:t>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FFD9"/>
                </a:solidFill>
                <a:latin typeface="Times New Roman" panose="02020603050405020304" pitchFamily="18" charset="0"/>
                <a:cs typeface="Times New Roman" panose="02020603050405020304" pitchFamily="18" charset="0"/>
              </a:rPr>
              <a:t>n</a:t>
            </a:r>
            <a:r>
              <a:rPr lang="en-US" sz="3600" b="1" dirty="0" err="1">
                <a:solidFill>
                  <a:srgbClr val="002060"/>
                </a:solidFill>
                <a:latin typeface="Times New Roman" panose="02020603050405020304" pitchFamily="18" charset="0"/>
                <a:cs typeface="Times New Roman" panose="02020603050405020304" pitchFamily="18" charset="0"/>
              </a:rPr>
              <a:t>ung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đúc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lưu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iữ</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mũi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cùng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11" name="Line 17"/>
          <p:cNvSpPr>
            <a:spLocks noChangeShapeType="1"/>
          </p:cNvSpPr>
          <p:nvPr/>
        </p:nvSpPr>
        <p:spPr bwMode="auto">
          <a:xfrm flipH="1">
            <a:off x="9602789" y="4154279"/>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2" name="Line 17"/>
          <p:cNvSpPr>
            <a:spLocks noChangeShapeType="1"/>
          </p:cNvSpPr>
          <p:nvPr/>
        </p:nvSpPr>
        <p:spPr bwMode="auto">
          <a:xfrm flipH="1">
            <a:off x="2374662" y="4764139"/>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3" name="Line 17"/>
          <p:cNvSpPr>
            <a:spLocks noChangeShapeType="1"/>
          </p:cNvSpPr>
          <p:nvPr/>
        </p:nvSpPr>
        <p:spPr bwMode="auto">
          <a:xfrm flipH="1">
            <a:off x="4891089" y="4762293"/>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23" name="TextBox 22"/>
          <p:cNvSpPr txBox="1">
            <a:spLocks noChangeArrowheads="1"/>
          </p:cNvSpPr>
          <p:nvPr/>
        </p:nvSpPr>
        <p:spPr bwMode="auto">
          <a:xfrm>
            <a:off x="1213579" y="1818548"/>
            <a:ext cx="41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s</a:t>
            </a:r>
          </a:p>
        </p:txBody>
      </p:sp>
      <p:sp>
        <p:nvSpPr>
          <p:cNvPr id="24" name="TextBox 23"/>
          <p:cNvSpPr txBox="1">
            <a:spLocks noChangeArrowheads="1"/>
          </p:cNvSpPr>
          <p:nvPr/>
        </p:nvSpPr>
        <p:spPr bwMode="auto">
          <a:xfrm>
            <a:off x="5119688" y="2401669"/>
            <a:ext cx="442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t</a:t>
            </a:r>
          </a:p>
        </p:txBody>
      </p:sp>
      <p:sp>
        <p:nvSpPr>
          <p:cNvPr id="25" name="TextBox 24"/>
          <p:cNvSpPr txBox="1">
            <a:spLocks noChangeArrowheads="1"/>
          </p:cNvSpPr>
          <p:nvPr/>
        </p:nvSpPr>
        <p:spPr bwMode="auto">
          <a:xfrm>
            <a:off x="7517750" y="1828800"/>
            <a:ext cx="427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h</a:t>
            </a:r>
          </a:p>
        </p:txBody>
      </p:sp>
      <p:sp>
        <p:nvSpPr>
          <p:cNvPr id="26" name="TextBox 25"/>
          <p:cNvSpPr txBox="1">
            <a:spLocks noChangeArrowheads="1"/>
          </p:cNvSpPr>
          <p:nvPr/>
        </p:nvSpPr>
        <p:spPr bwMode="auto">
          <a:xfrm>
            <a:off x="1979611" y="4038600"/>
            <a:ext cx="349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t</a:t>
            </a:r>
          </a:p>
        </p:txBody>
      </p:sp>
      <p:sp>
        <p:nvSpPr>
          <p:cNvPr id="27" name="TextBox 26"/>
          <p:cNvSpPr txBox="1">
            <a:spLocks noChangeArrowheads="1"/>
          </p:cNvSpPr>
          <p:nvPr/>
        </p:nvSpPr>
        <p:spPr bwMode="auto">
          <a:xfrm>
            <a:off x="7685583" y="4019127"/>
            <a:ext cx="350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n</a:t>
            </a:r>
          </a:p>
        </p:txBody>
      </p:sp>
      <p:sp>
        <p:nvSpPr>
          <p:cNvPr id="28" name="TextBox 27"/>
          <p:cNvSpPr txBox="1">
            <a:spLocks noChangeArrowheads="1"/>
          </p:cNvSpPr>
          <p:nvPr/>
        </p:nvSpPr>
        <p:spPr bwMode="auto">
          <a:xfrm>
            <a:off x="7771243" y="2901355"/>
            <a:ext cx="48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h</a:t>
            </a:r>
          </a:p>
        </p:txBody>
      </p:sp>
      <p:sp>
        <p:nvSpPr>
          <p:cNvPr id="42" name="TextBox 41"/>
          <p:cNvSpPr txBox="1">
            <a:spLocks noChangeArrowheads="1"/>
          </p:cNvSpPr>
          <p:nvPr/>
        </p:nvSpPr>
        <p:spPr bwMode="auto">
          <a:xfrm>
            <a:off x="2971800" y="4572000"/>
            <a:ext cx="442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k</a:t>
            </a:r>
          </a:p>
        </p:txBody>
      </p:sp>
      <p:sp>
        <p:nvSpPr>
          <p:cNvPr id="45" name="TextBox 44"/>
          <p:cNvSpPr txBox="1">
            <a:spLocks noChangeArrowheads="1"/>
          </p:cNvSpPr>
          <p:nvPr/>
        </p:nvSpPr>
        <p:spPr bwMode="auto">
          <a:xfrm>
            <a:off x="4970462" y="4572000"/>
            <a:ext cx="439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002060"/>
                </a:solidFill>
                <a:latin typeface="Times New Roman" pitchFamily="18" charset="0"/>
                <a:cs typeface="Times New Roman" pitchFamily="18" charset="0"/>
              </a:rPr>
              <a:t>g</a:t>
            </a:r>
          </a:p>
        </p:txBody>
      </p:sp>
      <p:sp>
        <p:nvSpPr>
          <p:cNvPr id="3" name="Line 20">
            <a:extLst>
              <a:ext uri="{FF2B5EF4-FFF2-40B4-BE49-F238E27FC236}">
                <a16:creationId xmlns:a16="http://schemas.microsoft.com/office/drawing/2014/main" id="{8F673DE8-A10A-1A95-758E-2A81EB4879B5}"/>
              </a:ext>
            </a:extLst>
          </p:cNvPr>
          <p:cNvSpPr>
            <a:spLocks noChangeShapeType="1"/>
          </p:cNvSpPr>
          <p:nvPr/>
        </p:nvSpPr>
        <p:spPr bwMode="auto">
          <a:xfrm>
            <a:off x="1213579" y="2438400"/>
            <a:ext cx="3845785"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4" name="Line 20">
            <a:extLst>
              <a:ext uri="{FF2B5EF4-FFF2-40B4-BE49-F238E27FC236}">
                <a16:creationId xmlns:a16="http://schemas.microsoft.com/office/drawing/2014/main" id="{210EA391-F5BD-58C1-0064-6A9A717FC7AA}"/>
              </a:ext>
            </a:extLst>
          </p:cNvPr>
          <p:cNvSpPr>
            <a:spLocks noChangeShapeType="1"/>
          </p:cNvSpPr>
          <p:nvPr/>
        </p:nvSpPr>
        <p:spPr bwMode="auto">
          <a:xfrm flipV="1">
            <a:off x="7650423" y="2362200"/>
            <a:ext cx="3017577" cy="820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5" name="Line 20">
            <a:extLst>
              <a:ext uri="{FF2B5EF4-FFF2-40B4-BE49-F238E27FC236}">
                <a16:creationId xmlns:a16="http://schemas.microsoft.com/office/drawing/2014/main" id="{7730E1EA-1509-2A7F-81B5-A28546DF344F}"/>
              </a:ext>
            </a:extLst>
          </p:cNvPr>
          <p:cNvSpPr>
            <a:spLocks noChangeShapeType="1"/>
          </p:cNvSpPr>
          <p:nvPr/>
        </p:nvSpPr>
        <p:spPr bwMode="auto">
          <a:xfrm flipV="1">
            <a:off x="5173012" y="2945854"/>
            <a:ext cx="2230879" cy="1297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6" name="Line 20">
            <a:extLst>
              <a:ext uri="{FF2B5EF4-FFF2-40B4-BE49-F238E27FC236}">
                <a16:creationId xmlns:a16="http://schemas.microsoft.com/office/drawing/2014/main" id="{B591538E-83F2-7D6C-7A92-D0E95D46A21F}"/>
              </a:ext>
            </a:extLst>
          </p:cNvPr>
          <p:cNvSpPr>
            <a:spLocks noChangeShapeType="1"/>
          </p:cNvSpPr>
          <p:nvPr/>
        </p:nvSpPr>
        <p:spPr bwMode="auto">
          <a:xfrm flipV="1">
            <a:off x="8241547" y="2958824"/>
            <a:ext cx="2610526" cy="820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9" name="Line 20">
            <a:extLst>
              <a:ext uri="{FF2B5EF4-FFF2-40B4-BE49-F238E27FC236}">
                <a16:creationId xmlns:a16="http://schemas.microsoft.com/office/drawing/2014/main" id="{0B945CA3-C561-7B26-1B8A-845AEE63949D}"/>
              </a:ext>
            </a:extLst>
          </p:cNvPr>
          <p:cNvSpPr>
            <a:spLocks noChangeShapeType="1"/>
          </p:cNvSpPr>
          <p:nvPr/>
        </p:nvSpPr>
        <p:spPr bwMode="auto">
          <a:xfrm flipV="1">
            <a:off x="7944788" y="3490467"/>
            <a:ext cx="2381119" cy="571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0" name="Line 20">
            <a:extLst>
              <a:ext uri="{FF2B5EF4-FFF2-40B4-BE49-F238E27FC236}">
                <a16:creationId xmlns:a16="http://schemas.microsoft.com/office/drawing/2014/main" id="{1E16CF08-739E-A57F-AB04-59CD0C61B27E}"/>
              </a:ext>
            </a:extLst>
          </p:cNvPr>
          <p:cNvSpPr>
            <a:spLocks noChangeShapeType="1"/>
          </p:cNvSpPr>
          <p:nvPr/>
        </p:nvSpPr>
        <p:spPr bwMode="auto">
          <a:xfrm>
            <a:off x="2132010" y="4542012"/>
            <a:ext cx="1906589" cy="29985"/>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4" name="Line 20">
            <a:extLst>
              <a:ext uri="{FF2B5EF4-FFF2-40B4-BE49-F238E27FC236}">
                <a16:creationId xmlns:a16="http://schemas.microsoft.com/office/drawing/2014/main" id="{2ACD45DE-FB9B-D1E1-51CA-9D0317346965}"/>
              </a:ext>
            </a:extLst>
          </p:cNvPr>
          <p:cNvSpPr>
            <a:spLocks noChangeShapeType="1"/>
          </p:cNvSpPr>
          <p:nvPr/>
        </p:nvSpPr>
        <p:spPr bwMode="auto">
          <a:xfrm flipV="1">
            <a:off x="7944788" y="4601789"/>
            <a:ext cx="165800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5" name="Line 20">
            <a:extLst>
              <a:ext uri="{FF2B5EF4-FFF2-40B4-BE49-F238E27FC236}">
                <a16:creationId xmlns:a16="http://schemas.microsoft.com/office/drawing/2014/main" id="{A682CAF9-1CA6-9DDE-8A84-CF1310A60864}"/>
              </a:ext>
            </a:extLst>
          </p:cNvPr>
          <p:cNvSpPr>
            <a:spLocks noChangeShapeType="1"/>
          </p:cNvSpPr>
          <p:nvPr/>
        </p:nvSpPr>
        <p:spPr bwMode="auto">
          <a:xfrm>
            <a:off x="10302121" y="4594646"/>
            <a:ext cx="684474" cy="571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6" name="Line 20">
            <a:extLst>
              <a:ext uri="{FF2B5EF4-FFF2-40B4-BE49-F238E27FC236}">
                <a16:creationId xmlns:a16="http://schemas.microsoft.com/office/drawing/2014/main" id="{228FC6FA-32E5-E32F-B2F7-DD81220AC52E}"/>
              </a:ext>
            </a:extLst>
          </p:cNvPr>
          <p:cNvSpPr>
            <a:spLocks noChangeShapeType="1"/>
          </p:cNvSpPr>
          <p:nvPr/>
        </p:nvSpPr>
        <p:spPr bwMode="auto">
          <a:xfrm>
            <a:off x="1080891" y="5105400"/>
            <a:ext cx="1247969"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7" name="Line 20">
            <a:extLst>
              <a:ext uri="{FF2B5EF4-FFF2-40B4-BE49-F238E27FC236}">
                <a16:creationId xmlns:a16="http://schemas.microsoft.com/office/drawing/2014/main" id="{DD73E23D-9DEA-DD4D-D419-AC40C88DF63A}"/>
              </a:ext>
            </a:extLst>
          </p:cNvPr>
          <p:cNvSpPr>
            <a:spLocks noChangeShapeType="1"/>
          </p:cNvSpPr>
          <p:nvPr/>
        </p:nvSpPr>
        <p:spPr bwMode="auto">
          <a:xfrm>
            <a:off x="3124200" y="5138892"/>
            <a:ext cx="1693862"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18" name="Line 20">
            <a:extLst>
              <a:ext uri="{FF2B5EF4-FFF2-40B4-BE49-F238E27FC236}">
                <a16:creationId xmlns:a16="http://schemas.microsoft.com/office/drawing/2014/main" id="{538B0B66-4507-AE90-5DB6-7A6C58747AE9}"/>
              </a:ext>
            </a:extLst>
          </p:cNvPr>
          <p:cNvSpPr>
            <a:spLocks noChangeShapeType="1"/>
          </p:cNvSpPr>
          <p:nvPr/>
        </p:nvSpPr>
        <p:spPr bwMode="auto">
          <a:xfrm>
            <a:off x="5119689" y="5123959"/>
            <a:ext cx="1382818" cy="2118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par>
                          <p:cTn id="11" fill="hold" nodeType="afterGroup">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90"/>
                                          </p:val>
                                        </p:tav>
                                        <p:tav tm="100000">
                                          <p:val>
                                            <p:fltVal val="0"/>
                                          </p:val>
                                        </p:tav>
                                      </p:tavLst>
                                    </p:anim>
                                    <p:animEffect transition="in" filter="fade">
                                      <p:cBhvr>
                                        <p:cTn id="17" dur="500"/>
                                        <p:tgtEl>
                                          <p:spTgt spid="12"/>
                                        </p:tgtEl>
                                      </p:cBhvr>
                                    </p:animEffect>
                                  </p:childTnLst>
                                </p:cTn>
                              </p:par>
                            </p:childTnLst>
                          </p:cTn>
                        </p:par>
                        <p:par>
                          <p:cTn id="18" fill="hold" nodeType="afterGroup">
                            <p:stCondLst>
                              <p:cond delay="1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90"/>
                                          </p:val>
                                        </p:tav>
                                        <p:tav tm="100000">
                                          <p:val>
                                            <p:fltVal val="0"/>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slide(fromBottom)">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lide(fromBottom)">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500"/>
                            </p:stCondLst>
                            <p:childTnLst>
                              <p:par>
                                <p:cTn id="41" presetID="1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lide(fromBottom)">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Bottom)">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lide(fromBottom)">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slide(fromBottom)">
                                      <p:cBhvr>
                                        <p:cTn id="58" dur="500"/>
                                        <p:tgtEl>
                                          <p:spTgt spid="14"/>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lide(fromBottom)">
                                      <p:cBhvr>
                                        <p:cTn id="62" dur="500"/>
                                        <p:tgtEl>
                                          <p:spTgt spid="15"/>
                                        </p:tgtEl>
                                      </p:cBhvr>
                                    </p:animEffect>
                                  </p:childTnLst>
                                </p:cTn>
                              </p:par>
                            </p:childTnLst>
                          </p:cTn>
                        </p:par>
                        <p:par>
                          <p:cTn id="63" fill="hold">
                            <p:stCondLst>
                              <p:cond delay="1000"/>
                            </p:stCondLst>
                            <p:childTnLst>
                              <p:par>
                                <p:cTn id="64" presetID="1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lide(fromBottom)">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Bottom)">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slide(fromBottom)">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3" grpId="0" animBg="1"/>
      <p:bldP spid="4" grpId="0" animBg="1"/>
      <p:bldP spid="5" grpId="0" animBg="1"/>
      <p:bldP spid="6" grpId="0" animBg="1"/>
      <p:bldP spid="9" grpId="0" animBg="1"/>
      <p:bldP spid="10"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8704" y="0"/>
            <a:ext cx="12191999" cy="6858000"/>
          </a:xfrm>
          <a:prstGeom prst="rect">
            <a:avLst/>
          </a:prstGeom>
          <a:solidFill>
            <a:schemeClr val="accent1"/>
          </a:solidFill>
          <a:ln w="57150" cmpd="thinThick">
            <a:solidFill>
              <a:srgbClr val="CC00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2060"/>
              </a:solidFill>
              <a:effectLst/>
              <a:uLnTx/>
              <a:uFillTx/>
              <a:latin typeface="Arial" charset="0"/>
              <a:ea typeface="+mn-ea"/>
              <a:cs typeface="Arial" panose="020B0604020202020204" pitchFamily="34" charset="0"/>
            </a:endParaRPr>
          </a:p>
        </p:txBody>
      </p:sp>
      <p:sp>
        <p:nvSpPr>
          <p:cNvPr id="12292" name="Text Box 8"/>
          <p:cNvSpPr txBox="1">
            <a:spLocks noChangeArrowheads="1"/>
          </p:cNvSpPr>
          <p:nvPr/>
        </p:nvSpPr>
        <p:spPr bwMode="auto">
          <a:xfrm>
            <a:off x="1483177" y="-28588"/>
            <a:ext cx="9570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Luyện</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3" name="Text Box 8"/>
          <p:cNvSpPr txBox="1">
            <a:spLocks noChangeArrowheads="1"/>
          </p:cNvSpPr>
          <p:nvPr/>
        </p:nvSpPr>
        <p:spPr bwMode="auto">
          <a:xfrm>
            <a:off x="120881" y="471081"/>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đúng</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4" name="Text Box 8"/>
          <p:cNvSpPr txBox="1">
            <a:spLocks noChangeArrowheads="1"/>
          </p:cNvSpPr>
          <p:nvPr/>
        </p:nvSpPr>
        <p:spPr bwMode="auto">
          <a:xfrm>
            <a:off x="172387" y="917921"/>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5" name="Text Box 8"/>
          <p:cNvSpPr txBox="1">
            <a:spLocks noChangeArrowheads="1"/>
          </p:cNvSpPr>
          <p:nvPr/>
        </p:nvSpPr>
        <p:spPr bwMode="auto">
          <a:xfrm>
            <a:off x="140845" y="1315004"/>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0" name="Rectangle 19"/>
          <p:cNvSpPr/>
          <p:nvPr/>
        </p:nvSpPr>
        <p:spPr>
          <a:xfrm>
            <a:off x="28336" y="1761844"/>
            <a:ext cx="5133858" cy="17431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thượng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võ</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cha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nung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truyền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khai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giữ</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cùng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quốc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2297" name="Line 17"/>
          <p:cNvSpPr>
            <a:spLocks noChangeShapeType="1"/>
          </p:cNvSpPr>
          <p:nvPr/>
        </p:nvSpPr>
        <p:spPr bwMode="auto">
          <a:xfrm flipH="1">
            <a:off x="2947301" y="2315536"/>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8" name="Line 17"/>
          <p:cNvSpPr>
            <a:spLocks noChangeShapeType="1"/>
          </p:cNvSpPr>
          <p:nvPr/>
        </p:nvSpPr>
        <p:spPr bwMode="auto">
          <a:xfrm flipH="1">
            <a:off x="1914679" y="2756145"/>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9" name="Line 17"/>
          <p:cNvSpPr>
            <a:spLocks noChangeShapeType="1"/>
          </p:cNvSpPr>
          <p:nvPr/>
        </p:nvSpPr>
        <p:spPr bwMode="auto">
          <a:xfrm flipH="1">
            <a:off x="5034311" y="2353564"/>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0" name="Text Box 8"/>
          <p:cNvSpPr txBox="1">
            <a:spLocks noChangeArrowheads="1"/>
          </p:cNvSpPr>
          <p:nvPr/>
        </p:nvSpPr>
        <p:spPr bwMode="auto">
          <a:xfrm>
            <a:off x="5180267" y="445041"/>
            <a:ext cx="5795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1" name="Text Box 8"/>
          <p:cNvSpPr txBox="1">
            <a:spLocks noChangeArrowheads="1"/>
          </p:cNvSpPr>
          <p:nvPr/>
        </p:nvSpPr>
        <p:spPr bwMode="auto">
          <a:xfrm>
            <a:off x="5218789" y="1337622"/>
            <a:ext cx="4116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2" name="Text Box 8"/>
          <p:cNvSpPr txBox="1">
            <a:spLocks noChangeArrowheads="1"/>
          </p:cNvSpPr>
          <p:nvPr/>
        </p:nvSpPr>
        <p:spPr bwMode="auto">
          <a:xfrm>
            <a:off x="5172981" y="2035823"/>
            <a:ext cx="2126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Mưa</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hối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hả</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3" name="Text Box 8"/>
          <p:cNvSpPr txBox="1">
            <a:spLocks noChangeArrowheads="1"/>
          </p:cNvSpPr>
          <p:nvPr/>
        </p:nvSpPr>
        <p:spPr bwMode="auto">
          <a:xfrm>
            <a:off x="7181529" y="2021079"/>
            <a:ext cx="3161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rất</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phũ</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4" name="Text Box 8"/>
          <p:cNvSpPr txBox="1">
            <a:spLocks noChangeArrowheads="1"/>
          </p:cNvSpPr>
          <p:nvPr/>
        </p:nvSpPr>
        <p:spPr bwMode="auto">
          <a:xfrm>
            <a:off x="8531790" y="2021079"/>
            <a:ext cx="2926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nổi</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cơn</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dông</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p>
        </p:txBody>
      </p:sp>
      <p:sp>
        <p:nvSpPr>
          <p:cNvPr id="12305" name="Text Box 8"/>
          <p:cNvSpPr txBox="1">
            <a:spLocks noChangeArrowheads="1"/>
          </p:cNvSpPr>
          <p:nvPr/>
        </p:nvSpPr>
        <p:spPr bwMode="auto">
          <a:xfrm>
            <a:off x="5165547" y="2819916"/>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nẻ</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chân</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chim</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6" name="Text Box 8"/>
          <p:cNvSpPr txBox="1">
            <a:spLocks noChangeArrowheads="1"/>
          </p:cNvSpPr>
          <p:nvPr/>
        </p:nvSpPr>
        <p:spPr bwMode="auto">
          <a:xfrm>
            <a:off x="5242670" y="3154572"/>
            <a:ext cx="3178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Cây</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quây</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quần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7" name="Line 18"/>
          <p:cNvSpPr>
            <a:spLocks noChangeShapeType="1"/>
          </p:cNvSpPr>
          <p:nvPr/>
        </p:nvSpPr>
        <p:spPr bwMode="auto">
          <a:xfrm>
            <a:off x="5257800" y="1861739"/>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8" name="Text Box 8"/>
          <p:cNvSpPr txBox="1">
            <a:spLocks noChangeArrowheads="1"/>
          </p:cNvSpPr>
          <p:nvPr/>
        </p:nvSpPr>
        <p:spPr bwMode="auto">
          <a:xfrm>
            <a:off x="7582913" y="3134380"/>
            <a:ext cx="5011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mọc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san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sát</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9" name="Text Box 8"/>
          <p:cNvSpPr txBox="1">
            <a:spLocks noChangeArrowheads="1"/>
          </p:cNvSpPr>
          <p:nvPr/>
        </p:nvSpPr>
        <p:spPr bwMode="auto">
          <a:xfrm>
            <a:off x="5180267" y="3579756"/>
            <a:ext cx="5719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cửa</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dựng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dọc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bờ</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kênh</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10" name="Text Box 8"/>
          <p:cNvSpPr txBox="1">
            <a:spLocks noChangeArrowheads="1"/>
          </p:cNvSpPr>
          <p:nvPr/>
        </p:nvSpPr>
        <p:spPr bwMode="auto">
          <a:xfrm>
            <a:off x="5227445" y="849934"/>
            <a:ext cx="3105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6" name="Text Box 8"/>
          <p:cNvSpPr txBox="1">
            <a:spLocks noChangeArrowheads="1"/>
          </p:cNvSpPr>
          <p:nvPr/>
        </p:nvSpPr>
        <p:spPr bwMode="auto">
          <a:xfrm>
            <a:off x="9120452" y="854959"/>
            <a:ext cx="4267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sấu</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mũi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thuyền</a:t>
            </a:r>
            <a:endPar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7" name="Text Box 8"/>
          <p:cNvSpPr txBox="1">
            <a:spLocks noChangeArrowheads="1"/>
          </p:cNvSpPr>
          <p:nvPr/>
        </p:nvSpPr>
        <p:spPr bwMode="auto">
          <a:xfrm>
            <a:off x="6704827" y="873914"/>
            <a:ext cx="2707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hổ</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rình</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xem</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hát</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a:t>
            </a:r>
          </a:p>
        </p:txBody>
      </p:sp>
      <p:sp>
        <p:nvSpPr>
          <p:cNvPr id="2" name="Text Box 8">
            <a:extLst>
              <a:ext uri="{FF2B5EF4-FFF2-40B4-BE49-F238E27FC236}">
                <a16:creationId xmlns:a16="http://schemas.microsoft.com/office/drawing/2014/main" id="{601FC55C-AD39-9858-6EE5-015050C31916}"/>
              </a:ext>
            </a:extLst>
          </p:cNvPr>
          <p:cNvSpPr txBox="1">
            <a:spLocks noChangeArrowheads="1"/>
          </p:cNvSpPr>
          <p:nvPr/>
        </p:nvSpPr>
        <p:spPr bwMode="auto">
          <a:xfrm>
            <a:off x="5143832" y="4391231"/>
            <a:ext cx="7118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Con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người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thông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minh</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giàu</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nghị</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lực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4" name="Text Box 8">
            <a:extLst>
              <a:ext uri="{FF2B5EF4-FFF2-40B4-BE49-F238E27FC236}">
                <a16:creationId xmlns:a16="http://schemas.microsoft.com/office/drawing/2014/main" id="{02A7DC95-8678-E2D0-C670-3FBF09E87579}"/>
              </a:ext>
            </a:extLst>
          </p:cNvPr>
          <p:cNvSpPr txBox="1">
            <a:spLocks noChangeArrowheads="1"/>
          </p:cNvSpPr>
          <p:nvPr/>
        </p:nvSpPr>
        <p:spPr bwMode="auto">
          <a:xfrm>
            <a:off x="7040781" y="4743138"/>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thượng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võ</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3" name="Text Box 8">
            <a:extLst>
              <a:ext uri="{FF2B5EF4-FFF2-40B4-BE49-F238E27FC236}">
                <a16:creationId xmlns:a16="http://schemas.microsoft.com/office/drawing/2014/main" id="{E0F2D3B3-B32D-740F-AE1B-93AC4FC415D9}"/>
              </a:ext>
            </a:extLst>
          </p:cNvPr>
          <p:cNvSpPr txBox="1">
            <a:spLocks noChangeArrowheads="1"/>
          </p:cNvSpPr>
          <p:nvPr/>
        </p:nvSpPr>
        <p:spPr bwMode="auto">
          <a:xfrm>
            <a:off x="5241547" y="1668124"/>
            <a:ext cx="4644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1: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Mưa</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ở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7" name="Text Box 8">
            <a:extLst>
              <a:ext uri="{FF2B5EF4-FFF2-40B4-BE49-F238E27FC236}">
                <a16:creationId xmlns:a16="http://schemas.microsoft.com/office/drawing/2014/main" id="{3D6A8A36-4CF0-5A5D-05AA-FB6B99E0AF3F}"/>
              </a:ext>
            </a:extLst>
          </p:cNvPr>
          <p:cNvSpPr txBox="1">
            <a:spLocks noChangeArrowheads="1"/>
          </p:cNvSpPr>
          <p:nvPr/>
        </p:nvSpPr>
        <p:spPr bwMode="auto">
          <a:xfrm>
            <a:off x="5154232" y="2394732"/>
            <a:ext cx="705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2: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Đất</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cây</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cối</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nhà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cửa</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ở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8" name="Text Box 8">
            <a:extLst>
              <a:ext uri="{FF2B5EF4-FFF2-40B4-BE49-F238E27FC236}">
                <a16:creationId xmlns:a16="http://schemas.microsoft.com/office/drawing/2014/main" id="{32514711-E97B-6A6C-41F4-E2643DA9C03D}"/>
              </a:ext>
            </a:extLst>
          </p:cNvPr>
          <p:cNvSpPr txBox="1">
            <a:spLocks noChangeArrowheads="1"/>
          </p:cNvSpPr>
          <p:nvPr/>
        </p:nvSpPr>
        <p:spPr bwMode="auto">
          <a:xfrm>
            <a:off x="5141634" y="3966047"/>
            <a:ext cx="6802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3: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Tính</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cách</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người</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9" name="Text Box 8">
            <a:extLst>
              <a:ext uri="{FF2B5EF4-FFF2-40B4-BE49-F238E27FC236}">
                <a16:creationId xmlns:a16="http://schemas.microsoft.com/office/drawing/2014/main" id="{18952EA6-4A8A-2391-113D-FE31217FE8D9}"/>
              </a:ext>
            </a:extLst>
          </p:cNvPr>
          <p:cNvSpPr txBox="1">
            <a:spLocks noChangeArrowheads="1"/>
          </p:cNvSpPr>
          <p:nvPr/>
        </p:nvSpPr>
        <p:spPr bwMode="auto">
          <a:xfrm>
            <a:off x="120881" y="3443840"/>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diễn</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cảm</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5" name="Rectangle 4">
            <a:extLst>
              <a:ext uri="{FF2B5EF4-FFF2-40B4-BE49-F238E27FC236}">
                <a16:creationId xmlns:a16="http://schemas.microsoft.com/office/drawing/2014/main" id="{4A1550B9-9C38-7C2D-9FA5-C20A148D0AA0}"/>
              </a:ext>
            </a:extLst>
          </p:cNvPr>
          <p:cNvSpPr/>
          <p:nvPr/>
        </p:nvSpPr>
        <p:spPr>
          <a:xfrm>
            <a:off x="5676901" y="5291248"/>
            <a:ext cx="6095997" cy="1371600"/>
          </a:xfrm>
          <a:prstGeom prst="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Ý chính</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Sự</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khắc</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nghiệt</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thiên</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nhiên</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Cà</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Mau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góp</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phần</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hun</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tính</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cách</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kiên</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cường</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con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Cà</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Mau.</a:t>
            </a:r>
          </a:p>
        </p:txBody>
      </p:sp>
    </p:spTree>
    <p:extLst>
      <p:ext uri="{BB962C8B-B14F-4D97-AF65-F5344CB8AC3E}">
        <p14:creationId xmlns:p14="http://schemas.microsoft.com/office/powerpoint/2010/main" val="6143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52400" y="0"/>
            <a:ext cx="12039600"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0000"/>
              </a:solidFill>
              <a:latin typeface="Arial" charset="0"/>
              <a:cs typeface="+mn-cs"/>
            </a:endParaRPr>
          </a:p>
        </p:txBody>
      </p:sp>
      <p:pic>
        <p:nvPicPr>
          <p:cNvPr id="44034" name="Picture 2" descr="Káº¿t quáº£ hÃ¬nh áº£nh cho cÃ  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56" y="-152400"/>
            <a:ext cx="12039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New Picture">
            <a:hlinkClick r:id="" action="ppaction://noaction"/>
            <a:extLst>
              <a:ext uri="{FF2B5EF4-FFF2-40B4-BE49-F238E27FC236}">
                <a16:creationId xmlns:a16="http://schemas.microsoft.com/office/drawing/2014/main" id="{F57EBF35-A9C2-E0A4-369D-A83350941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90"/>
            <a:ext cx="12183256" cy="679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84B1135-DFE1-2C50-C1FE-473AE6545C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2335656" cy="842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hu du lịch Hòn Đá Bạc - Cà Mau">
            <a:extLst>
              <a:ext uri="{FF2B5EF4-FFF2-40B4-BE49-F238E27FC236}">
                <a16:creationId xmlns:a16="http://schemas.microsoft.com/office/drawing/2014/main" id="{3B62F6B7-0A4B-E309-973B-7F9546327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990"/>
            <a:ext cx="7162800" cy="688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heel(1)">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8704" y="0"/>
            <a:ext cx="12191999" cy="6858000"/>
          </a:xfrm>
          <a:prstGeom prst="rect">
            <a:avLst/>
          </a:prstGeom>
          <a:solidFill>
            <a:schemeClr val="accent1"/>
          </a:solidFill>
          <a:ln w="57150" cmpd="thinThick">
            <a:solidFill>
              <a:srgbClr val="CC00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2060"/>
              </a:solidFill>
              <a:effectLst/>
              <a:uLnTx/>
              <a:uFillTx/>
              <a:latin typeface="Arial" charset="0"/>
              <a:ea typeface="+mn-ea"/>
              <a:cs typeface="Arial" panose="020B0604020202020204" pitchFamily="34" charset="0"/>
            </a:endParaRPr>
          </a:p>
        </p:txBody>
      </p:sp>
      <p:sp>
        <p:nvSpPr>
          <p:cNvPr id="12292" name="Text Box 8"/>
          <p:cNvSpPr txBox="1">
            <a:spLocks noChangeArrowheads="1"/>
          </p:cNvSpPr>
          <p:nvPr/>
        </p:nvSpPr>
        <p:spPr bwMode="auto">
          <a:xfrm>
            <a:off x="1483177" y="-28588"/>
            <a:ext cx="9570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Luyện</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GB"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3" name="Text Box 8"/>
          <p:cNvSpPr txBox="1">
            <a:spLocks noChangeArrowheads="1"/>
          </p:cNvSpPr>
          <p:nvPr/>
        </p:nvSpPr>
        <p:spPr bwMode="auto">
          <a:xfrm>
            <a:off x="120881" y="471081"/>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đúng</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4" name="Text Box 8"/>
          <p:cNvSpPr txBox="1">
            <a:spLocks noChangeArrowheads="1"/>
          </p:cNvSpPr>
          <p:nvPr/>
        </p:nvSpPr>
        <p:spPr bwMode="auto">
          <a:xfrm>
            <a:off x="172387" y="917921"/>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295" name="Text Box 8"/>
          <p:cNvSpPr txBox="1">
            <a:spLocks noChangeArrowheads="1"/>
          </p:cNvSpPr>
          <p:nvPr/>
        </p:nvSpPr>
        <p:spPr bwMode="auto">
          <a:xfrm>
            <a:off x="140845" y="1315004"/>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20" name="Rectangle 19"/>
          <p:cNvSpPr/>
          <p:nvPr/>
        </p:nvSpPr>
        <p:spPr>
          <a:xfrm>
            <a:off x="28336" y="1761844"/>
            <a:ext cx="5133858" cy="17431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thượng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võ</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cha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nung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truyền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khai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giữ</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cùng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quốc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12297" name="Line 17"/>
          <p:cNvSpPr>
            <a:spLocks noChangeShapeType="1"/>
          </p:cNvSpPr>
          <p:nvPr/>
        </p:nvSpPr>
        <p:spPr bwMode="auto">
          <a:xfrm flipH="1">
            <a:off x="2947301" y="2315536"/>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8" name="Line 17"/>
          <p:cNvSpPr>
            <a:spLocks noChangeShapeType="1"/>
          </p:cNvSpPr>
          <p:nvPr/>
        </p:nvSpPr>
        <p:spPr bwMode="auto">
          <a:xfrm flipH="1">
            <a:off x="1914679" y="2756145"/>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299" name="Line 17"/>
          <p:cNvSpPr>
            <a:spLocks noChangeShapeType="1"/>
          </p:cNvSpPr>
          <p:nvPr/>
        </p:nvSpPr>
        <p:spPr bwMode="auto">
          <a:xfrm flipH="1">
            <a:off x="5034311" y="2353564"/>
            <a:ext cx="152400" cy="290231"/>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0" name="Text Box 8"/>
          <p:cNvSpPr txBox="1">
            <a:spLocks noChangeArrowheads="1"/>
          </p:cNvSpPr>
          <p:nvPr/>
        </p:nvSpPr>
        <p:spPr bwMode="auto">
          <a:xfrm>
            <a:off x="5180267" y="445041"/>
            <a:ext cx="5795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1" name="Text Box 8"/>
          <p:cNvSpPr txBox="1">
            <a:spLocks noChangeArrowheads="1"/>
          </p:cNvSpPr>
          <p:nvPr/>
        </p:nvSpPr>
        <p:spPr bwMode="auto">
          <a:xfrm>
            <a:off x="5218789" y="1337622"/>
            <a:ext cx="4116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tiết</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2302" name="Text Box 8"/>
          <p:cNvSpPr txBox="1">
            <a:spLocks noChangeArrowheads="1"/>
          </p:cNvSpPr>
          <p:nvPr/>
        </p:nvSpPr>
        <p:spPr bwMode="auto">
          <a:xfrm>
            <a:off x="5172981" y="2035823"/>
            <a:ext cx="2126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Mưa</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hối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hả</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3" name="Text Box 8"/>
          <p:cNvSpPr txBox="1">
            <a:spLocks noChangeArrowheads="1"/>
          </p:cNvSpPr>
          <p:nvPr/>
        </p:nvSpPr>
        <p:spPr bwMode="auto">
          <a:xfrm>
            <a:off x="7181529" y="2021079"/>
            <a:ext cx="3161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rất</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phũ</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4" name="Text Box 8"/>
          <p:cNvSpPr txBox="1">
            <a:spLocks noChangeArrowheads="1"/>
          </p:cNvSpPr>
          <p:nvPr/>
        </p:nvSpPr>
        <p:spPr bwMode="auto">
          <a:xfrm>
            <a:off x="8531790" y="2021079"/>
            <a:ext cx="2926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nổi</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cơn</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dông</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p>
        </p:txBody>
      </p:sp>
      <p:sp>
        <p:nvSpPr>
          <p:cNvPr id="12305" name="Text Box 8"/>
          <p:cNvSpPr txBox="1">
            <a:spLocks noChangeArrowheads="1"/>
          </p:cNvSpPr>
          <p:nvPr/>
        </p:nvSpPr>
        <p:spPr bwMode="auto">
          <a:xfrm>
            <a:off x="5165547" y="2819916"/>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Đất</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nẻ</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chân</a:t>
            </a:r>
            <a:r>
              <a:rPr kumimoji="0" lang="en-US"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chim</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6" name="Text Box 8"/>
          <p:cNvSpPr txBox="1">
            <a:spLocks noChangeArrowheads="1"/>
          </p:cNvSpPr>
          <p:nvPr/>
        </p:nvSpPr>
        <p:spPr bwMode="auto">
          <a:xfrm>
            <a:off x="5242670" y="3154572"/>
            <a:ext cx="3178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Cây</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quây</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quần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7" name="Line 18"/>
          <p:cNvSpPr>
            <a:spLocks noChangeShapeType="1"/>
          </p:cNvSpPr>
          <p:nvPr/>
        </p:nvSpPr>
        <p:spPr bwMode="auto">
          <a:xfrm>
            <a:off x="5257800" y="1861739"/>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p:txBody>
      </p:sp>
      <p:sp>
        <p:nvSpPr>
          <p:cNvPr id="12308" name="Text Box 8"/>
          <p:cNvSpPr txBox="1">
            <a:spLocks noChangeArrowheads="1"/>
          </p:cNvSpPr>
          <p:nvPr/>
        </p:nvSpPr>
        <p:spPr bwMode="auto">
          <a:xfrm>
            <a:off x="7582913" y="3134380"/>
            <a:ext cx="5011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mọc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san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sát</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09" name="Text Box 8"/>
          <p:cNvSpPr txBox="1">
            <a:spLocks noChangeArrowheads="1"/>
          </p:cNvSpPr>
          <p:nvPr/>
        </p:nvSpPr>
        <p:spPr bwMode="auto">
          <a:xfrm>
            <a:off x="5180267" y="3579756"/>
            <a:ext cx="5719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Nhà</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cửa</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dựng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dọc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bờ</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kênh</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12310" name="Text Box 8"/>
          <p:cNvSpPr txBox="1">
            <a:spLocks noChangeArrowheads="1"/>
          </p:cNvSpPr>
          <p:nvPr/>
        </p:nvSpPr>
        <p:spPr bwMode="auto">
          <a:xfrm>
            <a:off x="5227445" y="849934"/>
            <a:ext cx="3105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GB"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6" name="Text Box 8"/>
          <p:cNvSpPr txBox="1">
            <a:spLocks noChangeArrowheads="1"/>
          </p:cNvSpPr>
          <p:nvPr/>
        </p:nvSpPr>
        <p:spPr bwMode="auto">
          <a:xfrm>
            <a:off x="9120452" y="854959"/>
            <a:ext cx="4267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sấu</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cản</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mũi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thuyền</a:t>
            </a:r>
            <a:endPar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endParaRPr>
          </a:p>
        </p:txBody>
      </p:sp>
      <p:sp>
        <p:nvSpPr>
          <p:cNvPr id="27" name="Text Box 8"/>
          <p:cNvSpPr txBox="1">
            <a:spLocks noChangeArrowheads="1"/>
          </p:cNvSpPr>
          <p:nvPr/>
        </p:nvSpPr>
        <p:spPr bwMode="auto">
          <a:xfrm>
            <a:off x="6704827" y="873914"/>
            <a:ext cx="2707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hổ</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rình</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xem</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46C"/>
                </a:solidFill>
                <a:effectLst/>
                <a:uLnTx/>
                <a:uFillTx/>
                <a:latin typeface="Times New Roman" pitchFamily="18" charset="0"/>
                <a:ea typeface="+mn-ea"/>
                <a:cs typeface="Times New Roman" pitchFamily="18" charset="0"/>
              </a:rPr>
              <a:t>hát</a:t>
            </a:r>
            <a:r>
              <a:rPr kumimoji="0" lang="en-GB" sz="2800" b="0" i="0" u="none" strike="noStrike" kern="1200" cap="none" spc="0" normalizeH="0" baseline="0" noProof="0" dirty="0">
                <a:ln>
                  <a:noFill/>
                </a:ln>
                <a:solidFill>
                  <a:srgbClr val="00246C"/>
                </a:solidFill>
                <a:effectLst/>
                <a:uLnTx/>
                <a:uFillTx/>
                <a:latin typeface="Times New Roman" pitchFamily="18" charset="0"/>
                <a:ea typeface="+mn-ea"/>
                <a:cs typeface="Times New Roman" pitchFamily="18" charset="0"/>
              </a:rPr>
              <a:t>,</a:t>
            </a:r>
          </a:p>
        </p:txBody>
      </p:sp>
      <p:sp>
        <p:nvSpPr>
          <p:cNvPr id="2" name="Text Box 8">
            <a:extLst>
              <a:ext uri="{FF2B5EF4-FFF2-40B4-BE49-F238E27FC236}">
                <a16:creationId xmlns:a16="http://schemas.microsoft.com/office/drawing/2014/main" id="{601FC55C-AD39-9858-6EE5-015050C31916}"/>
              </a:ext>
            </a:extLst>
          </p:cNvPr>
          <p:cNvSpPr txBox="1">
            <a:spLocks noChangeArrowheads="1"/>
          </p:cNvSpPr>
          <p:nvPr/>
        </p:nvSpPr>
        <p:spPr bwMode="auto">
          <a:xfrm>
            <a:off x="5143832" y="4391231"/>
            <a:ext cx="7118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Con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người</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thông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minh</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giàu</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nghị</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lực</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4" name="Text Box 8">
            <a:extLst>
              <a:ext uri="{FF2B5EF4-FFF2-40B4-BE49-F238E27FC236}">
                <a16:creationId xmlns:a16="http://schemas.microsoft.com/office/drawing/2014/main" id="{02A7DC95-8678-E2D0-C670-3FBF09E87579}"/>
              </a:ext>
            </a:extLst>
          </p:cNvPr>
          <p:cNvSpPr txBox="1">
            <a:spLocks noChangeArrowheads="1"/>
          </p:cNvSpPr>
          <p:nvPr/>
        </p:nvSpPr>
        <p:spPr bwMode="auto">
          <a:xfrm>
            <a:off x="7040781" y="4743138"/>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thượng</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GB" sz="2800" b="0"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võ</a:t>
            </a:r>
            <a:r>
              <a:rPr kumimoji="0" lang="en-GB" sz="2800" b="0"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p:txBody>
      </p:sp>
      <p:sp>
        <p:nvSpPr>
          <p:cNvPr id="3" name="Text Box 8">
            <a:extLst>
              <a:ext uri="{FF2B5EF4-FFF2-40B4-BE49-F238E27FC236}">
                <a16:creationId xmlns:a16="http://schemas.microsoft.com/office/drawing/2014/main" id="{E0F2D3B3-B32D-740F-AE1B-93AC4FC415D9}"/>
              </a:ext>
            </a:extLst>
          </p:cNvPr>
          <p:cNvSpPr txBox="1">
            <a:spLocks noChangeArrowheads="1"/>
          </p:cNvSpPr>
          <p:nvPr/>
        </p:nvSpPr>
        <p:spPr bwMode="auto">
          <a:xfrm>
            <a:off x="5241547" y="1668124"/>
            <a:ext cx="4644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1: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Mưa</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ở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7" name="Text Box 8">
            <a:extLst>
              <a:ext uri="{FF2B5EF4-FFF2-40B4-BE49-F238E27FC236}">
                <a16:creationId xmlns:a16="http://schemas.microsoft.com/office/drawing/2014/main" id="{3D6A8A36-4CF0-5A5D-05AA-FB6B99E0AF3F}"/>
              </a:ext>
            </a:extLst>
          </p:cNvPr>
          <p:cNvSpPr txBox="1">
            <a:spLocks noChangeArrowheads="1"/>
          </p:cNvSpPr>
          <p:nvPr/>
        </p:nvSpPr>
        <p:spPr bwMode="auto">
          <a:xfrm>
            <a:off x="5154232" y="2394732"/>
            <a:ext cx="705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2: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Đất</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cây</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cối</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nhà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cửa</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ở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8" name="Text Box 8">
            <a:extLst>
              <a:ext uri="{FF2B5EF4-FFF2-40B4-BE49-F238E27FC236}">
                <a16:creationId xmlns:a16="http://schemas.microsoft.com/office/drawing/2014/main" id="{32514711-E97B-6A6C-41F4-E2643DA9C03D}"/>
              </a:ext>
            </a:extLst>
          </p:cNvPr>
          <p:cNvSpPr txBox="1">
            <a:spLocks noChangeArrowheads="1"/>
          </p:cNvSpPr>
          <p:nvPr/>
        </p:nvSpPr>
        <p:spPr bwMode="auto">
          <a:xfrm>
            <a:off x="5141634" y="3966047"/>
            <a:ext cx="6802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Đoạn</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3: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Tính</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cách</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người</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Cà</a:t>
            </a:r>
            <a:r>
              <a:rPr kumimoji="0" lang="en-GB" sz="2800" b="1"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Mau</a:t>
            </a:r>
          </a:p>
        </p:txBody>
      </p:sp>
      <p:sp>
        <p:nvSpPr>
          <p:cNvPr id="9" name="Text Box 8">
            <a:extLst>
              <a:ext uri="{FF2B5EF4-FFF2-40B4-BE49-F238E27FC236}">
                <a16:creationId xmlns:a16="http://schemas.microsoft.com/office/drawing/2014/main" id="{18952EA6-4A8A-2391-113D-FE31217FE8D9}"/>
              </a:ext>
            </a:extLst>
          </p:cNvPr>
          <p:cNvSpPr txBox="1">
            <a:spLocks noChangeArrowheads="1"/>
          </p:cNvSpPr>
          <p:nvPr/>
        </p:nvSpPr>
        <p:spPr bwMode="auto">
          <a:xfrm>
            <a:off x="120881" y="3443840"/>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Đọc</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diễn</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GB" sz="2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cảm</a:t>
            </a:r>
            <a:r>
              <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5" name="Rectangle 4">
            <a:extLst>
              <a:ext uri="{FF2B5EF4-FFF2-40B4-BE49-F238E27FC236}">
                <a16:creationId xmlns:a16="http://schemas.microsoft.com/office/drawing/2014/main" id="{4A1550B9-9C38-7C2D-9FA5-C20A148D0AA0}"/>
              </a:ext>
            </a:extLst>
          </p:cNvPr>
          <p:cNvSpPr/>
          <p:nvPr/>
        </p:nvSpPr>
        <p:spPr>
          <a:xfrm>
            <a:off x="5676901" y="5291248"/>
            <a:ext cx="6095997" cy="1371600"/>
          </a:xfrm>
          <a:prstGeom prst="rect">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hangingPunct="1">
              <a:defRPr/>
            </a:pPr>
            <a:r>
              <a:rPr lang="en-GB" sz="2800" u="sng" dirty="0">
                <a:solidFill>
                  <a:srgbClr val="C00000"/>
                </a:solidFill>
                <a:latin typeface="Times New Roman" panose="02020603050405020304" pitchFamily="18" charset="0"/>
                <a:cs typeface="Times New Roman" panose="02020603050405020304" pitchFamily="18" charset="0"/>
              </a:rPr>
              <a:t>Ý chính</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Sự</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khắc</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nghiệt</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của</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thiên</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nhiên</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Cà</a:t>
            </a:r>
            <a:r>
              <a:rPr lang="en-GB" sz="2800" dirty="0">
                <a:solidFill>
                  <a:srgbClr val="002060"/>
                </a:solidFill>
                <a:latin typeface="Times New Roman" panose="02020603050405020304" pitchFamily="18" charset="0"/>
                <a:cs typeface="Times New Roman" panose="02020603050405020304" pitchFamily="18" charset="0"/>
              </a:rPr>
              <a:t> Mau </a:t>
            </a:r>
            <a:r>
              <a:rPr lang="en-GB" sz="2800" dirty="0" err="1">
                <a:solidFill>
                  <a:srgbClr val="002060"/>
                </a:solidFill>
                <a:latin typeface="Times New Roman" panose="02020603050405020304" pitchFamily="18" charset="0"/>
                <a:cs typeface="Times New Roman" panose="02020603050405020304" pitchFamily="18" charset="0"/>
              </a:rPr>
              <a:t>góp</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phần</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hun</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đúc</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tính</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cách</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kiên</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cường</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của</a:t>
            </a:r>
            <a:r>
              <a:rPr lang="en-GB" sz="2800" dirty="0">
                <a:solidFill>
                  <a:srgbClr val="002060"/>
                </a:solidFill>
                <a:latin typeface="Times New Roman" panose="02020603050405020304" pitchFamily="18" charset="0"/>
                <a:cs typeface="Times New Roman" panose="02020603050405020304" pitchFamily="18" charset="0"/>
              </a:rPr>
              <a:t> con </a:t>
            </a:r>
            <a:r>
              <a:rPr lang="en-GB" sz="2800" dirty="0" err="1">
                <a:solidFill>
                  <a:srgbClr val="002060"/>
                </a:solidFill>
                <a:latin typeface="Times New Roman" panose="02020603050405020304" pitchFamily="18" charset="0"/>
                <a:cs typeface="Times New Roman" panose="02020603050405020304" pitchFamily="18" charset="0"/>
              </a:rPr>
              <a:t>người</a:t>
            </a:r>
            <a:r>
              <a:rPr lang="en-GB" sz="2800" dirty="0">
                <a:solidFill>
                  <a:srgbClr val="002060"/>
                </a:solidFill>
                <a:latin typeface="Times New Roman" panose="02020603050405020304" pitchFamily="18" charset="0"/>
                <a:cs typeface="Times New Roman" panose="02020603050405020304" pitchFamily="18" charset="0"/>
              </a:rPr>
              <a:t> </a:t>
            </a:r>
            <a:r>
              <a:rPr lang="en-GB" sz="2800" dirty="0" err="1">
                <a:solidFill>
                  <a:srgbClr val="002060"/>
                </a:solidFill>
                <a:latin typeface="Times New Roman" panose="02020603050405020304" pitchFamily="18" charset="0"/>
                <a:cs typeface="Times New Roman" panose="02020603050405020304" pitchFamily="18" charset="0"/>
              </a:rPr>
              <a:t>Cà</a:t>
            </a:r>
            <a:r>
              <a:rPr lang="en-GB" sz="2800" dirty="0">
                <a:solidFill>
                  <a:srgbClr val="002060"/>
                </a:solidFill>
                <a:latin typeface="Times New Roman" panose="02020603050405020304" pitchFamily="18" charset="0"/>
                <a:cs typeface="Times New Roman" panose="02020603050405020304" pitchFamily="18" charset="0"/>
              </a:rPr>
              <a:t> Mau.</a:t>
            </a:r>
          </a:p>
        </p:txBody>
      </p:sp>
    </p:spTree>
    <p:extLst>
      <p:ext uri="{BB962C8B-B14F-4D97-AF65-F5344CB8AC3E}">
        <p14:creationId xmlns:p14="http://schemas.microsoft.com/office/powerpoint/2010/main" val="37658368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12192000"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0000"/>
              </a:solidFill>
              <a:latin typeface="Arial" charset="0"/>
              <a:cs typeface="+mn-cs"/>
            </a:endParaRPr>
          </a:p>
        </p:txBody>
      </p:sp>
      <p:sp>
        <p:nvSpPr>
          <p:cNvPr id="9" name="AutoShape 13"/>
          <p:cNvSpPr>
            <a:spLocks noChangeArrowheads="1"/>
          </p:cNvSpPr>
          <p:nvPr/>
        </p:nvSpPr>
        <p:spPr bwMode="auto">
          <a:xfrm>
            <a:off x="4800600" y="1104900"/>
            <a:ext cx="4343400" cy="2286000"/>
          </a:xfrm>
          <a:prstGeom prst="irregularSeal1">
            <a:avLst/>
          </a:prstGeom>
          <a:solidFill>
            <a:srgbClr val="FFC000"/>
          </a:solidFill>
          <a:ln w="57150">
            <a:solidFill>
              <a:srgbClr val="FFFF66"/>
            </a:solidFill>
            <a:miter lim="800000"/>
            <a:headEnd/>
            <a:tailEnd/>
          </a:ln>
          <a:effectLst/>
        </p:spPr>
        <p:txBody>
          <a:bodyPr wrap="none" anchor="ctr"/>
          <a:lstStyle/>
          <a:p>
            <a:pPr algn="ctr" eaLnBrk="1" hangingPunct="1">
              <a:defRPr/>
            </a:pPr>
            <a:r>
              <a:rPr lang="en-US" sz="4000" dirty="0" err="1">
                <a:solidFill>
                  <a:srgbClr val="FF0000"/>
                </a:solidFill>
                <a:effectLst>
                  <a:outerShdw blurRad="38100" dist="38100" dir="2700000" algn="tl">
                    <a:srgbClr val="FFFFFF"/>
                  </a:outerShdw>
                </a:effectLst>
                <a:latin typeface="Times New Roman" pitchFamily="18" charset="0"/>
                <a:cs typeface="Times New Roman" pitchFamily="18" charset="0"/>
              </a:rPr>
              <a:t>KIỂM</a:t>
            </a:r>
            <a:r>
              <a:rPr lang="en-US" sz="4000"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4000" dirty="0" err="1">
                <a:solidFill>
                  <a:srgbClr val="FF0000"/>
                </a:solidFill>
                <a:effectLst>
                  <a:outerShdw blurRad="38100" dist="38100" dir="2700000" algn="tl">
                    <a:srgbClr val="FFFFFF"/>
                  </a:outerShdw>
                </a:effectLst>
                <a:latin typeface="Times New Roman" pitchFamily="18" charset="0"/>
                <a:cs typeface="Times New Roman" pitchFamily="18" charset="0"/>
              </a:rPr>
              <a:t>TRA</a:t>
            </a:r>
            <a:r>
              <a:rPr lang="en-US" sz="4000"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4000" dirty="0" err="1">
                <a:solidFill>
                  <a:srgbClr val="FF0000"/>
                </a:solidFill>
                <a:effectLst>
                  <a:outerShdw blurRad="38100" dist="38100" dir="2700000" algn="tl">
                    <a:srgbClr val="FFFFFF"/>
                  </a:outerShdw>
                </a:effectLst>
                <a:latin typeface="Times New Roman" pitchFamily="18" charset="0"/>
                <a:cs typeface="Times New Roman" pitchFamily="18" charset="0"/>
              </a:rPr>
              <a:t>BÀI</a:t>
            </a:r>
            <a:r>
              <a:rPr lang="en-US" sz="4000" dirty="0">
                <a:solidFill>
                  <a:srgbClr val="FF0000"/>
                </a:solidFill>
                <a:effectLst>
                  <a:outerShdw blurRad="38100" dist="38100" dir="2700000" algn="tl">
                    <a:srgbClr val="FFFFFF"/>
                  </a:outerShdw>
                </a:effectLst>
                <a:latin typeface="Times New Roman" pitchFamily="18" charset="0"/>
                <a:cs typeface="Times New Roman" pitchFamily="18" charset="0"/>
              </a:rPr>
              <a:t> </a:t>
            </a:r>
            <a:r>
              <a:rPr lang="en-US" sz="4000" dirty="0" err="1">
                <a:solidFill>
                  <a:srgbClr val="FF0000"/>
                </a:solidFill>
                <a:effectLst>
                  <a:outerShdw blurRad="38100" dist="38100" dir="2700000" algn="tl">
                    <a:srgbClr val="FFFFFF"/>
                  </a:outerShdw>
                </a:effectLst>
                <a:latin typeface="Times New Roman" pitchFamily="18" charset="0"/>
                <a:cs typeface="Times New Roman" pitchFamily="18" charset="0"/>
              </a:rPr>
              <a:t>CŨ</a:t>
            </a:r>
            <a:endParaRPr lang="en-US" sz="4000" dirty="0">
              <a:solidFill>
                <a:srgbClr val="FF0000"/>
              </a:solidFill>
              <a:effectLst>
                <a:outerShdw blurRad="38100" dist="38100" dir="2700000" algn="tl">
                  <a:srgbClr val="FFFFFF"/>
                </a:outerShdw>
              </a:effectLst>
              <a:latin typeface="Times New Roman" pitchFamily="18" charset="0"/>
              <a:cs typeface="Times New Roman" pitchFamily="18" charset="0"/>
            </a:endParaRPr>
          </a:p>
        </p:txBody>
      </p:sp>
      <p:pic>
        <p:nvPicPr>
          <p:cNvPr id="3076" name="Picture 9" descr="T5tapd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362200" y="3657600"/>
            <a:ext cx="784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600" b="1">
                <a:solidFill>
                  <a:srgbClr val="000000"/>
                </a:solidFill>
                <a:latin typeface="Times New Roman" pitchFamily="18" charset="0"/>
                <a:cs typeface="Times New Roman" pitchFamily="18" charset="0"/>
              </a:rPr>
              <a:t>       Đọc từ đầu đến “vàng bạc!” và cho biết: </a:t>
            </a:r>
            <a:r>
              <a:rPr lang="en-US" sz="3600" b="1" i="1">
                <a:solidFill>
                  <a:srgbClr val="000000"/>
                </a:solidFill>
                <a:latin typeface="Times New Roman" pitchFamily="18" charset="0"/>
                <a:cs typeface="Times New Roman" pitchFamily="18" charset="0"/>
              </a:rPr>
              <a:t>Theo Hùng, Quý, Nam, cái quý nhất trên đời là gì? Mỗi bạn đưa ra lí lẽ gì để bảo vệ ý kiến của mình?</a:t>
            </a:r>
          </a:p>
        </p:txBody>
      </p:sp>
      <p:sp>
        <p:nvSpPr>
          <p:cNvPr id="8" name="TextBox 7"/>
          <p:cNvSpPr txBox="1">
            <a:spLocks noChangeArrowheads="1"/>
          </p:cNvSpPr>
          <p:nvPr/>
        </p:nvSpPr>
        <p:spPr bwMode="auto">
          <a:xfrm>
            <a:off x="2362200" y="3657600"/>
            <a:ext cx="784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Đọc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từ</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Cuộc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luận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đến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hết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biết</a:t>
            </a:r>
            <a:r>
              <a:rPr lang="en-US" sz="3600" b="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Vì</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sao</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thầy</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giáo</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cho</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rằng</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người</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lao</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động</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mới</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là</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quý</a:t>
            </a:r>
            <a:r>
              <a:rPr lang="en-US" sz="3600" b="1" i="1" dirty="0">
                <a:solidFill>
                  <a:srgbClr val="000000"/>
                </a:solidFill>
                <a:latin typeface="Times New Roman" pitchFamily="18" charset="0"/>
                <a:cs typeface="Times New Roman" pitchFamily="18" charset="0"/>
              </a:rPr>
              <a:t> </a:t>
            </a:r>
            <a:r>
              <a:rPr lang="en-US" sz="3600" b="1" i="1" dirty="0" err="1">
                <a:solidFill>
                  <a:srgbClr val="000000"/>
                </a:solidFill>
                <a:latin typeface="Times New Roman" pitchFamily="18" charset="0"/>
                <a:cs typeface="Times New Roman" pitchFamily="18" charset="0"/>
              </a:rPr>
              <a:t>nhất</a:t>
            </a:r>
            <a:r>
              <a:rPr lang="en-US" sz="3600" b="1" i="1"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xit" presetSubtype="16" fill="hold" grpId="1" nodeType="clickEffect">
                                  <p:stCondLst>
                                    <p:cond delay="0"/>
                                  </p:stCondLst>
                                  <p:childTnLst>
                                    <p:animEffect transition="out" filter="circle(i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nodeType="afterGroup">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7"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DDA631FD-34A0-D7F1-04BB-E0415A3ED56C}"/>
              </a:ext>
            </a:extLst>
          </p:cNvPr>
          <p:cNvSpPr txBox="1">
            <a:spLocks noChangeArrowheads="1"/>
          </p:cNvSpPr>
          <p:nvPr/>
        </p:nvSpPr>
        <p:spPr bwMode="auto">
          <a:xfrm>
            <a:off x="304800" y="659854"/>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Luyện</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đọc</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diễn</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cảm</a:t>
            </a:r>
            <a:r>
              <a:rPr lang="en-GB" sz="3600" b="1" dirty="0">
                <a:solidFill>
                  <a:srgbClr val="000000"/>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80C0BABC-8E4D-A07D-8A4F-93AF6C7D12C5}"/>
              </a:ext>
            </a:extLst>
          </p:cNvPr>
          <p:cNvSpPr/>
          <p:nvPr/>
        </p:nvSpPr>
        <p:spPr>
          <a:xfrm>
            <a:off x="990600" y="1443037"/>
            <a:ext cx="10058400" cy="4156078"/>
          </a:xfrm>
          <a:prstGeom prst="rect">
            <a:avLst/>
          </a:prstGeom>
          <a:solidFill>
            <a:srgbClr val="FFFFF7"/>
          </a:solidFill>
          <a:ln w="25400" cap="flat" cmpd="sng" algn="ctr">
            <a:solidFill>
              <a:srgbClr val="777777">
                <a:lumMod val="40000"/>
                <a:lumOff val="60000"/>
              </a:srgbClr>
            </a:solidFill>
            <a:prstDash val="solid"/>
          </a:ln>
          <a:effectLst/>
        </p:spPr>
        <p:txBody>
          <a:bodyPr anchor="ctr"/>
          <a:lstStyle/>
          <a:p>
            <a:pPr marL="0" marR="0" lvl="0" indent="169863"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Sống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mà</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ngày</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xưa</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dưới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sông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sấu</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thuyền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trên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cạn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FFFD9"/>
                </a:solidFill>
                <a:effectLst/>
                <a:uLnTx/>
                <a:uFillTx/>
                <a:latin typeface="Times New Roman" panose="02020603050405020304" pitchFamily="18" charset="0"/>
                <a:ea typeface="+mn-ea"/>
                <a:cs typeface="Times New Roman" panose="02020603050405020304" pitchFamily="18" charset="0"/>
              </a:rPr>
              <a:t>h</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ổ</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rình</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xem</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hát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con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phải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FFFD9"/>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hông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minh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giàu</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nghị</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lực</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Họ</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thích</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kể</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thích</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nghe</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FFFD9"/>
                </a:solidFill>
                <a:effectLst/>
                <a:uLnTx/>
                <a:uFillTx/>
                <a:latin typeface="Times New Roman" panose="02020603050405020304" pitchFamily="18" charset="0"/>
                <a:ea typeface="+mn-ea"/>
                <a:cs typeface="Times New Roman" panose="02020603050405020304" pitchFamily="18" charset="0"/>
              </a:rPr>
              <a:t>h</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uyền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thoại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về</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vật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hổ</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sấu</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rắn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hổ</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mây</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thần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FFFD9"/>
                </a:solidFill>
                <a:effectLst/>
                <a:uLnTx/>
                <a:uFillTx/>
                <a:latin typeface="Times New Roman" panose="02020603050405020304" pitchFamily="18" charset="0"/>
                <a:ea typeface="+mn-ea"/>
                <a:cs typeface="Times New Roman" panose="02020603050405020304" pitchFamily="18" charset="0"/>
              </a:rPr>
              <a:t>t</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hượng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võ</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cha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ông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FFFFD9"/>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ung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đúc</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lưu</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truyền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hai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phá</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iữ</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mũi</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đất</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tận</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cùng</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này</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quốc</a:t>
            </a:r>
            <a:r>
              <a:rPr kumimoji="0" lang="en-US" sz="36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6" name="Line 17">
            <a:extLst>
              <a:ext uri="{FF2B5EF4-FFF2-40B4-BE49-F238E27FC236}">
                <a16:creationId xmlns:a16="http://schemas.microsoft.com/office/drawing/2014/main" id="{1E8AED66-7388-300C-E5E2-D656D3470B12}"/>
              </a:ext>
            </a:extLst>
          </p:cNvPr>
          <p:cNvSpPr>
            <a:spLocks noChangeShapeType="1"/>
          </p:cNvSpPr>
          <p:nvPr/>
        </p:nvSpPr>
        <p:spPr bwMode="auto">
          <a:xfrm flipH="1">
            <a:off x="9602789" y="4154279"/>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7" name="Line 17">
            <a:extLst>
              <a:ext uri="{FF2B5EF4-FFF2-40B4-BE49-F238E27FC236}">
                <a16:creationId xmlns:a16="http://schemas.microsoft.com/office/drawing/2014/main" id="{3780468A-3665-F33D-AB17-1FCD638B19F2}"/>
              </a:ext>
            </a:extLst>
          </p:cNvPr>
          <p:cNvSpPr>
            <a:spLocks noChangeShapeType="1"/>
          </p:cNvSpPr>
          <p:nvPr/>
        </p:nvSpPr>
        <p:spPr bwMode="auto">
          <a:xfrm flipH="1">
            <a:off x="2374662" y="4764139"/>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8" name="Line 17">
            <a:extLst>
              <a:ext uri="{FF2B5EF4-FFF2-40B4-BE49-F238E27FC236}">
                <a16:creationId xmlns:a16="http://schemas.microsoft.com/office/drawing/2014/main" id="{55504CCE-DF27-AAD6-13D5-73AF1331EBAC}"/>
              </a:ext>
            </a:extLst>
          </p:cNvPr>
          <p:cNvSpPr>
            <a:spLocks noChangeShapeType="1"/>
          </p:cNvSpPr>
          <p:nvPr/>
        </p:nvSpPr>
        <p:spPr bwMode="auto">
          <a:xfrm flipH="1">
            <a:off x="4891089" y="4762293"/>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9" name="TextBox 8">
            <a:extLst>
              <a:ext uri="{FF2B5EF4-FFF2-40B4-BE49-F238E27FC236}">
                <a16:creationId xmlns:a16="http://schemas.microsoft.com/office/drawing/2014/main" id="{C200BBE5-6E4D-CC66-6D51-C26274A19B5C}"/>
              </a:ext>
            </a:extLst>
          </p:cNvPr>
          <p:cNvSpPr txBox="1">
            <a:spLocks noChangeArrowheads="1"/>
          </p:cNvSpPr>
          <p:nvPr/>
        </p:nvSpPr>
        <p:spPr bwMode="auto">
          <a:xfrm>
            <a:off x="1213579" y="1818548"/>
            <a:ext cx="41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s</a:t>
            </a:r>
          </a:p>
        </p:txBody>
      </p:sp>
      <p:sp>
        <p:nvSpPr>
          <p:cNvPr id="10" name="TextBox 9">
            <a:extLst>
              <a:ext uri="{FF2B5EF4-FFF2-40B4-BE49-F238E27FC236}">
                <a16:creationId xmlns:a16="http://schemas.microsoft.com/office/drawing/2014/main" id="{D47AFA48-289E-B08E-60D8-0BE258C673EB}"/>
              </a:ext>
            </a:extLst>
          </p:cNvPr>
          <p:cNvSpPr txBox="1">
            <a:spLocks noChangeArrowheads="1"/>
          </p:cNvSpPr>
          <p:nvPr/>
        </p:nvSpPr>
        <p:spPr bwMode="auto">
          <a:xfrm>
            <a:off x="5119688" y="2401669"/>
            <a:ext cx="442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t</a:t>
            </a:r>
          </a:p>
        </p:txBody>
      </p:sp>
      <p:sp>
        <p:nvSpPr>
          <p:cNvPr id="11" name="TextBox 10">
            <a:extLst>
              <a:ext uri="{FF2B5EF4-FFF2-40B4-BE49-F238E27FC236}">
                <a16:creationId xmlns:a16="http://schemas.microsoft.com/office/drawing/2014/main" id="{CA543B2A-1110-7FC3-C3E8-9585942382A1}"/>
              </a:ext>
            </a:extLst>
          </p:cNvPr>
          <p:cNvSpPr txBox="1">
            <a:spLocks noChangeArrowheads="1"/>
          </p:cNvSpPr>
          <p:nvPr/>
        </p:nvSpPr>
        <p:spPr bwMode="auto">
          <a:xfrm>
            <a:off x="7517750" y="1828800"/>
            <a:ext cx="427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h</a:t>
            </a:r>
          </a:p>
        </p:txBody>
      </p:sp>
      <p:sp>
        <p:nvSpPr>
          <p:cNvPr id="12" name="TextBox 11">
            <a:extLst>
              <a:ext uri="{FF2B5EF4-FFF2-40B4-BE49-F238E27FC236}">
                <a16:creationId xmlns:a16="http://schemas.microsoft.com/office/drawing/2014/main" id="{55E72E4E-024D-CDCA-8F3B-2099035711AB}"/>
              </a:ext>
            </a:extLst>
          </p:cNvPr>
          <p:cNvSpPr txBox="1">
            <a:spLocks noChangeArrowheads="1"/>
          </p:cNvSpPr>
          <p:nvPr/>
        </p:nvSpPr>
        <p:spPr bwMode="auto">
          <a:xfrm>
            <a:off x="1979611" y="4038600"/>
            <a:ext cx="349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t</a:t>
            </a:r>
          </a:p>
        </p:txBody>
      </p:sp>
      <p:sp>
        <p:nvSpPr>
          <p:cNvPr id="13" name="TextBox 12">
            <a:extLst>
              <a:ext uri="{FF2B5EF4-FFF2-40B4-BE49-F238E27FC236}">
                <a16:creationId xmlns:a16="http://schemas.microsoft.com/office/drawing/2014/main" id="{92AAC043-9D88-EE5A-4605-8C7FBA87E291}"/>
              </a:ext>
            </a:extLst>
          </p:cNvPr>
          <p:cNvSpPr txBox="1">
            <a:spLocks noChangeArrowheads="1"/>
          </p:cNvSpPr>
          <p:nvPr/>
        </p:nvSpPr>
        <p:spPr bwMode="auto">
          <a:xfrm>
            <a:off x="7685583" y="4019127"/>
            <a:ext cx="350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n</a:t>
            </a:r>
          </a:p>
        </p:txBody>
      </p:sp>
      <p:sp>
        <p:nvSpPr>
          <p:cNvPr id="14" name="TextBox 13">
            <a:extLst>
              <a:ext uri="{FF2B5EF4-FFF2-40B4-BE49-F238E27FC236}">
                <a16:creationId xmlns:a16="http://schemas.microsoft.com/office/drawing/2014/main" id="{9946C82E-39A1-5096-416C-F11D304B2CB5}"/>
              </a:ext>
            </a:extLst>
          </p:cNvPr>
          <p:cNvSpPr txBox="1">
            <a:spLocks noChangeArrowheads="1"/>
          </p:cNvSpPr>
          <p:nvPr/>
        </p:nvSpPr>
        <p:spPr bwMode="auto">
          <a:xfrm>
            <a:off x="7771243" y="2901355"/>
            <a:ext cx="48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h</a:t>
            </a:r>
          </a:p>
        </p:txBody>
      </p:sp>
      <p:sp>
        <p:nvSpPr>
          <p:cNvPr id="15" name="TextBox 14">
            <a:extLst>
              <a:ext uri="{FF2B5EF4-FFF2-40B4-BE49-F238E27FC236}">
                <a16:creationId xmlns:a16="http://schemas.microsoft.com/office/drawing/2014/main" id="{2025C622-1952-95D1-2CD4-3447202FCD2F}"/>
              </a:ext>
            </a:extLst>
          </p:cNvPr>
          <p:cNvSpPr txBox="1">
            <a:spLocks noChangeArrowheads="1"/>
          </p:cNvSpPr>
          <p:nvPr/>
        </p:nvSpPr>
        <p:spPr bwMode="auto">
          <a:xfrm>
            <a:off x="2971800" y="4572000"/>
            <a:ext cx="442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002060"/>
                </a:solidFill>
                <a:latin typeface="Times New Roman" pitchFamily="18" charset="0"/>
                <a:cs typeface="Times New Roman" pitchFamily="18" charset="0"/>
              </a:rPr>
              <a:t>k</a:t>
            </a:r>
          </a:p>
        </p:txBody>
      </p:sp>
      <p:sp>
        <p:nvSpPr>
          <p:cNvPr id="16" name="TextBox 15">
            <a:extLst>
              <a:ext uri="{FF2B5EF4-FFF2-40B4-BE49-F238E27FC236}">
                <a16:creationId xmlns:a16="http://schemas.microsoft.com/office/drawing/2014/main" id="{0838D715-D39C-AC98-7790-4E810ED89A10}"/>
              </a:ext>
            </a:extLst>
          </p:cNvPr>
          <p:cNvSpPr txBox="1">
            <a:spLocks noChangeArrowheads="1"/>
          </p:cNvSpPr>
          <p:nvPr/>
        </p:nvSpPr>
        <p:spPr bwMode="auto">
          <a:xfrm>
            <a:off x="4970462" y="4572000"/>
            <a:ext cx="439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002060"/>
                </a:solidFill>
                <a:latin typeface="Times New Roman" pitchFamily="18" charset="0"/>
                <a:cs typeface="Times New Roman" pitchFamily="18" charset="0"/>
              </a:rPr>
              <a:t>g</a:t>
            </a:r>
          </a:p>
        </p:txBody>
      </p:sp>
      <p:sp>
        <p:nvSpPr>
          <p:cNvPr id="17" name="Line 20">
            <a:extLst>
              <a:ext uri="{FF2B5EF4-FFF2-40B4-BE49-F238E27FC236}">
                <a16:creationId xmlns:a16="http://schemas.microsoft.com/office/drawing/2014/main" id="{934FF0D0-983A-BCDE-AD54-E30FF3875A39}"/>
              </a:ext>
            </a:extLst>
          </p:cNvPr>
          <p:cNvSpPr>
            <a:spLocks noChangeShapeType="1"/>
          </p:cNvSpPr>
          <p:nvPr/>
        </p:nvSpPr>
        <p:spPr bwMode="auto">
          <a:xfrm>
            <a:off x="1213579" y="2438400"/>
            <a:ext cx="3845785"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18" name="Line 20">
            <a:extLst>
              <a:ext uri="{FF2B5EF4-FFF2-40B4-BE49-F238E27FC236}">
                <a16:creationId xmlns:a16="http://schemas.microsoft.com/office/drawing/2014/main" id="{4404988E-E91F-FD73-DFC3-D5D30584CD99}"/>
              </a:ext>
            </a:extLst>
          </p:cNvPr>
          <p:cNvSpPr>
            <a:spLocks noChangeShapeType="1"/>
          </p:cNvSpPr>
          <p:nvPr/>
        </p:nvSpPr>
        <p:spPr bwMode="auto">
          <a:xfrm flipV="1">
            <a:off x="7650423" y="2362200"/>
            <a:ext cx="3017577" cy="820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19" name="Line 20">
            <a:extLst>
              <a:ext uri="{FF2B5EF4-FFF2-40B4-BE49-F238E27FC236}">
                <a16:creationId xmlns:a16="http://schemas.microsoft.com/office/drawing/2014/main" id="{944885D3-46BA-29CD-ADCE-5D98EBF060CB}"/>
              </a:ext>
            </a:extLst>
          </p:cNvPr>
          <p:cNvSpPr>
            <a:spLocks noChangeShapeType="1"/>
          </p:cNvSpPr>
          <p:nvPr/>
        </p:nvSpPr>
        <p:spPr bwMode="auto">
          <a:xfrm flipV="1">
            <a:off x="5173012" y="2945854"/>
            <a:ext cx="2230879" cy="1297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0" name="Line 20">
            <a:extLst>
              <a:ext uri="{FF2B5EF4-FFF2-40B4-BE49-F238E27FC236}">
                <a16:creationId xmlns:a16="http://schemas.microsoft.com/office/drawing/2014/main" id="{891CADA1-9275-F036-4928-99C7797A8EFD}"/>
              </a:ext>
            </a:extLst>
          </p:cNvPr>
          <p:cNvSpPr>
            <a:spLocks noChangeShapeType="1"/>
          </p:cNvSpPr>
          <p:nvPr/>
        </p:nvSpPr>
        <p:spPr bwMode="auto">
          <a:xfrm flipV="1">
            <a:off x="8241547" y="2958824"/>
            <a:ext cx="2610526" cy="8209"/>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1" name="Line 20">
            <a:extLst>
              <a:ext uri="{FF2B5EF4-FFF2-40B4-BE49-F238E27FC236}">
                <a16:creationId xmlns:a16="http://schemas.microsoft.com/office/drawing/2014/main" id="{5A5CCA4F-FB79-2C3A-1193-DE72825B0650}"/>
              </a:ext>
            </a:extLst>
          </p:cNvPr>
          <p:cNvSpPr>
            <a:spLocks noChangeShapeType="1"/>
          </p:cNvSpPr>
          <p:nvPr/>
        </p:nvSpPr>
        <p:spPr bwMode="auto">
          <a:xfrm flipV="1">
            <a:off x="7944788" y="3490467"/>
            <a:ext cx="2381119" cy="5713"/>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2" name="Line 20">
            <a:extLst>
              <a:ext uri="{FF2B5EF4-FFF2-40B4-BE49-F238E27FC236}">
                <a16:creationId xmlns:a16="http://schemas.microsoft.com/office/drawing/2014/main" id="{6E0A475C-71DB-055E-AFD2-C3BEAD7DB427}"/>
              </a:ext>
            </a:extLst>
          </p:cNvPr>
          <p:cNvSpPr>
            <a:spLocks noChangeShapeType="1"/>
          </p:cNvSpPr>
          <p:nvPr/>
        </p:nvSpPr>
        <p:spPr bwMode="auto">
          <a:xfrm flipV="1">
            <a:off x="2132011" y="4535279"/>
            <a:ext cx="1524000" cy="673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3" name="Line 20">
            <a:extLst>
              <a:ext uri="{FF2B5EF4-FFF2-40B4-BE49-F238E27FC236}">
                <a16:creationId xmlns:a16="http://schemas.microsoft.com/office/drawing/2014/main" id="{5CE20A46-7C9A-DFED-1A52-02A8B355729C}"/>
              </a:ext>
            </a:extLst>
          </p:cNvPr>
          <p:cNvSpPr>
            <a:spLocks noChangeShapeType="1"/>
          </p:cNvSpPr>
          <p:nvPr/>
        </p:nvSpPr>
        <p:spPr bwMode="auto">
          <a:xfrm flipV="1">
            <a:off x="7944788" y="4601789"/>
            <a:ext cx="1658001"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 name="Line 20">
            <a:extLst>
              <a:ext uri="{FF2B5EF4-FFF2-40B4-BE49-F238E27FC236}">
                <a16:creationId xmlns:a16="http://schemas.microsoft.com/office/drawing/2014/main" id="{4238984A-ED46-1877-7D27-68C86B47A083}"/>
              </a:ext>
            </a:extLst>
          </p:cNvPr>
          <p:cNvSpPr>
            <a:spLocks noChangeShapeType="1"/>
          </p:cNvSpPr>
          <p:nvPr/>
        </p:nvSpPr>
        <p:spPr bwMode="auto">
          <a:xfrm>
            <a:off x="10302121" y="4594646"/>
            <a:ext cx="684474" cy="571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5" name="Line 20">
            <a:extLst>
              <a:ext uri="{FF2B5EF4-FFF2-40B4-BE49-F238E27FC236}">
                <a16:creationId xmlns:a16="http://schemas.microsoft.com/office/drawing/2014/main" id="{A53A14B8-D2B1-8F5F-54B1-635ECBDB10BE}"/>
              </a:ext>
            </a:extLst>
          </p:cNvPr>
          <p:cNvSpPr>
            <a:spLocks noChangeShapeType="1"/>
          </p:cNvSpPr>
          <p:nvPr/>
        </p:nvSpPr>
        <p:spPr bwMode="auto">
          <a:xfrm>
            <a:off x="1080891" y="5105400"/>
            <a:ext cx="1247969"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6" name="Line 20">
            <a:extLst>
              <a:ext uri="{FF2B5EF4-FFF2-40B4-BE49-F238E27FC236}">
                <a16:creationId xmlns:a16="http://schemas.microsoft.com/office/drawing/2014/main" id="{04B1E79D-749A-CB7D-4F48-48CFB21A29BD}"/>
              </a:ext>
            </a:extLst>
          </p:cNvPr>
          <p:cNvSpPr>
            <a:spLocks noChangeShapeType="1"/>
          </p:cNvSpPr>
          <p:nvPr/>
        </p:nvSpPr>
        <p:spPr bwMode="auto">
          <a:xfrm>
            <a:off x="3124200" y="5138892"/>
            <a:ext cx="1693862"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7" name="Line 20">
            <a:extLst>
              <a:ext uri="{FF2B5EF4-FFF2-40B4-BE49-F238E27FC236}">
                <a16:creationId xmlns:a16="http://schemas.microsoft.com/office/drawing/2014/main" id="{13E9D7A6-24F1-0D45-2EE8-F6FBB10C01DB}"/>
              </a:ext>
            </a:extLst>
          </p:cNvPr>
          <p:cNvSpPr>
            <a:spLocks noChangeShapeType="1"/>
          </p:cNvSpPr>
          <p:nvPr/>
        </p:nvSpPr>
        <p:spPr bwMode="auto">
          <a:xfrm>
            <a:off x="5119689" y="5123959"/>
            <a:ext cx="1382818" cy="2118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Tree>
    <p:extLst>
      <p:ext uri="{BB962C8B-B14F-4D97-AF65-F5344CB8AC3E}">
        <p14:creationId xmlns:p14="http://schemas.microsoft.com/office/powerpoint/2010/main" val="24157178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p>
        </p:txBody>
      </p:sp>
      <p:sp>
        <p:nvSpPr>
          <p:cNvPr id="19459" name="Rectangle 3"/>
          <p:cNvSpPr>
            <a:spLocks noGrp="1" noChangeArrowheads="1"/>
          </p:cNvSpPr>
          <p:nvPr>
            <p:ph type="body" sz="half" idx="1"/>
          </p:nvPr>
        </p:nvSpPr>
        <p:spPr/>
        <p:txBody>
          <a:bodyPr/>
          <a:lstStyle/>
          <a:p>
            <a:pPr eaLnBrk="1" hangingPunct="1"/>
            <a:endParaRPr lang="en-US"/>
          </a:p>
        </p:txBody>
      </p:sp>
      <p:sp>
        <p:nvSpPr>
          <p:cNvPr id="19460" name="Rectangle 4"/>
          <p:cNvSpPr>
            <a:spLocks noGrp="1" noChangeArrowheads="1"/>
          </p:cNvSpPr>
          <p:nvPr>
            <p:ph type="body" sz="half" idx="2"/>
          </p:nvPr>
        </p:nvSpPr>
        <p:spPr/>
        <p:txBody>
          <a:bodyPr/>
          <a:lstStyle/>
          <a:p>
            <a:pPr eaLnBrk="1" hangingPunct="1"/>
            <a:endParaRPr lang="en-US"/>
          </a:p>
        </p:txBody>
      </p:sp>
      <p:pic>
        <p:nvPicPr>
          <p:cNvPr id="57349" name="Picture 5" descr="Picture2"/>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1524000" y="0"/>
            <a:ext cx="9144000" cy="6858000"/>
          </a:xfrm>
          <a:noFill/>
        </p:spPr>
      </p:pic>
      <p:pic>
        <p:nvPicPr>
          <p:cNvPr id="57350" name="Picture 6" descr="Picture2"/>
          <p:cNvPicPr>
            <a:picLocks noGrp="1" noChangeAspect="1" noChangeArrowheads="1" noCrop="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1524001" y="4800600"/>
            <a:ext cx="1668463" cy="1828800"/>
          </a:xfrm>
          <a:noFill/>
        </p:spPr>
      </p:pic>
      <p:pic>
        <p:nvPicPr>
          <p:cNvPr id="57351"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4702176"/>
            <a:ext cx="17208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oi Ru Tren Nuong - Le Dung.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676401" y="6537326"/>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Dat Mui Ca Mau -Hoàng Hiệp- Trong Tan [MP3 128kbps].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939926" y="381000"/>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_Văn_Bản 3">
            <a:extLst>
              <a:ext uri="{FF2B5EF4-FFF2-40B4-BE49-F238E27FC236}">
                <a16:creationId xmlns:a16="http://schemas.microsoft.com/office/drawing/2014/main" id="{FB9029C6-D9EB-D2CD-D7EC-60CAD5AB583E}"/>
              </a:ext>
            </a:extLst>
          </p:cNvPr>
          <p:cNvSpPr txBox="1"/>
          <p:nvPr/>
        </p:nvSpPr>
        <p:spPr>
          <a:xfrm>
            <a:off x="856267" y="3207542"/>
            <a:ext cx="10726133" cy="6751639"/>
          </a:xfrm>
          <a:prstGeom prst="rect">
            <a:avLst/>
          </a:prstGeom>
          <a:noFill/>
        </p:spPr>
        <p:txBody>
          <a:bodyPr spcFirstLastPara="1">
            <a:prstTxWarp prst="textArchUp">
              <a:avLst>
                <a:gd name="adj" fmla="val 1132906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600" b="1" kern="0" dirty="0">
                <a:solidFill>
                  <a:srgbClr val="FF0000"/>
                </a:solidFill>
              </a:rPr>
              <a:t>TIẾT HỌC KẾT THÚC</a:t>
            </a:r>
            <a:endParaRPr kumimoji="0" lang="en-US" sz="4600" b="1" i="0" u="none" strike="noStrike" kern="0" cap="none" spc="0" normalizeH="0" baseline="-25000" noProof="0" dirty="0">
              <a:ln>
                <a:noFill/>
              </a:ln>
              <a:solidFill>
                <a:srgbClr val="FF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46379" fill="hold"/>
                                        <p:tgtEl>
                                          <p:spTgt spid="4"/>
                                        </p:tgtEl>
                                      </p:cBhvr>
                                    </p:cmd>
                                  </p:childTnLst>
                                </p:cTn>
                              </p:par>
                              <p:par>
                                <p:cTn id="7" presetID="21" presetClass="entr" presetSubtype="4" fill="hold" nodeType="withEffect">
                                  <p:stCondLst>
                                    <p:cond delay="0"/>
                                  </p:stCondLst>
                                  <p:childTnLst>
                                    <p:set>
                                      <p:cBhvr>
                                        <p:cTn id="8" dur="1" fill="hold">
                                          <p:stCondLst>
                                            <p:cond delay="0"/>
                                          </p:stCondLst>
                                        </p:cTn>
                                        <p:tgtEl>
                                          <p:spTgt spid="57349"/>
                                        </p:tgtEl>
                                        <p:attrNameLst>
                                          <p:attrName>style.visibility</p:attrName>
                                        </p:attrNameLst>
                                      </p:cBhvr>
                                      <p:to>
                                        <p:strVal val="visible"/>
                                      </p:to>
                                    </p:set>
                                    <p:animEffect transition="in" filter="wheel(4)">
                                      <p:cBhvr>
                                        <p:cTn id="9" dur="2000"/>
                                        <p:tgtEl>
                                          <p:spTgt spid="57349"/>
                                        </p:tgtEl>
                                      </p:cBhvr>
                                    </p:animEffect>
                                  </p:childTnLst>
                                </p:cTn>
                              </p:par>
                              <p:par>
                                <p:cTn id="10" presetID="21" presetClass="entr" presetSubtype="4" fill="hold" nodeType="withEffect">
                                  <p:stCondLst>
                                    <p:cond delay="0"/>
                                  </p:stCondLst>
                                  <p:childTnLst>
                                    <p:set>
                                      <p:cBhvr>
                                        <p:cTn id="11" dur="1" fill="hold">
                                          <p:stCondLst>
                                            <p:cond delay="0"/>
                                          </p:stCondLst>
                                        </p:cTn>
                                        <p:tgtEl>
                                          <p:spTgt spid="57351"/>
                                        </p:tgtEl>
                                        <p:attrNameLst>
                                          <p:attrName>style.visibility</p:attrName>
                                        </p:attrNameLst>
                                      </p:cBhvr>
                                      <p:to>
                                        <p:strVal val="visible"/>
                                      </p:to>
                                    </p:set>
                                    <p:animEffect transition="in" filter="wheel(4)">
                                      <p:cBhvr>
                                        <p:cTn id="12" dur="2000"/>
                                        <p:tgtEl>
                                          <p:spTgt spid="57351"/>
                                        </p:tgtEl>
                                      </p:cBhvr>
                                    </p:animEffect>
                                  </p:childTnLst>
                                </p:cTn>
                              </p:par>
                              <p:par>
                                <p:cTn id="13" presetID="21" presetClass="entr" presetSubtype="4" fill="hold" nodeType="withEffect">
                                  <p:stCondLst>
                                    <p:cond delay="0"/>
                                  </p:stCondLst>
                                  <p:childTnLst>
                                    <p:set>
                                      <p:cBhvr>
                                        <p:cTn id="14" dur="1" fill="hold">
                                          <p:stCondLst>
                                            <p:cond delay="0"/>
                                          </p:stCondLst>
                                        </p:cTn>
                                        <p:tgtEl>
                                          <p:spTgt spid="57350"/>
                                        </p:tgtEl>
                                        <p:attrNameLst>
                                          <p:attrName>style.visibility</p:attrName>
                                        </p:attrNameLst>
                                      </p:cBhvr>
                                      <p:to>
                                        <p:strVal val="visible"/>
                                      </p:to>
                                    </p:set>
                                    <p:animEffect transition="in" filter="wheel(4)">
                                      <p:cBhvr>
                                        <p:cTn id="15" dur="2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225"/>
            <a:ext cx="12192000"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0000"/>
              </a:solidFill>
              <a:latin typeface="Arial" charset="0"/>
              <a:cs typeface="+mn-cs"/>
            </a:endParaRPr>
          </a:p>
        </p:txBody>
      </p:sp>
      <p:sp>
        <p:nvSpPr>
          <p:cNvPr id="4099" name="Text Box 5"/>
          <p:cNvSpPr txBox="1">
            <a:spLocks noChangeArrowheads="1"/>
          </p:cNvSpPr>
          <p:nvPr/>
        </p:nvSpPr>
        <p:spPr bwMode="auto">
          <a:xfrm>
            <a:off x="1752600" y="29273"/>
            <a:ext cx="8305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b="1" dirty="0" err="1">
                <a:solidFill>
                  <a:srgbClr val="000000"/>
                </a:solidFill>
                <a:latin typeface="Times New Roman" pitchFamily="18" charset="0"/>
                <a:cs typeface="Times New Roman" pitchFamily="18" charset="0"/>
              </a:rPr>
              <a:t>Tập</a:t>
            </a:r>
            <a:r>
              <a:rPr lang="en-US" sz="4400" b="1" dirty="0">
                <a:solidFill>
                  <a:srgbClr val="000000"/>
                </a:solidFill>
                <a:latin typeface="Times New Roman" pitchFamily="18" charset="0"/>
                <a:cs typeface="Times New Roman" pitchFamily="18" charset="0"/>
              </a:rPr>
              <a:t> </a:t>
            </a:r>
            <a:r>
              <a:rPr lang="en-US" sz="4400" b="1" dirty="0" err="1">
                <a:solidFill>
                  <a:srgbClr val="000000"/>
                </a:solidFill>
                <a:latin typeface="Times New Roman" pitchFamily="18" charset="0"/>
                <a:cs typeface="Times New Roman" pitchFamily="18" charset="0"/>
              </a:rPr>
              <a:t>đọc</a:t>
            </a:r>
            <a:endParaRPr lang="en-US" sz="4400" b="1" dirty="0">
              <a:solidFill>
                <a:srgbClr val="000000"/>
              </a:solidFill>
              <a:latin typeface="Times New Roman" pitchFamily="18" charset="0"/>
              <a:cs typeface="Times New Roman" pitchFamily="18" charset="0"/>
            </a:endParaRPr>
          </a:p>
        </p:txBody>
      </p:sp>
      <p:sp>
        <p:nvSpPr>
          <p:cNvPr id="5124" name="TextBox 8"/>
          <p:cNvSpPr txBox="1">
            <a:spLocks noChangeArrowheads="1"/>
          </p:cNvSpPr>
          <p:nvPr/>
        </p:nvSpPr>
        <p:spPr bwMode="auto">
          <a:xfrm>
            <a:off x="3809999" y="709537"/>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a:t>
            </a:r>
            <a:r>
              <a:rPr lang="en-US" sz="3600" b="1" dirty="0">
                <a:solidFill>
                  <a:srgbClr val="FF0000"/>
                </a:solidFill>
                <a:latin typeface="Times New Roman" pitchFamily="18" charset="0"/>
                <a:cs typeface="Times New Roman" pitchFamily="18" charset="0"/>
              </a:rPr>
              <a:t> Mau</a:t>
            </a:r>
          </a:p>
        </p:txBody>
      </p:sp>
      <p:sp>
        <p:nvSpPr>
          <p:cNvPr id="5125" name="Text Box 5"/>
          <p:cNvSpPr txBox="1">
            <a:spLocks noChangeArrowheads="1"/>
          </p:cNvSpPr>
          <p:nvPr/>
        </p:nvSpPr>
        <p:spPr bwMode="auto">
          <a:xfrm>
            <a:off x="4686300" y="1174125"/>
            <a:ext cx="541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i="1" dirty="0">
                <a:solidFill>
                  <a:srgbClr val="000000"/>
                </a:solidFill>
                <a:latin typeface="Times New Roman" pitchFamily="18" charset="0"/>
                <a:cs typeface="Times New Roman" pitchFamily="18" charset="0"/>
              </a:rPr>
              <a:t>Theo </a:t>
            </a:r>
            <a:r>
              <a:rPr lang="en-US" b="1" dirty="0">
                <a:solidFill>
                  <a:srgbClr val="000000"/>
                </a:solidFill>
                <a:latin typeface="Times New Roman" pitchFamily="18" charset="0"/>
                <a:cs typeface="Times New Roman" pitchFamily="18" charset="0"/>
              </a:rPr>
              <a:t>MAI VĂN TẠO</a:t>
            </a:r>
          </a:p>
        </p:txBody>
      </p:sp>
      <p:pic>
        <p:nvPicPr>
          <p:cNvPr id="1026" name="Picture 2" descr="Rừng đước Năm Căn, Cà Mau">
            <a:extLst>
              <a:ext uri="{FF2B5EF4-FFF2-40B4-BE49-F238E27FC236}">
                <a16:creationId xmlns:a16="http://schemas.microsoft.com/office/drawing/2014/main" id="{59B86A77-3C0F-9794-57CF-61E55178D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 y="1601957"/>
            <a:ext cx="7604570" cy="521668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007CA2C-0C27-4E5B-514E-DE2BA99D4484}"/>
              </a:ext>
            </a:extLst>
          </p:cNvPr>
          <p:cNvGrpSpPr/>
          <p:nvPr/>
        </p:nvGrpSpPr>
        <p:grpSpPr>
          <a:xfrm>
            <a:off x="7673404" y="1601957"/>
            <a:ext cx="4449762" cy="5372340"/>
            <a:chOff x="6142038" y="1524000"/>
            <a:chExt cx="4449762" cy="5372340"/>
          </a:xfrm>
        </p:grpSpPr>
        <p:pic>
          <p:nvPicPr>
            <p:cNvPr id="4" name="Picture 2" descr="ban do vn">
              <a:extLst>
                <a:ext uri="{FF2B5EF4-FFF2-40B4-BE49-F238E27FC236}">
                  <a16:creationId xmlns:a16="http://schemas.microsoft.com/office/drawing/2014/main" id="{31E03920-3D96-4B2F-6424-679A11BB04A3}"/>
                </a:ext>
              </a:extLst>
            </p:cNvPr>
            <p:cNvPicPr>
              <a:picLocks noChangeAspect="1" noChangeArrowheads="1"/>
            </p:cNvPicPr>
            <p:nvPr/>
          </p:nvPicPr>
          <p:blipFill>
            <a:blip r:embed="rId4">
              <a:lum bright="14000" contrast="42000"/>
              <a:extLst>
                <a:ext uri="{28A0092B-C50C-407E-A947-70E740481C1C}">
                  <a14:useLocalDpi xmlns:a14="http://schemas.microsoft.com/office/drawing/2010/main" val="0"/>
                </a:ext>
              </a:extLst>
            </a:blip>
            <a:srcRect l="8333" t="4689" r="14583" b="4688"/>
            <a:stretch>
              <a:fillRect/>
            </a:stretch>
          </p:blipFill>
          <p:spPr bwMode="auto">
            <a:xfrm>
              <a:off x="6142038" y="1524000"/>
              <a:ext cx="44497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12">
              <a:extLst>
                <a:ext uri="{FF2B5EF4-FFF2-40B4-BE49-F238E27FC236}">
                  <a16:creationId xmlns:a16="http://schemas.microsoft.com/office/drawing/2014/main" id="{22355092-B5F6-3DCF-68C8-7BBFEE5F7200}"/>
                </a:ext>
              </a:extLst>
            </p:cNvPr>
            <p:cNvSpPr>
              <a:spLocks noChangeArrowheads="1"/>
            </p:cNvSpPr>
            <p:nvPr/>
          </p:nvSpPr>
          <p:spPr bwMode="auto">
            <a:xfrm>
              <a:off x="8382001" y="6376989"/>
              <a:ext cx="1669033" cy="519351"/>
            </a:xfrm>
            <a:prstGeom prst="wedgeEllipseCallout">
              <a:avLst>
                <a:gd name="adj1" fmla="val -102014"/>
                <a:gd name="adj2" fmla="val 13932"/>
              </a:avLst>
            </a:prstGeom>
            <a:solidFill>
              <a:schemeClr val="bg1"/>
            </a:solidFill>
            <a:ln w="9525" algn="ctr">
              <a:solidFill>
                <a:srgbClr val="FF0000"/>
              </a:solidFill>
              <a:round/>
              <a:headEnd/>
              <a:tailEnd/>
            </a:ln>
          </p:spPr>
          <p:txBody>
            <a:bodyPr wrap="square">
              <a:spAutoFit/>
            </a:bodyPr>
            <a:lstStyle/>
            <a:p>
              <a:endParaRPr lang="en-US">
                <a:solidFill>
                  <a:srgbClr val="000000"/>
                </a:solidFill>
                <a:latin typeface="Arial" charset="0"/>
                <a:cs typeface="+mn-cs"/>
              </a:endParaRPr>
            </a:p>
          </p:txBody>
        </p:sp>
        <p:sp>
          <p:nvSpPr>
            <p:cNvPr id="7" name="TextBox 6">
              <a:extLst>
                <a:ext uri="{FF2B5EF4-FFF2-40B4-BE49-F238E27FC236}">
                  <a16:creationId xmlns:a16="http://schemas.microsoft.com/office/drawing/2014/main" id="{3D919903-7F29-782E-EA2D-CFBA0DF591BB}"/>
                </a:ext>
              </a:extLst>
            </p:cNvPr>
            <p:cNvSpPr txBox="1">
              <a:spLocks noChangeArrowheads="1"/>
            </p:cNvSpPr>
            <p:nvPr/>
          </p:nvSpPr>
          <p:spPr bwMode="auto">
            <a:xfrm>
              <a:off x="8447193" y="6311565"/>
              <a:ext cx="2048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err="1">
                  <a:solidFill>
                    <a:srgbClr val="CC3300"/>
                  </a:solidFill>
                  <a:latin typeface="Times New Roman" pitchFamily="18" charset="0"/>
                  <a:cs typeface="Times New Roman" pitchFamily="18" charset="0"/>
                </a:rPr>
                <a:t>Cà</a:t>
              </a:r>
              <a:r>
                <a:rPr lang="en-US" sz="3200" b="1" dirty="0">
                  <a:solidFill>
                    <a:srgbClr val="CC3300"/>
                  </a:solidFill>
                  <a:latin typeface="Times New Roman" pitchFamily="18" charset="0"/>
                  <a:cs typeface="Times New Roman" pitchFamily="18" charset="0"/>
                </a:rPr>
                <a:t> Mau</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barn(inVertical)">
                                      <p:cBhvr>
                                        <p:cTn id="16" dur="500"/>
                                        <p:tgtEl>
                                          <p:spTgt spid="5124"/>
                                        </p:tgtEl>
                                      </p:cBhvr>
                                    </p:animEffect>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400" fill="hold"/>
                                        <p:tgtEl>
                                          <p:spTgt spid="5125"/>
                                        </p:tgtEl>
                                        <p:attrNameLst>
                                          <p:attrName>ppt_x</p:attrName>
                                        </p:attrNameLst>
                                      </p:cBhvr>
                                      <p:tavLst>
                                        <p:tav tm="0">
                                          <p:val>
                                            <p:strVal val="#ppt_x"/>
                                          </p:val>
                                        </p:tav>
                                        <p:tav tm="100000">
                                          <p:val>
                                            <p:strVal val="#ppt_x"/>
                                          </p:val>
                                        </p:tav>
                                      </p:tavLst>
                                    </p:anim>
                                    <p:anim calcmode="lin" valueType="num">
                                      <p:cBhvr additive="base">
                                        <p:cTn id="21" dur="4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12192000"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2060"/>
              </a:solidFill>
              <a:latin typeface="Arial" charset="0"/>
              <a:cs typeface="+mn-cs"/>
            </a:endParaRPr>
          </a:p>
        </p:txBody>
      </p:sp>
      <p:sp>
        <p:nvSpPr>
          <p:cNvPr id="11" name="Line 18"/>
          <p:cNvSpPr>
            <a:spLocks noChangeShapeType="1"/>
          </p:cNvSpPr>
          <p:nvPr/>
        </p:nvSpPr>
        <p:spPr bwMode="auto">
          <a:xfrm>
            <a:off x="6069766" y="550863"/>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12" name="Text Box 8"/>
          <p:cNvSpPr txBox="1">
            <a:spLocks noChangeArrowheads="1"/>
          </p:cNvSpPr>
          <p:nvPr/>
        </p:nvSpPr>
        <p:spPr bwMode="auto">
          <a:xfrm>
            <a:off x="1657743" y="71439"/>
            <a:ext cx="91344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Luyện</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đọc</a:t>
            </a: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Tìm</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hiểu</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bài</a:t>
            </a:r>
            <a:r>
              <a:rPr lang="en-GB" sz="3600" b="1" dirty="0">
                <a:solidFill>
                  <a:srgbClr val="000000"/>
                </a:solidFill>
                <a:latin typeface="Times New Roman" pitchFamily="18" charset="0"/>
                <a:cs typeface="Times New Roman" pitchFamily="18" charset="0"/>
              </a:rPr>
              <a:t>:</a:t>
            </a:r>
          </a:p>
        </p:txBody>
      </p:sp>
      <p:sp>
        <p:nvSpPr>
          <p:cNvPr id="5126" name="Text Box 8"/>
          <p:cNvSpPr txBox="1">
            <a:spLocks noChangeArrowheads="1"/>
          </p:cNvSpPr>
          <p:nvPr/>
        </p:nvSpPr>
        <p:spPr bwMode="auto">
          <a:xfrm>
            <a:off x="576498" y="71205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Đọc</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đúng</a:t>
            </a:r>
            <a:r>
              <a:rPr lang="en-GB" sz="3600" b="1" dirty="0">
                <a:solidFill>
                  <a:srgbClr val="000000"/>
                </a:solidFill>
                <a:latin typeface="Times New Roman" pitchFamily="18" charset="0"/>
                <a:cs typeface="Times New Roman" pitchFamily="18" charset="0"/>
              </a:rPr>
              <a:t>:</a:t>
            </a:r>
          </a:p>
        </p:txBody>
      </p:sp>
      <p:sp>
        <p:nvSpPr>
          <p:cNvPr id="5127" name="Text Box 8"/>
          <p:cNvSpPr txBox="1">
            <a:spLocks noChangeArrowheads="1"/>
          </p:cNvSpPr>
          <p:nvPr/>
        </p:nvSpPr>
        <p:spPr bwMode="auto">
          <a:xfrm>
            <a:off x="660270" y="1291910"/>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a:t>
            </a:r>
          </a:p>
        </p:txBody>
      </p:sp>
      <p:sp>
        <p:nvSpPr>
          <p:cNvPr id="5128" name="Text Box 8"/>
          <p:cNvSpPr txBox="1">
            <a:spLocks noChangeArrowheads="1"/>
          </p:cNvSpPr>
          <p:nvPr/>
        </p:nvSpPr>
        <p:spPr bwMode="auto">
          <a:xfrm>
            <a:off x="662532" y="19325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Câu</a:t>
            </a:r>
            <a:r>
              <a:rPr lang="en-GB" sz="3600" b="1" dirty="0">
                <a:solidFill>
                  <a:srgbClr val="000000"/>
                </a:solidFill>
                <a:latin typeface="Times New Roman" pitchFamily="18" charset="0"/>
                <a:cs typeface="Times New Roman" pitchFamily="18" charset="0"/>
              </a:rPr>
              <a:t>:</a:t>
            </a:r>
          </a:p>
        </p:txBody>
      </p:sp>
      <p:sp>
        <p:nvSpPr>
          <p:cNvPr id="20" name="Rectangle 19"/>
          <p:cNvSpPr/>
          <p:nvPr/>
        </p:nvSpPr>
        <p:spPr>
          <a:xfrm>
            <a:off x="661519" y="2586806"/>
            <a:ext cx="4343400" cy="408689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ts val="600"/>
              </a:spcBef>
              <a:defRPr/>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thượng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võ</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cha </a:t>
            </a:r>
            <a:r>
              <a:rPr lang="en-US" sz="3600" b="1" dirty="0" err="1">
                <a:solidFill>
                  <a:srgbClr val="002060"/>
                </a:solidFill>
                <a:latin typeface="Times New Roman" panose="02020603050405020304" pitchFamily="18" charset="0"/>
                <a:cs typeface="Times New Roman" panose="02020603050405020304" pitchFamily="18" charset="0"/>
              </a:rPr>
              <a:t>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nung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đúc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lưu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mũi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cùng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21" name="Line 17"/>
          <p:cNvSpPr>
            <a:spLocks noChangeShapeType="1"/>
          </p:cNvSpPr>
          <p:nvPr/>
        </p:nvSpPr>
        <p:spPr bwMode="auto">
          <a:xfrm flipH="1">
            <a:off x="2981168" y="392430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22" name="Line 17"/>
          <p:cNvSpPr>
            <a:spLocks noChangeShapeType="1"/>
          </p:cNvSpPr>
          <p:nvPr/>
        </p:nvSpPr>
        <p:spPr bwMode="auto">
          <a:xfrm flipH="1">
            <a:off x="2057400" y="4491038"/>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23" name="Line 17"/>
          <p:cNvSpPr>
            <a:spLocks noChangeShapeType="1"/>
          </p:cNvSpPr>
          <p:nvPr/>
        </p:nvSpPr>
        <p:spPr bwMode="auto">
          <a:xfrm flipH="1">
            <a:off x="4967207" y="4539670"/>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5137" name="Text Box 8"/>
          <p:cNvSpPr txBox="1">
            <a:spLocks noChangeArrowheads="1"/>
          </p:cNvSpPr>
          <p:nvPr/>
        </p:nvSpPr>
        <p:spPr bwMode="auto">
          <a:xfrm>
            <a:off x="6145967" y="681038"/>
            <a:ext cx="5786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hình</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ảnh</a:t>
            </a:r>
            <a:r>
              <a:rPr lang="en-GB" sz="3600" b="1" dirty="0">
                <a:solidFill>
                  <a:srgbClr val="000000"/>
                </a:solidFill>
                <a:latin typeface="Times New Roman" pitchFamily="18" charset="0"/>
                <a:cs typeface="Times New Roman" pitchFamily="18" charset="0"/>
              </a:rPr>
              <a:t>, chi </a:t>
            </a:r>
            <a:r>
              <a:rPr lang="en-GB" sz="3600" b="1" dirty="0" err="1">
                <a:solidFill>
                  <a:srgbClr val="000000"/>
                </a:solidFill>
                <a:latin typeface="Times New Roman" pitchFamily="18" charset="0"/>
                <a:cs typeface="Times New Roman" pitchFamily="18" charset="0"/>
              </a:rPr>
              <a:t>tiết</a:t>
            </a:r>
            <a:r>
              <a:rPr lang="en-GB" sz="3600" b="1" dirty="0">
                <a:solidFill>
                  <a:srgbClr val="000000"/>
                </a:solidFill>
                <a:latin typeface="Times New Roman" pitchFamily="18" charset="0"/>
                <a:cs typeface="Times New Roman" pitchFamily="18" charset="0"/>
              </a:rPr>
              <a:t>:</a:t>
            </a:r>
          </a:p>
        </p:txBody>
      </p:sp>
      <p:sp>
        <p:nvSpPr>
          <p:cNvPr id="5138" name="Text Box 8"/>
          <p:cNvSpPr txBox="1">
            <a:spLocks noChangeArrowheads="1"/>
          </p:cNvSpPr>
          <p:nvPr/>
        </p:nvSpPr>
        <p:spPr bwMode="auto">
          <a:xfrm>
            <a:off x="6145967" y="128619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a:t>
            </a:r>
          </a:p>
        </p:txBody>
      </p:sp>
      <p:pic>
        <p:nvPicPr>
          <p:cNvPr id="24"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6" y="4114800"/>
            <a:ext cx="3419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par>
                          <p:cTn id="11" fill="hold" nodeType="afterGroup">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circle(in)">
                                      <p:cBhvr>
                                        <p:cTn id="20" dur="1000"/>
                                        <p:tgtEl>
                                          <p:spTgt spid="5126"/>
                                        </p:tgtEl>
                                      </p:cBhvr>
                                    </p:animEffect>
                                  </p:childTnLst>
                                </p:cTn>
                              </p:par>
                            </p:childTnLst>
                          </p:cTn>
                        </p:par>
                        <p:par>
                          <p:cTn id="21" fill="hold" nodeType="afterGroup">
                            <p:stCondLst>
                              <p:cond delay="3000"/>
                            </p:stCondLst>
                            <p:childTnLst>
                              <p:par>
                                <p:cTn id="22" presetID="6" presetClass="entr" presetSubtype="16" fill="hold" grpId="0" nodeType="after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circle(in)">
                                      <p:cBhvr>
                                        <p:cTn id="24" dur="1000"/>
                                        <p:tgtEl>
                                          <p:spTgt spid="5127"/>
                                        </p:tgtEl>
                                      </p:cBhvr>
                                    </p:animEffect>
                                  </p:childTnLst>
                                </p:cTn>
                              </p:par>
                            </p:childTnLst>
                          </p:cTn>
                        </p:par>
                        <p:par>
                          <p:cTn id="25" fill="hold" nodeType="afterGroup">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5137"/>
                                        </p:tgtEl>
                                        <p:attrNameLst>
                                          <p:attrName>style.visibility</p:attrName>
                                        </p:attrNameLst>
                                      </p:cBhvr>
                                      <p:to>
                                        <p:strVal val="visible"/>
                                      </p:to>
                                    </p:set>
                                    <p:animEffect transition="in" filter="circle(in)">
                                      <p:cBhvr>
                                        <p:cTn id="28" dur="1000"/>
                                        <p:tgtEl>
                                          <p:spTgt spid="5137"/>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5138"/>
                                        </p:tgtEl>
                                        <p:attrNameLst>
                                          <p:attrName>style.visibility</p:attrName>
                                        </p:attrNameLst>
                                      </p:cBhvr>
                                      <p:to>
                                        <p:strVal val="visible"/>
                                      </p:to>
                                    </p:set>
                                    <p:animEffect transition="in" filter="circle(in)">
                                      <p:cBhvr>
                                        <p:cTn id="32" dur="1000"/>
                                        <p:tgtEl>
                                          <p:spTgt spid="51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circle(in)">
                                      <p:cBhvr>
                                        <p:cTn id="37" dur="1000"/>
                                        <p:tgtEl>
                                          <p:spTgt spid="5128"/>
                                        </p:tgtEl>
                                      </p:cBhvr>
                                    </p:animEffect>
                                  </p:childTnLst>
                                </p:cTn>
                              </p:par>
                            </p:childTnLst>
                          </p:cTn>
                        </p:par>
                        <p:par>
                          <p:cTn id="38" fill="hold" nodeType="afterGroup">
                            <p:stCondLst>
                              <p:cond delay="1000"/>
                            </p:stCondLst>
                            <p:childTnLst>
                              <p:par>
                                <p:cTn id="39" presetID="6"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10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style.rotation</p:attrName>
                                        </p:attrNameLst>
                                      </p:cBhvr>
                                      <p:tavLst>
                                        <p:tav tm="0">
                                          <p:val>
                                            <p:fltVal val="90"/>
                                          </p:val>
                                        </p:tav>
                                        <p:tav tm="100000">
                                          <p:val>
                                            <p:fltVal val="0"/>
                                          </p:val>
                                        </p:tav>
                                      </p:tavLst>
                                    </p:anim>
                                    <p:animEffect transition="in" filter="fade">
                                      <p:cBhvr>
                                        <p:cTn id="49" dur="1000"/>
                                        <p:tgtEl>
                                          <p:spTgt spid="21"/>
                                        </p:tgtEl>
                                      </p:cBhvr>
                                    </p:animEffect>
                                  </p:childTnLst>
                                </p:cTn>
                              </p:par>
                            </p:childTnLst>
                          </p:cTn>
                        </p:par>
                        <p:par>
                          <p:cTn id="50" fill="hold" nodeType="afterGroup">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 calcmode="lin" valueType="num">
                                      <p:cBhvr>
                                        <p:cTn id="55" dur="1000" fill="hold"/>
                                        <p:tgtEl>
                                          <p:spTgt spid="22"/>
                                        </p:tgtEl>
                                        <p:attrNameLst>
                                          <p:attrName>style.rotation</p:attrName>
                                        </p:attrNameLst>
                                      </p:cBhvr>
                                      <p:tavLst>
                                        <p:tav tm="0">
                                          <p:val>
                                            <p:fltVal val="90"/>
                                          </p:val>
                                        </p:tav>
                                        <p:tav tm="100000">
                                          <p:val>
                                            <p:fltVal val="0"/>
                                          </p:val>
                                        </p:tav>
                                      </p:tavLst>
                                    </p:anim>
                                    <p:animEffect transition="in" filter="fade">
                                      <p:cBhvr>
                                        <p:cTn id="56" dur="1000"/>
                                        <p:tgtEl>
                                          <p:spTgt spid="22"/>
                                        </p:tgtEl>
                                      </p:cBhvr>
                                    </p:animEffect>
                                  </p:childTnLst>
                                </p:cTn>
                              </p:par>
                            </p:childTnLst>
                          </p:cTn>
                        </p:par>
                        <p:par>
                          <p:cTn id="57" fill="hold" nodeType="afterGroup">
                            <p:stCondLst>
                              <p:cond delay="2000"/>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23"/>
                                        </p:tgtEl>
                                        <p:attrNameLst>
                                          <p:attrName>style.visibility</p:attrName>
                                        </p:attrNameLst>
                                      </p:cBhvr>
                                      <p:to>
                                        <p:strVal val="visible"/>
                                      </p:to>
                                    </p:set>
                                    <p:anim calcmode="lin" valueType="num">
                                      <p:cBhvr>
                                        <p:cTn id="60" dur="1000" fill="hold"/>
                                        <p:tgtEl>
                                          <p:spTgt spid="23"/>
                                        </p:tgtEl>
                                        <p:attrNameLst>
                                          <p:attrName>ppt_w</p:attrName>
                                        </p:attrNameLst>
                                      </p:cBhvr>
                                      <p:tavLst>
                                        <p:tav tm="0">
                                          <p:val>
                                            <p:fltVal val="0"/>
                                          </p:val>
                                        </p:tav>
                                        <p:tav tm="100000">
                                          <p:val>
                                            <p:strVal val="#ppt_w"/>
                                          </p:val>
                                        </p:tav>
                                      </p:tavLst>
                                    </p:anim>
                                    <p:anim calcmode="lin" valueType="num">
                                      <p:cBhvr>
                                        <p:cTn id="61" dur="1000" fill="hold"/>
                                        <p:tgtEl>
                                          <p:spTgt spid="23"/>
                                        </p:tgtEl>
                                        <p:attrNameLst>
                                          <p:attrName>ppt_h</p:attrName>
                                        </p:attrNameLst>
                                      </p:cBhvr>
                                      <p:tavLst>
                                        <p:tav tm="0">
                                          <p:val>
                                            <p:fltVal val="0"/>
                                          </p:val>
                                        </p:tav>
                                        <p:tav tm="100000">
                                          <p:val>
                                            <p:strVal val="#ppt_h"/>
                                          </p:val>
                                        </p:tav>
                                      </p:tavLst>
                                    </p:anim>
                                    <p:anim calcmode="lin" valueType="num">
                                      <p:cBhvr>
                                        <p:cTn id="62" dur="1000" fill="hold"/>
                                        <p:tgtEl>
                                          <p:spTgt spid="23"/>
                                        </p:tgtEl>
                                        <p:attrNameLst>
                                          <p:attrName>style.rotation</p:attrName>
                                        </p:attrNameLst>
                                      </p:cBhvr>
                                      <p:tavLst>
                                        <p:tav tm="0">
                                          <p:val>
                                            <p:fltVal val="90"/>
                                          </p:val>
                                        </p:tav>
                                        <p:tav tm="100000">
                                          <p:val>
                                            <p:fltVal val="0"/>
                                          </p:val>
                                        </p:tav>
                                      </p:tavLst>
                                    </p:anim>
                                    <p:animEffect transition="in" filter="fade">
                                      <p:cBhvr>
                                        <p:cTn id="63" dur="1000"/>
                                        <p:tgtEl>
                                          <p:spTgt spid="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circle(in)">
                                      <p:cBhvr>
                                        <p:cTn id="6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5126" grpId="0"/>
      <p:bldP spid="5127" grpId="0"/>
      <p:bldP spid="5128" grpId="0"/>
      <p:bldP spid="20" grpId="0" animBg="1"/>
      <p:bldP spid="21" grpId="0" animBg="1"/>
      <p:bldP spid="22" grpId="0" animBg="1"/>
      <p:bldP spid="23" grpId="0" animBg="1"/>
      <p:bldP spid="5137" grpId="0"/>
      <p:bldP spid="5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4137" y="55891"/>
            <a:ext cx="12191999" cy="6858000"/>
          </a:xfrm>
          <a:prstGeom prst="rect">
            <a:avLst/>
          </a:prstGeom>
          <a:solidFill>
            <a:schemeClr val="accent1"/>
          </a:solidFill>
          <a:ln w="57150" cmpd="thinThick">
            <a:solidFill>
              <a:srgbClr val="CC0099"/>
            </a:solidFill>
            <a:miter lim="800000"/>
            <a:headEnd/>
            <a:tailEnd/>
          </a:ln>
        </p:spPr>
        <p:txBody>
          <a:bodyPr wrap="none" anchor="ctr"/>
          <a:lstStyle/>
          <a:p>
            <a:pPr eaLnBrk="1" hangingPunct="1"/>
            <a:endParaRPr lang="en-US">
              <a:solidFill>
                <a:srgbClr val="002060"/>
              </a:solidFill>
              <a:latin typeface="Arial" charset="0"/>
              <a:cs typeface="+mn-cs"/>
            </a:endParaRPr>
          </a:p>
        </p:txBody>
      </p:sp>
      <p:sp>
        <p:nvSpPr>
          <p:cNvPr id="6148" name="Text Box 8"/>
          <p:cNvSpPr txBox="1">
            <a:spLocks noChangeArrowheads="1"/>
          </p:cNvSpPr>
          <p:nvPr/>
        </p:nvSpPr>
        <p:spPr bwMode="auto">
          <a:xfrm>
            <a:off x="1710076" y="151252"/>
            <a:ext cx="9342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Luyện</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đọc</a:t>
            </a: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Tìm</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hiểu</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bài</a:t>
            </a:r>
            <a:r>
              <a:rPr lang="en-GB" sz="3600" b="1" dirty="0">
                <a:solidFill>
                  <a:srgbClr val="000000"/>
                </a:solidFill>
                <a:latin typeface="Times New Roman" pitchFamily="18" charset="0"/>
                <a:cs typeface="Times New Roman" pitchFamily="18" charset="0"/>
              </a:rPr>
              <a:t>:</a:t>
            </a:r>
          </a:p>
        </p:txBody>
      </p:sp>
      <p:sp>
        <p:nvSpPr>
          <p:cNvPr id="6149" name="Text Box 8"/>
          <p:cNvSpPr txBox="1">
            <a:spLocks noChangeArrowheads="1"/>
          </p:cNvSpPr>
          <p:nvPr/>
        </p:nvSpPr>
        <p:spPr bwMode="auto">
          <a:xfrm>
            <a:off x="381000" y="912644"/>
            <a:ext cx="3564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Đọc</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đúng</a:t>
            </a:r>
            <a:r>
              <a:rPr lang="en-GB" sz="3600" b="1" dirty="0">
                <a:solidFill>
                  <a:srgbClr val="000000"/>
                </a:solidFill>
                <a:latin typeface="Times New Roman" pitchFamily="18" charset="0"/>
                <a:cs typeface="Times New Roman" pitchFamily="18" charset="0"/>
              </a:rPr>
              <a:t>:</a:t>
            </a:r>
          </a:p>
        </p:txBody>
      </p:sp>
      <p:sp>
        <p:nvSpPr>
          <p:cNvPr id="6150" name="Text Box 8"/>
          <p:cNvSpPr txBox="1">
            <a:spLocks noChangeArrowheads="1"/>
          </p:cNvSpPr>
          <p:nvPr/>
        </p:nvSpPr>
        <p:spPr bwMode="auto">
          <a:xfrm>
            <a:off x="393986" y="1743759"/>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a:t>
            </a:r>
          </a:p>
        </p:txBody>
      </p:sp>
      <p:sp>
        <p:nvSpPr>
          <p:cNvPr id="6151" name="Text Box 8"/>
          <p:cNvSpPr txBox="1">
            <a:spLocks noChangeArrowheads="1"/>
          </p:cNvSpPr>
          <p:nvPr/>
        </p:nvSpPr>
        <p:spPr bwMode="auto">
          <a:xfrm>
            <a:off x="373949" y="2397175"/>
            <a:ext cx="2589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Câu</a:t>
            </a:r>
            <a:r>
              <a:rPr lang="en-GB" sz="3600" b="1" dirty="0">
                <a:solidFill>
                  <a:srgbClr val="000000"/>
                </a:solidFill>
                <a:latin typeface="Times New Roman" pitchFamily="18" charset="0"/>
                <a:cs typeface="Times New Roman" pitchFamily="18" charset="0"/>
              </a:rPr>
              <a:t>:</a:t>
            </a:r>
          </a:p>
        </p:txBody>
      </p:sp>
      <p:sp>
        <p:nvSpPr>
          <p:cNvPr id="20" name="Rectangle 19"/>
          <p:cNvSpPr/>
          <p:nvPr/>
        </p:nvSpPr>
        <p:spPr>
          <a:xfrm>
            <a:off x="242052" y="3639670"/>
            <a:ext cx="5480883" cy="1981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ts val="600"/>
              </a:spcBef>
              <a:defRPr/>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thượng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võ</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cha </a:t>
            </a:r>
            <a:r>
              <a:rPr lang="en-US" sz="3600" b="1" dirty="0" err="1">
                <a:solidFill>
                  <a:srgbClr val="002060"/>
                </a:solidFill>
                <a:latin typeface="Times New Roman" panose="02020603050405020304" pitchFamily="18" charset="0"/>
                <a:cs typeface="Times New Roman" panose="02020603050405020304" pitchFamily="18" charset="0"/>
              </a:rPr>
              <a:t>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nung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đúc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lưu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mũi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cùng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6153" name="Line 17"/>
          <p:cNvSpPr>
            <a:spLocks noChangeShapeType="1"/>
          </p:cNvSpPr>
          <p:nvPr/>
        </p:nvSpPr>
        <p:spPr bwMode="auto">
          <a:xfrm flipH="1">
            <a:off x="5051424" y="3831791"/>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6154" name="Line 17"/>
          <p:cNvSpPr>
            <a:spLocks noChangeShapeType="1"/>
          </p:cNvSpPr>
          <p:nvPr/>
        </p:nvSpPr>
        <p:spPr bwMode="auto">
          <a:xfrm flipH="1">
            <a:off x="2438400" y="4437253"/>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6155" name="Line 17"/>
          <p:cNvSpPr>
            <a:spLocks noChangeShapeType="1"/>
          </p:cNvSpPr>
          <p:nvPr/>
        </p:nvSpPr>
        <p:spPr bwMode="auto">
          <a:xfrm flipH="1">
            <a:off x="4886244" y="4437253"/>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6156" name="Text Box 8"/>
          <p:cNvSpPr txBox="1">
            <a:spLocks noChangeArrowheads="1"/>
          </p:cNvSpPr>
          <p:nvPr/>
        </p:nvSpPr>
        <p:spPr bwMode="auto">
          <a:xfrm>
            <a:off x="6172202" y="916645"/>
            <a:ext cx="6224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hình</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ảnh</a:t>
            </a:r>
            <a:r>
              <a:rPr lang="en-GB" sz="3600" b="1" dirty="0">
                <a:solidFill>
                  <a:srgbClr val="000000"/>
                </a:solidFill>
                <a:latin typeface="Times New Roman" pitchFamily="18" charset="0"/>
                <a:cs typeface="Times New Roman" pitchFamily="18" charset="0"/>
              </a:rPr>
              <a:t>, chi </a:t>
            </a:r>
            <a:r>
              <a:rPr lang="en-GB" sz="3600" b="1" dirty="0" err="1">
                <a:solidFill>
                  <a:srgbClr val="000000"/>
                </a:solidFill>
                <a:latin typeface="Times New Roman" pitchFamily="18" charset="0"/>
                <a:cs typeface="Times New Roman" pitchFamily="18" charset="0"/>
              </a:rPr>
              <a:t>tiết</a:t>
            </a:r>
            <a:r>
              <a:rPr lang="en-GB" sz="3600" b="1" dirty="0">
                <a:solidFill>
                  <a:srgbClr val="000000"/>
                </a:solidFill>
                <a:latin typeface="Times New Roman" pitchFamily="18" charset="0"/>
                <a:cs typeface="Times New Roman" pitchFamily="18" charset="0"/>
              </a:rPr>
              <a:t>:</a:t>
            </a:r>
          </a:p>
        </p:txBody>
      </p:sp>
      <p:sp>
        <p:nvSpPr>
          <p:cNvPr id="5139" name="Text Box 8"/>
          <p:cNvSpPr txBox="1">
            <a:spLocks noChangeArrowheads="1"/>
          </p:cNvSpPr>
          <p:nvPr/>
        </p:nvSpPr>
        <p:spPr bwMode="auto">
          <a:xfrm>
            <a:off x="6234111" y="2066925"/>
            <a:ext cx="491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Hình</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ảnh</a:t>
            </a:r>
            <a:r>
              <a:rPr lang="en-GB" sz="3600" b="1" dirty="0">
                <a:solidFill>
                  <a:srgbClr val="000000"/>
                </a:solidFill>
                <a:latin typeface="Times New Roman" pitchFamily="18" charset="0"/>
                <a:cs typeface="Times New Roman" pitchFamily="18" charset="0"/>
              </a:rPr>
              <a:t>, chi </a:t>
            </a:r>
            <a:r>
              <a:rPr lang="en-GB" sz="3600" b="1" dirty="0" err="1">
                <a:solidFill>
                  <a:srgbClr val="000000"/>
                </a:solidFill>
                <a:latin typeface="Times New Roman" pitchFamily="18" charset="0"/>
                <a:cs typeface="Times New Roman" pitchFamily="18" charset="0"/>
              </a:rPr>
              <a:t>tiết</a:t>
            </a:r>
            <a:r>
              <a:rPr lang="en-GB" sz="3600" b="1" dirty="0">
                <a:solidFill>
                  <a:srgbClr val="000000"/>
                </a:solidFill>
                <a:latin typeface="Times New Roman" pitchFamily="18" charset="0"/>
                <a:cs typeface="Times New Roman" pitchFamily="18" charset="0"/>
              </a:rPr>
              <a:t>:</a:t>
            </a:r>
          </a:p>
        </p:txBody>
      </p:sp>
      <p:sp>
        <p:nvSpPr>
          <p:cNvPr id="31" name="Text Box 8"/>
          <p:cNvSpPr txBox="1">
            <a:spLocks noChangeArrowheads="1"/>
          </p:cNvSpPr>
          <p:nvPr/>
        </p:nvSpPr>
        <p:spPr bwMode="auto">
          <a:xfrm>
            <a:off x="6198435" y="2752536"/>
            <a:ext cx="29162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Mưa</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hối</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hả</a:t>
            </a:r>
            <a:r>
              <a:rPr lang="en-GB" sz="3600" b="1" dirty="0">
                <a:solidFill>
                  <a:srgbClr val="002060"/>
                </a:solidFill>
                <a:latin typeface="Times New Roman" pitchFamily="18" charset="0"/>
                <a:cs typeface="Times New Roman" pitchFamily="18" charset="0"/>
              </a:rPr>
              <a:t> </a:t>
            </a:r>
          </a:p>
        </p:txBody>
      </p:sp>
      <p:sp>
        <p:nvSpPr>
          <p:cNvPr id="32" name="Text Box 8"/>
          <p:cNvSpPr txBox="1">
            <a:spLocks noChangeArrowheads="1"/>
          </p:cNvSpPr>
          <p:nvPr/>
        </p:nvSpPr>
        <p:spPr bwMode="auto">
          <a:xfrm>
            <a:off x="8888096" y="2752536"/>
            <a:ext cx="2718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rất</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phũ</a:t>
            </a:r>
            <a:r>
              <a:rPr lang="en-GB" sz="3600" b="1" dirty="0">
                <a:solidFill>
                  <a:srgbClr val="002060"/>
                </a:solidFill>
                <a:latin typeface="Times New Roman" pitchFamily="18" charset="0"/>
                <a:cs typeface="Times New Roman" pitchFamily="18" charset="0"/>
              </a:rPr>
              <a:t>, </a:t>
            </a:r>
          </a:p>
        </p:txBody>
      </p:sp>
      <p:sp>
        <p:nvSpPr>
          <p:cNvPr id="33" name="Text Box 8"/>
          <p:cNvSpPr txBox="1">
            <a:spLocks noChangeArrowheads="1"/>
          </p:cNvSpPr>
          <p:nvPr/>
        </p:nvSpPr>
        <p:spPr bwMode="auto">
          <a:xfrm>
            <a:off x="6494146" y="336570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err="1">
                <a:solidFill>
                  <a:srgbClr val="002060"/>
                </a:solidFill>
                <a:latin typeface="Times New Roman" pitchFamily="18" charset="0"/>
                <a:cs typeface="Times New Roman" pitchFamily="18" charset="0"/>
              </a:rPr>
              <a:t>nổi</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cơn</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dông</a:t>
            </a:r>
            <a:r>
              <a:rPr lang="en-GB" sz="3600" b="1" dirty="0">
                <a:solidFill>
                  <a:srgbClr val="002060"/>
                </a:solidFill>
                <a:latin typeface="Times New Roman" pitchFamily="18" charset="0"/>
                <a:cs typeface="Times New Roman" pitchFamily="18" charset="0"/>
              </a:rPr>
              <a:t> </a:t>
            </a:r>
          </a:p>
        </p:txBody>
      </p:sp>
      <p:sp>
        <p:nvSpPr>
          <p:cNvPr id="6161" name="Line 18"/>
          <p:cNvSpPr>
            <a:spLocks noChangeShapeType="1"/>
          </p:cNvSpPr>
          <p:nvPr/>
        </p:nvSpPr>
        <p:spPr bwMode="auto">
          <a:xfrm>
            <a:off x="6011863" y="381000"/>
            <a:ext cx="7937" cy="5791201"/>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mn-cs"/>
            </a:endParaRPr>
          </a:p>
        </p:txBody>
      </p:sp>
      <p:sp>
        <p:nvSpPr>
          <p:cNvPr id="6162" name="Text Box 8"/>
          <p:cNvSpPr txBox="1">
            <a:spLocks noChangeArrowheads="1"/>
          </p:cNvSpPr>
          <p:nvPr/>
        </p:nvSpPr>
        <p:spPr bwMode="auto">
          <a:xfrm>
            <a:off x="6204681" y="1498135"/>
            <a:ext cx="491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a:t>
            </a:r>
            <a:endParaRPr lang="en-GB" sz="3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139"/>
                                        </p:tgtEl>
                                        <p:attrNameLst>
                                          <p:attrName>style.visibility</p:attrName>
                                        </p:attrNameLst>
                                      </p:cBhvr>
                                      <p:to>
                                        <p:strVal val="visible"/>
                                      </p:to>
                                    </p:set>
                                    <p:animEffect transition="in" filter="circle(in)">
                                      <p:cBhvr>
                                        <p:cTn id="7" dur="1000"/>
                                        <p:tgtEl>
                                          <p:spTgt spid="5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1000"/>
                                        <p:tgtEl>
                                          <p:spTgt spid="31"/>
                                        </p:tgtEl>
                                      </p:cBhvr>
                                    </p:animEffect>
                                  </p:childTnLst>
                                </p:cTn>
                              </p:par>
                            </p:childTnLst>
                          </p:cTn>
                        </p:par>
                        <p:par>
                          <p:cTn id="13" fill="hold" nodeType="afterGroup">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1000"/>
                                        <p:tgtEl>
                                          <p:spTgt spid="32"/>
                                        </p:tgtEl>
                                      </p:cBhvr>
                                    </p:animEffect>
                                  </p:childTnLst>
                                </p:cTn>
                              </p:par>
                            </p:childTnLst>
                          </p:cTn>
                        </p:par>
                        <p:par>
                          <p:cTn id="17" fill="hold" nodeType="afterGroup">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circle(in)">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iện tượng tự nhiên Mưa rào Gió Sấm Chớp - Copy.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01687" y="0"/>
            <a:ext cx="12293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78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8"/>
          <p:cNvSpPr txBox="1">
            <a:spLocks noChangeArrowheads="1"/>
          </p:cNvSpPr>
          <p:nvPr/>
        </p:nvSpPr>
        <p:spPr bwMode="auto">
          <a:xfrm>
            <a:off x="1711325" y="143561"/>
            <a:ext cx="9223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Luyện</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đọc</a:t>
            </a:r>
            <a:r>
              <a:rPr lang="en-GB" sz="3600" b="1"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Tìm</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hiểu</a:t>
            </a:r>
            <a:r>
              <a:rPr lang="en-GB" sz="3600" b="1" u="sng" dirty="0">
                <a:solidFill>
                  <a:srgbClr val="000000"/>
                </a:solidFill>
                <a:latin typeface="Times New Roman" pitchFamily="18" charset="0"/>
                <a:cs typeface="Times New Roman" pitchFamily="18" charset="0"/>
              </a:rPr>
              <a:t> </a:t>
            </a:r>
            <a:r>
              <a:rPr lang="en-GB" sz="3600" b="1" u="sng" dirty="0" err="1">
                <a:solidFill>
                  <a:srgbClr val="000000"/>
                </a:solidFill>
                <a:latin typeface="Times New Roman" pitchFamily="18" charset="0"/>
                <a:cs typeface="Times New Roman" pitchFamily="18" charset="0"/>
              </a:rPr>
              <a:t>bài</a:t>
            </a:r>
            <a:r>
              <a:rPr lang="en-GB" sz="3600" b="1" dirty="0">
                <a:solidFill>
                  <a:srgbClr val="000000"/>
                </a:solidFill>
                <a:latin typeface="Times New Roman" pitchFamily="18" charset="0"/>
                <a:cs typeface="Times New Roman" pitchFamily="18" charset="0"/>
              </a:rPr>
              <a:t>:</a:t>
            </a:r>
          </a:p>
        </p:txBody>
      </p:sp>
      <p:sp>
        <p:nvSpPr>
          <p:cNvPr id="8197" name="Text Box 8"/>
          <p:cNvSpPr txBox="1">
            <a:spLocks noChangeArrowheads="1"/>
          </p:cNvSpPr>
          <p:nvPr/>
        </p:nvSpPr>
        <p:spPr bwMode="auto">
          <a:xfrm>
            <a:off x="253392" y="75972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solidFill>
                  <a:srgbClr val="000000"/>
                </a:solidFill>
                <a:latin typeface="Times New Roman" pitchFamily="18" charset="0"/>
                <a:cs typeface="Times New Roman" pitchFamily="18" charset="0"/>
              </a:rPr>
              <a:t>+ Đọc đúng:</a:t>
            </a:r>
          </a:p>
        </p:txBody>
      </p:sp>
      <p:sp>
        <p:nvSpPr>
          <p:cNvPr id="8198" name="Text Box 8"/>
          <p:cNvSpPr txBox="1">
            <a:spLocks noChangeArrowheads="1"/>
          </p:cNvSpPr>
          <p:nvPr/>
        </p:nvSpPr>
        <p:spPr bwMode="auto">
          <a:xfrm>
            <a:off x="253392" y="129881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a:t>
            </a:r>
          </a:p>
        </p:txBody>
      </p:sp>
      <p:sp>
        <p:nvSpPr>
          <p:cNvPr id="8199" name="Text Box 8"/>
          <p:cNvSpPr txBox="1">
            <a:spLocks noChangeArrowheads="1"/>
          </p:cNvSpPr>
          <p:nvPr/>
        </p:nvSpPr>
        <p:spPr bwMode="auto">
          <a:xfrm>
            <a:off x="296255" y="180764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Câu</a:t>
            </a:r>
            <a:r>
              <a:rPr lang="en-GB" sz="3600" b="1" dirty="0">
                <a:solidFill>
                  <a:srgbClr val="000000"/>
                </a:solidFill>
                <a:latin typeface="Times New Roman" pitchFamily="18" charset="0"/>
                <a:cs typeface="Times New Roman" pitchFamily="18" charset="0"/>
              </a:rPr>
              <a:t>:</a:t>
            </a:r>
          </a:p>
        </p:txBody>
      </p:sp>
      <p:sp>
        <p:nvSpPr>
          <p:cNvPr id="20" name="Rectangle 19"/>
          <p:cNvSpPr/>
          <p:nvPr/>
        </p:nvSpPr>
        <p:spPr>
          <a:xfrm>
            <a:off x="288316" y="3465226"/>
            <a:ext cx="5064923" cy="1981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spcBef>
                <a:spcPts val="600"/>
              </a:spcBef>
              <a:defRPr/>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thần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thượng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võ</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cha </a:t>
            </a:r>
            <a:r>
              <a:rPr lang="en-US" sz="3600" b="1" dirty="0" err="1">
                <a:solidFill>
                  <a:srgbClr val="002060"/>
                </a:solidFill>
                <a:latin typeface="Times New Roman" panose="02020603050405020304" pitchFamily="18" charset="0"/>
                <a:cs typeface="Times New Roman" panose="02020603050405020304" pitchFamily="18" charset="0"/>
              </a:rPr>
              <a:t>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nung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đúc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lưu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truyền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để</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khai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phá</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mũi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đất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tận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cùng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tổ</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8201" name="Line 17"/>
          <p:cNvSpPr>
            <a:spLocks noChangeShapeType="1"/>
          </p:cNvSpPr>
          <p:nvPr/>
        </p:nvSpPr>
        <p:spPr bwMode="auto">
          <a:xfrm flipH="1">
            <a:off x="1259074" y="4030569"/>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8202" name="Line 17"/>
          <p:cNvSpPr>
            <a:spLocks noChangeShapeType="1"/>
          </p:cNvSpPr>
          <p:nvPr/>
        </p:nvSpPr>
        <p:spPr bwMode="auto">
          <a:xfrm flipH="1">
            <a:off x="4545775" y="4074826"/>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8203" name="Line 17"/>
          <p:cNvSpPr>
            <a:spLocks noChangeShapeType="1"/>
          </p:cNvSpPr>
          <p:nvPr/>
        </p:nvSpPr>
        <p:spPr bwMode="auto">
          <a:xfrm flipH="1">
            <a:off x="2106150" y="4609825"/>
            <a:ext cx="152400" cy="3810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8204" name="Text Box 8"/>
          <p:cNvSpPr txBox="1">
            <a:spLocks noChangeArrowheads="1"/>
          </p:cNvSpPr>
          <p:nvPr/>
        </p:nvSpPr>
        <p:spPr bwMode="auto">
          <a:xfrm>
            <a:off x="6058295" y="1028017"/>
            <a:ext cx="5752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hình</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ảnh</a:t>
            </a:r>
            <a:r>
              <a:rPr lang="en-GB" sz="3600" b="1" dirty="0">
                <a:solidFill>
                  <a:srgbClr val="000000"/>
                </a:solidFill>
                <a:latin typeface="Times New Roman" pitchFamily="18" charset="0"/>
                <a:cs typeface="Times New Roman" pitchFamily="18" charset="0"/>
              </a:rPr>
              <a:t>, chi </a:t>
            </a:r>
            <a:r>
              <a:rPr lang="en-GB" sz="3600" b="1" dirty="0" err="1">
                <a:solidFill>
                  <a:srgbClr val="000000"/>
                </a:solidFill>
                <a:latin typeface="Times New Roman" pitchFamily="18" charset="0"/>
                <a:cs typeface="Times New Roman" pitchFamily="18" charset="0"/>
              </a:rPr>
              <a:t>tiết</a:t>
            </a:r>
            <a:r>
              <a:rPr lang="en-GB" sz="3600" b="1" dirty="0">
                <a:solidFill>
                  <a:srgbClr val="000000"/>
                </a:solidFill>
                <a:latin typeface="Times New Roman" pitchFamily="18" charset="0"/>
                <a:cs typeface="Times New Roman" pitchFamily="18" charset="0"/>
              </a:rPr>
              <a:t>:</a:t>
            </a:r>
          </a:p>
        </p:txBody>
      </p:sp>
      <p:sp>
        <p:nvSpPr>
          <p:cNvPr id="8205" name="Text Box 8"/>
          <p:cNvSpPr txBox="1">
            <a:spLocks noChangeArrowheads="1"/>
          </p:cNvSpPr>
          <p:nvPr/>
        </p:nvSpPr>
        <p:spPr bwMode="auto">
          <a:xfrm>
            <a:off x="6104333" y="2217055"/>
            <a:ext cx="4911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Hình</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ảnh</a:t>
            </a:r>
            <a:r>
              <a:rPr lang="en-GB" sz="3600" b="1" dirty="0">
                <a:solidFill>
                  <a:srgbClr val="000000"/>
                </a:solidFill>
                <a:latin typeface="Times New Roman" pitchFamily="18" charset="0"/>
                <a:cs typeface="Times New Roman" pitchFamily="18" charset="0"/>
              </a:rPr>
              <a:t>, chi </a:t>
            </a:r>
            <a:r>
              <a:rPr lang="en-GB" sz="3600" b="1" dirty="0" err="1">
                <a:solidFill>
                  <a:srgbClr val="000000"/>
                </a:solidFill>
                <a:latin typeface="Times New Roman" pitchFamily="18" charset="0"/>
                <a:cs typeface="Times New Roman" pitchFamily="18" charset="0"/>
              </a:rPr>
              <a:t>tiết</a:t>
            </a:r>
            <a:r>
              <a:rPr lang="en-GB" sz="3600" b="1" dirty="0">
                <a:solidFill>
                  <a:srgbClr val="000000"/>
                </a:solidFill>
                <a:latin typeface="Times New Roman" pitchFamily="18" charset="0"/>
                <a:cs typeface="Times New Roman" pitchFamily="18" charset="0"/>
              </a:rPr>
              <a:t>:</a:t>
            </a:r>
          </a:p>
        </p:txBody>
      </p:sp>
      <p:sp>
        <p:nvSpPr>
          <p:cNvPr id="8206" name="Text Box 8"/>
          <p:cNvSpPr txBox="1">
            <a:spLocks noChangeArrowheads="1"/>
          </p:cNvSpPr>
          <p:nvPr/>
        </p:nvSpPr>
        <p:spPr bwMode="auto">
          <a:xfrm>
            <a:off x="6108312" y="2851148"/>
            <a:ext cx="35464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Mưa</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hối</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hả</a:t>
            </a:r>
            <a:r>
              <a:rPr lang="en-GB" sz="3600" b="1" dirty="0">
                <a:solidFill>
                  <a:srgbClr val="002060"/>
                </a:solidFill>
                <a:latin typeface="Times New Roman" pitchFamily="18" charset="0"/>
                <a:cs typeface="Times New Roman" pitchFamily="18" charset="0"/>
              </a:rPr>
              <a:t> </a:t>
            </a:r>
          </a:p>
        </p:txBody>
      </p:sp>
      <p:sp>
        <p:nvSpPr>
          <p:cNvPr id="8207" name="Text Box 8"/>
          <p:cNvSpPr txBox="1">
            <a:spLocks noChangeArrowheads="1"/>
          </p:cNvSpPr>
          <p:nvPr/>
        </p:nvSpPr>
        <p:spPr bwMode="auto">
          <a:xfrm>
            <a:off x="8763000" y="2831741"/>
            <a:ext cx="3546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rất</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phũ</a:t>
            </a:r>
            <a:r>
              <a:rPr lang="en-GB" sz="3600" b="1" dirty="0">
                <a:solidFill>
                  <a:srgbClr val="002060"/>
                </a:solidFill>
                <a:latin typeface="Times New Roman" pitchFamily="18" charset="0"/>
                <a:cs typeface="Times New Roman" pitchFamily="18" charset="0"/>
              </a:rPr>
              <a:t> </a:t>
            </a:r>
          </a:p>
        </p:txBody>
      </p:sp>
      <p:sp>
        <p:nvSpPr>
          <p:cNvPr id="8208" name="Text Box 8"/>
          <p:cNvSpPr txBox="1">
            <a:spLocks noChangeArrowheads="1"/>
          </p:cNvSpPr>
          <p:nvPr/>
        </p:nvSpPr>
        <p:spPr bwMode="auto">
          <a:xfrm>
            <a:off x="6858000" y="352640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err="1">
                <a:solidFill>
                  <a:srgbClr val="002060"/>
                </a:solidFill>
                <a:latin typeface="Times New Roman" pitchFamily="18" charset="0"/>
                <a:cs typeface="Times New Roman" pitchFamily="18" charset="0"/>
              </a:rPr>
              <a:t>nổi</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cơn</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dông</a:t>
            </a:r>
            <a:r>
              <a:rPr lang="en-GB" sz="3600" b="1" dirty="0">
                <a:solidFill>
                  <a:srgbClr val="002060"/>
                </a:solidFill>
                <a:latin typeface="Times New Roman" pitchFamily="18" charset="0"/>
                <a:cs typeface="Times New Roman" pitchFamily="18" charset="0"/>
              </a:rPr>
              <a:t> </a:t>
            </a:r>
          </a:p>
        </p:txBody>
      </p:sp>
      <p:sp>
        <p:nvSpPr>
          <p:cNvPr id="34" name="Text Box 8"/>
          <p:cNvSpPr txBox="1">
            <a:spLocks noChangeArrowheads="1"/>
          </p:cNvSpPr>
          <p:nvPr/>
        </p:nvSpPr>
        <p:spPr bwMode="auto">
          <a:xfrm>
            <a:off x="6045197" y="4221069"/>
            <a:ext cx="5803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nẻ</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chân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chim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rạn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nứt</a:t>
            </a:r>
            <a:r>
              <a:rPr lang="en-GB" sz="3600" b="1" dirty="0">
                <a:solidFill>
                  <a:srgbClr val="002060"/>
                </a:solidFill>
                <a:latin typeface="Times New Roman" pitchFamily="18" charset="0"/>
                <a:cs typeface="Times New Roman" pitchFamily="18" charset="0"/>
              </a:rPr>
              <a:t>    </a:t>
            </a:r>
          </a:p>
        </p:txBody>
      </p:sp>
      <p:sp>
        <p:nvSpPr>
          <p:cNvPr id="35" name="Text Box 8"/>
          <p:cNvSpPr txBox="1">
            <a:spLocks noChangeArrowheads="1"/>
          </p:cNvSpPr>
          <p:nvPr/>
        </p:nvSpPr>
        <p:spPr bwMode="auto">
          <a:xfrm>
            <a:off x="6205648" y="4990825"/>
            <a:ext cx="5986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Cây</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quây</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quần</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mọc</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san</a:t>
            </a:r>
            <a:r>
              <a:rPr lang="en-GB" sz="3600" b="1" dirty="0">
                <a:solidFill>
                  <a:srgbClr val="002060"/>
                </a:solidFill>
                <a:latin typeface="Times New Roman" pitchFamily="18" charset="0"/>
                <a:cs typeface="Times New Roman" pitchFamily="18" charset="0"/>
              </a:rPr>
              <a:t> </a:t>
            </a:r>
            <a:r>
              <a:rPr lang="en-GB" sz="3600" b="1" dirty="0" err="1">
                <a:solidFill>
                  <a:srgbClr val="002060"/>
                </a:solidFill>
                <a:latin typeface="Times New Roman" pitchFamily="18" charset="0"/>
                <a:cs typeface="Times New Roman" pitchFamily="18" charset="0"/>
              </a:rPr>
              <a:t>sát</a:t>
            </a:r>
            <a:r>
              <a:rPr lang="en-GB" sz="3600" b="1" dirty="0">
                <a:solidFill>
                  <a:srgbClr val="002060"/>
                </a:solidFill>
                <a:latin typeface="Times New Roman" pitchFamily="18" charset="0"/>
                <a:cs typeface="Times New Roman" pitchFamily="18" charset="0"/>
              </a:rPr>
              <a:t> </a:t>
            </a:r>
          </a:p>
        </p:txBody>
      </p:sp>
      <p:sp>
        <p:nvSpPr>
          <p:cNvPr id="8211" name="Line 18"/>
          <p:cNvSpPr>
            <a:spLocks noChangeShapeType="1"/>
          </p:cNvSpPr>
          <p:nvPr/>
        </p:nvSpPr>
        <p:spPr bwMode="auto">
          <a:xfrm>
            <a:off x="5562600" y="1140728"/>
            <a:ext cx="0" cy="4321175"/>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3600">
              <a:solidFill>
                <a:srgbClr val="000000"/>
              </a:solidFill>
              <a:latin typeface="Arial" charset="0"/>
              <a:cs typeface="+mn-cs"/>
            </a:endParaRPr>
          </a:p>
        </p:txBody>
      </p:sp>
      <p:sp>
        <p:nvSpPr>
          <p:cNvPr id="8212" name="Text Box 8"/>
          <p:cNvSpPr txBox="1">
            <a:spLocks noChangeArrowheads="1"/>
          </p:cNvSpPr>
          <p:nvPr/>
        </p:nvSpPr>
        <p:spPr bwMode="auto">
          <a:xfrm>
            <a:off x="6104334" y="1700323"/>
            <a:ext cx="4911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Từ</a:t>
            </a:r>
            <a:r>
              <a:rPr lang="en-GB" sz="3600" b="1" dirty="0">
                <a:solidFill>
                  <a:srgbClr val="000000"/>
                </a:solidFill>
                <a:latin typeface="Times New Roman" pitchFamily="18" charset="0"/>
                <a:cs typeface="Times New Roman" pitchFamily="18" charset="0"/>
              </a:rPr>
              <a:t> </a:t>
            </a:r>
            <a:r>
              <a:rPr lang="en-GB" sz="3600" b="1" dirty="0" err="1">
                <a:solidFill>
                  <a:srgbClr val="000000"/>
                </a:solidFill>
                <a:latin typeface="Times New Roman" pitchFamily="18" charset="0"/>
                <a:cs typeface="Times New Roman" pitchFamily="18" charset="0"/>
              </a:rPr>
              <a:t>ngữ</a:t>
            </a:r>
            <a:endParaRPr lang="en-GB" sz="3600" b="1" dirty="0">
              <a:solidFill>
                <a:srgbClr val="002060"/>
              </a:solidFill>
              <a:latin typeface="Times New Roman" pitchFamily="18" charset="0"/>
              <a:cs typeface="Times New Roman" pitchFamily="18" charset="0"/>
            </a:endParaRPr>
          </a:p>
        </p:txBody>
      </p:sp>
      <p:pic>
        <p:nvPicPr>
          <p:cNvPr id="41" name="Picture 2" descr="m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9892"/>
            <a:ext cx="6058295" cy="609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amond(in)">
                                      <p:cBhvr>
                                        <p:cTn id="12" dur="1000"/>
                                        <p:tgtEl>
                                          <p:spTgt spid="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xit" presetSubtype="0" fill="hold" nodeType="clickEffect">
                                  <p:stCondLst>
                                    <p:cond delay="0"/>
                                  </p:stCondLst>
                                  <p:childTnLst>
                                    <p:animEffect transition="out" filter="wedge">
                                      <p:cBhvr>
                                        <p:cTn id="16" dur="750"/>
                                        <p:tgtEl>
                                          <p:spTgt spid="41"/>
                                        </p:tgtEl>
                                      </p:cBhvr>
                                    </p:animEffect>
                                    <p:set>
                                      <p:cBhvr>
                                        <p:cTn id="17" dur="1" fill="hold">
                                          <p:stCondLst>
                                            <p:cond delay="749"/>
                                          </p:stCondLst>
                                        </p:cTn>
                                        <p:tgtEl>
                                          <p:spTgt spid="4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ỪNG ĐƯỚC NĂM CĂN - ĐẾN CÀ MAU THĂM RỪNG NGẬP MẶN LỚN THỨ HAI THẾ GIỚI">
            <a:extLst>
              <a:ext uri="{FF2B5EF4-FFF2-40B4-BE49-F238E27FC236}">
                <a16:creationId xmlns:a16="http://schemas.microsoft.com/office/drawing/2014/main" id="{547D3012-C653-2704-501F-E34A89BB0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ur Cà Mau - rừng đước Cà Mau - Tour Cần Thơ">
            <a:extLst>
              <a:ext uri="{FF2B5EF4-FFF2-40B4-BE49-F238E27FC236}">
                <a16:creationId xmlns:a16="http://schemas.microsoft.com/office/drawing/2014/main" id="{6B69CE6A-2142-8646-4AE0-E9E79821F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circle(in)">
                                      <p:cBhvr>
                                        <p:cTn id="10"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thuc\NH 17-18\HINH ANH\cay b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6233"/>
            <a:ext cx="6858000" cy="50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ordArt 6">
            <a:extLst>
              <a:ext uri="{FF2B5EF4-FFF2-40B4-BE49-F238E27FC236}">
                <a16:creationId xmlns:a16="http://schemas.microsoft.com/office/drawing/2014/main" id="{3028EE01-AE98-12D8-AF4A-333477DF9918}"/>
              </a:ext>
            </a:extLst>
          </p:cNvPr>
          <p:cNvSpPr>
            <a:spLocks noChangeArrowheads="1" noChangeShapeType="1"/>
          </p:cNvSpPr>
          <p:nvPr/>
        </p:nvSpPr>
        <p:spPr bwMode="auto">
          <a:xfrm>
            <a:off x="9144000" y="5647544"/>
            <a:ext cx="2209800" cy="609600"/>
          </a:xfrm>
          <a:prstGeom prst="rect">
            <a:avLst/>
          </a:prstGeom>
          <a:solidFill>
            <a:schemeClr val="accent6"/>
          </a:solidFill>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a:noFill/>
                </a:ln>
                <a:solidFill>
                  <a:srgbClr val="FBFB00"/>
                </a:solidFill>
                <a:effectLst>
                  <a:outerShdw dist="45791" dir="2021404" algn="ctr" rotWithShape="0">
                    <a:srgbClr val="B2B2B2">
                      <a:alpha val="78000"/>
                    </a:srgbClr>
                  </a:outerShdw>
                </a:effectLst>
                <a:uLnTx/>
                <a:uFillTx/>
                <a:latin typeface="Times New Roman"/>
                <a:ea typeface="+mn-ea"/>
                <a:cs typeface="Times New Roman"/>
              </a:rPr>
              <a:t>Cây</a:t>
            </a:r>
            <a:r>
              <a:rPr kumimoji="0" lang="en-US" sz="3600" b="1" i="0" u="none" strike="noStrike" kern="10" cap="none" spc="0" normalizeH="0" baseline="0" noProof="0" dirty="0">
                <a:ln>
                  <a:noFill/>
                </a:ln>
                <a:solidFill>
                  <a:srgbClr val="FBFB00"/>
                </a:solidFill>
                <a:effectLst>
                  <a:outerShdw dist="45791" dir="2021404" algn="ctr" rotWithShape="0">
                    <a:srgbClr val="B2B2B2">
                      <a:alpha val="78000"/>
                    </a:srgbClr>
                  </a:outerShdw>
                </a:effectLst>
                <a:uLnTx/>
                <a:uFillTx/>
                <a:latin typeface="Times New Roman"/>
                <a:ea typeface="+mn-ea"/>
                <a:cs typeface="Times New Roman"/>
              </a:rPr>
              <a:t> </a:t>
            </a:r>
            <a:r>
              <a:rPr kumimoji="0" lang="en-US" sz="3600" b="1" i="0" u="none" strike="noStrike" kern="10" cap="none" spc="0" normalizeH="0" baseline="0" noProof="0" dirty="0" err="1">
                <a:ln>
                  <a:noFill/>
                </a:ln>
                <a:solidFill>
                  <a:srgbClr val="FBFB00"/>
                </a:solidFill>
                <a:effectLst>
                  <a:outerShdw dist="45791" dir="2021404" algn="ctr" rotWithShape="0">
                    <a:srgbClr val="B2B2B2">
                      <a:alpha val="78000"/>
                    </a:srgbClr>
                  </a:outerShdw>
                </a:effectLst>
                <a:uLnTx/>
                <a:uFillTx/>
                <a:latin typeface="Times New Roman"/>
                <a:ea typeface="+mn-ea"/>
                <a:cs typeface="Times New Roman"/>
              </a:rPr>
              <a:t>bần</a:t>
            </a:r>
            <a:endParaRPr kumimoji="0" lang="en-US" sz="3600" b="1" i="0" u="none" strike="noStrike" kern="10" cap="none" spc="0" normalizeH="0" baseline="0" noProof="0" dirty="0">
              <a:ln>
                <a:noFill/>
              </a:ln>
              <a:solidFill>
                <a:srgbClr val="FBFB00"/>
              </a:solidFill>
              <a:effectLst>
                <a:outerShdw dist="45791" dir="2021404" algn="ctr" rotWithShape="0">
                  <a:srgbClr val="B2B2B2">
                    <a:alpha val="78000"/>
                  </a:srgbClr>
                </a:outerShdw>
              </a:effectLst>
              <a:uLnTx/>
              <a:uFillTx/>
              <a:latin typeface="Times New Roman"/>
              <a:ea typeface="+mn-ea"/>
              <a:cs typeface="Times New Roman"/>
            </a:endParaRPr>
          </a:p>
        </p:txBody>
      </p:sp>
      <p:pic>
        <p:nvPicPr>
          <p:cNvPr id="4098" name="Picture 2" descr="Cây Bần Chua (Cây Bần Sẻ),cây bần chua, cây bần sẻ, Sonneratia caseolaris, họ Lythraceae, quả bần, cây bần, bần chua, công dụng của cây bần chua, tác dụng của cây bần chua, cay ban chua,">
            <a:extLst>
              <a:ext uri="{FF2B5EF4-FFF2-40B4-BE49-F238E27FC236}">
                <a16:creationId xmlns:a16="http://schemas.microsoft.com/office/drawing/2014/main" id="{44747083-88C3-FC6A-F200-702EA3F7C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85"/>
            <a:ext cx="8001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2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circle(in)">
                                      <p:cBhvr>
                                        <p:cTn id="1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1&quot;/&gt;&lt;property id=&quot;20307&quot; value=&quot;269&quot;/&gt;&lt;/object&gt;&lt;object type=&quot;3&quot; unique_id=&quot;10005&quot;&gt;&lt;property id=&quot;20148&quot; value=&quot;5&quot;/&gt;&lt;property id=&quot;20300&quot; value=&quot;Slide 2&quot;/&gt;&lt;property id=&quot;20307&quot; value=&quot;271&quot;/&gt;&lt;/object&gt;&lt;object type=&quot;3&quot; unique_id=&quot;10006&quot;&gt;&lt;property id=&quot;20148&quot; value=&quot;5&quot;/&gt;&lt;property id=&quot;20300&quot; value=&quot;Slide 3&quot;/&gt;&lt;property id=&quot;20307&quot; value=&quot;270&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57&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76&quot;/&gt;&lt;/object&gt;&lt;/object&gt;&lt;object type=&quot;8&quot; unique_id=&quot;10022&quot;&gt;&lt;/object&gt;&lt;/object&gt;&lt;/database&gt;"/>
  <p:tag name="SECTOMILLISECCONVERTED" val="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1906</TotalTime>
  <Words>1242</Words>
  <Application>Microsoft Office PowerPoint</Application>
  <PresentationFormat>Widescreen</PresentationFormat>
  <Paragraphs>202</Paragraphs>
  <Slides>21</Slides>
  <Notes>15</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Franklin Gothic Book</vt:lpstr>
      <vt:lpstr>Franklin Gothic Medium</vt:lpstr>
      <vt:lpstr>Times New Roman</vt:lpstr>
      <vt:lpstr>Wingdings 2</vt:lpstr>
      <vt:lpstr>1_Default Design</vt:lpstr>
      <vt:lpstr>5_Trek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WIN1064</dc:creator>
  <cp:lastModifiedBy>WIN 10</cp:lastModifiedBy>
  <cp:revision>89</cp:revision>
  <cp:lastPrinted>1601-01-01T00:00:00Z</cp:lastPrinted>
  <dcterms:created xsi:type="dcterms:W3CDTF">1601-01-01T00:00:00Z</dcterms:created>
  <dcterms:modified xsi:type="dcterms:W3CDTF">2022-10-30T06:11:58Z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SIP_Label_defa4170-0d19-0005-0004-bc88714345d2_Enabled">
    <vt:lpwstr>true</vt:lpwstr>
  </property>
  <property fmtid="{D5CDD505-2E9C-101B-9397-08002B2CF9AE}" pid="4" name="MSIP_Label_defa4170-0d19-0005-0004-bc88714345d2_SetDate">
    <vt:lpwstr>2022-09-21T04:17:41Z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c3a1102d-03d9-4be6-a559-c4e011560710</vt:lpwstr>
  </property>
  <property fmtid="{D5CDD505-2E9C-101B-9397-08002B2CF9AE}" pid="8" name="MSIP_Label_defa4170-0d19-0005-0004-bc88714345d2_ActionId">
    <vt:lpwstr>c7b4b0cf-2c48-49f6-be69-cb37ccb2115d</vt:lpwstr>
  </property>
  <property fmtid="{D5CDD505-2E9C-101B-9397-08002B2CF9AE}" pid="9" name="MSIP_Label_defa4170-0d19-0005-0004-bc88714345d2_ContentBits">
    <vt:lpwstr>0</vt:lpwstr>
  </property>
</Properties>
</file>