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21"/>
  </p:notesMasterIdLst>
  <p:sldIdLst>
    <p:sldId id="365" r:id="rId3"/>
    <p:sldId id="366" r:id="rId4"/>
    <p:sldId id="367" r:id="rId5"/>
    <p:sldId id="350" r:id="rId6"/>
    <p:sldId id="259" r:id="rId7"/>
    <p:sldId id="343" r:id="rId8"/>
    <p:sldId id="316" r:id="rId9"/>
    <p:sldId id="313" r:id="rId10"/>
    <p:sldId id="344" r:id="rId11"/>
    <p:sldId id="335" r:id="rId12"/>
    <p:sldId id="345" r:id="rId13"/>
    <p:sldId id="323" r:id="rId14"/>
    <p:sldId id="324" r:id="rId15"/>
    <p:sldId id="325" r:id="rId16"/>
    <p:sldId id="326" r:id="rId17"/>
    <p:sldId id="327" r:id="rId18"/>
    <p:sldId id="291" r:id="rId19"/>
    <p:sldId id="340" r:id="rId20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2D2DD5"/>
    <a:srgbClr val="008000"/>
    <a:srgbClr val="0000FF"/>
    <a:srgbClr val="FFFF66"/>
    <a:srgbClr val="FFFFFF"/>
    <a:srgbClr val="FF00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7"/>
    <p:restoredTop sz="94839"/>
  </p:normalViewPr>
  <p:slideViewPr>
    <p:cSldViewPr showGuides="1">
      <p:cViewPr varScale="1">
        <p:scale>
          <a:sx n="69" d="100"/>
          <a:sy n="69" d="100"/>
        </p:scale>
        <p:origin x="127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412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/>
            <a:fld id="{9A0DB2DC-4C9A-4742-B13C-FB6460FD3503}" type="slidenum">
              <a:rPr lang="en-US" altLang="vi-VN" sz="1200" b="0" dirty="0"/>
              <a:t>‹#›</a:t>
            </a:fld>
            <a:endParaRPr lang="en-US" altLang="vi-VN" sz="1200" b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vi-VN" dirty="0"/>
              <a:t>5</a:t>
            </a:fld>
            <a:endParaRPr lang="en-US" altLang="vi-VN" dirty="0"/>
          </a:p>
        </p:txBody>
      </p:sp>
      <p:sp>
        <p:nvSpPr>
          <p:cNvPr id="2150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vi-VN" altLang="vi-V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/>
            <a:endParaRPr lang="vi-VN" altLang="vi-V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vi-VN" dirty="0"/>
              <a:t>11</a:t>
            </a:fld>
            <a:endParaRPr lang="en-US" altLang="vi-VN" dirty="0"/>
          </a:p>
        </p:txBody>
      </p:sp>
      <p:sp>
        <p:nvSpPr>
          <p:cNvPr id="33795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vi-VN" altLang="vi-VN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vi-VN" dirty="0"/>
              <a:t>17</a:t>
            </a:fld>
            <a:endParaRPr lang="en-US" altLang="vi-VN" dirty="0"/>
          </a:p>
        </p:txBody>
      </p:sp>
      <p:sp>
        <p:nvSpPr>
          <p:cNvPr id="40963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vi-VN" altLang="vi-V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 eaLnBrk="1" hangingPunct="1"/>
            <a:fld id="{9A0DB2DC-4C9A-4742-B13C-FB6460FD3503}" type="slidenum">
              <a:rPr lang="en-US" altLang="vi-VN" dirty="0"/>
              <a:t>‹#›</a:t>
            </a:fld>
            <a:endParaRPr lang="en-US" altLang="vi-VN" dirty="0"/>
          </a:p>
        </p:txBody>
      </p:sp>
    </p:spTree>
  </p:cSld>
  <p:clrMapOvr>
    <a:masterClrMapping/>
  </p:clrMapOvr>
  <p:transition spd="slow"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 eaLnBrk="1" hangingPunct="1"/>
            <a:fld id="{9A0DB2DC-4C9A-4742-B13C-FB6460FD3503}" type="slidenum">
              <a:rPr lang="en-US" altLang="vi-VN" dirty="0"/>
              <a:t>‹#›</a:t>
            </a:fld>
            <a:endParaRPr lang="en-US" altLang="vi-VN" dirty="0"/>
          </a:p>
        </p:txBody>
      </p:sp>
    </p:spTree>
  </p:cSld>
  <p:clrMapOvr>
    <a:masterClrMapping/>
  </p:clrMapOvr>
  <p:transition spd="slow"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 eaLnBrk="1" hangingPunct="1"/>
            <a:fld id="{9A0DB2DC-4C9A-4742-B13C-FB6460FD3503}" type="slidenum">
              <a:rPr lang="en-US" altLang="vi-VN" dirty="0"/>
              <a:t>‹#›</a:t>
            </a:fld>
            <a:endParaRPr lang="en-US" altLang="vi-VN" dirty="0"/>
          </a:p>
        </p:txBody>
      </p:sp>
    </p:spTree>
  </p:cSld>
  <p:clrMapOvr>
    <a:masterClrMapping/>
  </p:clrMapOvr>
  <p:transition spd="slow">
    <p:whee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 eaLnBrk="1" hangingPunct="1"/>
            <a:fld id="{9A0DB2DC-4C9A-4742-B13C-FB6460FD3503}" type="slidenum">
              <a:rPr lang="en-US" altLang="vi-VN" dirty="0"/>
              <a:t>‹#›</a:t>
            </a:fld>
            <a:endParaRPr lang="en-US" altLang="vi-VN" dirty="0"/>
          </a:p>
        </p:txBody>
      </p:sp>
    </p:spTree>
  </p:cSld>
  <p:clrMapOvr>
    <a:masterClrMapping/>
  </p:clrMapOvr>
  <p:transition spd="slow">
    <p:whee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 eaLnBrk="1" hangingPunct="1"/>
            <a:fld id="{9A0DB2DC-4C9A-4742-B13C-FB6460FD3503}" type="slidenum">
              <a:rPr lang="en-US" altLang="vi-VN" dirty="0"/>
              <a:t>‹#›</a:t>
            </a:fld>
            <a:endParaRPr lang="en-US" altLang="vi-VN" dirty="0"/>
          </a:p>
        </p:txBody>
      </p:sp>
    </p:spTree>
  </p:cSld>
  <p:clrMapOvr>
    <a:masterClrMapping/>
  </p:clrMapOvr>
  <p:transition spd="slow">
    <p:whee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titlemaster_m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4150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  <a:miter lim="800000"/>
          </a:ln>
        </p:spPr>
        <p:txBody>
          <a:bodyPr anchor="ctr"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vi-VN" noProof="0"/>
              <a:t>Click to edit Master subtitle style</a:t>
            </a:r>
          </a:p>
        </p:txBody>
      </p:sp>
      <p:sp>
        <p:nvSpPr>
          <p:cNvPr id="134151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  <a:miter lim="800000"/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vi-VN" noProof="0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9188FE-D946-4848-8696-5B0EF36F4D6F}" type="datetimeFigureOut">
              <a:rPr kumimoji="0" lang="vi-V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30/10/2022</a:t>
            </a:fld>
            <a:endParaRPr kumimoji="0" lang="vi-V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 eaLnBrk="1" hangingPunct="1"/>
            <a:fld id="{9A0DB2DC-4C9A-4742-B13C-FB6460FD3503}" type="slidenum">
              <a:rPr lang="vi-VN" altLang="vi-VN" dirty="0">
                <a:effectLst>
                  <a:outerShdw blurRad="38100" dist="38100" dir="2700000">
                    <a:srgbClr val="C0C0C0"/>
                  </a:outerShdw>
                </a:effectLst>
              </a:rPr>
              <a:t>‹#›</a:t>
            </a:fld>
            <a:endParaRPr lang="vi-VN" altLang="vi-VN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 eaLnBrk="1" hangingPunct="1"/>
            <a:fld id="{9A0DB2DC-4C9A-4742-B13C-FB6460FD3503}" type="slidenum">
              <a:rPr lang="en-US" altLang="vi-VN" dirty="0"/>
              <a:t>‹#›</a:t>
            </a:fld>
            <a:endParaRPr lang="en-US" altLang="vi-VN" dirty="0"/>
          </a:p>
        </p:txBody>
      </p:sp>
    </p:spTree>
  </p:cSld>
  <p:clrMapOvr>
    <a:masterClrMapping/>
  </p:clrMapOvr>
  <p:transition spd="slow"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 eaLnBrk="1" hangingPunct="1"/>
            <a:fld id="{9A0DB2DC-4C9A-4742-B13C-FB6460FD3503}" type="slidenum">
              <a:rPr lang="en-US" altLang="vi-VN" dirty="0"/>
              <a:t>‹#›</a:t>
            </a:fld>
            <a:endParaRPr lang="en-US" altLang="vi-VN" dirty="0"/>
          </a:p>
        </p:txBody>
      </p:sp>
    </p:spTree>
  </p:cSld>
  <p:clrMapOvr>
    <a:masterClrMapping/>
  </p:clrMapOvr>
  <p:transition spd="slow"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 eaLnBrk="1" hangingPunct="1"/>
            <a:fld id="{9A0DB2DC-4C9A-4742-B13C-FB6460FD3503}" type="slidenum">
              <a:rPr lang="en-US" altLang="vi-VN" dirty="0"/>
              <a:t>‹#›</a:t>
            </a:fld>
            <a:endParaRPr lang="en-US" altLang="vi-VN" dirty="0"/>
          </a:p>
        </p:txBody>
      </p:sp>
    </p:spTree>
  </p:cSld>
  <p:clrMapOvr>
    <a:masterClrMapping/>
  </p:clrMapOvr>
  <p:transition spd="slow"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 eaLnBrk="1" hangingPunct="1"/>
            <a:fld id="{9A0DB2DC-4C9A-4742-B13C-FB6460FD3503}" type="slidenum">
              <a:rPr lang="en-US" altLang="vi-VN" dirty="0"/>
              <a:t>‹#›</a:t>
            </a:fld>
            <a:endParaRPr lang="en-US" altLang="vi-VN" dirty="0"/>
          </a:p>
        </p:txBody>
      </p:sp>
    </p:spTree>
  </p:cSld>
  <p:clrMapOvr>
    <a:masterClrMapping/>
  </p:clrMapOvr>
  <p:transition spd="slow"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 eaLnBrk="1" hangingPunct="1"/>
            <a:fld id="{9A0DB2DC-4C9A-4742-B13C-FB6460FD3503}" type="slidenum">
              <a:rPr lang="en-US" altLang="vi-VN" dirty="0"/>
              <a:t>‹#›</a:t>
            </a:fld>
            <a:endParaRPr lang="en-US" altLang="vi-VN" dirty="0"/>
          </a:p>
        </p:txBody>
      </p:sp>
    </p:spTree>
  </p:cSld>
  <p:clrMapOvr>
    <a:masterClrMapping/>
  </p:clrMapOvr>
  <p:transition spd="slow"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 eaLnBrk="1" hangingPunct="1"/>
            <a:fld id="{9A0DB2DC-4C9A-4742-B13C-FB6460FD3503}" type="slidenum">
              <a:rPr lang="en-US" altLang="vi-VN" dirty="0"/>
              <a:t>‹#›</a:t>
            </a:fld>
            <a:endParaRPr lang="en-US" altLang="vi-VN" dirty="0"/>
          </a:p>
        </p:txBody>
      </p:sp>
    </p:spTree>
  </p:cSld>
  <p:clrMapOvr>
    <a:masterClrMapping/>
  </p:clrMapOvr>
  <p:transition spd="slow"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 eaLnBrk="1" hangingPunct="1"/>
            <a:fld id="{9A0DB2DC-4C9A-4742-B13C-FB6460FD3503}" type="slidenum">
              <a:rPr lang="en-US" altLang="vi-VN" dirty="0"/>
              <a:t>‹#›</a:t>
            </a:fld>
            <a:endParaRPr lang="en-US" altLang="vi-VN" dirty="0"/>
          </a:p>
        </p:txBody>
      </p:sp>
    </p:spTree>
  </p:cSld>
  <p:clrMapOvr>
    <a:masterClrMapping/>
  </p:clrMapOvr>
  <p:transition spd="slow"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 eaLnBrk="1" hangingPunct="1"/>
            <a:fld id="{9A0DB2DC-4C9A-4742-B13C-FB6460FD3503}" type="slidenum">
              <a:rPr lang="en-US" altLang="vi-VN" dirty="0"/>
              <a:t>‹#›</a:t>
            </a:fld>
            <a:endParaRPr lang="en-US" altLang="vi-VN" dirty="0"/>
          </a:p>
        </p:txBody>
      </p:sp>
    </p:spTree>
  </p:cSld>
  <p:clrMapOvr>
    <a:masterClrMapping/>
  </p:clrMapOvr>
  <p:transition spd="slow"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vi-VN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vi-VN" dirty="0"/>
              <a:t>Click to edit Master text styles</a:t>
            </a:r>
          </a:p>
          <a:p>
            <a:pPr lvl="1"/>
            <a:r>
              <a:rPr lang="en-US" altLang="vi-VN" dirty="0"/>
              <a:t>Second level</a:t>
            </a:r>
          </a:p>
          <a:p>
            <a:pPr lvl="2"/>
            <a:r>
              <a:rPr lang="en-US" altLang="vi-VN" dirty="0"/>
              <a:t>Third level</a:t>
            </a:r>
          </a:p>
          <a:p>
            <a:pPr lvl="3"/>
            <a:r>
              <a:rPr lang="en-US" altLang="vi-VN" dirty="0"/>
              <a:t>Fourth level</a:t>
            </a:r>
          </a:p>
          <a:p>
            <a:pPr lvl="4"/>
            <a:r>
              <a:rPr lang="en-US" altLang="vi-VN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400" b="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 b="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b="0"/>
            </a:lvl1pPr>
          </a:lstStyle>
          <a:p>
            <a:pPr lvl="0" eaLnBrk="1" hangingPunct="1"/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>
    <p:wheel spokes="8"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vi-VN"/>
              <a:t>Click to edit Master title style</a:t>
            </a:r>
          </a:p>
        </p:txBody>
      </p:sp>
      <p:sp>
        <p:nvSpPr>
          <p:cNvPr id="13312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000" b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FCF6BC1-CFE5-40C5-8772-8602492E2B9C}" type="datetimeFigureOut">
              <a:rPr kumimoji="0" lang="vi-V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30/10/2022</a:t>
            </a:fld>
            <a:endParaRPr kumimoji="0" lang="vi-V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000" b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>
            <a:lvl1pPr algn="r">
              <a:defRPr sz="1000" b="0"/>
            </a:lvl1pPr>
          </a:lstStyle>
          <a:p>
            <a:pPr lvl="0" eaLnBrk="1" hangingPunct="1"/>
            <a:fld id="{9A0DB2DC-4C9A-4742-B13C-FB6460FD3503}" type="slidenum">
              <a:rPr lang="vi-VN" altLang="vi-VN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‹#›</a:t>
            </a:fld>
            <a:endParaRPr lang="vi-VN" altLang="vi-VN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ransition spd="slow">
    <p:wheel spokes="8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image" Target="../media/image18.GIF"/><Relationship Id="rId7" Type="http://schemas.openxmlformats.org/officeDocument/2006/relationships/image" Target="../media/image19.GIF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6.xml"/><Relationship Id="rId4" Type="http://schemas.openxmlformats.org/officeDocument/2006/relationships/slide" Target="slide15.xml"/><Relationship Id="rId9" Type="http://schemas.openxmlformats.org/officeDocument/2006/relationships/image" Target="../media/image21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11" Type="http://schemas.openxmlformats.org/officeDocument/2006/relationships/image" Target="../media/image4.GI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2.jpeg"/><Relationship Id="rId4" Type="http://schemas.openxmlformats.org/officeDocument/2006/relationships/image" Target="../media/image8.jpeg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416_54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690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9"/>
          <p:cNvSpPr txBox="1">
            <a:spLocks noChangeArrowheads="1"/>
          </p:cNvSpPr>
          <p:nvPr/>
        </p:nvSpPr>
        <p:spPr>
          <a:xfrm>
            <a:off x="2590800" y="1447959"/>
            <a:ext cx="5327809" cy="202787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x-none" sz="5400" b="1" i="0" u="none" strike="noStrike" kern="1200" cap="none" spc="0" normalizeH="0" baseline="0" noProof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Tập</a:t>
            </a:r>
            <a:r>
              <a:rPr kumimoji="0" lang="en-US" altLang="x-none" sz="5400" b="1" i="0" u="none" strike="noStrike" kern="1200" cap="none" spc="0" normalizeH="0" baseline="0" noProof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 </a:t>
            </a:r>
            <a:r>
              <a:rPr kumimoji="0" lang="en-US" altLang="x-none" sz="5400" b="1" i="0" u="none" strike="noStrike" kern="1200" cap="none" spc="0" normalizeH="0" baseline="0" noProof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đọc</a:t>
            </a:r>
            <a:r>
              <a:rPr kumimoji="0" lang="en-US" altLang="x-none" sz="5400" b="1" i="0" u="none" strike="noStrike" kern="1200" cap="none" spc="0" normalizeH="0" baseline="0" noProof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/>
            </a:r>
            <a:br>
              <a:rPr kumimoji="0" lang="en-US" altLang="x-none" sz="5400" b="1" i="0" u="none" strike="noStrike" kern="1200" cap="none" spc="0" normalizeH="0" baseline="0" noProof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</a:br>
            <a:r>
              <a:rPr kumimoji="0" lang="en-US" altLang="x-none" sz="5400" b="1" i="0" u="none" strike="noStrike" kern="1200" cap="none" spc="0" normalizeH="0" baseline="0" noProof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 </a:t>
            </a:r>
            <a:r>
              <a:rPr kumimoji="0" lang="en-US" altLang="x-none" sz="5400" b="1" i="0" u="none" strike="noStrike" kern="1200" cap="none" spc="0" normalizeH="0" baseline="0" noProof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Lớp</a:t>
            </a:r>
            <a:r>
              <a:rPr kumimoji="0" lang="en-US" altLang="x-none" sz="5400" b="1" i="0" u="none" strike="noStrike" kern="1200" cap="none" spc="0" normalizeH="0" baseline="0" noProof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 </a:t>
            </a:r>
            <a:r>
              <a:rPr kumimoji="0" lang="en-US" altLang="x-none" sz="5400" b="1" i="0" u="none" strike="noStrike" kern="1200" cap="none" spc="0" normalizeH="0" baseline="0" noProof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5</a:t>
            </a:r>
            <a:r>
              <a:rPr lang="en-US" altLang="x-none" sz="5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j-ea"/>
                <a:cs typeface="+mj-cs"/>
              </a:rPr>
              <a:t>B</a:t>
            </a:r>
            <a:endParaRPr kumimoji="0" lang="en-US" altLang="x-none" sz="5400" b="1" i="0" u="none" strike="noStrike" kern="1200" cap="none" spc="0" normalizeH="0" baseline="0" noProof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+mj-cs"/>
            </a:endParaRPr>
          </a:p>
        </p:txBody>
      </p:sp>
      <p:sp>
        <p:nvSpPr>
          <p:cNvPr id="58371" name="WordArt 13"/>
          <p:cNvSpPr>
            <a:spLocks noTextEdit="1"/>
          </p:cNvSpPr>
          <p:nvPr/>
        </p:nvSpPr>
        <p:spPr>
          <a:xfrm>
            <a:off x="990600" y="3352800"/>
            <a:ext cx="7102475" cy="191135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normAutofit/>
          </a:bodyPr>
          <a:lstStyle/>
          <a:p>
            <a:pPr algn="ctr"/>
            <a:r>
              <a:rPr 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Cái gì quý nhất ? </a:t>
            </a: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/>
      <p:bldP spid="5837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4" name="Picture 16" descr="nongda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72000" cy="3505200"/>
          </a:xfrm>
          <a:prstGeom prst="rect">
            <a:avLst/>
          </a:prstGeom>
          <a:solidFill>
            <a:srgbClr val="FFFF00"/>
          </a:solidFill>
          <a:ln w="2857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49507" name="Picture 3" descr="images 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0"/>
            <a:ext cx="4572000" cy="3581400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49508" name="Picture 4" descr="images (4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00438"/>
            <a:ext cx="4500563" cy="3357562"/>
          </a:xfrm>
          <a:prstGeom prst="rect">
            <a:avLst/>
          </a:prstGeom>
          <a:solidFill>
            <a:srgbClr val="FFFF00"/>
          </a:solidFill>
          <a:ln w="38100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49509" name="Picture 5" descr="images (6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3505200"/>
            <a:ext cx="4648200" cy="3352800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49510" name="Picture 6" descr="hinh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850" y="2133600"/>
            <a:ext cx="8424863" cy="16557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9511" name="Text Box 7"/>
          <p:cNvSpPr txBox="1"/>
          <p:nvPr/>
        </p:nvSpPr>
        <p:spPr>
          <a:xfrm>
            <a:off x="2124075" y="2565400"/>
            <a:ext cx="5329238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Người lao động là quý nhất</a:t>
            </a:r>
            <a:endParaRPr lang="vi-VN" altLang="vi-VN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04" name="Rectangle 3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 cap="flat" cmpd="sng">
            <a:pattFill prst="sphere">
              <a:fgClr>
                <a:srgbClr val="0000FF"/>
              </a:fgClr>
              <a:bgClr>
                <a:srgbClr val="FF0000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vi-VN" altLang="vi-VN" sz="18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9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9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9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149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9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9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3"/>
          <p:cNvSpPr txBox="1"/>
          <p:nvPr/>
        </p:nvSpPr>
        <p:spPr>
          <a:xfrm>
            <a:off x="0" y="596900"/>
            <a:ext cx="9144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GB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  <a:endParaRPr lang="en-GB" altLang="vi-VN"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771" name="Text Box 8"/>
          <p:cNvSpPr txBox="1"/>
          <p:nvPr/>
        </p:nvSpPr>
        <p:spPr>
          <a:xfrm>
            <a:off x="0" y="1092200"/>
            <a:ext cx="91440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gì quý nhất.</a:t>
            </a:r>
            <a:endParaRPr lang="en-US" altLang="vi-VN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772" name="Text Box 10"/>
          <p:cNvSpPr txBox="1"/>
          <p:nvPr/>
        </p:nvSpPr>
        <p:spPr>
          <a:xfrm>
            <a:off x="228600" y="2432050"/>
            <a:ext cx="91440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endParaRPr lang="vi-VN" altLang="vi-VN" sz="2800" b="1" dirty="0">
              <a:latin typeface="Times New Roman" panose="02020603050405020304" pitchFamily="18" charset="0"/>
            </a:endParaRPr>
          </a:p>
        </p:txBody>
      </p:sp>
      <p:sp>
        <p:nvSpPr>
          <p:cNvPr id="15" name="Text Box 4"/>
          <p:cNvSpPr txBox="1"/>
          <p:nvPr/>
        </p:nvSpPr>
        <p:spPr>
          <a:xfrm>
            <a:off x="228600" y="3563938"/>
            <a:ext cx="9144000" cy="2862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571500" lvl="0" indent="-571500" eaLnBrk="1" hangingPunct="1">
              <a:spcBef>
                <a:spcPct val="50000"/>
              </a:spcBef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dung: </a:t>
            </a:r>
          </a:p>
          <a:p>
            <a:pPr marL="571500" lvl="0" indent="-57150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văn giúp ta hiểu vấn đề tranh luận v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được khẳng định qua tranh luận: Người lao động l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quý nhất.</a:t>
            </a:r>
            <a:endParaRPr lang="en-US" altLang="vi-VN" sz="4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812" name="Text Box 12"/>
          <p:cNvSpPr txBox="1"/>
          <p:nvPr/>
        </p:nvSpPr>
        <p:spPr>
          <a:xfrm>
            <a:off x="1143000" y="2530475"/>
            <a:ext cx="64770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B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văn nói lên điều gì?</a:t>
            </a:r>
            <a:endParaRPr lang="en-US" altLang="vi-VN" sz="4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775" name="Rectangle 3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 cap="flat" cmpd="sng">
            <a:pattFill prst="sphere">
              <a:fgClr>
                <a:srgbClr val="0000FF"/>
              </a:fgClr>
              <a:bgClr>
                <a:srgbClr val="FF0000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vi-VN" altLang="vi-VN" sz="18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68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68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68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15">
            <a:hlinkClick r:id="rId2" action="ppaction://hlinksldjump"/>
          </p:cNvPr>
          <p:cNvSpPr/>
          <p:nvPr/>
        </p:nvSpPr>
        <p:spPr>
          <a:xfrm rot="3133458">
            <a:off x="4852988" y="3248025"/>
            <a:ext cx="2506662" cy="2117725"/>
          </a:xfrm>
          <a:custGeom>
            <a:avLst/>
            <a:gdLst>
              <a:gd name="txL" fmla="*/ 5037 w 21600"/>
              <a:gd name="txT" fmla="*/ 2277 h 21600"/>
              <a:gd name="txR" fmla="*/ 16557 w 21600"/>
              <a:gd name="txB" fmla="*/ 13677 h 21600"/>
            </a:gdLst>
            <a:ahLst/>
            <a:cxnLst>
              <a:cxn ang="17694720">
                <a:pos x="2147483646" y="2147483646"/>
              </a:cxn>
              <a:cxn ang="11796480">
                <a:pos x="2147483646" y="2147483646"/>
              </a:cxn>
              <a:cxn ang="5898240">
                <a:pos x="2147483646" y="2147483646"/>
              </a:cxn>
              <a:cxn ang="0">
                <a:pos x="2147483646" y="2147483646"/>
              </a:cxn>
            </a:cxnLst>
            <a:rect l="txL" t="txT" r="txR" b="txB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</a:ln>
        </p:spPr>
        <p:txBody>
          <a:bodyPr rot="10800000" vert="eaVert"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vi-VN" sz="1800" b="1" dirty="0"/>
              <a:t>4</a:t>
            </a:r>
            <a:endParaRPr lang="vi-VN" altLang="vi-VN" sz="1800" b="1" dirty="0"/>
          </a:p>
        </p:txBody>
      </p:sp>
      <p:sp>
        <p:nvSpPr>
          <p:cNvPr id="34819" name="Rectangle 2"/>
          <p:cNvSpPr>
            <a:spLocks noGrp="1"/>
          </p:cNvSpPr>
          <p:nvPr>
            <p:ph type="title"/>
          </p:nvPr>
        </p:nvSpPr>
        <p:spPr>
          <a:xfrm>
            <a:off x="2514600" y="152400"/>
            <a:ext cx="3733800" cy="1371600"/>
          </a:xfrm>
          <a:ln w="28575">
            <a:solidFill>
              <a:srgbClr val="0000FF">
                <a:alpha val="100000"/>
              </a:srgbClr>
            </a:solidFill>
            <a:miter lim="800000"/>
          </a:ln>
        </p:spPr>
        <p:txBody>
          <a:bodyPr vert="horz" wrap="square" lIns="91440" tIns="45720" rIns="91440" bIns="45720" anchor="ctr" anchorCtr="0"/>
          <a:lstStyle/>
          <a:p>
            <a:r>
              <a:rPr lang="en-US" altLang="vi-VN" sz="7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Trò chơi</a:t>
            </a:r>
          </a:p>
        </p:txBody>
      </p:sp>
      <p:sp>
        <p:nvSpPr>
          <p:cNvPr id="34820" name="Rectangle 3"/>
          <p:cNvSpPr/>
          <p:nvPr/>
        </p:nvSpPr>
        <p:spPr>
          <a:xfrm>
            <a:off x="685800" y="1752600"/>
            <a:ext cx="8229600" cy="10668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Bạn hãy chọn cánh hoa mà bạn thích nhất và thực hiện yêu cầu đi kèm.</a:t>
            </a:r>
          </a:p>
        </p:txBody>
      </p:sp>
      <p:pic>
        <p:nvPicPr>
          <p:cNvPr id="34821" name="Picture 4" descr="Tweety[1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457200"/>
            <a:ext cx="1050925" cy="790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22" name="AutoShape 5">
            <a:hlinkClick r:id="rId4" action="ppaction://hlinksldjump"/>
          </p:cNvPr>
          <p:cNvSpPr/>
          <p:nvPr/>
        </p:nvSpPr>
        <p:spPr>
          <a:xfrm rot="-7617495">
            <a:off x="3235325" y="4244975"/>
            <a:ext cx="2355850" cy="2076450"/>
          </a:xfrm>
          <a:custGeom>
            <a:avLst/>
            <a:gdLst>
              <a:gd name="txL" fmla="*/ 5037 w 21600"/>
              <a:gd name="txT" fmla="*/ 2277 h 21600"/>
              <a:gd name="txR" fmla="*/ 16557 w 21600"/>
              <a:gd name="txB" fmla="*/ 13677 h 21600"/>
            </a:gdLst>
            <a:ahLst/>
            <a:cxnLst>
              <a:cxn ang="17694720">
                <a:pos x="2147483646" y="2147483646"/>
              </a:cxn>
              <a:cxn ang="11796480">
                <a:pos x="2147483646" y="2147483646"/>
              </a:cxn>
              <a:cxn ang="5898240">
                <a:pos x="2147483646" y="2147483646"/>
              </a:cxn>
              <a:cxn ang="0">
                <a:pos x="2147483646" y="2147483646"/>
              </a:cxn>
            </a:cxnLst>
            <a:rect l="txL" t="txT" r="txR" b="txB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00CCFF"/>
          </a:solidFill>
          <a:ln w="9525">
            <a:noFill/>
          </a:ln>
        </p:spPr>
        <p:txBody>
          <a:bodyPr vert="eaVert" wrap="none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vi-VN" sz="2400" b="1" dirty="0"/>
          </a:p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vi-VN" sz="2400" b="1" dirty="0">
              <a:solidFill>
                <a:srgbClr val="FFFF66"/>
              </a:solidFill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vi-VN" sz="2400" b="1" dirty="0">
                <a:latin typeface="VNI-Ariston" pitchFamily="2" charset="0"/>
              </a:rPr>
              <a:t>1</a:t>
            </a:r>
          </a:p>
        </p:txBody>
      </p:sp>
      <p:sp>
        <p:nvSpPr>
          <p:cNvPr id="34823" name="AutoShape 6">
            <a:hlinkClick r:id="rId5" action="ppaction://hlinksldjump"/>
          </p:cNvPr>
          <p:cNvSpPr/>
          <p:nvPr/>
        </p:nvSpPr>
        <p:spPr>
          <a:xfrm rot="-2238534">
            <a:off x="3584575" y="3146425"/>
            <a:ext cx="2506663" cy="1965325"/>
          </a:xfrm>
          <a:custGeom>
            <a:avLst/>
            <a:gdLst>
              <a:gd name="txL" fmla="*/ 5037 w 21600"/>
              <a:gd name="txT" fmla="*/ 2277 h 21600"/>
              <a:gd name="txR" fmla="*/ 16557 w 21600"/>
              <a:gd name="txB" fmla="*/ 13677 h 21600"/>
            </a:gdLst>
            <a:ahLst/>
            <a:cxnLst>
              <a:cxn ang="17694720">
                <a:pos x="2147483646" y="2147483646"/>
              </a:cxn>
              <a:cxn ang="11796480">
                <a:pos x="2147483646" y="2147483646"/>
              </a:cxn>
              <a:cxn ang="5898240">
                <a:pos x="2147483646" y="2147483646"/>
              </a:cxn>
              <a:cxn ang="0">
                <a:pos x="2147483646" y="2147483646"/>
              </a:cxn>
            </a:cxnLst>
            <a:rect l="txL" t="txT" r="txR" b="txB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99FF"/>
          </a:solidFill>
          <a:ln w="9525">
            <a:noFill/>
          </a:ln>
        </p:spPr>
        <p:txBody>
          <a:bodyPr wrap="none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vi-VN" sz="2400" b="1" dirty="0"/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vi-VN" sz="2400" b="1" dirty="0">
                <a:latin typeface="VNI-Ariston" pitchFamily="2" charset="0"/>
              </a:rPr>
              <a:t>3</a:t>
            </a:r>
          </a:p>
        </p:txBody>
      </p:sp>
      <p:sp>
        <p:nvSpPr>
          <p:cNvPr id="34824" name="AutoShape 8">
            <a:hlinkClick r:id="rId6" action="ppaction://hlinksldjump"/>
          </p:cNvPr>
          <p:cNvSpPr/>
          <p:nvPr/>
        </p:nvSpPr>
        <p:spPr>
          <a:xfrm rot="9032144">
            <a:off x="4491038" y="4189413"/>
            <a:ext cx="2443162" cy="2185987"/>
          </a:xfrm>
          <a:custGeom>
            <a:avLst/>
            <a:gdLst>
              <a:gd name="txL" fmla="*/ 5037 w 21600"/>
              <a:gd name="txT" fmla="*/ 2277 h 21600"/>
              <a:gd name="txR" fmla="*/ 16557 w 21600"/>
              <a:gd name="txB" fmla="*/ 13677 h 21600"/>
            </a:gdLst>
            <a:ahLst/>
            <a:cxnLst>
              <a:cxn ang="17694720">
                <a:pos x="2147483646" y="2147483646"/>
              </a:cxn>
              <a:cxn ang="11796480">
                <a:pos x="2147483646" y="2147483646"/>
              </a:cxn>
              <a:cxn ang="5898240">
                <a:pos x="2147483646" y="2147483646"/>
              </a:cxn>
              <a:cxn ang="0">
                <a:pos x="2147483646" y="2147483646"/>
              </a:cxn>
            </a:cxnLst>
            <a:rect l="txL" t="txT" r="txR" b="txB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3300"/>
          </a:solidFill>
          <a:ln w="9525">
            <a:noFill/>
          </a:ln>
        </p:spPr>
        <p:txBody>
          <a:bodyPr rot="10800000" wrap="none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vi-VN" sz="2400" b="1" dirty="0"/>
          </a:p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vi-VN" sz="2400" b="1" dirty="0"/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vi-VN" sz="2400" b="1" dirty="0"/>
              <a:t>2</a:t>
            </a:r>
          </a:p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vi-VN" sz="2400" b="1" dirty="0">
              <a:latin typeface="VNI-Ariston" pitchFamily="2" charset="0"/>
            </a:endParaRPr>
          </a:p>
        </p:txBody>
      </p:sp>
      <p:sp>
        <p:nvSpPr>
          <p:cNvPr id="34825" name="Oval 9"/>
          <p:cNvSpPr/>
          <p:nvPr/>
        </p:nvSpPr>
        <p:spPr>
          <a:xfrm>
            <a:off x="4419600" y="3962400"/>
            <a:ext cx="1822450" cy="18288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7C8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lIns="45720" rIns="4572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Em chọn cánh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hoa nào?</a:t>
            </a:r>
            <a:endParaRPr lang="en-US" altLang="vi-VN" sz="2400" b="1" dirty="0">
              <a:latin typeface="Times New Roman" panose="02020603050405020304" pitchFamily="18" charset="0"/>
            </a:endParaRPr>
          </a:p>
        </p:txBody>
      </p:sp>
      <p:pic>
        <p:nvPicPr>
          <p:cNvPr id="34826" name="Picture 10" descr="0004-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4876800"/>
            <a:ext cx="1343025" cy="1638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7" name="Picture 11" descr="0001-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800" y="228600"/>
            <a:ext cx="1447800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8" name="Picture 12" descr="butterfly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48600" y="1066800"/>
            <a:ext cx="1028700" cy="622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29" name="AutoShape 13">
            <a:hlinkClick r:id="" action="ppaction://noaction"/>
          </p:cNvPr>
          <p:cNvSpPr/>
          <p:nvPr/>
        </p:nvSpPr>
        <p:spPr>
          <a:xfrm>
            <a:off x="8001000" y="6172200"/>
            <a:ext cx="747713" cy="409575"/>
          </a:xfrm>
          <a:prstGeom prst="rightArrow">
            <a:avLst>
              <a:gd name="adj1" fmla="val 50000"/>
              <a:gd name="adj2" fmla="val 45639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vi-VN" altLang="vi-VN" sz="1800" b="1" dirty="0">
              <a:latin typeface="Times New Roman" panose="02020603050405020304" pitchFamily="18" charset="0"/>
            </a:endParaRPr>
          </a:p>
        </p:txBody>
      </p:sp>
      <p:sp>
        <p:nvSpPr>
          <p:cNvPr id="34830" name="Rectangle 3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 cap="flat" cmpd="sng">
            <a:pattFill prst="sphere">
              <a:fgClr>
                <a:srgbClr val="0000FF"/>
              </a:fgClr>
              <a:bgClr>
                <a:srgbClr val="FF0000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vi-VN" altLang="vi-VN" sz="18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4">
            <a:hlinkClick r:id="rId2" action="ppaction://hlinksldjump"/>
          </p:cNvPr>
          <p:cNvSpPr/>
          <p:nvPr/>
        </p:nvSpPr>
        <p:spPr>
          <a:xfrm>
            <a:off x="1524000" y="6248400"/>
            <a:ext cx="595313" cy="485775"/>
          </a:xfrm>
          <a:prstGeom prst="leftArrow">
            <a:avLst>
              <a:gd name="adj1" fmla="val 50000"/>
              <a:gd name="adj2" fmla="val 3063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vi-VN" altLang="vi-VN" sz="1800" b="1" dirty="0">
              <a:latin typeface="Times New Roman" panose="02020603050405020304" pitchFamily="18" charset="0"/>
            </a:endParaRPr>
          </a:p>
        </p:txBody>
      </p:sp>
      <p:sp>
        <p:nvSpPr>
          <p:cNvPr id="35843" name="AutoShape 8"/>
          <p:cNvSpPr/>
          <p:nvPr/>
        </p:nvSpPr>
        <p:spPr>
          <a:xfrm>
            <a:off x="152400" y="685800"/>
            <a:ext cx="8839200" cy="2133600"/>
          </a:xfrm>
          <a:prstGeom prst="horizontalScroll">
            <a:avLst>
              <a:gd name="adj" fmla="val 12500"/>
            </a:avLst>
          </a:prstGeom>
          <a:noFill/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Câu chuyện em vừa học có mấy nhân vật? </a:t>
            </a: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Đó là những nhân vật nào?</a:t>
            </a:r>
            <a:endParaRPr lang="vi-VN" altLang="vi-VN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3915" name="AutoShape 11"/>
          <p:cNvSpPr/>
          <p:nvPr/>
        </p:nvSpPr>
        <p:spPr>
          <a:xfrm>
            <a:off x="152400" y="3429000"/>
            <a:ext cx="8839200" cy="2133600"/>
          </a:xfrm>
          <a:prstGeom prst="horizontalScroll">
            <a:avLst>
              <a:gd name="adj" fmla="val 12500"/>
            </a:avLst>
          </a:prstGeom>
          <a:noFill/>
          <a:ln w="28575" cap="flat" cmpd="sng">
            <a:solidFill>
              <a:srgbClr val="0000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Câu chuyện em vừa học có 4 nhân vật </a:t>
            </a: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Đó là Hùng, Quý, Nam và thầy giáo.</a:t>
            </a:r>
            <a:endParaRPr lang="vi-VN" altLang="vi-VN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5" name="Rectangle 3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 cap="flat" cmpd="sng">
            <a:pattFill prst="sphere">
              <a:fgClr>
                <a:srgbClr val="0000FF"/>
              </a:fgClr>
              <a:bgClr>
                <a:srgbClr val="FF0000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vi-VN" altLang="vi-VN" sz="18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23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/>
          <p:cNvSpPr/>
          <p:nvPr/>
        </p:nvSpPr>
        <p:spPr>
          <a:xfrm>
            <a:off x="228600" y="533400"/>
            <a:ext cx="8686800" cy="2362200"/>
          </a:xfrm>
          <a:prstGeom prst="horizontalScroll">
            <a:avLst>
              <a:gd name="adj" fmla="val 12500"/>
            </a:avLst>
          </a:prstGeom>
          <a:noFill/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vi-VN" altLang="vi-VN" sz="1800" b="1" dirty="0">
              <a:latin typeface="Times New Roman" panose="02020603050405020304" pitchFamily="18" charset="0"/>
            </a:endParaRPr>
          </a:p>
        </p:txBody>
      </p:sp>
      <p:sp>
        <p:nvSpPr>
          <p:cNvPr id="36867" name="Rectangle 3"/>
          <p:cNvSpPr>
            <a:spLocks noGrp="1"/>
          </p:cNvSpPr>
          <p:nvPr>
            <p:ph idx="1"/>
          </p:nvPr>
        </p:nvSpPr>
        <p:spPr>
          <a:xfrm>
            <a:off x="533400" y="990600"/>
            <a:ext cx="8382000" cy="1295400"/>
          </a:xfrm>
          <a:ln/>
        </p:spPr>
        <p:txBody>
          <a:bodyPr vert="horz" wrap="square" lIns="91440" tIns="45720" rIns="91440" bIns="45720" anchor="t" anchorCtr="0"/>
          <a:lstStyle/>
          <a:p>
            <a:pPr algn="ctr">
              <a:buNone/>
            </a:pPr>
            <a:r>
              <a:rPr lang="en-US" altLang="vi-VN" sz="3600" b="1" dirty="0">
                <a:latin typeface="Times New Roman" panose="02020603050405020304" pitchFamily="18" charset="0"/>
              </a:rPr>
              <a:t>    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Qua bài học, bản thân em học tập được điều gì?</a:t>
            </a:r>
          </a:p>
        </p:txBody>
      </p:sp>
      <p:sp>
        <p:nvSpPr>
          <p:cNvPr id="36868" name="AutoShape 5">
            <a:hlinkClick r:id="rId2" action="ppaction://hlinksldjump"/>
          </p:cNvPr>
          <p:cNvSpPr/>
          <p:nvPr/>
        </p:nvSpPr>
        <p:spPr>
          <a:xfrm>
            <a:off x="1143000" y="6248400"/>
            <a:ext cx="685800" cy="485775"/>
          </a:xfrm>
          <a:prstGeom prst="leftArrow">
            <a:avLst>
              <a:gd name="adj1" fmla="val 50000"/>
              <a:gd name="adj2" fmla="val 35294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vi-VN" altLang="vi-VN" sz="1800" b="1" dirty="0">
              <a:latin typeface="Times New Roman" panose="02020603050405020304" pitchFamily="18" charset="0"/>
            </a:endParaRPr>
          </a:p>
        </p:txBody>
      </p:sp>
      <p:sp>
        <p:nvSpPr>
          <p:cNvPr id="124934" name="AutoShape 6"/>
          <p:cNvSpPr/>
          <p:nvPr/>
        </p:nvSpPr>
        <p:spPr>
          <a:xfrm>
            <a:off x="76200" y="3733800"/>
            <a:ext cx="8915400" cy="2286000"/>
          </a:xfrm>
          <a:prstGeom prst="horizontalScroll">
            <a:avLst>
              <a:gd name="adj" fmla="val 12500"/>
            </a:avLst>
          </a:prstGeom>
          <a:noFill/>
          <a:ln w="28575" cap="flat" cmpd="sng">
            <a:solidFill>
              <a:srgbClr val="0000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Em cần biết quý thời gian, chăm chỉ </a:t>
            </a: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học tập, yêu lao động</a:t>
            </a:r>
            <a:endParaRPr lang="vi-VN" altLang="vi-VN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70" name="Rectangle 3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 cap="flat" cmpd="sng">
            <a:pattFill prst="sphere">
              <a:fgClr>
                <a:srgbClr val="0000FF"/>
              </a:fgClr>
              <a:bgClr>
                <a:srgbClr val="FF0000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vi-VN" altLang="vi-VN" sz="18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24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24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4" grpId="0" animBg="1"/>
      <p:bldP spid="12493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5">
            <a:hlinkClick r:id="rId2" action="ppaction://hlinksldjump"/>
          </p:cNvPr>
          <p:cNvSpPr/>
          <p:nvPr/>
        </p:nvSpPr>
        <p:spPr>
          <a:xfrm>
            <a:off x="1143000" y="6248400"/>
            <a:ext cx="609600" cy="485775"/>
          </a:xfrm>
          <a:prstGeom prst="leftArrow">
            <a:avLst>
              <a:gd name="adj1" fmla="val 50000"/>
              <a:gd name="adj2" fmla="val 31372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vi-VN" altLang="vi-VN" sz="1800" b="1" dirty="0">
              <a:latin typeface="Times New Roman" panose="02020603050405020304" pitchFamily="18" charset="0"/>
            </a:endParaRPr>
          </a:p>
        </p:txBody>
      </p:sp>
      <p:sp>
        <p:nvSpPr>
          <p:cNvPr id="37891" name="Rectangle 7"/>
          <p:cNvSpPr>
            <a:spLocks noGrp="1"/>
          </p:cNvSpPr>
          <p:nvPr>
            <p:ph idx="1"/>
          </p:nvPr>
        </p:nvSpPr>
        <p:spPr>
          <a:xfrm>
            <a:off x="685800" y="2017713"/>
            <a:ext cx="8269288" cy="4114800"/>
          </a:xfrm>
          <a:ln/>
        </p:spPr>
        <p:txBody>
          <a:bodyPr vert="horz" wrap="square" lIns="91440" tIns="45720" rIns="91440" bIns="45720" anchor="t" anchorCtr="0"/>
          <a:lstStyle/>
          <a:p>
            <a:pPr>
              <a:buNone/>
            </a:pPr>
            <a:r>
              <a:rPr lang="en-US" altLang="vi-VN" b="1" dirty="0">
                <a:latin typeface="Times New Roman" panose="02020603050405020304" pitchFamily="18" charset="0"/>
              </a:rPr>
              <a:t>    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A   Vàng </a:t>
            </a:r>
          </a:p>
          <a:p>
            <a:pPr>
              <a:buNone/>
            </a:pP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B   Thì giờ </a:t>
            </a:r>
          </a:p>
          <a:p>
            <a:pPr>
              <a:buNone/>
            </a:pP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C   Lúa gạo </a:t>
            </a:r>
          </a:p>
          <a:p>
            <a:pPr>
              <a:buNone/>
            </a:pP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D  Người lao động </a:t>
            </a:r>
          </a:p>
        </p:txBody>
      </p:sp>
      <p:sp>
        <p:nvSpPr>
          <p:cNvPr id="37892" name="AutoShape 9"/>
          <p:cNvSpPr/>
          <p:nvPr/>
        </p:nvSpPr>
        <p:spPr>
          <a:xfrm>
            <a:off x="609600" y="152400"/>
            <a:ext cx="8229600" cy="2057400"/>
          </a:xfrm>
          <a:prstGeom prst="horizontalScroll">
            <a:avLst>
              <a:gd name="adj" fmla="val 12500"/>
            </a:avLst>
          </a:prstGeom>
          <a:solidFill>
            <a:srgbClr val="FFFF66"/>
          </a:solidFill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Theo em, cái gì quý nhất trên đời?</a:t>
            </a:r>
          </a:p>
        </p:txBody>
      </p:sp>
      <p:sp>
        <p:nvSpPr>
          <p:cNvPr id="37893" name="Rectangle 3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 cap="flat" cmpd="sng">
            <a:pattFill prst="sphere">
              <a:fgClr>
                <a:srgbClr val="0000FF"/>
              </a:fgClr>
              <a:bgClr>
                <a:srgbClr val="FF0000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vi-VN" altLang="vi-VN" sz="1800" b="1" dirty="0">
              <a:latin typeface="Times New Roman" panose="02020603050405020304" pitchFamily="18" charset="0"/>
            </a:endParaRPr>
          </a:p>
        </p:txBody>
      </p:sp>
      <p:sp>
        <p:nvSpPr>
          <p:cNvPr id="4" name="Oval 18"/>
          <p:cNvSpPr/>
          <p:nvPr/>
        </p:nvSpPr>
        <p:spPr>
          <a:xfrm>
            <a:off x="946150" y="3708400"/>
            <a:ext cx="730250" cy="73342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D</a:t>
            </a: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/>
          <p:cNvSpPr/>
          <p:nvPr/>
        </p:nvSpPr>
        <p:spPr>
          <a:xfrm>
            <a:off x="442913" y="107950"/>
            <a:ext cx="8229600" cy="2590800"/>
          </a:xfrm>
          <a:prstGeom prst="horizontalScroll">
            <a:avLst>
              <a:gd name="adj" fmla="val 12500"/>
            </a:avLst>
          </a:prstGeom>
          <a:solidFill>
            <a:srgbClr val="FFFF66"/>
          </a:solidFill>
          <a:ln w="9525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Em cho biết tiết Tập đọc hôm nay</a:t>
            </a: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có nội dung là gì?</a:t>
            </a:r>
          </a:p>
        </p:txBody>
      </p:sp>
      <p:sp>
        <p:nvSpPr>
          <p:cNvPr id="126979" name="AutoShape 3"/>
          <p:cNvSpPr/>
          <p:nvPr/>
        </p:nvSpPr>
        <p:spPr>
          <a:xfrm>
            <a:off x="457200" y="2819400"/>
            <a:ext cx="8229600" cy="3352800"/>
          </a:xfrm>
          <a:prstGeom prst="horizontalScroll">
            <a:avLst>
              <a:gd name="adj" fmla="val 12500"/>
            </a:avLst>
          </a:prstGeom>
          <a:solidFill>
            <a:srgbClr val="0CD8D3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Bài văn giúp ta hiểu vấn đề tranh </a:t>
            </a: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luận và ý đúng được khẳng định </a:t>
            </a: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qua tranh luận: Người lao động là </a:t>
            </a: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quý nhất.</a:t>
            </a:r>
            <a:endParaRPr lang="en-US" altLang="vi-VN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16" name="AutoShape 5">
            <a:hlinkClick r:id="rId2" action="ppaction://hlinksldjump"/>
          </p:cNvPr>
          <p:cNvSpPr/>
          <p:nvPr/>
        </p:nvSpPr>
        <p:spPr>
          <a:xfrm>
            <a:off x="1143000" y="6248400"/>
            <a:ext cx="685800" cy="485775"/>
          </a:xfrm>
          <a:prstGeom prst="leftArrow">
            <a:avLst>
              <a:gd name="adj1" fmla="val 50000"/>
              <a:gd name="adj2" fmla="val 35294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vi-VN" altLang="vi-VN" sz="1800" b="1" dirty="0">
              <a:latin typeface="Times New Roman" panose="02020603050405020304" pitchFamily="18" charset="0"/>
            </a:endParaRPr>
          </a:p>
        </p:txBody>
      </p:sp>
      <p:sp>
        <p:nvSpPr>
          <p:cNvPr id="38917" name="Rectangle 3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 cap="flat" cmpd="sng">
            <a:pattFill prst="sphere">
              <a:fgClr>
                <a:srgbClr val="0000FF"/>
              </a:fgClr>
              <a:bgClr>
                <a:srgbClr val="FF0000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vi-VN" altLang="vi-VN" sz="18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4"/>
          <p:cNvSpPr txBox="1"/>
          <p:nvPr/>
        </p:nvSpPr>
        <p:spPr>
          <a:xfrm>
            <a:off x="0" y="2058988"/>
            <a:ext cx="9144000" cy="30464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* Nội dung: </a:t>
            </a:r>
            <a:r>
              <a:rPr lang="en-US" altLang="vi-VN" sz="4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Bài văn giúp ta hiểu vấn đề tranh luận và ý đúng được khẳng định qua tranh luận: Người lao động là quý nhất.</a:t>
            </a:r>
          </a:p>
        </p:txBody>
      </p:sp>
      <p:sp>
        <p:nvSpPr>
          <p:cNvPr id="39939" name="Rectangle 3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 cap="flat" cmpd="sng">
            <a:pattFill prst="sphere">
              <a:fgClr>
                <a:srgbClr val="0000FF"/>
              </a:fgClr>
              <a:bgClr>
                <a:srgbClr val="FF0000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vi-VN" altLang="vi-VN" sz="18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8" descr="attachmen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987" name="Rectangle 3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 cap="flat" cmpd="sng">
            <a:pattFill prst="sphere">
              <a:fgClr>
                <a:srgbClr val="0000FF"/>
              </a:fgClr>
              <a:bgClr>
                <a:srgbClr val="FF0000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vi-VN" altLang="vi-VN" sz="1800" b="1" dirty="0">
              <a:latin typeface="Times New Roman" panose="02020603050405020304" pitchFamily="18" charset="0"/>
            </a:endParaRPr>
          </a:p>
        </p:txBody>
      </p:sp>
      <p:sp>
        <p:nvSpPr>
          <p:cNvPr id="41988" name="WordArt 5"/>
          <p:cNvSpPr>
            <a:spLocks noTextEdit="1"/>
          </p:cNvSpPr>
          <p:nvPr/>
        </p:nvSpPr>
        <p:spPr>
          <a:xfrm>
            <a:off x="-228600" y="990600"/>
            <a:ext cx="6934200" cy="4114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Times New Roman" panose="02020603050405020304" pitchFamily="18" charset="0"/>
                <a:ea typeface="Times New Roman" panose="02020603050405020304" pitchFamily="18" charset="0"/>
              </a:rPr>
              <a:t>CHÀO CÁC EM !</a:t>
            </a:r>
          </a:p>
        </p:txBody>
      </p:sp>
    </p:spTree>
  </p:cSld>
  <p:clrMapOvr>
    <a:masterClrMapping/>
  </p:clrMapOvr>
  <p:transition spd="slow"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D:\SOA\Khung nen bieu tuong\Khung nen bieu tuong\[Muare.asia]-FramesChildrenVol34\muare.asia - babyvol34 - 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6774"/>
            <a:ext cx="9144476" cy="514397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699" name="WordArt 7"/>
          <p:cNvSpPr>
            <a:spLocks noTextEdit="1"/>
          </p:cNvSpPr>
          <p:nvPr/>
        </p:nvSpPr>
        <p:spPr>
          <a:xfrm>
            <a:off x="3943350" y="3200400"/>
            <a:ext cx="2396490" cy="6034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2805" b="1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Khởi động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8"/>
          <p:cNvSpPr>
            <a:spLocks noChangeArrowheads="1"/>
          </p:cNvSpPr>
          <p:nvPr/>
        </p:nvSpPr>
        <p:spPr bwMode="auto">
          <a:xfrm>
            <a:off x="1279922" y="971550"/>
            <a:ext cx="3693319" cy="781050"/>
          </a:xfrm>
          <a:prstGeom prst="flowChartTerminator">
            <a:avLst/>
          </a:prstGeom>
          <a:solidFill>
            <a:srgbClr val="FFFF99"/>
          </a:solidFill>
          <a:ln w="28575">
            <a:solidFill>
              <a:srgbClr val="0000FF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de-DE" sz="1650" b="1">
                <a:cs typeface="Arial" panose="020B0604020202020204" pitchFamily="34" charset="0"/>
              </a:rPr>
              <a:t>Con số may mắn</a:t>
            </a:r>
            <a:r>
              <a:rPr lang="de-DE" sz="1950">
                <a:cs typeface="Arial" panose="020B0604020202020204" pitchFamily="34" charset="0"/>
              </a:rPr>
              <a:t> </a:t>
            </a:r>
            <a:endParaRPr lang="en-US" sz="1950">
              <a:cs typeface="Arial" panose="020B0604020202020204" pitchFamily="34" charset="0"/>
            </a:endParaRPr>
          </a:p>
        </p:txBody>
      </p:sp>
      <p:sp>
        <p:nvSpPr>
          <p:cNvPr id="41000" name="AutoShape 40"/>
          <p:cNvSpPr>
            <a:spLocks noChangeArrowheads="1"/>
          </p:cNvSpPr>
          <p:nvPr/>
        </p:nvSpPr>
        <p:spPr bwMode="auto">
          <a:xfrm>
            <a:off x="1925241" y="1943100"/>
            <a:ext cx="739378" cy="685800"/>
          </a:xfrm>
          <a:prstGeom prst="star8">
            <a:avLst>
              <a:gd name="adj" fmla="val 38250"/>
            </a:avLst>
          </a:prstGeom>
          <a:solidFill>
            <a:srgbClr val="FF0000"/>
          </a:solidFill>
          <a:ln w="76200" cmpd="tri">
            <a:solidFill>
              <a:srgbClr val="FFFF66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sz="2700" b="1">
                <a:solidFill>
                  <a:srgbClr val="FFFF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41002" name="AutoShape 42"/>
          <p:cNvSpPr>
            <a:spLocks noChangeArrowheads="1"/>
          </p:cNvSpPr>
          <p:nvPr/>
        </p:nvSpPr>
        <p:spPr bwMode="auto">
          <a:xfrm>
            <a:off x="2769394" y="1943100"/>
            <a:ext cx="738188" cy="685800"/>
          </a:xfrm>
          <a:prstGeom prst="star8">
            <a:avLst>
              <a:gd name="adj" fmla="val 38250"/>
            </a:avLst>
          </a:prstGeom>
          <a:solidFill>
            <a:srgbClr val="FF0000"/>
          </a:solidFill>
          <a:ln w="76200" cmpd="tri">
            <a:solidFill>
              <a:srgbClr val="FFFF66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sz="2700" b="1">
                <a:solidFill>
                  <a:srgbClr val="FFFF00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41009" name="AutoShape 49"/>
          <p:cNvSpPr>
            <a:spLocks noChangeArrowheads="1"/>
          </p:cNvSpPr>
          <p:nvPr/>
        </p:nvSpPr>
        <p:spPr bwMode="auto">
          <a:xfrm>
            <a:off x="3649266" y="1943100"/>
            <a:ext cx="738188" cy="685800"/>
          </a:xfrm>
          <a:prstGeom prst="star8">
            <a:avLst>
              <a:gd name="adj" fmla="val 38250"/>
            </a:avLst>
          </a:prstGeom>
          <a:solidFill>
            <a:srgbClr val="FF0000"/>
          </a:solidFill>
          <a:ln w="76200" cmpd="tri">
            <a:solidFill>
              <a:srgbClr val="FFFF66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sz="2700" b="1">
                <a:solidFill>
                  <a:srgbClr val="FFFF00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41010" name="AutoShape 50"/>
          <p:cNvSpPr>
            <a:spLocks noChangeArrowheads="1"/>
          </p:cNvSpPr>
          <p:nvPr/>
        </p:nvSpPr>
        <p:spPr bwMode="auto">
          <a:xfrm>
            <a:off x="4527947" y="1943100"/>
            <a:ext cx="738188" cy="685800"/>
          </a:xfrm>
          <a:prstGeom prst="star8">
            <a:avLst>
              <a:gd name="adj" fmla="val 38250"/>
            </a:avLst>
          </a:prstGeom>
          <a:solidFill>
            <a:srgbClr val="FF0000"/>
          </a:solidFill>
          <a:ln w="76200" cmpd="tri">
            <a:solidFill>
              <a:srgbClr val="FFFF66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sz="2700" b="1">
                <a:solidFill>
                  <a:srgbClr val="FFFF00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41011" name="AutoShape 51"/>
          <p:cNvSpPr>
            <a:spLocks noChangeArrowheads="1"/>
          </p:cNvSpPr>
          <p:nvPr/>
        </p:nvSpPr>
        <p:spPr bwMode="auto">
          <a:xfrm>
            <a:off x="5363766" y="1943100"/>
            <a:ext cx="738188" cy="685800"/>
          </a:xfrm>
          <a:prstGeom prst="star8">
            <a:avLst>
              <a:gd name="adj" fmla="val 38250"/>
            </a:avLst>
          </a:prstGeom>
          <a:solidFill>
            <a:srgbClr val="FF0000"/>
          </a:solidFill>
          <a:ln w="76200" cmpd="tri">
            <a:solidFill>
              <a:srgbClr val="FFFF66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sz="2700" b="1">
                <a:solidFill>
                  <a:srgbClr val="FFFF00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41012" name="AutoShape 52"/>
          <p:cNvSpPr>
            <a:spLocks noChangeArrowheads="1"/>
          </p:cNvSpPr>
          <p:nvPr/>
        </p:nvSpPr>
        <p:spPr bwMode="auto">
          <a:xfrm>
            <a:off x="6207919" y="1943100"/>
            <a:ext cx="738188" cy="685800"/>
          </a:xfrm>
          <a:prstGeom prst="star8">
            <a:avLst>
              <a:gd name="adj" fmla="val 38250"/>
            </a:avLst>
          </a:prstGeom>
          <a:solidFill>
            <a:srgbClr val="FF0000"/>
          </a:solidFill>
          <a:ln w="76200" cmpd="tri">
            <a:solidFill>
              <a:srgbClr val="FFFF66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sz="2700" b="1">
                <a:solidFill>
                  <a:srgbClr val="FFFF00"/>
                </a:solidFill>
                <a:cs typeface="Arial" panose="020B0604020202020204" pitchFamily="34" charset="0"/>
              </a:rPr>
              <a:t>6</a:t>
            </a:r>
          </a:p>
        </p:txBody>
      </p:sp>
      <p:sp>
        <p:nvSpPr>
          <p:cNvPr id="41013" name="AutoShape 53"/>
          <p:cNvSpPr>
            <a:spLocks noChangeArrowheads="1"/>
          </p:cNvSpPr>
          <p:nvPr/>
        </p:nvSpPr>
        <p:spPr bwMode="auto">
          <a:xfrm>
            <a:off x="1864519" y="2686050"/>
            <a:ext cx="738188" cy="685800"/>
          </a:xfrm>
          <a:prstGeom prst="star8">
            <a:avLst>
              <a:gd name="adj" fmla="val 38250"/>
            </a:avLst>
          </a:prstGeom>
          <a:solidFill>
            <a:srgbClr val="FF0000"/>
          </a:solidFill>
          <a:ln w="76200" cmpd="tri">
            <a:solidFill>
              <a:srgbClr val="FFFF66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sz="2700" b="1">
                <a:solidFill>
                  <a:srgbClr val="FFFF00"/>
                </a:solidFill>
                <a:cs typeface="Arial" panose="020B0604020202020204" pitchFamily="34" charset="0"/>
              </a:rPr>
              <a:t>7</a:t>
            </a:r>
          </a:p>
        </p:txBody>
      </p:sp>
      <p:sp>
        <p:nvSpPr>
          <p:cNvPr id="41014" name="AutoShape 54"/>
          <p:cNvSpPr>
            <a:spLocks noChangeArrowheads="1"/>
          </p:cNvSpPr>
          <p:nvPr/>
        </p:nvSpPr>
        <p:spPr bwMode="auto">
          <a:xfrm>
            <a:off x="2717006" y="2686050"/>
            <a:ext cx="738188" cy="685800"/>
          </a:xfrm>
          <a:prstGeom prst="star8">
            <a:avLst>
              <a:gd name="adj" fmla="val 38250"/>
            </a:avLst>
          </a:prstGeom>
          <a:solidFill>
            <a:srgbClr val="FF0000"/>
          </a:solidFill>
          <a:ln w="76200" cmpd="tri">
            <a:solidFill>
              <a:srgbClr val="FFFF66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sz="2700" b="1">
                <a:solidFill>
                  <a:srgbClr val="FFFF00"/>
                </a:solidFill>
                <a:cs typeface="Arial" panose="020B0604020202020204" pitchFamily="34" charset="0"/>
              </a:rPr>
              <a:t>8</a:t>
            </a:r>
          </a:p>
        </p:txBody>
      </p:sp>
      <p:sp>
        <p:nvSpPr>
          <p:cNvPr id="41015" name="AutoShape 55"/>
          <p:cNvSpPr>
            <a:spLocks noChangeArrowheads="1"/>
          </p:cNvSpPr>
          <p:nvPr/>
        </p:nvSpPr>
        <p:spPr bwMode="auto">
          <a:xfrm>
            <a:off x="3613547" y="2695575"/>
            <a:ext cx="738188" cy="685800"/>
          </a:xfrm>
          <a:prstGeom prst="star8">
            <a:avLst>
              <a:gd name="adj" fmla="val 38250"/>
            </a:avLst>
          </a:prstGeom>
          <a:solidFill>
            <a:srgbClr val="FF0000"/>
          </a:solidFill>
          <a:ln w="76200" cmpd="tri">
            <a:solidFill>
              <a:srgbClr val="FFFF66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sz="2700" b="1">
                <a:solidFill>
                  <a:srgbClr val="FFFF00"/>
                </a:solidFill>
                <a:cs typeface="Arial" panose="020B0604020202020204" pitchFamily="34" charset="0"/>
              </a:rPr>
              <a:t>9</a:t>
            </a:r>
          </a:p>
        </p:txBody>
      </p:sp>
      <p:sp>
        <p:nvSpPr>
          <p:cNvPr id="41016" name="AutoShape 56"/>
          <p:cNvSpPr>
            <a:spLocks noChangeArrowheads="1"/>
          </p:cNvSpPr>
          <p:nvPr/>
        </p:nvSpPr>
        <p:spPr bwMode="auto">
          <a:xfrm>
            <a:off x="4519613" y="2705100"/>
            <a:ext cx="738188" cy="685800"/>
          </a:xfrm>
          <a:prstGeom prst="star8">
            <a:avLst>
              <a:gd name="adj" fmla="val 38250"/>
            </a:avLst>
          </a:prstGeom>
          <a:solidFill>
            <a:srgbClr val="FF0000"/>
          </a:solidFill>
          <a:ln w="76200" cmpd="tri">
            <a:solidFill>
              <a:srgbClr val="FFFF66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sz="2700" b="1">
                <a:solidFill>
                  <a:srgbClr val="FFFF00"/>
                </a:solidFill>
                <a:cs typeface="Arial" panose="020B0604020202020204" pitchFamily="34" charset="0"/>
              </a:rPr>
              <a:t>10</a:t>
            </a:r>
          </a:p>
        </p:txBody>
      </p:sp>
      <p:sp>
        <p:nvSpPr>
          <p:cNvPr id="41017" name="AutoShape 57"/>
          <p:cNvSpPr>
            <a:spLocks noChangeArrowheads="1"/>
          </p:cNvSpPr>
          <p:nvPr/>
        </p:nvSpPr>
        <p:spPr bwMode="auto">
          <a:xfrm>
            <a:off x="5380435" y="2705100"/>
            <a:ext cx="739378" cy="685800"/>
          </a:xfrm>
          <a:prstGeom prst="star8">
            <a:avLst>
              <a:gd name="adj" fmla="val 38250"/>
            </a:avLst>
          </a:prstGeom>
          <a:solidFill>
            <a:srgbClr val="FF0000"/>
          </a:solidFill>
          <a:ln w="76200" cmpd="tri">
            <a:solidFill>
              <a:srgbClr val="FFFF66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sz="2700" b="1">
                <a:solidFill>
                  <a:srgbClr val="FFFF00"/>
                </a:solidFill>
                <a:cs typeface="Arial" panose="020B0604020202020204" pitchFamily="34" charset="0"/>
              </a:rPr>
              <a:t>11</a:t>
            </a:r>
          </a:p>
        </p:txBody>
      </p:sp>
      <p:sp>
        <p:nvSpPr>
          <p:cNvPr id="41018" name="AutoShape 58"/>
          <p:cNvSpPr>
            <a:spLocks noChangeArrowheads="1"/>
          </p:cNvSpPr>
          <p:nvPr/>
        </p:nvSpPr>
        <p:spPr bwMode="auto">
          <a:xfrm>
            <a:off x="6216254" y="2695575"/>
            <a:ext cx="738188" cy="685800"/>
          </a:xfrm>
          <a:prstGeom prst="star8">
            <a:avLst>
              <a:gd name="adj" fmla="val 38250"/>
            </a:avLst>
          </a:prstGeom>
          <a:solidFill>
            <a:srgbClr val="FF0000"/>
          </a:solidFill>
          <a:ln w="76200" cmpd="tri">
            <a:solidFill>
              <a:srgbClr val="FFFF66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sz="2700" b="1">
                <a:solidFill>
                  <a:srgbClr val="FFFF00"/>
                </a:solidFill>
                <a:cs typeface="Arial" panose="020B0604020202020204" pitchFamily="34" charset="0"/>
              </a:rPr>
              <a:t>12</a:t>
            </a:r>
          </a:p>
        </p:txBody>
      </p:sp>
      <p:sp>
        <p:nvSpPr>
          <p:cNvPr id="41019" name="AutoShape 59"/>
          <p:cNvSpPr>
            <a:spLocks noChangeArrowheads="1"/>
          </p:cNvSpPr>
          <p:nvPr/>
        </p:nvSpPr>
        <p:spPr bwMode="auto">
          <a:xfrm>
            <a:off x="1881188" y="3429000"/>
            <a:ext cx="739379" cy="685800"/>
          </a:xfrm>
          <a:prstGeom prst="star8">
            <a:avLst>
              <a:gd name="adj" fmla="val 38250"/>
            </a:avLst>
          </a:prstGeom>
          <a:solidFill>
            <a:srgbClr val="FF0000"/>
          </a:solidFill>
          <a:ln w="76200" cmpd="tri">
            <a:solidFill>
              <a:srgbClr val="FFFF66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sz="2700" b="1">
                <a:solidFill>
                  <a:srgbClr val="FFFF00"/>
                </a:solidFill>
                <a:cs typeface="Arial" panose="020B0604020202020204" pitchFamily="34" charset="0"/>
              </a:rPr>
              <a:t>13</a:t>
            </a:r>
          </a:p>
        </p:txBody>
      </p:sp>
      <p:sp>
        <p:nvSpPr>
          <p:cNvPr id="41020" name="AutoShape 60"/>
          <p:cNvSpPr>
            <a:spLocks noChangeArrowheads="1"/>
          </p:cNvSpPr>
          <p:nvPr/>
        </p:nvSpPr>
        <p:spPr bwMode="auto">
          <a:xfrm>
            <a:off x="2734866" y="3448050"/>
            <a:ext cx="738188" cy="685800"/>
          </a:xfrm>
          <a:prstGeom prst="star8">
            <a:avLst>
              <a:gd name="adj" fmla="val 38250"/>
            </a:avLst>
          </a:prstGeom>
          <a:solidFill>
            <a:srgbClr val="FF0000"/>
          </a:solidFill>
          <a:ln w="76200" cmpd="tri">
            <a:solidFill>
              <a:srgbClr val="FFFF66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sz="2700" b="1">
                <a:solidFill>
                  <a:srgbClr val="FFFF00"/>
                </a:solidFill>
                <a:cs typeface="Arial" panose="020B0604020202020204" pitchFamily="34" charset="0"/>
              </a:rPr>
              <a:t>14</a:t>
            </a:r>
          </a:p>
        </p:txBody>
      </p:sp>
      <p:sp>
        <p:nvSpPr>
          <p:cNvPr id="41021" name="AutoShape 61"/>
          <p:cNvSpPr>
            <a:spLocks noChangeArrowheads="1"/>
          </p:cNvSpPr>
          <p:nvPr/>
        </p:nvSpPr>
        <p:spPr bwMode="auto">
          <a:xfrm>
            <a:off x="3621881" y="3467100"/>
            <a:ext cx="739379" cy="685800"/>
          </a:xfrm>
          <a:prstGeom prst="star8">
            <a:avLst>
              <a:gd name="adj" fmla="val 38250"/>
            </a:avLst>
          </a:prstGeom>
          <a:solidFill>
            <a:srgbClr val="FF0000"/>
          </a:solidFill>
          <a:ln w="76200" cmpd="tri">
            <a:solidFill>
              <a:srgbClr val="FFFF66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sz="2700" b="1">
                <a:solidFill>
                  <a:srgbClr val="FFFF00"/>
                </a:solidFill>
                <a:cs typeface="Arial" panose="020B0604020202020204" pitchFamily="34" charset="0"/>
              </a:rPr>
              <a:t>15</a:t>
            </a:r>
          </a:p>
        </p:txBody>
      </p:sp>
      <p:sp>
        <p:nvSpPr>
          <p:cNvPr id="41022" name="AutoShape 62"/>
          <p:cNvSpPr>
            <a:spLocks noChangeArrowheads="1"/>
          </p:cNvSpPr>
          <p:nvPr/>
        </p:nvSpPr>
        <p:spPr bwMode="auto">
          <a:xfrm>
            <a:off x="4545806" y="3448050"/>
            <a:ext cx="738188" cy="685800"/>
          </a:xfrm>
          <a:prstGeom prst="star8">
            <a:avLst>
              <a:gd name="adj" fmla="val 38250"/>
            </a:avLst>
          </a:prstGeom>
          <a:solidFill>
            <a:srgbClr val="FF0000"/>
          </a:solidFill>
          <a:ln w="76200" cmpd="tri">
            <a:solidFill>
              <a:srgbClr val="FFFF66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sz="2700" b="1">
                <a:solidFill>
                  <a:srgbClr val="FFFF00"/>
                </a:solidFill>
                <a:cs typeface="Arial" panose="020B0604020202020204" pitchFamily="34" charset="0"/>
              </a:rPr>
              <a:t>16</a:t>
            </a:r>
          </a:p>
        </p:txBody>
      </p:sp>
      <p:sp>
        <p:nvSpPr>
          <p:cNvPr id="41023" name="AutoShape 63"/>
          <p:cNvSpPr>
            <a:spLocks noChangeArrowheads="1"/>
          </p:cNvSpPr>
          <p:nvPr/>
        </p:nvSpPr>
        <p:spPr bwMode="auto">
          <a:xfrm>
            <a:off x="5407819" y="3438525"/>
            <a:ext cx="738188" cy="685800"/>
          </a:xfrm>
          <a:prstGeom prst="star8">
            <a:avLst>
              <a:gd name="adj" fmla="val 38250"/>
            </a:avLst>
          </a:prstGeom>
          <a:solidFill>
            <a:srgbClr val="FF0000"/>
          </a:solidFill>
          <a:ln w="76200" cmpd="tri">
            <a:solidFill>
              <a:srgbClr val="FFFF66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sz="2700" b="1">
                <a:solidFill>
                  <a:srgbClr val="FFFF00"/>
                </a:solidFill>
                <a:cs typeface="Arial" panose="020B0604020202020204" pitchFamily="34" charset="0"/>
              </a:rPr>
              <a:t>17</a:t>
            </a:r>
          </a:p>
        </p:txBody>
      </p:sp>
      <p:sp>
        <p:nvSpPr>
          <p:cNvPr id="41024" name="AutoShape 64"/>
          <p:cNvSpPr>
            <a:spLocks noChangeArrowheads="1"/>
          </p:cNvSpPr>
          <p:nvPr/>
        </p:nvSpPr>
        <p:spPr bwMode="auto">
          <a:xfrm>
            <a:off x="6224588" y="3448050"/>
            <a:ext cx="739379" cy="685800"/>
          </a:xfrm>
          <a:prstGeom prst="star8">
            <a:avLst>
              <a:gd name="adj" fmla="val 38250"/>
            </a:avLst>
          </a:prstGeom>
          <a:solidFill>
            <a:srgbClr val="FF0000"/>
          </a:solidFill>
          <a:ln w="76200" cmpd="tri">
            <a:solidFill>
              <a:srgbClr val="FFFF66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sz="2700" b="1">
                <a:solidFill>
                  <a:srgbClr val="FFFF00"/>
                </a:solidFill>
                <a:cs typeface="Arial" panose="020B0604020202020204" pitchFamily="34" charset="0"/>
              </a:rPr>
              <a:t>18</a:t>
            </a:r>
          </a:p>
        </p:txBody>
      </p:sp>
      <p:sp>
        <p:nvSpPr>
          <p:cNvPr id="41025" name="AutoShape 65"/>
          <p:cNvSpPr>
            <a:spLocks noChangeArrowheads="1"/>
          </p:cNvSpPr>
          <p:nvPr/>
        </p:nvSpPr>
        <p:spPr bwMode="auto">
          <a:xfrm>
            <a:off x="1881188" y="4200525"/>
            <a:ext cx="739379" cy="685800"/>
          </a:xfrm>
          <a:prstGeom prst="star8">
            <a:avLst>
              <a:gd name="adj" fmla="val 38250"/>
            </a:avLst>
          </a:prstGeom>
          <a:solidFill>
            <a:srgbClr val="FF0000"/>
          </a:solidFill>
          <a:ln w="76200" cmpd="tri">
            <a:solidFill>
              <a:srgbClr val="FFFF66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sz="2700" b="1">
                <a:solidFill>
                  <a:srgbClr val="FFFF00"/>
                </a:solidFill>
                <a:cs typeface="Arial" panose="020B0604020202020204" pitchFamily="34" charset="0"/>
              </a:rPr>
              <a:t>19</a:t>
            </a:r>
          </a:p>
        </p:txBody>
      </p:sp>
      <p:sp>
        <p:nvSpPr>
          <p:cNvPr id="41026" name="AutoShape 66"/>
          <p:cNvSpPr>
            <a:spLocks noChangeArrowheads="1"/>
          </p:cNvSpPr>
          <p:nvPr/>
        </p:nvSpPr>
        <p:spPr bwMode="auto">
          <a:xfrm>
            <a:off x="2787254" y="4200525"/>
            <a:ext cx="738188" cy="685800"/>
          </a:xfrm>
          <a:prstGeom prst="star8">
            <a:avLst>
              <a:gd name="adj" fmla="val 38250"/>
            </a:avLst>
          </a:prstGeom>
          <a:solidFill>
            <a:srgbClr val="FF0000"/>
          </a:solidFill>
          <a:ln w="76200" cmpd="tri">
            <a:solidFill>
              <a:srgbClr val="FFFF66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sz="2700" b="1">
                <a:solidFill>
                  <a:srgbClr val="FFFF00"/>
                </a:solidFill>
                <a:cs typeface="Arial" panose="020B0604020202020204" pitchFamily="34" charset="0"/>
              </a:rPr>
              <a:t>20</a:t>
            </a:r>
          </a:p>
        </p:txBody>
      </p:sp>
      <p:sp>
        <p:nvSpPr>
          <p:cNvPr id="41027" name="AutoShape 67"/>
          <p:cNvSpPr>
            <a:spLocks noChangeArrowheads="1"/>
          </p:cNvSpPr>
          <p:nvPr/>
        </p:nvSpPr>
        <p:spPr bwMode="auto">
          <a:xfrm>
            <a:off x="3639741" y="4200525"/>
            <a:ext cx="739378" cy="685800"/>
          </a:xfrm>
          <a:prstGeom prst="star8">
            <a:avLst>
              <a:gd name="adj" fmla="val 38250"/>
            </a:avLst>
          </a:prstGeom>
          <a:solidFill>
            <a:srgbClr val="FF0000"/>
          </a:solidFill>
          <a:ln w="76200" cmpd="tri">
            <a:solidFill>
              <a:srgbClr val="FFFF66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sz="2700" b="1">
                <a:solidFill>
                  <a:srgbClr val="FFFF00"/>
                </a:solidFill>
                <a:cs typeface="Arial" panose="020B0604020202020204" pitchFamily="34" charset="0"/>
              </a:rPr>
              <a:t>21</a:t>
            </a:r>
          </a:p>
        </p:txBody>
      </p:sp>
      <p:sp>
        <p:nvSpPr>
          <p:cNvPr id="41028" name="AutoShape 68"/>
          <p:cNvSpPr>
            <a:spLocks noChangeArrowheads="1"/>
          </p:cNvSpPr>
          <p:nvPr/>
        </p:nvSpPr>
        <p:spPr bwMode="auto">
          <a:xfrm>
            <a:off x="4545806" y="4181475"/>
            <a:ext cx="738188" cy="685800"/>
          </a:xfrm>
          <a:prstGeom prst="star8">
            <a:avLst>
              <a:gd name="adj" fmla="val 38250"/>
            </a:avLst>
          </a:prstGeom>
          <a:solidFill>
            <a:srgbClr val="FF0000"/>
          </a:solidFill>
          <a:ln w="76200" cmpd="tri">
            <a:solidFill>
              <a:srgbClr val="FFFF66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sz="2700" b="1">
                <a:solidFill>
                  <a:srgbClr val="FFFF00"/>
                </a:solidFill>
                <a:cs typeface="Arial" panose="020B0604020202020204" pitchFamily="34" charset="0"/>
              </a:rPr>
              <a:t>22</a:t>
            </a:r>
          </a:p>
        </p:txBody>
      </p:sp>
      <p:sp>
        <p:nvSpPr>
          <p:cNvPr id="41029" name="AutoShape 69"/>
          <p:cNvSpPr>
            <a:spLocks noChangeArrowheads="1"/>
          </p:cNvSpPr>
          <p:nvPr/>
        </p:nvSpPr>
        <p:spPr bwMode="auto">
          <a:xfrm>
            <a:off x="5434013" y="4162425"/>
            <a:ext cx="738188" cy="685800"/>
          </a:xfrm>
          <a:prstGeom prst="star8">
            <a:avLst>
              <a:gd name="adj" fmla="val 38250"/>
            </a:avLst>
          </a:prstGeom>
          <a:solidFill>
            <a:srgbClr val="FF0000"/>
          </a:solidFill>
          <a:ln w="76200" cmpd="tri">
            <a:solidFill>
              <a:srgbClr val="FFFF66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sz="2700" b="1">
                <a:solidFill>
                  <a:srgbClr val="FFFF00"/>
                </a:solidFill>
                <a:cs typeface="Arial" panose="020B0604020202020204" pitchFamily="34" charset="0"/>
              </a:rPr>
              <a:t>23</a:t>
            </a:r>
          </a:p>
        </p:txBody>
      </p:sp>
      <p:sp>
        <p:nvSpPr>
          <p:cNvPr id="41030" name="AutoShape 70"/>
          <p:cNvSpPr>
            <a:spLocks noChangeArrowheads="1"/>
          </p:cNvSpPr>
          <p:nvPr/>
        </p:nvSpPr>
        <p:spPr bwMode="auto">
          <a:xfrm>
            <a:off x="6260306" y="4171950"/>
            <a:ext cx="738188" cy="685800"/>
          </a:xfrm>
          <a:prstGeom prst="star8">
            <a:avLst>
              <a:gd name="adj" fmla="val 38250"/>
            </a:avLst>
          </a:prstGeom>
          <a:solidFill>
            <a:srgbClr val="FF0000"/>
          </a:solidFill>
          <a:ln w="76200" cmpd="tri">
            <a:solidFill>
              <a:srgbClr val="FFFF66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sz="2700" b="1">
                <a:solidFill>
                  <a:srgbClr val="FFFF00"/>
                </a:solidFill>
                <a:cs typeface="Arial" panose="020B0604020202020204" pitchFamily="34" charset="0"/>
              </a:rPr>
              <a:t>24</a:t>
            </a:r>
          </a:p>
        </p:txBody>
      </p:sp>
      <p:sp>
        <p:nvSpPr>
          <p:cNvPr id="41031" name="AutoShape 71"/>
          <p:cNvSpPr>
            <a:spLocks noChangeArrowheads="1"/>
          </p:cNvSpPr>
          <p:nvPr/>
        </p:nvSpPr>
        <p:spPr bwMode="auto">
          <a:xfrm>
            <a:off x="1943100" y="4972050"/>
            <a:ext cx="738188" cy="685800"/>
          </a:xfrm>
          <a:prstGeom prst="star8">
            <a:avLst>
              <a:gd name="adj" fmla="val 38250"/>
            </a:avLst>
          </a:prstGeom>
          <a:solidFill>
            <a:srgbClr val="FF0000"/>
          </a:solidFill>
          <a:ln w="76200" cmpd="tri">
            <a:solidFill>
              <a:srgbClr val="FFFF66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sz="2700" b="1">
                <a:solidFill>
                  <a:srgbClr val="FFFF00"/>
                </a:solidFill>
                <a:cs typeface="Arial" panose="020B0604020202020204" pitchFamily="34" charset="0"/>
              </a:rPr>
              <a:t>25</a:t>
            </a:r>
          </a:p>
        </p:txBody>
      </p:sp>
      <p:sp>
        <p:nvSpPr>
          <p:cNvPr id="41032" name="AutoShape 72"/>
          <p:cNvSpPr>
            <a:spLocks noChangeArrowheads="1"/>
          </p:cNvSpPr>
          <p:nvPr/>
        </p:nvSpPr>
        <p:spPr bwMode="auto">
          <a:xfrm>
            <a:off x="2743200" y="5029200"/>
            <a:ext cx="738188" cy="685800"/>
          </a:xfrm>
          <a:prstGeom prst="star8">
            <a:avLst>
              <a:gd name="adj" fmla="val 38250"/>
            </a:avLst>
          </a:prstGeom>
          <a:solidFill>
            <a:srgbClr val="FF0000"/>
          </a:solidFill>
          <a:ln w="76200" cmpd="tri">
            <a:solidFill>
              <a:srgbClr val="FFFF66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sz="2700" b="1">
                <a:solidFill>
                  <a:srgbClr val="FFFF00"/>
                </a:solidFill>
                <a:cs typeface="Arial" panose="020B0604020202020204" pitchFamily="34" charset="0"/>
              </a:rPr>
              <a:t>26</a:t>
            </a:r>
          </a:p>
        </p:txBody>
      </p:sp>
      <p:sp>
        <p:nvSpPr>
          <p:cNvPr id="41033" name="AutoShape 73"/>
          <p:cNvSpPr>
            <a:spLocks noChangeArrowheads="1"/>
          </p:cNvSpPr>
          <p:nvPr/>
        </p:nvSpPr>
        <p:spPr bwMode="auto">
          <a:xfrm>
            <a:off x="3600450" y="5029200"/>
            <a:ext cx="738188" cy="685800"/>
          </a:xfrm>
          <a:prstGeom prst="star8">
            <a:avLst>
              <a:gd name="adj" fmla="val 38250"/>
            </a:avLst>
          </a:prstGeom>
          <a:solidFill>
            <a:srgbClr val="FF0000"/>
          </a:solidFill>
          <a:ln w="76200" cmpd="tri">
            <a:solidFill>
              <a:srgbClr val="FFFF66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sz="2700" b="1">
                <a:solidFill>
                  <a:srgbClr val="FFFF00"/>
                </a:solidFill>
                <a:cs typeface="Arial" panose="020B0604020202020204" pitchFamily="34" charset="0"/>
              </a:rPr>
              <a:t>27</a:t>
            </a:r>
          </a:p>
        </p:txBody>
      </p:sp>
      <p:sp>
        <p:nvSpPr>
          <p:cNvPr id="41034" name="AutoShape 74"/>
          <p:cNvSpPr>
            <a:spLocks noChangeArrowheads="1"/>
          </p:cNvSpPr>
          <p:nvPr/>
        </p:nvSpPr>
        <p:spPr bwMode="auto">
          <a:xfrm>
            <a:off x="4629150" y="5029200"/>
            <a:ext cx="739379" cy="685800"/>
          </a:xfrm>
          <a:prstGeom prst="star8">
            <a:avLst>
              <a:gd name="adj" fmla="val 38250"/>
            </a:avLst>
          </a:prstGeom>
          <a:solidFill>
            <a:srgbClr val="FF0000"/>
          </a:solidFill>
          <a:ln w="76200" cmpd="tri">
            <a:solidFill>
              <a:srgbClr val="FFFF66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sz="2700" b="1">
                <a:solidFill>
                  <a:srgbClr val="FFFF00"/>
                </a:solidFill>
                <a:cs typeface="Arial" panose="020B0604020202020204" pitchFamily="34" charset="0"/>
              </a:rPr>
              <a:t>28</a:t>
            </a:r>
          </a:p>
        </p:txBody>
      </p:sp>
      <p:sp>
        <p:nvSpPr>
          <p:cNvPr id="41035" name="AutoShape 75"/>
          <p:cNvSpPr>
            <a:spLocks noChangeArrowheads="1"/>
          </p:cNvSpPr>
          <p:nvPr/>
        </p:nvSpPr>
        <p:spPr bwMode="auto">
          <a:xfrm>
            <a:off x="5543550" y="5029200"/>
            <a:ext cx="738188" cy="685800"/>
          </a:xfrm>
          <a:prstGeom prst="star8">
            <a:avLst>
              <a:gd name="adj" fmla="val 38250"/>
            </a:avLst>
          </a:prstGeom>
          <a:solidFill>
            <a:srgbClr val="FF0000"/>
          </a:solidFill>
          <a:ln w="76200" cmpd="tri">
            <a:solidFill>
              <a:srgbClr val="FFFF66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sz="2700" b="1">
                <a:solidFill>
                  <a:srgbClr val="FFFF00"/>
                </a:solidFill>
                <a:cs typeface="Arial" panose="020B0604020202020204" pitchFamily="34" charset="0"/>
              </a:rPr>
              <a:t>29</a:t>
            </a:r>
          </a:p>
        </p:txBody>
      </p:sp>
      <p:sp>
        <p:nvSpPr>
          <p:cNvPr id="50211" name="AutoShape 35"/>
          <p:cNvSpPr>
            <a:spLocks noChangeArrowheads="1"/>
          </p:cNvSpPr>
          <p:nvPr/>
        </p:nvSpPr>
        <p:spPr bwMode="auto">
          <a:xfrm>
            <a:off x="2566988" y="4057650"/>
            <a:ext cx="1200150" cy="1028700"/>
          </a:xfrm>
          <a:prstGeom prst="irregularSeal1">
            <a:avLst/>
          </a:prstGeom>
          <a:solidFill>
            <a:srgbClr val="0000FF"/>
          </a:solidFill>
          <a:ln w="9525">
            <a:solidFill>
              <a:srgbClr val="FFFF00"/>
            </a:solidFill>
            <a:miter lim="800000"/>
          </a:ln>
        </p:spPr>
        <p:txBody>
          <a:bodyPr wrap="none" anchor="ctr"/>
          <a:lstStyle/>
          <a:p>
            <a:pPr algn="ctr" eaLnBrk="1" hangingPunct="1"/>
            <a:r>
              <a:rPr lang="en-US" sz="2700" b="1">
                <a:solidFill>
                  <a:srgbClr val="FFFF00"/>
                </a:solidFill>
                <a:cs typeface="Times New Roman" panose="02020603050405020304" pitchFamily="18" charset="0"/>
              </a:rPr>
              <a:t>Ngọc</a:t>
            </a:r>
          </a:p>
        </p:txBody>
      </p:sp>
      <p:sp>
        <p:nvSpPr>
          <p:cNvPr id="50210" name="AutoShape 34"/>
          <p:cNvSpPr>
            <a:spLocks noChangeArrowheads="1"/>
          </p:cNvSpPr>
          <p:nvPr/>
        </p:nvSpPr>
        <p:spPr bwMode="auto">
          <a:xfrm>
            <a:off x="6057900" y="1828800"/>
            <a:ext cx="1028700" cy="914400"/>
          </a:xfrm>
          <a:prstGeom prst="irregularSeal1">
            <a:avLst/>
          </a:prstGeom>
          <a:solidFill>
            <a:srgbClr val="0000FF"/>
          </a:solidFill>
          <a:ln w="9525">
            <a:solidFill>
              <a:srgbClr val="FFFF00"/>
            </a:solidFill>
            <a:miter lim="800000"/>
          </a:ln>
        </p:spPr>
        <p:txBody>
          <a:bodyPr wrap="none" anchor="ctr"/>
          <a:lstStyle/>
          <a:p>
            <a:pPr algn="ctr" eaLnBrk="1" hangingPunct="1"/>
            <a:r>
              <a:rPr lang="en-US" sz="2700" b="1">
                <a:solidFill>
                  <a:srgbClr val="FFFF00"/>
                </a:solidFill>
                <a:cs typeface="Arial" panose="020B0604020202020204" pitchFamily="34" charset="0"/>
              </a:rPr>
              <a:t>Sơn</a:t>
            </a:r>
          </a:p>
        </p:txBody>
      </p:sp>
      <p:sp>
        <p:nvSpPr>
          <p:cNvPr id="2" name="AutoShape 75"/>
          <p:cNvSpPr>
            <a:spLocks noChangeArrowheads="1"/>
          </p:cNvSpPr>
          <p:nvPr/>
        </p:nvSpPr>
        <p:spPr bwMode="auto">
          <a:xfrm>
            <a:off x="6286500" y="5029200"/>
            <a:ext cx="738188" cy="685800"/>
          </a:xfrm>
          <a:prstGeom prst="star8">
            <a:avLst>
              <a:gd name="adj" fmla="val 38250"/>
            </a:avLst>
          </a:prstGeom>
          <a:solidFill>
            <a:srgbClr val="FF0000"/>
          </a:solidFill>
          <a:ln w="76200" cmpd="tri">
            <a:solidFill>
              <a:srgbClr val="FFFF66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sz="2700" b="1">
                <a:solidFill>
                  <a:srgbClr val="FFFF00"/>
                </a:solidFill>
                <a:cs typeface="Arial" panose="020B0604020202020204" pitchFamily="34" charset="0"/>
              </a:rPr>
              <a:t>30</a:t>
            </a:r>
          </a:p>
        </p:txBody>
      </p:sp>
      <p:pic>
        <p:nvPicPr>
          <p:cNvPr id="9230" name="Picture 18" descr="Cau hoi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23122" y="1028700"/>
            <a:ext cx="8001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1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4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1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41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1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41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41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41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41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1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41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4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4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4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4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4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4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4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4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4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4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4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4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6" dur="80"/>
                                        <p:tgtEl>
                                          <p:spTgt spid="410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7" dur="80"/>
                                        <p:tgtEl>
                                          <p:spTgt spid="410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80"/>
                                        <p:tgtEl>
                                          <p:spTgt spid="410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1" dur="80"/>
                                        <p:tgtEl>
                                          <p:spTgt spid="410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2" dur="80"/>
                                        <p:tgtEl>
                                          <p:spTgt spid="410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80"/>
                                        <p:tgtEl>
                                          <p:spTgt spid="410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6" dur="80"/>
                                        <p:tgtEl>
                                          <p:spTgt spid="410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7" dur="80"/>
                                        <p:tgtEl>
                                          <p:spTgt spid="410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80"/>
                                        <p:tgtEl>
                                          <p:spTgt spid="410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1" dur="80"/>
                                        <p:tgtEl>
                                          <p:spTgt spid="410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2" dur="80"/>
                                        <p:tgtEl>
                                          <p:spTgt spid="410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80"/>
                                        <p:tgtEl>
                                          <p:spTgt spid="410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6" dur="80"/>
                                        <p:tgtEl>
                                          <p:spTgt spid="410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7" dur="80"/>
                                        <p:tgtEl>
                                          <p:spTgt spid="410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80"/>
                                        <p:tgtEl>
                                          <p:spTgt spid="410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1" dur="80"/>
                                        <p:tgtEl>
                                          <p:spTgt spid="410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2" dur="80"/>
                                        <p:tgtEl>
                                          <p:spTgt spid="410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80"/>
                                        <p:tgtEl>
                                          <p:spTgt spid="410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6" dur="80"/>
                                        <p:tgtEl>
                                          <p:spTgt spid="410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7" dur="80"/>
                                        <p:tgtEl>
                                          <p:spTgt spid="410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80"/>
                                        <p:tgtEl>
                                          <p:spTgt spid="410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1" dur="80"/>
                                        <p:tgtEl>
                                          <p:spTgt spid="410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2" dur="80"/>
                                        <p:tgtEl>
                                          <p:spTgt spid="410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80"/>
                                        <p:tgtEl>
                                          <p:spTgt spid="410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6" dur="80"/>
                                        <p:tgtEl>
                                          <p:spTgt spid="410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7" dur="80"/>
                                        <p:tgtEl>
                                          <p:spTgt spid="410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80"/>
                                        <p:tgtEl>
                                          <p:spTgt spid="410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1" dur="80"/>
                                        <p:tgtEl>
                                          <p:spTgt spid="410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2" dur="80"/>
                                        <p:tgtEl>
                                          <p:spTgt spid="410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80"/>
                                        <p:tgtEl>
                                          <p:spTgt spid="410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6" dur="80"/>
                                        <p:tgtEl>
                                          <p:spTgt spid="410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7" dur="80"/>
                                        <p:tgtEl>
                                          <p:spTgt spid="410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80"/>
                                        <p:tgtEl>
                                          <p:spTgt spid="410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1" dur="80"/>
                                        <p:tgtEl>
                                          <p:spTgt spid="410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2" dur="80"/>
                                        <p:tgtEl>
                                          <p:spTgt spid="410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80"/>
                                        <p:tgtEl>
                                          <p:spTgt spid="410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6" dur="80"/>
                                        <p:tgtEl>
                                          <p:spTgt spid="410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7" dur="80"/>
                                        <p:tgtEl>
                                          <p:spTgt spid="410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80"/>
                                        <p:tgtEl>
                                          <p:spTgt spid="410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1" dur="80"/>
                                        <p:tgtEl>
                                          <p:spTgt spid="410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2" dur="80"/>
                                        <p:tgtEl>
                                          <p:spTgt spid="410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80"/>
                                        <p:tgtEl>
                                          <p:spTgt spid="410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6" dur="80"/>
                                        <p:tgtEl>
                                          <p:spTgt spid="410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7" dur="80"/>
                                        <p:tgtEl>
                                          <p:spTgt spid="410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80"/>
                                        <p:tgtEl>
                                          <p:spTgt spid="410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1" dur="80"/>
                                        <p:tgtEl>
                                          <p:spTgt spid="410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2" dur="80"/>
                                        <p:tgtEl>
                                          <p:spTgt spid="410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80"/>
                                        <p:tgtEl>
                                          <p:spTgt spid="410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6" dur="80"/>
                                        <p:tgtEl>
                                          <p:spTgt spid="410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7" dur="80"/>
                                        <p:tgtEl>
                                          <p:spTgt spid="410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80"/>
                                        <p:tgtEl>
                                          <p:spTgt spid="410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1" dur="80"/>
                                        <p:tgtEl>
                                          <p:spTgt spid="410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2" dur="80"/>
                                        <p:tgtEl>
                                          <p:spTgt spid="410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80"/>
                                        <p:tgtEl>
                                          <p:spTgt spid="410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6" dur="80"/>
                                        <p:tgtEl>
                                          <p:spTgt spid="410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7" dur="80"/>
                                        <p:tgtEl>
                                          <p:spTgt spid="410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80"/>
                                        <p:tgtEl>
                                          <p:spTgt spid="410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1" dur="80"/>
                                        <p:tgtEl>
                                          <p:spTgt spid="4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2" dur="80"/>
                                        <p:tgtEl>
                                          <p:spTgt spid="4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80"/>
                                        <p:tgtEl>
                                          <p:spTgt spid="4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6" dur="80"/>
                                        <p:tgtEl>
                                          <p:spTgt spid="410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7" dur="80"/>
                                        <p:tgtEl>
                                          <p:spTgt spid="41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8" dur="80"/>
                                        <p:tgtEl>
                                          <p:spTgt spid="41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1" dur="80"/>
                                        <p:tgtEl>
                                          <p:spTgt spid="410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2" dur="80"/>
                                        <p:tgtEl>
                                          <p:spTgt spid="410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dur="80"/>
                                        <p:tgtEl>
                                          <p:spTgt spid="410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6" dur="80"/>
                                        <p:tgtEl>
                                          <p:spTgt spid="410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7" dur="80"/>
                                        <p:tgtEl>
                                          <p:spTgt spid="410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80"/>
                                        <p:tgtEl>
                                          <p:spTgt spid="410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1" dur="80"/>
                                        <p:tgtEl>
                                          <p:spTgt spid="410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2" dur="80"/>
                                        <p:tgtEl>
                                          <p:spTgt spid="410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80"/>
                                        <p:tgtEl>
                                          <p:spTgt spid="410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6" dur="80"/>
                                        <p:tgtEl>
                                          <p:spTgt spid="410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7" dur="80"/>
                                        <p:tgtEl>
                                          <p:spTgt spid="410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80"/>
                                        <p:tgtEl>
                                          <p:spTgt spid="410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1" dur="80"/>
                                        <p:tgtEl>
                                          <p:spTgt spid="410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2" dur="80"/>
                                        <p:tgtEl>
                                          <p:spTgt spid="41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3" dur="80"/>
                                        <p:tgtEl>
                                          <p:spTgt spid="41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6" dur="80"/>
                                        <p:tgtEl>
                                          <p:spTgt spid="410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7" dur="80"/>
                                        <p:tgtEl>
                                          <p:spTgt spid="4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8" dur="80"/>
                                        <p:tgtEl>
                                          <p:spTgt spid="4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1" dur="80"/>
                                        <p:tgtEl>
                                          <p:spTgt spid="410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2" dur="80"/>
                                        <p:tgtEl>
                                          <p:spTgt spid="410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80"/>
                                        <p:tgtEl>
                                          <p:spTgt spid="410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6" dur="80"/>
                                        <p:tgtEl>
                                          <p:spTgt spid="410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7" dur="80"/>
                                        <p:tgtEl>
                                          <p:spTgt spid="410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8" dur="80"/>
                                        <p:tgtEl>
                                          <p:spTgt spid="410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3" dur="2000"/>
                                        <p:tgtEl>
                                          <p:spTgt spid="50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8" dur="2000"/>
                                        <p:tgtEl>
                                          <p:spTgt spid="50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0" grpId="0" bldLvl="0" animBg="1"/>
      <p:bldP spid="41000" grpId="1" animBg="1"/>
      <p:bldP spid="41002" grpId="0" bldLvl="0" animBg="1"/>
      <p:bldP spid="41002" grpId="1" animBg="1"/>
      <p:bldP spid="41009" grpId="0" bldLvl="0" animBg="1"/>
      <p:bldP spid="41009" grpId="1" animBg="1"/>
      <p:bldP spid="41010" grpId="0" bldLvl="0" animBg="1"/>
      <p:bldP spid="41010" grpId="1" animBg="1"/>
      <p:bldP spid="41011" grpId="0" bldLvl="0" animBg="1"/>
      <p:bldP spid="41011" grpId="1" animBg="1"/>
      <p:bldP spid="41012" grpId="0" bldLvl="0" animBg="1"/>
      <p:bldP spid="41012" grpId="1" animBg="1"/>
      <p:bldP spid="41013" grpId="0" bldLvl="0" animBg="1"/>
      <p:bldP spid="41013" grpId="1" animBg="1"/>
      <p:bldP spid="41014" grpId="0" bldLvl="0" animBg="1"/>
      <p:bldP spid="41014" grpId="1" animBg="1"/>
      <p:bldP spid="41015" grpId="0" bldLvl="0" animBg="1"/>
      <p:bldP spid="41015" grpId="1" animBg="1"/>
      <p:bldP spid="41016" grpId="0" bldLvl="0" animBg="1"/>
      <p:bldP spid="41016" grpId="1" animBg="1"/>
      <p:bldP spid="41017" grpId="0" bldLvl="0" animBg="1"/>
      <p:bldP spid="41017" grpId="1" animBg="1"/>
      <p:bldP spid="41018" grpId="0" bldLvl="0" animBg="1"/>
      <p:bldP spid="41018" grpId="1" animBg="1"/>
      <p:bldP spid="41019" grpId="0" bldLvl="0" animBg="1"/>
      <p:bldP spid="41019" grpId="1" animBg="1"/>
      <p:bldP spid="41020" grpId="0" bldLvl="0" animBg="1"/>
      <p:bldP spid="41020" grpId="1" animBg="1"/>
      <p:bldP spid="41021" grpId="0" bldLvl="0" animBg="1"/>
      <p:bldP spid="41021" grpId="1" animBg="1"/>
      <p:bldP spid="41022" grpId="0" bldLvl="0" animBg="1"/>
      <p:bldP spid="41022" grpId="1" animBg="1"/>
      <p:bldP spid="41023" grpId="0" bldLvl="0" animBg="1"/>
      <p:bldP spid="41023" grpId="1" animBg="1"/>
      <p:bldP spid="41024" grpId="0" bldLvl="0" animBg="1"/>
      <p:bldP spid="41024" grpId="1" animBg="1"/>
      <p:bldP spid="41025" grpId="0" bldLvl="0" animBg="1"/>
      <p:bldP spid="41025" grpId="1" animBg="1"/>
      <p:bldP spid="41026" grpId="0" bldLvl="0" animBg="1"/>
      <p:bldP spid="41026" grpId="1" animBg="1"/>
      <p:bldP spid="41027" grpId="0" bldLvl="0" animBg="1"/>
      <p:bldP spid="41027" grpId="1" animBg="1"/>
      <p:bldP spid="41028" grpId="0" bldLvl="0" animBg="1"/>
      <p:bldP spid="41028" grpId="1" animBg="1"/>
      <p:bldP spid="41029" grpId="0" bldLvl="0" animBg="1"/>
      <p:bldP spid="41029" grpId="1" animBg="1"/>
      <p:bldP spid="41030" grpId="0" bldLvl="0" animBg="1"/>
      <p:bldP spid="41030" grpId="1" animBg="1"/>
      <p:bldP spid="41031" grpId="0" bldLvl="0" animBg="1"/>
      <p:bldP spid="41031" grpId="1" animBg="1"/>
      <p:bldP spid="41032" grpId="0" bldLvl="0" animBg="1"/>
      <p:bldP spid="41032" grpId="1" animBg="1"/>
      <p:bldP spid="41033" grpId="0" bldLvl="0" animBg="1"/>
      <p:bldP spid="41033" grpId="1" animBg="1"/>
      <p:bldP spid="41034" grpId="0" bldLvl="0" animBg="1"/>
      <p:bldP spid="41034" grpId="1" animBg="1"/>
      <p:bldP spid="41035" grpId="0" bldLvl="0" animBg="1"/>
      <p:bldP spid="41035" grpId="1" animBg="1"/>
      <p:bldP spid="50211" grpId="0" bldLvl="0" animBg="1"/>
      <p:bldP spid="50210" grpId="0" bldLvl="0" animBg="1"/>
      <p:bldP spid="2" grpId="0" bldLvl="0" animBg="1"/>
      <p:bldP spid="2" grpId="1" animBg="1"/>
      <p:bldP spid="2" grpId="2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1" descr="flowers_fr0205-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8371" name="WordArt 13"/>
          <p:cNvSpPr>
            <a:spLocks noTextEdit="1"/>
          </p:cNvSpPr>
          <p:nvPr/>
        </p:nvSpPr>
        <p:spPr>
          <a:xfrm>
            <a:off x="1676400" y="1405890"/>
            <a:ext cx="6524625" cy="113157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normAutofit/>
          </a:bodyPr>
          <a:lstStyle/>
          <a:p>
            <a:pPr algn="ctr"/>
            <a:r>
              <a:rPr 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Cái gì quý nhất ? </a:t>
            </a:r>
          </a:p>
        </p:txBody>
      </p:sp>
      <p:sp>
        <p:nvSpPr>
          <p:cNvPr id="1213" name="Google Shape;1213;p46"/>
          <p:cNvSpPr txBox="1">
            <a:spLocks noGrp="1"/>
          </p:cNvSpPr>
          <p:nvPr/>
        </p:nvSpPr>
        <p:spPr>
          <a:xfrm>
            <a:off x="816550" y="457200"/>
            <a:ext cx="7511700" cy="77931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naheim" panose="02000503000000000000"/>
              <a:buAutoNum type="arabicPeriod"/>
              <a:defRPr sz="125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31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/>
      <p:bldP spid="5837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3"/>
          <p:cNvSpPr txBox="1"/>
          <p:nvPr/>
        </p:nvSpPr>
        <p:spPr>
          <a:xfrm>
            <a:off x="0" y="76200"/>
            <a:ext cx="9144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GB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  <a:endParaRPr lang="en-GB" altLang="vi-VN"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442" name="Text Box 10"/>
          <p:cNvSpPr txBox="1"/>
          <p:nvPr/>
        </p:nvSpPr>
        <p:spPr>
          <a:xfrm>
            <a:off x="0" y="533400"/>
            <a:ext cx="9144000" cy="585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gì quý nhất.</a:t>
            </a:r>
            <a:endParaRPr lang="en-US" altLang="vi-VN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484" name="Picture 4" descr="Tieng-Viet-5-Tap-1-SGK-Tr8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6400"/>
            <a:ext cx="9144000" cy="5181600"/>
          </a:xfrm>
          <a:prstGeom prst="rect">
            <a:avLst/>
          </a:prstGeom>
          <a:solidFill>
            <a:srgbClr val="FFFF00"/>
          </a:solidFill>
          <a:ln w="19050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8459" name="Text Box 27"/>
          <p:cNvSpPr txBox="1"/>
          <p:nvPr/>
        </p:nvSpPr>
        <p:spPr>
          <a:xfrm>
            <a:off x="5638800" y="1295400"/>
            <a:ext cx="2590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Trịnh Mạnh</a:t>
            </a:r>
            <a:endParaRPr lang="en-US" altLang="vi-VN" sz="2400" b="1" i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486" name="Rectangle 3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 cap="flat" cmpd="sng">
            <a:pattFill prst="sphere">
              <a:fgClr>
                <a:srgbClr val="0000FF"/>
              </a:fgClr>
              <a:bgClr>
                <a:srgbClr val="FF0000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vi-VN" altLang="vi-VN" sz="18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84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84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2" grpId="0"/>
      <p:bldP spid="184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5" name="Text Box 7"/>
          <p:cNvSpPr txBox="1"/>
          <p:nvPr/>
        </p:nvSpPr>
        <p:spPr>
          <a:xfrm>
            <a:off x="1752600" y="381000"/>
            <a:ext cx="7086600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đọc:</a:t>
            </a:r>
            <a:endParaRPr lang="en-US" altLang="vi-VN" sz="6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736" name="Text Box 8"/>
          <p:cNvSpPr txBox="1"/>
          <p:nvPr/>
        </p:nvSpPr>
        <p:spPr>
          <a:xfrm>
            <a:off x="0" y="1990725"/>
            <a:ext cx="21336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Đọc đúng:</a:t>
            </a:r>
            <a:endParaRPr lang="en-US" altLang="vi-VN" sz="2800" b="1" dirty="0">
              <a:solidFill>
                <a:srgbClr val="008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737" name="Text Box 9"/>
          <p:cNvSpPr txBox="1"/>
          <p:nvPr/>
        </p:nvSpPr>
        <p:spPr>
          <a:xfrm>
            <a:off x="76200" y="3033713"/>
            <a:ext cx="32766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Ngắt câu:</a:t>
            </a:r>
            <a:endParaRPr lang="en-US" altLang="vi-VN" sz="2800" b="1" dirty="0">
              <a:solidFill>
                <a:srgbClr val="008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738" name="Text Box 10"/>
          <p:cNvSpPr txBox="1"/>
          <p:nvPr/>
        </p:nvSpPr>
        <p:spPr>
          <a:xfrm>
            <a:off x="76200" y="4467225"/>
            <a:ext cx="3657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Giải nghĩa từ:</a:t>
            </a:r>
            <a:endParaRPr lang="en-US" altLang="vi-VN" sz="2800" b="1" dirty="0">
              <a:solidFill>
                <a:srgbClr val="008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739" name="Text Box 11"/>
          <p:cNvSpPr txBox="1"/>
          <p:nvPr/>
        </p:nvSpPr>
        <p:spPr>
          <a:xfrm>
            <a:off x="1981200" y="2071688"/>
            <a:ext cx="7086600" cy="954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tranh luận, sôi nổi, phân giải, lao động, vô vị, lấy lại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</a:p>
        </p:txBody>
      </p:sp>
      <p:sp>
        <p:nvSpPr>
          <p:cNvPr id="73740" name="Text Box 12"/>
          <p:cNvSpPr txBox="1"/>
          <p:nvPr/>
        </p:nvSpPr>
        <p:spPr>
          <a:xfrm>
            <a:off x="76200" y="3476625"/>
            <a:ext cx="91440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Theo tớ,/ quý nhất l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lúa gạo.// Các cậu có thấy ai/ không ăn m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sống được không?//</a:t>
            </a:r>
            <a:endParaRPr lang="en-US" altLang="vi-VN" sz="28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741" name="Text Box 13"/>
          <p:cNvSpPr txBox="1"/>
          <p:nvPr/>
        </p:nvSpPr>
        <p:spPr>
          <a:xfrm>
            <a:off x="76200" y="4924425"/>
            <a:ext cx="6629400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Tranh luận: b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cãi đẻ tìm ra lẽ phải.</a:t>
            </a:r>
            <a:endParaRPr lang="en-US" altLang="vi-VN"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742" name="Text Box 14"/>
          <p:cNvSpPr txBox="1"/>
          <p:nvPr/>
        </p:nvSpPr>
        <p:spPr>
          <a:xfrm>
            <a:off x="76200" y="5689600"/>
            <a:ext cx="9067800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Phân giải: giải thích cho thấy rõ đúng sai, phải trái, lợi hại. </a:t>
            </a:r>
            <a:endParaRPr lang="en-US" altLang="vi-VN"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38" name="Rectangle 3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 cap="flat" cmpd="sng">
            <a:pattFill prst="sphere">
              <a:fgClr>
                <a:srgbClr val="0000FF"/>
              </a:fgClr>
              <a:bgClr>
                <a:srgbClr val="FF0000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vi-VN" altLang="vi-VN" sz="18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737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737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737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737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737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737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737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737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5" grpId="0"/>
      <p:bldP spid="73736" grpId="0"/>
      <p:bldP spid="73737" grpId="0"/>
      <p:bldP spid="73738" grpId="0"/>
      <p:bldP spid="73739" grpId="0"/>
      <p:bldP spid="73740" grpId="0"/>
      <p:bldP spid="73741" grpId="0"/>
      <p:bldP spid="737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702" name="Picture 14" descr="1434438864-gao_5_tam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352800" cy="327660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114691" name="Object 3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0" y="3352800"/>
          <a:ext cx="3276600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r:id="rId5" imgW="1238250" imgH="1238250" progId="Paint.Picture">
                  <p:embed/>
                </p:oleObj>
              </mc:Choice>
              <mc:Fallback>
                <p:oleObj r:id="rId5" imgW="1238250" imgH="1238250" progId="Paint.Picture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>
                      <a:xfrm>
                        <a:off x="0" y="3352800"/>
                        <a:ext cx="3276600" cy="35052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66">
                            <a:alpha val="100000"/>
                          </a:srgb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693" name="Text Box 5"/>
          <p:cNvSpPr txBox="1"/>
          <p:nvPr/>
        </p:nvSpPr>
        <p:spPr>
          <a:xfrm>
            <a:off x="762000" y="2819400"/>
            <a:ext cx="1752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Lúa gạo</a:t>
            </a:r>
          </a:p>
        </p:txBody>
      </p:sp>
      <p:sp>
        <p:nvSpPr>
          <p:cNvPr id="114694" name="Text Box 6"/>
          <p:cNvSpPr txBox="1"/>
          <p:nvPr/>
        </p:nvSpPr>
        <p:spPr>
          <a:xfrm>
            <a:off x="228600" y="5819775"/>
            <a:ext cx="18288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Thì giờ</a:t>
            </a:r>
          </a:p>
        </p:txBody>
      </p:sp>
      <p:pic>
        <p:nvPicPr>
          <p:cNvPr id="114695" name="Picture 7" descr="20281523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2800" y="0"/>
            <a:ext cx="3124200" cy="3352800"/>
          </a:xfrm>
          <a:prstGeom prst="rect">
            <a:avLst/>
          </a:prstGeom>
          <a:noFill/>
          <a:ln w="38100" cap="flat" cmpd="sng">
            <a:solidFill>
              <a:srgbClr val="FFFF66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14696" name="Picture 8" descr="05dt96_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0800" y="0"/>
            <a:ext cx="2743200" cy="3352800"/>
          </a:xfrm>
          <a:prstGeom prst="rect">
            <a:avLst/>
          </a:prstGeom>
          <a:noFill/>
          <a:ln w="38100" cap="flat" cmpd="sng">
            <a:solidFill>
              <a:srgbClr val="FFFF66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14697" name="Text Box 9"/>
          <p:cNvSpPr txBox="1"/>
          <p:nvPr/>
        </p:nvSpPr>
        <p:spPr>
          <a:xfrm>
            <a:off x="5257800" y="2895600"/>
            <a:ext cx="18288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Vàng bạc</a:t>
            </a:r>
          </a:p>
        </p:txBody>
      </p:sp>
      <p:pic>
        <p:nvPicPr>
          <p:cNvPr id="114698" name="Picture 10" descr="II1_45_67_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76600" y="3429000"/>
            <a:ext cx="2971800" cy="3429000"/>
          </a:xfrm>
          <a:prstGeom prst="rect">
            <a:avLst/>
          </a:prstGeom>
          <a:noFill/>
          <a:ln w="38100" cap="flat" cmpd="sng">
            <a:solidFill>
              <a:srgbClr val="FFFF66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14699" name="Picture 11" descr="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48400" y="3429000"/>
            <a:ext cx="2895600" cy="3429000"/>
          </a:xfrm>
          <a:prstGeom prst="rect">
            <a:avLst/>
          </a:prstGeom>
          <a:noFill/>
          <a:ln w="38100" cap="flat" cmpd="sng">
            <a:solidFill>
              <a:srgbClr val="FFFF66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14700" name="Text Box 12"/>
          <p:cNvSpPr txBox="1"/>
          <p:nvPr/>
        </p:nvSpPr>
        <p:spPr>
          <a:xfrm>
            <a:off x="4953000" y="6338888"/>
            <a:ext cx="32766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Người lao động</a:t>
            </a:r>
          </a:p>
        </p:txBody>
      </p:sp>
      <p:pic>
        <p:nvPicPr>
          <p:cNvPr id="23564" name="Picture 6" descr="Cau hoi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76600" y="2057400"/>
            <a:ext cx="1066800" cy="2514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65" name="Rectangle 3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 cap="flat" cmpd="sng">
            <a:pattFill prst="sphere">
              <a:fgClr>
                <a:srgbClr val="0000FF"/>
              </a:fgClr>
              <a:bgClr>
                <a:srgbClr val="FF0000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vi-VN" altLang="vi-VN" sz="18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4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4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47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4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4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4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4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4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4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4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46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4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4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4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3" grpId="0"/>
      <p:bldP spid="114694" grpId="0"/>
      <p:bldP spid="114697" grpId="0"/>
      <p:bldP spid="11470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8" name="Text Box 8"/>
          <p:cNvSpPr txBox="1"/>
          <p:nvPr/>
        </p:nvSpPr>
        <p:spPr>
          <a:xfrm>
            <a:off x="2514600" y="304800"/>
            <a:ext cx="43434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Tìm hiểu bài:</a:t>
            </a:r>
          </a:p>
        </p:txBody>
      </p:sp>
      <p:sp>
        <p:nvSpPr>
          <p:cNvPr id="19469" name="Text Box 13"/>
          <p:cNvSpPr txBox="1"/>
          <p:nvPr/>
        </p:nvSpPr>
        <p:spPr>
          <a:xfrm>
            <a:off x="0" y="1219200"/>
            <a:ext cx="9144000" cy="488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Theo Hùng, Quý, Nam cái gì quý nhất trên đời? </a:t>
            </a:r>
            <a:endParaRPr lang="en-US" altLang="vi-VN" sz="2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70" name="Text Box 14"/>
          <p:cNvSpPr txBox="1"/>
          <p:nvPr/>
        </p:nvSpPr>
        <p:spPr>
          <a:xfrm>
            <a:off x="0" y="1981200"/>
            <a:ext cx="8915400" cy="488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vi-VN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Hùng cho rằng lúa gạo l</a:t>
            </a:r>
            <a:r>
              <a:rPr lang="en-US" altLang="vi-VN" sz="2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quý nhất.</a:t>
            </a:r>
            <a:endParaRPr lang="en-US" altLang="vi-VN" sz="26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71" name="Text Box 15"/>
          <p:cNvSpPr txBox="1"/>
          <p:nvPr/>
        </p:nvSpPr>
        <p:spPr>
          <a:xfrm>
            <a:off x="0" y="2914650"/>
            <a:ext cx="9144000" cy="488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vi-VN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Nam cho rằng thì giờ quý nhất.</a:t>
            </a:r>
            <a:endParaRPr lang="en-US" altLang="vi-VN" sz="26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72" name="Text Box 16"/>
          <p:cNvSpPr txBox="1"/>
          <p:nvPr/>
        </p:nvSpPr>
        <p:spPr>
          <a:xfrm>
            <a:off x="0" y="2403475"/>
            <a:ext cx="8991600" cy="488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vi-VN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Quý cho rằng v</a:t>
            </a:r>
            <a:r>
              <a:rPr lang="en-US" altLang="vi-VN" sz="2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bạc quý nhất.</a:t>
            </a:r>
            <a:endParaRPr lang="en-US" altLang="vi-VN" sz="26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73" name="Text Box 17"/>
          <p:cNvSpPr txBox="1"/>
          <p:nvPr/>
        </p:nvSpPr>
        <p:spPr>
          <a:xfrm>
            <a:off x="0" y="3657600"/>
            <a:ext cx="9144000" cy="492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Mỗi bạn đưa ra lí lẽ như thế n</a:t>
            </a:r>
            <a:r>
              <a:rPr lang="en-US" altLang="vi-V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để bảo vệ ý kiến của mình?</a:t>
            </a:r>
            <a:endParaRPr lang="en-US" altLang="vi-VN" sz="2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74" name="Text Box 18"/>
          <p:cNvSpPr txBox="1"/>
          <p:nvPr/>
        </p:nvSpPr>
        <p:spPr>
          <a:xfrm>
            <a:off x="0" y="4191000"/>
            <a:ext cx="9144000" cy="8858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Hùng cho rằng lúa gạo l</a:t>
            </a:r>
            <a:r>
              <a:rPr lang="en-US" altLang="vi-VN" sz="2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quý nhất vì con người không thể sống m</a:t>
            </a:r>
            <a:r>
              <a:rPr lang="en-US" altLang="vi-VN" sz="2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không ăn được.</a:t>
            </a:r>
            <a:endParaRPr lang="en-US" altLang="vi-VN" sz="26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75" name="Text Box 19"/>
          <p:cNvSpPr txBox="1"/>
          <p:nvPr/>
        </p:nvSpPr>
        <p:spPr>
          <a:xfrm>
            <a:off x="0" y="5029200"/>
            <a:ext cx="9144000" cy="8921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Quý  cho rằng v</a:t>
            </a:r>
            <a:r>
              <a:rPr lang="en-US" altLang="vi-VN" sz="2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bạc l</a:t>
            </a:r>
            <a:r>
              <a:rPr lang="en-US" altLang="vi-VN" sz="2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quý nhất vì mọi người thường nói quý như v</a:t>
            </a:r>
            <a:r>
              <a:rPr lang="en-US" altLang="vi-VN" sz="2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ng, có v</a:t>
            </a:r>
            <a:r>
              <a:rPr lang="en-US" altLang="vi-VN" sz="2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l</a:t>
            </a:r>
            <a:r>
              <a:rPr lang="en-US" altLang="vi-VN" sz="2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tiền, có tiền sẽ mua được lúa gạo.</a:t>
            </a:r>
            <a:endParaRPr lang="en-US" altLang="vi-VN" sz="26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76" name="Text Box 20"/>
          <p:cNvSpPr txBox="1"/>
          <p:nvPr/>
        </p:nvSpPr>
        <p:spPr>
          <a:xfrm>
            <a:off x="0" y="5943600"/>
            <a:ext cx="9144000" cy="8921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Nam cho rằng thì giờ l</a:t>
            </a:r>
            <a:r>
              <a:rPr lang="en-US" altLang="vi-VN" sz="2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quý nhất vì người ta thường nói thì giờ quý hơn v</a:t>
            </a:r>
            <a:r>
              <a:rPr lang="en-US" altLang="vi-VN" sz="2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ng, có thì giờ mới l</a:t>
            </a:r>
            <a:r>
              <a:rPr lang="en-US" altLang="vi-VN" sz="2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ra được lúa, gạo v</a:t>
            </a:r>
            <a:r>
              <a:rPr lang="en-US" altLang="vi-VN" sz="2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bạc.</a:t>
            </a:r>
            <a:endParaRPr lang="en-US" altLang="vi-VN" sz="26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659" name="Rectangle 3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 cap="flat" cmpd="sng">
            <a:pattFill prst="sphere">
              <a:fgClr>
                <a:srgbClr val="0000FF"/>
              </a:fgClr>
              <a:bgClr>
                <a:srgbClr val="FF0000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vi-VN" altLang="vi-VN" sz="18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8" grpId="0"/>
      <p:bldP spid="19469" grpId="0"/>
      <p:bldP spid="19470" grpId="0"/>
      <p:bldP spid="19471" grpId="0"/>
      <p:bldP spid="19472" grpId="0"/>
      <p:bldP spid="19473" grpId="0"/>
      <p:bldP spid="19474" grpId="0"/>
      <p:bldP spid="19475" grpId="0"/>
      <p:bldP spid="1947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62" name="Text Box 10"/>
          <p:cNvSpPr txBox="1"/>
          <p:nvPr/>
        </p:nvSpPr>
        <p:spPr>
          <a:xfrm>
            <a:off x="152400" y="457200"/>
            <a:ext cx="8991600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Vì sao thầy giáo cho rằng người lao động mới l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quý nhất?</a:t>
            </a:r>
            <a:endParaRPr lang="en-US" altLang="vi-VN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763" name="Text Box 11"/>
          <p:cNvSpPr txBox="1"/>
          <p:nvPr/>
        </p:nvSpPr>
        <p:spPr>
          <a:xfrm>
            <a:off x="0" y="1447800"/>
            <a:ext cx="91440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Vì không có người lao động thì không có lúa gạo, v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bạc v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thì giờ cũng trôi qua một cách vô vị.</a:t>
            </a:r>
            <a:endParaRPr lang="en-US" altLang="vi-VN"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764" name="Text Box 12"/>
          <p:cNvSpPr txBox="1"/>
          <p:nvPr/>
        </p:nvSpPr>
        <p:spPr>
          <a:xfrm>
            <a:off x="0" y="2667000"/>
            <a:ext cx="9144000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Chọn tên khác cho b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văn v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nêu lí do vì sao em chọn tên gọi đó.</a:t>
            </a:r>
            <a:endParaRPr lang="en-US" altLang="vi-VN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 Box 4"/>
          <p:cNvSpPr txBox="1"/>
          <p:nvPr/>
        </p:nvSpPr>
        <p:spPr>
          <a:xfrm>
            <a:off x="304800" y="4151313"/>
            <a:ext cx="8610600" cy="954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                                        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vì đây là cuộc tranh luận của 3 bạn về vấn đề nhiều học sinh tranh cãi.</a:t>
            </a:r>
          </a:p>
        </p:txBody>
      </p:sp>
      <p:sp>
        <p:nvSpPr>
          <p:cNvPr id="158727" name="Rectangle 7"/>
          <p:cNvSpPr/>
          <p:nvPr/>
        </p:nvSpPr>
        <p:spPr>
          <a:xfrm>
            <a:off x="0" y="5911850"/>
            <a:ext cx="91440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                                                   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vì đây là kết luận có sức thuyết phục nhất của cuộc tranh luận. </a:t>
            </a:r>
          </a:p>
        </p:txBody>
      </p:sp>
      <p:sp>
        <p:nvSpPr>
          <p:cNvPr id="158728" name="Rectangle 8"/>
          <p:cNvSpPr/>
          <p:nvPr/>
        </p:nvSpPr>
        <p:spPr>
          <a:xfrm>
            <a:off x="457200" y="4979988"/>
            <a:ext cx="8686800" cy="954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   : vì bài văn đưa ra một lí lẽ nhưng cuối cùng lí lẽ đúng nhất là: Người lao động là quý nhất.</a:t>
            </a:r>
          </a:p>
        </p:txBody>
      </p:sp>
      <p:sp>
        <p:nvSpPr>
          <p:cNvPr id="158729" name="Rectangle 9"/>
          <p:cNvSpPr/>
          <p:nvPr/>
        </p:nvSpPr>
        <p:spPr>
          <a:xfrm>
            <a:off x="-22225" y="5953125"/>
            <a:ext cx="4802188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C. Người lao động là quý nhất</a:t>
            </a:r>
            <a:endParaRPr lang="vi-VN" altLang="vi-VN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Text Box 4"/>
          <p:cNvSpPr txBox="1"/>
          <p:nvPr/>
        </p:nvSpPr>
        <p:spPr>
          <a:xfrm>
            <a:off x="0" y="4130675"/>
            <a:ext cx="41148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A. Cuộc tranh luận thú vị</a:t>
            </a:r>
          </a:p>
        </p:txBody>
      </p:sp>
      <p:sp>
        <p:nvSpPr>
          <p:cNvPr id="158726" name="Rectangle 6"/>
          <p:cNvSpPr/>
          <p:nvPr/>
        </p:nvSpPr>
        <p:spPr>
          <a:xfrm>
            <a:off x="0" y="5037138"/>
            <a:ext cx="2011363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B. Ai có lí</a:t>
            </a: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47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47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47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587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587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587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587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587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587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2" grpId="0"/>
      <p:bldP spid="74763" grpId="0"/>
      <p:bldP spid="74764" grpId="0"/>
      <p:bldP spid="2" grpId="0"/>
      <p:bldP spid="158727" grpId="0"/>
      <p:bldP spid="158728" grpId="0"/>
      <p:bldP spid="158729" grpId="0"/>
      <p:bldP spid="15" grpId="0"/>
      <p:bldP spid="158726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Proposal">
  <a:themeElements>
    <a:clrScheme name="Proposal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2_Proposal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posal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715</Words>
  <Application>Microsoft Office PowerPoint</Application>
  <PresentationFormat>On-screen Show (4:3)</PresentationFormat>
  <Paragraphs>114</Paragraphs>
  <Slides>18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Anaheim</vt:lpstr>
      <vt:lpstr>Arial</vt:lpstr>
      <vt:lpstr>Cabin</vt:lpstr>
      <vt:lpstr>Constantia</vt:lpstr>
      <vt:lpstr>Times New Roman</vt:lpstr>
      <vt:lpstr>VNI-Ariston</vt:lpstr>
      <vt:lpstr>Wingdings</vt:lpstr>
      <vt:lpstr>Default Design</vt:lpstr>
      <vt:lpstr>2_Proposal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381</cp:revision>
  <dcterms:created xsi:type="dcterms:W3CDTF">2007-11-03T07:43:11Z</dcterms:created>
  <dcterms:modified xsi:type="dcterms:W3CDTF">2022-10-30T15:01:13Z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22AC02281B3E4D38AA0F499E8771D595</vt:lpwstr>
  </property>
  <property fmtid="{D5CDD505-2E9C-101B-9397-08002B2CF9AE}" pid="3" name="KSOProductBuildVer">
    <vt:lpwstr>1033-11.2.0.11380</vt:lpwstr>
  </property>
</Properties>
</file>