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6" r:id="rId3"/>
    <p:sldId id="257" r:id="rId4"/>
    <p:sldId id="260" r:id="rId5"/>
    <p:sldId id="258" r:id="rId6"/>
    <p:sldId id="259" r:id="rId7"/>
    <p:sldId id="261" r:id="rId8"/>
    <p:sldId id="264" r:id="rId9"/>
    <p:sldId id="265" r:id="rId10"/>
    <p:sldId id="266" r:id="rId11"/>
    <p:sldId id="267" r:id="rId12"/>
    <p:sldId id="2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5D24"/>
    <a:srgbClr val="F2DAC3"/>
    <a:srgbClr val="FCA2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0927" autoAdjust="0"/>
  </p:normalViewPr>
  <p:slideViewPr>
    <p:cSldViewPr showGuides="1">
      <p:cViewPr varScale="1">
        <p:scale>
          <a:sx n="76" d="100"/>
          <a:sy n="76" d="100"/>
        </p:scale>
        <p:origin x="946" y="-365"/>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p:txBody>
          <a:bodyPr/>
          <a:lstStyle/>
          <a:p>
            <a:fld id="{E69B9EE9-F3BF-4B40-83E7-C9BC68FDDB0E}" type="datetimeFigureOut">
              <a:rPr lang="en-US" smtClean="0"/>
              <a:t>12/2/2021</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6496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p:txBody>
          <a:bodyPr/>
          <a:lstStyle/>
          <a:p>
            <a:r>
              <a:rPr lang="vi-VN"/>
              <a:t>Bấm để sửa kiểu tiêu đề Bản cái</a:t>
            </a:r>
            <a:endParaRPr lang="en-US"/>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p:txBody>
          <a:bodyPr/>
          <a:lstStyle/>
          <a:p>
            <a:fld id="{E69B9EE9-F3BF-4B40-83E7-C9BC68FDDB0E}" type="datetimeFigureOut">
              <a:rPr lang="en-US" smtClean="0"/>
              <a:t>12/2/2021</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62328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p:txBody>
          <a:bodyPr/>
          <a:lstStyle/>
          <a:p>
            <a:fld id="{E69B9EE9-F3BF-4B40-83E7-C9BC68FDDB0E}" type="datetimeFigureOut">
              <a:rPr lang="en-US" smtClean="0"/>
              <a:t>12/2/2021</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63740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lang="en-US"/>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p:txBody>
          <a:bodyPr/>
          <a:lstStyle/>
          <a:p>
            <a:fld id="{E69B9EE9-F3BF-4B40-83E7-C9BC68FDDB0E}" type="datetimeFigureOut">
              <a:rPr lang="en-US" smtClean="0"/>
              <a:t>12/2/2021</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804034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p:txBody>
          <a:bodyPr/>
          <a:lstStyle/>
          <a:p>
            <a:r>
              <a:rPr lang="vi-VN"/>
              <a:t>Bấm để sửa kiểu tiêu đề Bản cái</a:t>
            </a:r>
            <a:endParaRPr lang="en-US"/>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p:txBody>
          <a:bodyPr/>
          <a:lstStyle/>
          <a:p>
            <a:fld id="{E69B9EE9-F3BF-4B40-83E7-C9BC68FDDB0E}" type="datetimeFigureOut">
              <a:rPr lang="en-US" smtClean="0"/>
              <a:t>12/2/2021</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27513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D879A2A8-38B1-47A5-9EC9-8A3E05FC03EF}"/>
              </a:ext>
            </a:extLst>
          </p:cNvPr>
          <p:cNvSpPr txBox="1"/>
          <p:nvPr userDrawn="1"/>
        </p:nvSpPr>
        <p:spPr>
          <a:xfrm>
            <a:off x="0" y="-1512332"/>
            <a:ext cx="12192000" cy="369332"/>
          </a:xfrm>
          <a:prstGeom prst="rect">
            <a:avLst/>
          </a:prstGeom>
          <a:noFill/>
        </p:spPr>
        <p:txBody>
          <a:bodyPr vert="horz" wrap="none" lIns="0" tIns="0" rIns="0" bIns="0"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76CB0E7E-7BDA-4369-B06E-95E5B313A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Text Placeholder 2">
            <a:extLst>
              <a:ext uri="{FF2B5EF4-FFF2-40B4-BE49-F238E27FC236}">
                <a16:creationId xmlns:a16="http://schemas.microsoft.com/office/drawing/2014/main" id="{6FF2DE87-7D95-4722-9EE5-248D158C7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Date Placeholder 3">
            <a:extLst>
              <a:ext uri="{FF2B5EF4-FFF2-40B4-BE49-F238E27FC236}">
                <a16:creationId xmlns:a16="http://schemas.microsoft.com/office/drawing/2014/main" id="{57D0A038-BC78-4ECC-BEFF-CCB515E48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t>12/2/2021</a:t>
            </a:fld>
            <a:endParaRPr lang="en-US"/>
          </a:p>
        </p:txBody>
      </p:sp>
      <p:sp>
        <p:nvSpPr>
          <p:cNvPr id="5" name="Footer Placeholder 4">
            <a:extLst>
              <a:ext uri="{FF2B5EF4-FFF2-40B4-BE49-F238E27FC236}">
                <a16:creationId xmlns:a16="http://schemas.microsoft.com/office/drawing/2014/main" id="{50ECDB14-4F91-4B5C-8ACA-1B5E7E69B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30118F-80C4-4861-A4D3-A50D382E7D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t>‹#›</a:t>
            </a:fld>
            <a:endParaRPr lang="en-US"/>
          </a:p>
        </p:txBody>
      </p:sp>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8146389"/>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49" r:id="rId3"/>
    <p:sldLayoutId id="2147483657" r:id="rId4"/>
    <p:sldLayoutId id="2147483650"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1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Hình ảnh 12">
            <a:extLst>
              <a:ext uri="{FF2B5EF4-FFF2-40B4-BE49-F238E27FC236}">
                <a16:creationId xmlns:a16="http://schemas.microsoft.com/office/drawing/2014/main" id="{584AA9D6-FEF7-4ACF-B5CE-C67B85D9B6B7}"/>
              </a:ext>
            </a:extLst>
          </p:cNvPr>
          <p:cNvPicPr>
            <a:picLocks noChangeAspect="1"/>
          </p:cNvPicPr>
          <p:nvPr/>
        </p:nvPicPr>
        <p:blipFill rotWithShape="1">
          <a:blip r:embed="rId2">
            <a:extLst>
              <a:ext uri="{28A0092B-C50C-407E-A947-70E740481C1C}">
                <a14:useLocalDpi xmlns:a14="http://schemas.microsoft.com/office/drawing/2010/main" val="0"/>
              </a:ext>
            </a:extLst>
          </a:blip>
          <a:srcRect b="8889"/>
          <a:stretch/>
        </p:blipFill>
        <p:spPr>
          <a:xfrm>
            <a:off x="0" y="0"/>
            <a:ext cx="12192000" cy="6858000"/>
          </a:xfrm>
          <a:prstGeom prst="rect">
            <a:avLst/>
          </a:prstGeom>
        </p:spPr>
      </p:pic>
    </p:spTree>
    <p:extLst>
      <p:ext uri="{BB962C8B-B14F-4D97-AF65-F5344CB8AC3E}">
        <p14:creationId xmlns:p14="http://schemas.microsoft.com/office/powerpoint/2010/main" val="1985223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Hình chữ nhật 23">
            <a:extLst>
              <a:ext uri="{FF2B5EF4-FFF2-40B4-BE49-F238E27FC236}">
                <a16:creationId xmlns:a16="http://schemas.microsoft.com/office/drawing/2014/main" id="{1BCB0DF6-6233-4367-A2E5-D87CA04A5CAF}"/>
              </a:ext>
            </a:extLst>
          </p:cNvPr>
          <p:cNvSpPr/>
          <p:nvPr/>
        </p:nvSpPr>
        <p:spPr>
          <a:xfrm>
            <a:off x="0" y="0"/>
            <a:ext cx="12192000" cy="6858000"/>
          </a:xfrm>
          <a:prstGeom prst="rect">
            <a:avLst/>
          </a:prstGeom>
          <a:solidFill>
            <a:srgbClr val="F8F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peech Bubble: Rectangle with Corners Rounded 5">
            <a:extLst>
              <a:ext uri="{FF2B5EF4-FFF2-40B4-BE49-F238E27FC236}">
                <a16:creationId xmlns:a16="http://schemas.microsoft.com/office/drawing/2014/main" id="{D803A455-5AEF-4372-AF1A-E558F70C7510}"/>
              </a:ext>
            </a:extLst>
          </p:cNvPr>
          <p:cNvSpPr/>
          <p:nvPr/>
        </p:nvSpPr>
        <p:spPr>
          <a:xfrm>
            <a:off x="1930400" y="3911600"/>
            <a:ext cx="9085942" cy="1596571"/>
          </a:xfrm>
          <a:prstGeom prst="wedgeRoundRectCallout">
            <a:avLst>
              <a:gd name="adj1" fmla="val -23101"/>
              <a:gd name="adj2" fmla="val 46769"/>
              <a:gd name="adj3" fmla="val 16667"/>
            </a:avLst>
          </a:prstGeom>
          <a:solidFill>
            <a:schemeClr val="accent4">
              <a:lumMod val="40000"/>
              <a:lumOff val="60000"/>
            </a:schemeClr>
          </a:solidFill>
          <a:ln>
            <a:noFill/>
          </a:ln>
          <a:effectLst>
            <a:innerShdw blurRad="63500" dist="50800">
              <a:prstClr val="black">
                <a:alpha val="50000"/>
              </a:prstClr>
            </a:innerShdw>
          </a:effectLst>
          <a:scene3d>
            <a:camera prst="orthographicFront">
              <a:rot lat="0" lon="0" rev="0"/>
            </a:camera>
            <a:lightRig rig="balanced" dir="t">
              <a:rot lat="0" lon="0" rev="8700000"/>
            </a:lightRig>
          </a:scene3d>
          <a:sp3d>
            <a:bevelT w="190500" h="38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2060"/>
                </a:solidFill>
              </a:rPr>
              <a:t>13,86 x 1000 = ...</a:t>
            </a:r>
            <a:endParaRPr lang="vi-VN" sz="3600" dirty="0">
              <a:solidFill>
                <a:srgbClr val="002060"/>
              </a:solidFill>
            </a:endParaRPr>
          </a:p>
        </p:txBody>
      </p:sp>
      <p:sp>
        <p:nvSpPr>
          <p:cNvPr id="9" name="A1">
            <a:extLst>
              <a:ext uri="{FF2B5EF4-FFF2-40B4-BE49-F238E27FC236}">
                <a16:creationId xmlns:a16="http://schemas.microsoft.com/office/drawing/2014/main" id="{E3198CCC-513E-432C-8F33-6F8AD078BFA2}"/>
              </a:ext>
            </a:extLst>
          </p:cNvPr>
          <p:cNvSpPr/>
          <p:nvPr/>
        </p:nvSpPr>
        <p:spPr>
          <a:xfrm>
            <a:off x="3468915" y="852715"/>
            <a:ext cx="2220686" cy="914400"/>
          </a:xfrm>
          <a:prstGeom prst="ellipse">
            <a:avLst/>
          </a:prstGeom>
          <a:solidFill>
            <a:srgbClr val="FFFF00"/>
          </a:solidFill>
          <a:ln>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82550" h="38100" prst="coolSlant"/>
            </a:sp3d>
          </a:bodyPr>
          <a:lstStyle/>
          <a:p>
            <a:pPr algn="ctr"/>
            <a:r>
              <a:rPr lang="en-US" sz="2400" dirty="0">
                <a:solidFill>
                  <a:srgbClr val="002060"/>
                </a:solidFill>
                <a:effectLst>
                  <a:innerShdw blurRad="63500" dist="50800" dir="13500000">
                    <a:prstClr val="black">
                      <a:alpha val="50000"/>
                    </a:prstClr>
                  </a:innerShdw>
                </a:effectLst>
                <a:latin typeface="+mj-lt"/>
              </a:rPr>
              <a:t>A</a:t>
            </a:r>
            <a:r>
              <a:rPr lang="en-US" sz="2400">
                <a:solidFill>
                  <a:srgbClr val="002060"/>
                </a:solidFill>
                <a:effectLst>
                  <a:innerShdw blurRad="63500" dist="50800" dir="13500000">
                    <a:prstClr val="black">
                      <a:alpha val="50000"/>
                    </a:prstClr>
                  </a:innerShdw>
                </a:effectLst>
                <a:latin typeface="+mj-lt"/>
              </a:rPr>
              <a:t>: 13860</a:t>
            </a:r>
            <a:endParaRPr lang="vi-VN" sz="2400" dirty="0">
              <a:solidFill>
                <a:srgbClr val="002060"/>
              </a:solidFill>
              <a:effectLst>
                <a:innerShdw blurRad="63500" dist="50800" dir="13500000">
                  <a:prstClr val="black">
                    <a:alpha val="50000"/>
                  </a:prstClr>
                </a:innerShdw>
              </a:effectLst>
              <a:latin typeface="+mj-lt"/>
            </a:endParaRPr>
          </a:p>
        </p:txBody>
      </p:sp>
      <p:sp>
        <p:nvSpPr>
          <p:cNvPr id="10" name="B1">
            <a:extLst>
              <a:ext uri="{FF2B5EF4-FFF2-40B4-BE49-F238E27FC236}">
                <a16:creationId xmlns:a16="http://schemas.microsoft.com/office/drawing/2014/main" id="{AA03CB6B-691D-4395-A61F-9AB103B71C1C}"/>
              </a:ext>
            </a:extLst>
          </p:cNvPr>
          <p:cNvSpPr/>
          <p:nvPr/>
        </p:nvSpPr>
        <p:spPr>
          <a:xfrm>
            <a:off x="7641773" y="852715"/>
            <a:ext cx="2220686" cy="914400"/>
          </a:xfrm>
          <a:prstGeom prst="ellipse">
            <a:avLst/>
          </a:prstGeom>
          <a:solidFill>
            <a:srgbClr val="FFFF00"/>
          </a:solidFill>
          <a:ln>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82550" h="38100" prst="coolSlant"/>
            </a:sp3d>
          </a:bodyPr>
          <a:lstStyle/>
          <a:p>
            <a:pPr algn="ctr"/>
            <a:r>
              <a:rPr lang="en-US" sz="2400" dirty="0">
                <a:solidFill>
                  <a:srgbClr val="002060"/>
                </a:solidFill>
                <a:effectLst>
                  <a:innerShdw blurRad="63500" dist="50800" dir="13500000">
                    <a:prstClr val="black">
                      <a:alpha val="50000"/>
                    </a:prstClr>
                  </a:innerShdw>
                </a:effectLst>
                <a:latin typeface="+mj-lt"/>
              </a:rPr>
              <a:t>B</a:t>
            </a:r>
            <a:r>
              <a:rPr lang="en-US" sz="2400">
                <a:solidFill>
                  <a:srgbClr val="002060"/>
                </a:solidFill>
                <a:effectLst>
                  <a:innerShdw blurRad="63500" dist="50800" dir="13500000">
                    <a:prstClr val="black">
                      <a:alpha val="50000"/>
                    </a:prstClr>
                  </a:innerShdw>
                </a:effectLst>
                <a:latin typeface="+mj-lt"/>
              </a:rPr>
              <a:t>: 138,6</a:t>
            </a:r>
            <a:endParaRPr lang="vi-VN" sz="2400" dirty="0">
              <a:solidFill>
                <a:srgbClr val="002060"/>
              </a:solidFill>
              <a:effectLst>
                <a:innerShdw blurRad="63500" dist="50800" dir="13500000">
                  <a:prstClr val="black">
                    <a:alpha val="50000"/>
                  </a:prstClr>
                </a:innerShdw>
              </a:effectLst>
              <a:latin typeface="+mj-lt"/>
            </a:endParaRPr>
          </a:p>
        </p:txBody>
      </p:sp>
      <p:sp>
        <p:nvSpPr>
          <p:cNvPr id="11" name="C1">
            <a:extLst>
              <a:ext uri="{FF2B5EF4-FFF2-40B4-BE49-F238E27FC236}">
                <a16:creationId xmlns:a16="http://schemas.microsoft.com/office/drawing/2014/main" id="{59A3D2AD-AA0D-4D2A-9711-EEEC6E727140}"/>
              </a:ext>
            </a:extLst>
          </p:cNvPr>
          <p:cNvSpPr/>
          <p:nvPr/>
        </p:nvSpPr>
        <p:spPr>
          <a:xfrm>
            <a:off x="3468915" y="2238829"/>
            <a:ext cx="2220686" cy="914400"/>
          </a:xfrm>
          <a:prstGeom prst="ellipse">
            <a:avLst/>
          </a:prstGeom>
          <a:solidFill>
            <a:srgbClr val="FFFF00"/>
          </a:solidFill>
          <a:ln>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82550" h="38100" prst="coolSlant"/>
            </a:sp3d>
          </a:bodyPr>
          <a:lstStyle/>
          <a:p>
            <a:pPr algn="ctr"/>
            <a:r>
              <a:rPr lang="en-US" sz="2400" dirty="0">
                <a:solidFill>
                  <a:srgbClr val="002060"/>
                </a:solidFill>
                <a:effectLst>
                  <a:innerShdw blurRad="63500" dist="50800" dir="13500000">
                    <a:prstClr val="black">
                      <a:alpha val="50000"/>
                    </a:prstClr>
                  </a:innerShdw>
                </a:effectLst>
                <a:latin typeface="+mj-lt"/>
              </a:rPr>
              <a:t>C</a:t>
            </a:r>
            <a:r>
              <a:rPr lang="en-US" sz="2400">
                <a:solidFill>
                  <a:srgbClr val="002060"/>
                </a:solidFill>
                <a:effectLst>
                  <a:innerShdw blurRad="63500" dist="50800" dir="13500000">
                    <a:prstClr val="black">
                      <a:alpha val="50000"/>
                    </a:prstClr>
                  </a:innerShdw>
                </a:effectLst>
                <a:latin typeface="+mj-lt"/>
              </a:rPr>
              <a:t>: 1386</a:t>
            </a:r>
            <a:endParaRPr lang="vi-VN" sz="2400" dirty="0">
              <a:solidFill>
                <a:srgbClr val="002060"/>
              </a:solidFill>
              <a:effectLst>
                <a:innerShdw blurRad="63500" dist="50800" dir="13500000">
                  <a:prstClr val="black">
                    <a:alpha val="50000"/>
                  </a:prstClr>
                </a:innerShdw>
              </a:effectLst>
              <a:latin typeface="+mj-lt"/>
            </a:endParaRPr>
          </a:p>
        </p:txBody>
      </p:sp>
      <p:sp>
        <p:nvSpPr>
          <p:cNvPr id="12" name="D1">
            <a:extLst>
              <a:ext uri="{FF2B5EF4-FFF2-40B4-BE49-F238E27FC236}">
                <a16:creationId xmlns:a16="http://schemas.microsoft.com/office/drawing/2014/main" id="{D72D8A88-823E-4713-B5C4-63B3E59D5A1F}"/>
              </a:ext>
            </a:extLst>
          </p:cNvPr>
          <p:cNvSpPr/>
          <p:nvPr/>
        </p:nvSpPr>
        <p:spPr>
          <a:xfrm>
            <a:off x="7641773" y="2256972"/>
            <a:ext cx="2220686" cy="914400"/>
          </a:xfrm>
          <a:prstGeom prst="ellipse">
            <a:avLst/>
          </a:prstGeom>
          <a:solidFill>
            <a:srgbClr val="FFFF00"/>
          </a:solidFill>
          <a:ln>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82550" h="38100" prst="coolSlant"/>
            </a:sp3d>
          </a:bodyPr>
          <a:lstStyle/>
          <a:p>
            <a:pPr algn="ctr"/>
            <a:r>
              <a:rPr lang="en-US" sz="2400" dirty="0">
                <a:solidFill>
                  <a:srgbClr val="002060"/>
                </a:solidFill>
                <a:effectLst>
                  <a:innerShdw blurRad="63500" dist="50800" dir="13500000">
                    <a:prstClr val="black">
                      <a:alpha val="50000"/>
                    </a:prstClr>
                  </a:innerShdw>
                </a:effectLst>
                <a:latin typeface="+mj-lt"/>
              </a:rPr>
              <a:t>D</a:t>
            </a:r>
            <a:r>
              <a:rPr lang="en-US" sz="2400">
                <a:solidFill>
                  <a:srgbClr val="002060"/>
                </a:solidFill>
                <a:effectLst>
                  <a:innerShdw blurRad="63500" dist="50800" dir="13500000">
                    <a:prstClr val="black">
                      <a:alpha val="50000"/>
                    </a:prstClr>
                  </a:innerShdw>
                </a:effectLst>
                <a:latin typeface="+mj-lt"/>
              </a:rPr>
              <a:t>: 1,386</a:t>
            </a:r>
            <a:endParaRPr lang="vi-VN" sz="2400" dirty="0">
              <a:solidFill>
                <a:srgbClr val="002060"/>
              </a:solidFill>
              <a:effectLst>
                <a:innerShdw blurRad="63500" dist="50800" dir="13500000">
                  <a:prstClr val="black">
                    <a:alpha val="50000"/>
                  </a:prstClr>
                </a:innerShdw>
              </a:effectLst>
              <a:latin typeface="+mj-lt"/>
            </a:endParaRPr>
          </a:p>
        </p:txBody>
      </p:sp>
    </p:spTree>
    <p:extLst>
      <p:ext uri="{BB962C8B-B14F-4D97-AF65-F5344CB8AC3E}">
        <p14:creationId xmlns:p14="http://schemas.microsoft.com/office/powerpoint/2010/main" val="46605096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50"/>
                                        <p:tgtEl>
                                          <p:spTgt spid="9"/>
                                        </p:tgtEl>
                                      </p:cBhvr>
                                    </p:animEffect>
                                    <p:anim calcmode="lin" valueType="num">
                                      <p:cBhvr>
                                        <p:cTn id="15" dur="250" fill="hold"/>
                                        <p:tgtEl>
                                          <p:spTgt spid="9"/>
                                        </p:tgtEl>
                                        <p:attrNameLst>
                                          <p:attrName>ppt_x</p:attrName>
                                        </p:attrNameLst>
                                      </p:cBhvr>
                                      <p:tavLst>
                                        <p:tav tm="0">
                                          <p:val>
                                            <p:strVal val="#ppt_x"/>
                                          </p:val>
                                        </p:tav>
                                        <p:tav tm="100000">
                                          <p:val>
                                            <p:strVal val="#ppt_x"/>
                                          </p:val>
                                        </p:tav>
                                      </p:tavLst>
                                    </p:anim>
                                    <p:anim calcmode="lin" valueType="num">
                                      <p:cBhvr>
                                        <p:cTn id="16" dur="250" fill="hold"/>
                                        <p:tgtEl>
                                          <p:spTgt spid="9"/>
                                        </p:tgtEl>
                                        <p:attrNameLst>
                                          <p:attrName>ppt_y</p:attrName>
                                        </p:attrNameLst>
                                      </p:cBhvr>
                                      <p:tavLst>
                                        <p:tav tm="0">
                                          <p:val>
                                            <p:strVal val="#ppt_y+.1"/>
                                          </p:val>
                                        </p:tav>
                                        <p:tav tm="100000">
                                          <p:val>
                                            <p:strVal val="#ppt_y"/>
                                          </p:val>
                                        </p:tav>
                                      </p:tavLst>
                                    </p:anim>
                                  </p:childTnLst>
                                </p:cTn>
                              </p:par>
                            </p:childTnLst>
                          </p:cTn>
                        </p:par>
                        <p:par>
                          <p:cTn id="17" fill="hold">
                            <p:stCondLst>
                              <p:cond delay="250"/>
                            </p:stCondLst>
                            <p:childTnLst>
                              <p:par>
                                <p:cTn id="18" presetID="42"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anim calcmode="lin" valueType="num">
                                      <p:cBhvr>
                                        <p:cTn id="21" dur="500" fill="hold"/>
                                        <p:tgtEl>
                                          <p:spTgt spid="10"/>
                                        </p:tgtEl>
                                        <p:attrNameLst>
                                          <p:attrName>ppt_x</p:attrName>
                                        </p:attrNameLst>
                                      </p:cBhvr>
                                      <p:tavLst>
                                        <p:tav tm="0">
                                          <p:val>
                                            <p:strVal val="#ppt_x"/>
                                          </p:val>
                                        </p:tav>
                                        <p:tav tm="100000">
                                          <p:val>
                                            <p:strVal val="#ppt_x"/>
                                          </p:val>
                                        </p:tav>
                                      </p:tavLst>
                                    </p:anim>
                                    <p:anim calcmode="lin" valueType="num">
                                      <p:cBhvr>
                                        <p:cTn id="22" dur="500" fill="hold"/>
                                        <p:tgtEl>
                                          <p:spTgt spid="10"/>
                                        </p:tgtEl>
                                        <p:attrNameLst>
                                          <p:attrName>ppt_y</p:attrName>
                                        </p:attrNameLst>
                                      </p:cBhvr>
                                      <p:tavLst>
                                        <p:tav tm="0">
                                          <p:val>
                                            <p:strVal val="#ppt_y+.1"/>
                                          </p:val>
                                        </p:tav>
                                        <p:tav tm="100000">
                                          <p:val>
                                            <p:strVal val="#ppt_y"/>
                                          </p:val>
                                        </p:tav>
                                      </p:tavLst>
                                    </p:anim>
                                  </p:childTnLst>
                                </p:cTn>
                              </p:par>
                            </p:childTnLst>
                          </p:cTn>
                        </p:par>
                        <p:par>
                          <p:cTn id="23" fill="hold">
                            <p:stCondLst>
                              <p:cond delay="75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anim calcmode="lin" valueType="num">
                                      <p:cBhvr>
                                        <p:cTn id="27" dur="500" fill="hold"/>
                                        <p:tgtEl>
                                          <p:spTgt spid="11"/>
                                        </p:tgtEl>
                                        <p:attrNameLst>
                                          <p:attrName>ppt_x</p:attrName>
                                        </p:attrNameLst>
                                      </p:cBhvr>
                                      <p:tavLst>
                                        <p:tav tm="0">
                                          <p:val>
                                            <p:strVal val="#ppt_x"/>
                                          </p:val>
                                        </p:tav>
                                        <p:tav tm="100000">
                                          <p:val>
                                            <p:strVal val="#ppt_x"/>
                                          </p:val>
                                        </p:tav>
                                      </p:tavLst>
                                    </p:anim>
                                    <p:anim calcmode="lin" valueType="num">
                                      <p:cBhvr>
                                        <p:cTn id="28" dur="5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1250"/>
                            </p:stCondLst>
                            <p:childTnLst>
                              <p:par>
                                <p:cTn id="30" presetID="42"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anim calcmode="lin" valueType="num">
                                      <p:cBhvr>
                                        <p:cTn id="33" dur="500" fill="hold"/>
                                        <p:tgtEl>
                                          <p:spTgt spid="12"/>
                                        </p:tgtEl>
                                        <p:attrNameLst>
                                          <p:attrName>ppt_x</p:attrName>
                                        </p:attrNameLst>
                                      </p:cBhvr>
                                      <p:tavLst>
                                        <p:tav tm="0">
                                          <p:val>
                                            <p:strVal val="#ppt_x"/>
                                          </p:val>
                                        </p:tav>
                                        <p:tav tm="100000">
                                          <p:val>
                                            <p:strVal val="#ppt_x"/>
                                          </p:val>
                                        </p:tav>
                                      </p:tavLst>
                                    </p:anim>
                                    <p:anim calcmode="lin" valueType="num">
                                      <p:cBhvr>
                                        <p:cTn id="3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50" fill="hold"/>
                                        <p:tgtEl>
                                          <p:spTgt spid="10"/>
                                        </p:tgtEl>
                                        <p:attrNameLst>
                                          <p:attrName>fillcolor</p:attrName>
                                        </p:attrNameLst>
                                      </p:cBhvr>
                                      <p:to>
                                        <a:schemeClr val="accent2"/>
                                      </p:to>
                                    </p:animClr>
                                    <p:set>
                                      <p:cBhvr>
                                        <p:cTn id="40" dur="250" fill="hold"/>
                                        <p:tgtEl>
                                          <p:spTgt spid="10"/>
                                        </p:tgtEl>
                                        <p:attrNameLst>
                                          <p:attrName>fill.type</p:attrName>
                                        </p:attrNameLst>
                                      </p:cBhvr>
                                      <p:to>
                                        <p:strVal val="solid"/>
                                      </p:to>
                                    </p:set>
                                    <p:set>
                                      <p:cBhvr>
                                        <p:cTn id="41" dur="250" fill="hold"/>
                                        <p:tgtEl>
                                          <p:spTgt spid="10"/>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3" name="voltage.wav"/>
                                        </p:tgtEl>
                                      </p:cMediaNode>
                                    </p:audio>
                                  </p:subTnLst>
                                </p:cTn>
                              </p:par>
                            </p:childTnLst>
                          </p:cTn>
                        </p:par>
                      </p:childTnLst>
                    </p:cTn>
                  </p:par>
                </p:childTnLst>
              </p:cTn>
              <p:nextCondLst>
                <p:cond evt="onClick" delay="0">
                  <p:tgtEl>
                    <p:spTgt spid="10"/>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50" fill="hold"/>
                                        <p:tgtEl>
                                          <p:spTgt spid="12"/>
                                        </p:tgtEl>
                                        <p:attrNameLst>
                                          <p:attrName>fillcolor</p:attrName>
                                        </p:attrNameLst>
                                      </p:cBhvr>
                                      <p:to>
                                        <a:schemeClr val="accent2"/>
                                      </p:to>
                                    </p:animClr>
                                    <p:set>
                                      <p:cBhvr>
                                        <p:cTn id="47" dur="250" fill="hold"/>
                                        <p:tgtEl>
                                          <p:spTgt spid="12"/>
                                        </p:tgtEl>
                                        <p:attrNameLst>
                                          <p:attrName>fill.type</p:attrName>
                                        </p:attrNameLst>
                                      </p:cBhvr>
                                      <p:to>
                                        <p:strVal val="solid"/>
                                      </p:to>
                                    </p:set>
                                    <p:set>
                                      <p:cBhvr>
                                        <p:cTn id="48" dur="250" fill="hold"/>
                                        <p:tgtEl>
                                          <p:spTgt spid="12"/>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3" name="voltage.wav"/>
                                        </p:tgtEl>
                                      </p:cMediaNode>
                                    </p:audio>
                                  </p:subTnLst>
                                </p:cTn>
                              </p:par>
                            </p:childTnLst>
                          </p:cTn>
                        </p:par>
                      </p:childTnLst>
                    </p:cTn>
                  </p:par>
                </p:childTnLst>
              </p:cTn>
              <p:nextCondLst>
                <p:cond evt="onClick" delay="0">
                  <p:tgtEl>
                    <p:spTgt spid="12"/>
                  </p:tgtEl>
                </p:cond>
              </p:nextCondLst>
            </p:seq>
            <p:seq concurrent="1" nextAc="seek">
              <p:cTn id="49" restart="whenNotActive" fill="hold" evtFilter="cancelBubble" nodeType="interactiveSeq">
                <p:stCondLst>
                  <p:cond evt="onClick" delay="0">
                    <p:tgtEl>
                      <p:spTgt spid="9"/>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250" fill="hold"/>
                                        <p:tgtEl>
                                          <p:spTgt spid="9"/>
                                        </p:tgtEl>
                                        <p:attrNameLst>
                                          <p:attrName>fillcolor</p:attrName>
                                        </p:attrNameLst>
                                      </p:cBhvr>
                                      <p:to>
                                        <a:srgbClr val="00B050"/>
                                      </p:to>
                                    </p:animClr>
                                    <p:set>
                                      <p:cBhvr>
                                        <p:cTn id="54" dur="250" fill="hold"/>
                                        <p:tgtEl>
                                          <p:spTgt spid="9"/>
                                        </p:tgtEl>
                                        <p:attrNameLst>
                                          <p:attrName>fill.type</p:attrName>
                                        </p:attrNameLst>
                                      </p:cBhvr>
                                      <p:to>
                                        <p:strVal val="solid"/>
                                      </p:to>
                                    </p:set>
                                    <p:set>
                                      <p:cBhvr>
                                        <p:cTn id="55" dur="250" fill="hold"/>
                                        <p:tgtEl>
                                          <p:spTgt spid="9"/>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9"/>
                  </p:tgtEl>
                </p:cond>
              </p:nextCondLst>
            </p:seq>
            <p:seq concurrent="1" nextAc="seek">
              <p:cTn id="56" restart="whenNotActive" fill="hold" evtFilter="cancelBubble" nodeType="interactiveSeq">
                <p:stCondLst>
                  <p:cond evt="onClick" delay="0">
                    <p:tgtEl>
                      <p:spTgt spid="11"/>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250" fill="hold"/>
                                        <p:tgtEl>
                                          <p:spTgt spid="11"/>
                                        </p:tgtEl>
                                        <p:attrNameLst>
                                          <p:attrName>fillcolor</p:attrName>
                                        </p:attrNameLst>
                                      </p:cBhvr>
                                      <p:to>
                                        <a:schemeClr val="accent2"/>
                                      </p:to>
                                    </p:animClr>
                                    <p:set>
                                      <p:cBhvr>
                                        <p:cTn id="61" dur="250" fill="hold"/>
                                        <p:tgtEl>
                                          <p:spTgt spid="11"/>
                                        </p:tgtEl>
                                        <p:attrNameLst>
                                          <p:attrName>fill.type</p:attrName>
                                        </p:attrNameLst>
                                      </p:cBhvr>
                                      <p:to>
                                        <p:strVal val="solid"/>
                                      </p:to>
                                    </p:set>
                                    <p:set>
                                      <p:cBhvr>
                                        <p:cTn id="62" dur="250" fill="hold"/>
                                        <p:tgtEl>
                                          <p:spTgt spid="11"/>
                                        </p:tgtEl>
                                        <p:attrNameLst>
                                          <p:attrName>fill.on</p:attrName>
                                        </p:attrNameLst>
                                      </p:cBhvr>
                                      <p:to>
                                        <p:strVal val="true"/>
                                      </p:to>
                                    </p:set>
                                  </p:childTnLst>
                                  <p:subTnLst>
                                    <p:audio>
                                      <p:cMediaNode>
                                        <p:cTn display="0" masterRel="sameClick">
                                          <p:stCondLst>
                                            <p:cond evt="begin" delay="0">
                                              <p:tn val="59"/>
                                            </p:cond>
                                          </p:stCondLst>
                                          <p:endCondLst>
                                            <p:cond evt="onStopAudio" delay="0">
                                              <p:tgtEl>
                                                <p:sldTgt/>
                                              </p:tgtEl>
                                            </p:cond>
                                          </p:endCondLst>
                                        </p:cTn>
                                        <p:tgtEl>
                                          <p:sndTgt r:embed="rId3" name="voltage.wav"/>
                                        </p:tgtEl>
                                      </p:cMediaNode>
                                    </p:audio>
                                  </p:subTnLst>
                                </p:cTn>
                              </p:par>
                            </p:childTnLst>
                          </p:cTn>
                        </p:par>
                      </p:childTnLst>
                    </p:cTn>
                  </p:par>
                </p:childTnLst>
              </p:cTn>
              <p:nextCondLst>
                <p:cond evt="onClick" delay="0">
                  <p:tgtEl>
                    <p:spTgt spid="11"/>
                  </p:tgtEl>
                </p:cond>
              </p:nextCondLst>
            </p:seq>
          </p:childTnLst>
        </p:cTn>
      </p:par>
    </p:tnLst>
    <p:bldLst>
      <p:bldP spid="6" grpId="0" animBg="1"/>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Hình chữ nhật 23">
            <a:extLst>
              <a:ext uri="{FF2B5EF4-FFF2-40B4-BE49-F238E27FC236}">
                <a16:creationId xmlns:a16="http://schemas.microsoft.com/office/drawing/2014/main" id="{A549ED8E-5734-457E-8785-D93EC08FA6CB}"/>
              </a:ext>
            </a:extLst>
          </p:cNvPr>
          <p:cNvSpPr/>
          <p:nvPr/>
        </p:nvSpPr>
        <p:spPr>
          <a:xfrm>
            <a:off x="0" y="0"/>
            <a:ext cx="12192000" cy="6858000"/>
          </a:xfrm>
          <a:prstGeom prst="rect">
            <a:avLst/>
          </a:prstGeom>
          <a:solidFill>
            <a:srgbClr val="F8F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peech Bubble: Rectangle with Corners Rounded 5">
            <a:extLst>
              <a:ext uri="{FF2B5EF4-FFF2-40B4-BE49-F238E27FC236}">
                <a16:creationId xmlns:a16="http://schemas.microsoft.com/office/drawing/2014/main" id="{D803A455-5AEF-4372-AF1A-E558F70C7510}"/>
              </a:ext>
            </a:extLst>
          </p:cNvPr>
          <p:cNvSpPr/>
          <p:nvPr/>
        </p:nvSpPr>
        <p:spPr>
          <a:xfrm>
            <a:off x="1930400" y="3911600"/>
            <a:ext cx="9085942" cy="1596571"/>
          </a:xfrm>
          <a:prstGeom prst="wedgeRoundRectCallout">
            <a:avLst>
              <a:gd name="adj1" fmla="val -23101"/>
              <a:gd name="adj2" fmla="val 46769"/>
              <a:gd name="adj3" fmla="val 16667"/>
            </a:avLst>
          </a:prstGeom>
          <a:solidFill>
            <a:schemeClr val="accent4">
              <a:lumMod val="40000"/>
              <a:lumOff val="60000"/>
            </a:schemeClr>
          </a:solidFill>
          <a:ln>
            <a:noFill/>
          </a:ln>
          <a:effectLst>
            <a:innerShdw blurRad="63500" dist="50800">
              <a:prstClr val="black">
                <a:alpha val="50000"/>
              </a:prstClr>
            </a:innerShdw>
          </a:effectLst>
          <a:scene3d>
            <a:camera prst="orthographicFront">
              <a:rot lat="0" lon="0" rev="0"/>
            </a:camera>
            <a:lightRig rig="balanced" dir="t">
              <a:rot lat="0" lon="0" rev="8700000"/>
            </a:lightRig>
          </a:scene3d>
          <a:sp3d>
            <a:bevelT w="190500" h="38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002060"/>
                </a:solidFill>
              </a:rPr>
              <a:t>0,725 x 100 = ...</a:t>
            </a:r>
            <a:endParaRPr lang="vi-VN" sz="6600" dirty="0">
              <a:solidFill>
                <a:srgbClr val="002060"/>
              </a:solidFill>
            </a:endParaRPr>
          </a:p>
        </p:txBody>
      </p:sp>
      <p:sp>
        <p:nvSpPr>
          <p:cNvPr id="9" name="A1">
            <a:extLst>
              <a:ext uri="{FF2B5EF4-FFF2-40B4-BE49-F238E27FC236}">
                <a16:creationId xmlns:a16="http://schemas.microsoft.com/office/drawing/2014/main" id="{E3198CCC-513E-432C-8F33-6F8AD078BFA2}"/>
              </a:ext>
            </a:extLst>
          </p:cNvPr>
          <p:cNvSpPr/>
          <p:nvPr/>
        </p:nvSpPr>
        <p:spPr>
          <a:xfrm>
            <a:off x="3468915" y="852715"/>
            <a:ext cx="2220686" cy="914400"/>
          </a:xfrm>
          <a:prstGeom prst="ellipse">
            <a:avLst/>
          </a:prstGeom>
          <a:solidFill>
            <a:srgbClr val="FFFF00"/>
          </a:solidFill>
          <a:ln>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82550" h="38100" prst="coolSlant"/>
            </a:sp3d>
          </a:bodyPr>
          <a:lstStyle/>
          <a:p>
            <a:pPr algn="ctr"/>
            <a:r>
              <a:rPr lang="en-US" sz="2800" dirty="0">
                <a:solidFill>
                  <a:srgbClr val="002060"/>
                </a:solidFill>
                <a:effectLst>
                  <a:innerShdw blurRad="63500" dist="50800" dir="13500000">
                    <a:prstClr val="black">
                      <a:alpha val="50000"/>
                    </a:prstClr>
                  </a:innerShdw>
                </a:effectLst>
              </a:rPr>
              <a:t>A</a:t>
            </a:r>
            <a:r>
              <a:rPr lang="en-US" sz="2800">
                <a:solidFill>
                  <a:srgbClr val="002060"/>
                </a:solidFill>
                <a:effectLst>
                  <a:innerShdw blurRad="63500" dist="50800" dir="13500000">
                    <a:prstClr val="black">
                      <a:alpha val="50000"/>
                    </a:prstClr>
                  </a:innerShdw>
                </a:effectLst>
              </a:rPr>
              <a:t>: 7250</a:t>
            </a:r>
            <a:endParaRPr lang="vi-VN" sz="2800" dirty="0">
              <a:solidFill>
                <a:srgbClr val="002060"/>
              </a:solidFill>
              <a:effectLst>
                <a:innerShdw blurRad="63500" dist="50800" dir="13500000">
                  <a:prstClr val="black">
                    <a:alpha val="50000"/>
                  </a:prstClr>
                </a:innerShdw>
              </a:effectLst>
            </a:endParaRPr>
          </a:p>
        </p:txBody>
      </p:sp>
      <p:sp>
        <p:nvSpPr>
          <p:cNvPr id="10" name="B1">
            <a:extLst>
              <a:ext uri="{FF2B5EF4-FFF2-40B4-BE49-F238E27FC236}">
                <a16:creationId xmlns:a16="http://schemas.microsoft.com/office/drawing/2014/main" id="{AA03CB6B-691D-4395-A61F-9AB103B71C1C}"/>
              </a:ext>
            </a:extLst>
          </p:cNvPr>
          <p:cNvSpPr/>
          <p:nvPr/>
        </p:nvSpPr>
        <p:spPr>
          <a:xfrm>
            <a:off x="7641773" y="852715"/>
            <a:ext cx="2220686" cy="914400"/>
          </a:xfrm>
          <a:prstGeom prst="ellipse">
            <a:avLst/>
          </a:prstGeom>
          <a:solidFill>
            <a:srgbClr val="FFFF00"/>
          </a:solidFill>
          <a:ln>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82550" h="38100" prst="coolSlant"/>
            </a:sp3d>
          </a:bodyPr>
          <a:lstStyle/>
          <a:p>
            <a:pPr algn="ctr"/>
            <a:r>
              <a:rPr lang="en-US" sz="2800" dirty="0">
                <a:solidFill>
                  <a:srgbClr val="002060"/>
                </a:solidFill>
                <a:effectLst>
                  <a:innerShdw blurRad="63500" dist="50800" dir="13500000">
                    <a:prstClr val="black">
                      <a:alpha val="50000"/>
                    </a:prstClr>
                  </a:innerShdw>
                </a:effectLst>
              </a:rPr>
              <a:t>B</a:t>
            </a:r>
            <a:r>
              <a:rPr lang="en-US" sz="2800">
                <a:solidFill>
                  <a:srgbClr val="002060"/>
                </a:solidFill>
                <a:effectLst>
                  <a:innerShdw blurRad="63500" dist="50800" dir="13500000">
                    <a:prstClr val="black">
                      <a:alpha val="50000"/>
                    </a:prstClr>
                  </a:innerShdw>
                </a:effectLst>
              </a:rPr>
              <a:t>: 7,25</a:t>
            </a:r>
            <a:endParaRPr lang="vi-VN" sz="2800" dirty="0">
              <a:solidFill>
                <a:srgbClr val="002060"/>
              </a:solidFill>
              <a:effectLst>
                <a:innerShdw blurRad="63500" dist="50800" dir="13500000">
                  <a:prstClr val="black">
                    <a:alpha val="50000"/>
                  </a:prstClr>
                </a:innerShdw>
              </a:effectLst>
            </a:endParaRPr>
          </a:p>
        </p:txBody>
      </p:sp>
      <p:sp>
        <p:nvSpPr>
          <p:cNvPr id="11" name="C1">
            <a:extLst>
              <a:ext uri="{FF2B5EF4-FFF2-40B4-BE49-F238E27FC236}">
                <a16:creationId xmlns:a16="http://schemas.microsoft.com/office/drawing/2014/main" id="{59A3D2AD-AA0D-4D2A-9711-EEEC6E727140}"/>
              </a:ext>
            </a:extLst>
          </p:cNvPr>
          <p:cNvSpPr/>
          <p:nvPr/>
        </p:nvSpPr>
        <p:spPr>
          <a:xfrm>
            <a:off x="3468915" y="2238829"/>
            <a:ext cx="2220686" cy="914400"/>
          </a:xfrm>
          <a:prstGeom prst="ellipse">
            <a:avLst/>
          </a:prstGeom>
          <a:solidFill>
            <a:srgbClr val="FFFF00"/>
          </a:solidFill>
          <a:ln>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82550" h="38100" prst="coolSlant"/>
            </a:sp3d>
          </a:bodyPr>
          <a:lstStyle/>
          <a:p>
            <a:pPr algn="ctr"/>
            <a:r>
              <a:rPr lang="en-US" sz="2800" dirty="0">
                <a:solidFill>
                  <a:srgbClr val="002060"/>
                </a:solidFill>
                <a:effectLst>
                  <a:innerShdw blurRad="63500" dist="50800" dir="13500000">
                    <a:prstClr val="black">
                      <a:alpha val="50000"/>
                    </a:prstClr>
                  </a:innerShdw>
                </a:effectLst>
              </a:rPr>
              <a:t>C</a:t>
            </a:r>
            <a:r>
              <a:rPr lang="en-US" sz="2800">
                <a:solidFill>
                  <a:srgbClr val="002060"/>
                </a:solidFill>
                <a:effectLst>
                  <a:innerShdw blurRad="63500" dist="50800" dir="13500000">
                    <a:prstClr val="black">
                      <a:alpha val="50000"/>
                    </a:prstClr>
                  </a:innerShdw>
                </a:effectLst>
              </a:rPr>
              <a:t>: 725</a:t>
            </a:r>
            <a:endParaRPr lang="vi-VN" sz="2800" dirty="0">
              <a:solidFill>
                <a:srgbClr val="002060"/>
              </a:solidFill>
              <a:effectLst>
                <a:innerShdw blurRad="63500" dist="50800" dir="13500000">
                  <a:prstClr val="black">
                    <a:alpha val="50000"/>
                  </a:prstClr>
                </a:innerShdw>
              </a:effectLst>
            </a:endParaRPr>
          </a:p>
        </p:txBody>
      </p:sp>
      <p:sp>
        <p:nvSpPr>
          <p:cNvPr id="12" name="D1">
            <a:extLst>
              <a:ext uri="{FF2B5EF4-FFF2-40B4-BE49-F238E27FC236}">
                <a16:creationId xmlns:a16="http://schemas.microsoft.com/office/drawing/2014/main" id="{D72D8A88-823E-4713-B5C4-63B3E59D5A1F}"/>
              </a:ext>
            </a:extLst>
          </p:cNvPr>
          <p:cNvSpPr/>
          <p:nvPr/>
        </p:nvSpPr>
        <p:spPr>
          <a:xfrm>
            <a:off x="7641773" y="2256972"/>
            <a:ext cx="2220686" cy="914400"/>
          </a:xfrm>
          <a:prstGeom prst="ellipse">
            <a:avLst/>
          </a:prstGeom>
          <a:solidFill>
            <a:srgbClr val="FFFF00"/>
          </a:solidFill>
          <a:ln>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82550" h="38100" prst="coolSlant"/>
            </a:sp3d>
          </a:bodyPr>
          <a:lstStyle/>
          <a:p>
            <a:pPr algn="ctr"/>
            <a:r>
              <a:rPr lang="en-US" sz="2800" dirty="0">
                <a:solidFill>
                  <a:srgbClr val="002060"/>
                </a:solidFill>
                <a:effectLst>
                  <a:innerShdw blurRad="63500" dist="50800" dir="13500000">
                    <a:prstClr val="black">
                      <a:alpha val="50000"/>
                    </a:prstClr>
                  </a:innerShdw>
                </a:effectLst>
              </a:rPr>
              <a:t>D</a:t>
            </a:r>
            <a:r>
              <a:rPr lang="en-US" sz="2800">
                <a:solidFill>
                  <a:srgbClr val="002060"/>
                </a:solidFill>
                <a:effectLst>
                  <a:innerShdw blurRad="63500" dist="50800" dir="13500000">
                    <a:prstClr val="black">
                      <a:alpha val="50000"/>
                    </a:prstClr>
                  </a:innerShdw>
                </a:effectLst>
              </a:rPr>
              <a:t>: 72,5</a:t>
            </a:r>
            <a:endParaRPr lang="vi-VN" sz="2800" dirty="0">
              <a:solidFill>
                <a:srgbClr val="002060"/>
              </a:solidFill>
              <a:effectLst>
                <a:innerShdw blurRad="63500" dist="50800" dir="13500000">
                  <a:prstClr val="black">
                    <a:alpha val="50000"/>
                  </a:prstClr>
                </a:innerShdw>
              </a:effectLst>
            </a:endParaRPr>
          </a:p>
        </p:txBody>
      </p:sp>
    </p:spTree>
    <p:extLst>
      <p:ext uri="{BB962C8B-B14F-4D97-AF65-F5344CB8AC3E}">
        <p14:creationId xmlns:p14="http://schemas.microsoft.com/office/powerpoint/2010/main" val="23967155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50"/>
                                        <p:tgtEl>
                                          <p:spTgt spid="9"/>
                                        </p:tgtEl>
                                      </p:cBhvr>
                                    </p:animEffect>
                                    <p:anim calcmode="lin" valueType="num">
                                      <p:cBhvr>
                                        <p:cTn id="15" dur="250" fill="hold"/>
                                        <p:tgtEl>
                                          <p:spTgt spid="9"/>
                                        </p:tgtEl>
                                        <p:attrNameLst>
                                          <p:attrName>ppt_x</p:attrName>
                                        </p:attrNameLst>
                                      </p:cBhvr>
                                      <p:tavLst>
                                        <p:tav tm="0">
                                          <p:val>
                                            <p:strVal val="#ppt_x"/>
                                          </p:val>
                                        </p:tav>
                                        <p:tav tm="100000">
                                          <p:val>
                                            <p:strVal val="#ppt_x"/>
                                          </p:val>
                                        </p:tav>
                                      </p:tavLst>
                                    </p:anim>
                                    <p:anim calcmode="lin" valueType="num">
                                      <p:cBhvr>
                                        <p:cTn id="16" dur="250" fill="hold"/>
                                        <p:tgtEl>
                                          <p:spTgt spid="9"/>
                                        </p:tgtEl>
                                        <p:attrNameLst>
                                          <p:attrName>ppt_y</p:attrName>
                                        </p:attrNameLst>
                                      </p:cBhvr>
                                      <p:tavLst>
                                        <p:tav tm="0">
                                          <p:val>
                                            <p:strVal val="#ppt_y+.1"/>
                                          </p:val>
                                        </p:tav>
                                        <p:tav tm="100000">
                                          <p:val>
                                            <p:strVal val="#ppt_y"/>
                                          </p:val>
                                        </p:tav>
                                      </p:tavLst>
                                    </p:anim>
                                  </p:childTnLst>
                                </p:cTn>
                              </p:par>
                            </p:childTnLst>
                          </p:cTn>
                        </p:par>
                        <p:par>
                          <p:cTn id="17" fill="hold">
                            <p:stCondLst>
                              <p:cond delay="250"/>
                            </p:stCondLst>
                            <p:childTnLst>
                              <p:par>
                                <p:cTn id="18" presetID="42"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anim calcmode="lin" valueType="num">
                                      <p:cBhvr>
                                        <p:cTn id="21" dur="500" fill="hold"/>
                                        <p:tgtEl>
                                          <p:spTgt spid="10"/>
                                        </p:tgtEl>
                                        <p:attrNameLst>
                                          <p:attrName>ppt_x</p:attrName>
                                        </p:attrNameLst>
                                      </p:cBhvr>
                                      <p:tavLst>
                                        <p:tav tm="0">
                                          <p:val>
                                            <p:strVal val="#ppt_x"/>
                                          </p:val>
                                        </p:tav>
                                        <p:tav tm="100000">
                                          <p:val>
                                            <p:strVal val="#ppt_x"/>
                                          </p:val>
                                        </p:tav>
                                      </p:tavLst>
                                    </p:anim>
                                    <p:anim calcmode="lin" valueType="num">
                                      <p:cBhvr>
                                        <p:cTn id="22" dur="500" fill="hold"/>
                                        <p:tgtEl>
                                          <p:spTgt spid="10"/>
                                        </p:tgtEl>
                                        <p:attrNameLst>
                                          <p:attrName>ppt_y</p:attrName>
                                        </p:attrNameLst>
                                      </p:cBhvr>
                                      <p:tavLst>
                                        <p:tav tm="0">
                                          <p:val>
                                            <p:strVal val="#ppt_y+.1"/>
                                          </p:val>
                                        </p:tav>
                                        <p:tav tm="100000">
                                          <p:val>
                                            <p:strVal val="#ppt_y"/>
                                          </p:val>
                                        </p:tav>
                                      </p:tavLst>
                                    </p:anim>
                                  </p:childTnLst>
                                </p:cTn>
                              </p:par>
                            </p:childTnLst>
                          </p:cTn>
                        </p:par>
                        <p:par>
                          <p:cTn id="23" fill="hold">
                            <p:stCondLst>
                              <p:cond delay="75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anim calcmode="lin" valueType="num">
                                      <p:cBhvr>
                                        <p:cTn id="27" dur="500" fill="hold"/>
                                        <p:tgtEl>
                                          <p:spTgt spid="11"/>
                                        </p:tgtEl>
                                        <p:attrNameLst>
                                          <p:attrName>ppt_x</p:attrName>
                                        </p:attrNameLst>
                                      </p:cBhvr>
                                      <p:tavLst>
                                        <p:tav tm="0">
                                          <p:val>
                                            <p:strVal val="#ppt_x"/>
                                          </p:val>
                                        </p:tav>
                                        <p:tav tm="100000">
                                          <p:val>
                                            <p:strVal val="#ppt_x"/>
                                          </p:val>
                                        </p:tav>
                                      </p:tavLst>
                                    </p:anim>
                                    <p:anim calcmode="lin" valueType="num">
                                      <p:cBhvr>
                                        <p:cTn id="28" dur="5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1250"/>
                            </p:stCondLst>
                            <p:childTnLst>
                              <p:par>
                                <p:cTn id="30" presetID="42"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anim calcmode="lin" valueType="num">
                                      <p:cBhvr>
                                        <p:cTn id="33" dur="500" fill="hold"/>
                                        <p:tgtEl>
                                          <p:spTgt spid="12"/>
                                        </p:tgtEl>
                                        <p:attrNameLst>
                                          <p:attrName>ppt_x</p:attrName>
                                        </p:attrNameLst>
                                      </p:cBhvr>
                                      <p:tavLst>
                                        <p:tav tm="0">
                                          <p:val>
                                            <p:strVal val="#ppt_x"/>
                                          </p:val>
                                        </p:tav>
                                        <p:tav tm="100000">
                                          <p:val>
                                            <p:strVal val="#ppt_x"/>
                                          </p:val>
                                        </p:tav>
                                      </p:tavLst>
                                    </p:anim>
                                    <p:anim calcmode="lin" valueType="num">
                                      <p:cBhvr>
                                        <p:cTn id="3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mph" presetSubtype="2" fill="hold" nodeType="clickEffect">
                                  <p:stCondLst>
                                    <p:cond delay="0"/>
                                  </p:stCondLst>
                                  <p:childTnLst>
                                    <p:animClr clrSpc="rgb" dir="cw">
                                      <p:cBhvr>
                                        <p:cTn id="38" dur="250" fill="hold"/>
                                        <p:tgtEl>
                                          <p:spTgt spid="12"/>
                                        </p:tgtEl>
                                        <p:attrNameLst>
                                          <p:attrName>fillcolor</p:attrName>
                                        </p:attrNameLst>
                                      </p:cBhvr>
                                      <p:to>
                                        <a:srgbClr val="00B050"/>
                                      </p:to>
                                    </p:animClr>
                                    <p:set>
                                      <p:cBhvr>
                                        <p:cTn id="39" dur="250" fill="hold"/>
                                        <p:tgtEl>
                                          <p:spTgt spid="12"/>
                                        </p:tgtEl>
                                        <p:attrNameLst>
                                          <p:attrName>fill.type</p:attrName>
                                        </p:attrNameLst>
                                      </p:cBhvr>
                                      <p:to>
                                        <p:strVal val="solid"/>
                                      </p:to>
                                    </p:set>
                                    <p:set>
                                      <p:cBhvr>
                                        <p:cTn id="40" dur="250" fill="hold"/>
                                        <p:tgtEl>
                                          <p:spTgt spid="12"/>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10"/>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50" fill="hold"/>
                                        <p:tgtEl>
                                          <p:spTgt spid="10"/>
                                        </p:tgtEl>
                                        <p:attrNameLst>
                                          <p:attrName>fillcolor</p:attrName>
                                        </p:attrNameLst>
                                      </p:cBhvr>
                                      <p:to>
                                        <a:schemeClr val="accent2"/>
                                      </p:to>
                                    </p:animClr>
                                    <p:set>
                                      <p:cBhvr>
                                        <p:cTn id="46" dur="250" fill="hold"/>
                                        <p:tgtEl>
                                          <p:spTgt spid="10"/>
                                        </p:tgtEl>
                                        <p:attrNameLst>
                                          <p:attrName>fill.type</p:attrName>
                                        </p:attrNameLst>
                                      </p:cBhvr>
                                      <p:to>
                                        <p:strVal val="solid"/>
                                      </p:to>
                                    </p:set>
                                    <p:set>
                                      <p:cBhvr>
                                        <p:cTn id="47" dur="250" fill="hold"/>
                                        <p:tgtEl>
                                          <p:spTgt spid="10"/>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4" name="voltage.wav"/>
                                        </p:tgtEl>
                                      </p:cMediaNode>
                                    </p:audio>
                                  </p:subTnLst>
                                </p:cTn>
                              </p:par>
                            </p:childTnLst>
                          </p:cTn>
                        </p:par>
                      </p:childTnLst>
                    </p:cTn>
                  </p:par>
                </p:childTnLst>
              </p:cTn>
              <p:nextCondLst>
                <p:cond evt="onClick" delay="0">
                  <p:tgtEl>
                    <p:spTgt spid="10"/>
                  </p:tgtEl>
                </p:cond>
              </p:nextCondLst>
            </p:seq>
            <p:seq concurrent="1" nextAc="seek">
              <p:cTn id="48" restart="whenNotActive" fill="hold" evtFilter="cancelBubble" nodeType="interactiveSeq">
                <p:stCondLst>
                  <p:cond evt="onClick" delay="0">
                    <p:tgtEl>
                      <p:spTgt spid="11"/>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250" fill="hold"/>
                                        <p:tgtEl>
                                          <p:spTgt spid="11"/>
                                        </p:tgtEl>
                                        <p:attrNameLst>
                                          <p:attrName>fillcolor</p:attrName>
                                        </p:attrNameLst>
                                      </p:cBhvr>
                                      <p:to>
                                        <a:schemeClr val="accent2"/>
                                      </p:to>
                                    </p:animClr>
                                    <p:set>
                                      <p:cBhvr>
                                        <p:cTn id="53" dur="250" fill="hold"/>
                                        <p:tgtEl>
                                          <p:spTgt spid="11"/>
                                        </p:tgtEl>
                                        <p:attrNameLst>
                                          <p:attrName>fill.type</p:attrName>
                                        </p:attrNameLst>
                                      </p:cBhvr>
                                      <p:to>
                                        <p:strVal val="solid"/>
                                      </p:to>
                                    </p:set>
                                    <p:set>
                                      <p:cBhvr>
                                        <p:cTn id="54" dur="250" fill="hold"/>
                                        <p:tgtEl>
                                          <p:spTgt spid="11"/>
                                        </p:tgtEl>
                                        <p:attrNameLst>
                                          <p:attrName>fill.on</p:attrName>
                                        </p:attrNameLst>
                                      </p:cBhvr>
                                      <p:to>
                                        <p:strVal val="true"/>
                                      </p:to>
                                    </p:set>
                                  </p:childTnLst>
                                  <p:subTnLst>
                                    <p:audio>
                                      <p:cMediaNode>
                                        <p:cTn display="0" masterRel="sameClick">
                                          <p:stCondLst>
                                            <p:cond evt="begin" delay="0">
                                              <p:tn val="51"/>
                                            </p:cond>
                                          </p:stCondLst>
                                          <p:endCondLst>
                                            <p:cond evt="onStopAudio" delay="0">
                                              <p:tgtEl>
                                                <p:sldTgt/>
                                              </p:tgtEl>
                                            </p:cond>
                                          </p:endCondLst>
                                        </p:cTn>
                                        <p:tgtEl>
                                          <p:sndTgt r:embed="rId4" name="voltage.wav"/>
                                        </p:tgtEl>
                                      </p:cMediaNode>
                                    </p:audio>
                                  </p:subTnLst>
                                </p:cTn>
                              </p:par>
                            </p:childTnLst>
                          </p:cTn>
                        </p:par>
                      </p:childTnLst>
                    </p:cTn>
                  </p:par>
                </p:childTnLst>
              </p:cTn>
              <p:nextCondLst>
                <p:cond evt="onClick" delay="0">
                  <p:tgtEl>
                    <p:spTgt spid="11"/>
                  </p:tgtEl>
                </p:cond>
              </p:nextCondLst>
            </p:seq>
            <p:seq concurrent="1" nextAc="seek">
              <p:cTn id="55" restart="whenNotActive" fill="hold" evtFilter="cancelBubble" nodeType="interactiveSeq">
                <p:stCondLst>
                  <p:cond evt="onClick" delay="0">
                    <p:tgtEl>
                      <p:spTgt spid="9"/>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50" fill="hold"/>
                                        <p:tgtEl>
                                          <p:spTgt spid="9"/>
                                        </p:tgtEl>
                                        <p:attrNameLst>
                                          <p:attrName>fillcolor</p:attrName>
                                        </p:attrNameLst>
                                      </p:cBhvr>
                                      <p:to>
                                        <a:schemeClr val="accent2"/>
                                      </p:to>
                                    </p:animClr>
                                    <p:set>
                                      <p:cBhvr>
                                        <p:cTn id="60" dur="250" fill="hold"/>
                                        <p:tgtEl>
                                          <p:spTgt spid="9"/>
                                        </p:tgtEl>
                                        <p:attrNameLst>
                                          <p:attrName>fill.type</p:attrName>
                                        </p:attrNameLst>
                                      </p:cBhvr>
                                      <p:to>
                                        <p:strVal val="solid"/>
                                      </p:to>
                                    </p:set>
                                    <p:set>
                                      <p:cBhvr>
                                        <p:cTn id="61" dur="250" fill="hold"/>
                                        <p:tgtEl>
                                          <p:spTgt spid="9"/>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4" name="voltage.wav"/>
                                        </p:tgtEl>
                                      </p:cMediaNode>
                                    </p:audio>
                                  </p:subTnLst>
                                </p:cTn>
                              </p:par>
                            </p:childTnLst>
                          </p:cTn>
                        </p:par>
                      </p:childTnLst>
                    </p:cTn>
                  </p:par>
                </p:childTnLst>
              </p:cTn>
              <p:nextCondLst>
                <p:cond evt="onClick" delay="0">
                  <p:tgtEl>
                    <p:spTgt spid="9"/>
                  </p:tgtEl>
                </p:cond>
              </p:nextCondLst>
            </p:seq>
          </p:childTnLst>
        </p:cTn>
      </p:par>
    </p:tnLst>
    <p:bldLst>
      <p:bldP spid="6" grpId="0" animBg="1"/>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ình chữ nhật 7">
            <a:extLst>
              <a:ext uri="{FF2B5EF4-FFF2-40B4-BE49-F238E27FC236}">
                <a16:creationId xmlns:a16="http://schemas.microsoft.com/office/drawing/2014/main" id="{BAD88298-BE63-4AEE-91B4-1CFCE812F188}"/>
              </a:ext>
            </a:extLst>
          </p:cNvPr>
          <p:cNvSpPr/>
          <p:nvPr/>
        </p:nvSpPr>
        <p:spPr>
          <a:xfrm>
            <a:off x="0" y="0"/>
            <a:ext cx="12192000" cy="6858000"/>
          </a:xfrm>
          <a:prstGeom prst="rect">
            <a:avLst/>
          </a:prstGeom>
          <a:solidFill>
            <a:srgbClr val="F2D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ình tự do: Hình 8">
            <a:extLst>
              <a:ext uri="{FF2B5EF4-FFF2-40B4-BE49-F238E27FC236}">
                <a16:creationId xmlns:a16="http://schemas.microsoft.com/office/drawing/2014/main" id="{487F3BF3-063E-4852-9AB0-BBD86E37B603}"/>
              </a:ext>
            </a:extLst>
          </p:cNvPr>
          <p:cNvSpPr/>
          <p:nvPr/>
        </p:nvSpPr>
        <p:spPr>
          <a:xfrm rot="8164546">
            <a:off x="-1030657" y="3554521"/>
            <a:ext cx="2121574" cy="3670541"/>
          </a:xfrm>
          <a:custGeom>
            <a:avLst/>
            <a:gdLst>
              <a:gd name="connsiteX0" fmla="*/ 468714 w 481081"/>
              <a:gd name="connsiteY0" fmla="*/ 88119 h 653891"/>
              <a:gd name="connsiteX1" fmla="*/ 452874 w 481081"/>
              <a:gd name="connsiteY1" fmla="*/ 238759 h 653891"/>
              <a:gd name="connsiteX2" fmla="*/ 414981 w 481081"/>
              <a:gd name="connsiteY2" fmla="*/ 285970 h 653891"/>
              <a:gd name="connsiteX3" fmla="*/ 417776 w 481081"/>
              <a:gd name="connsiteY3" fmla="*/ 348710 h 653891"/>
              <a:gd name="connsiteX4" fmla="*/ 442003 w 481081"/>
              <a:gd name="connsiteY4" fmla="*/ 481646 h 653891"/>
              <a:gd name="connsiteX5" fmla="*/ 159048 w 481081"/>
              <a:gd name="connsiteY5" fmla="*/ 634771 h 653891"/>
              <a:gd name="connsiteX6" fmla="*/ 39157 w 481081"/>
              <a:gd name="connsiteY6" fmla="*/ 522645 h 653891"/>
              <a:gd name="connsiteX7" fmla="*/ 643 w 481081"/>
              <a:gd name="connsiteY7" fmla="*/ 366725 h 653891"/>
              <a:gd name="connsiteX8" fmla="*/ 43506 w 481081"/>
              <a:gd name="connsiteY8" fmla="*/ 267023 h 653891"/>
              <a:gd name="connsiteX9" fmla="*/ 187002 w 481081"/>
              <a:gd name="connsiteY9" fmla="*/ 185647 h 653891"/>
              <a:gd name="connsiteX10" fmla="*/ 223342 w 481081"/>
              <a:gd name="connsiteY10" fmla="*/ 106755 h 653891"/>
              <a:gd name="connsiteX11" fmla="*/ 258750 w 481081"/>
              <a:gd name="connsiteY11" fmla="*/ 27242 h 653891"/>
              <a:gd name="connsiteX12" fmla="*/ 372118 w 481081"/>
              <a:gd name="connsiteY12" fmla="*/ 6742 h 653891"/>
              <a:gd name="connsiteX13" fmla="*/ 468714 w 481081"/>
              <a:gd name="connsiteY13" fmla="*/ 88119 h 65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1081" h="653891">
                <a:moveTo>
                  <a:pt x="468714" y="88119"/>
                </a:moveTo>
                <a:cubicBezTo>
                  <a:pt x="490145" y="136262"/>
                  <a:pt x="483002" y="195275"/>
                  <a:pt x="452874" y="238759"/>
                </a:cubicBezTo>
                <a:cubicBezTo>
                  <a:pt x="442313" y="253668"/>
                  <a:pt x="421503" y="269198"/>
                  <a:pt x="414981" y="285970"/>
                </a:cubicBezTo>
                <a:cubicBezTo>
                  <a:pt x="408148" y="303363"/>
                  <a:pt x="414670" y="331006"/>
                  <a:pt x="417776" y="348710"/>
                </a:cubicBezTo>
                <a:cubicBezTo>
                  <a:pt x="425852" y="393126"/>
                  <a:pt x="442935" y="435989"/>
                  <a:pt x="442003" y="481646"/>
                </a:cubicBezTo>
                <a:cubicBezTo>
                  <a:pt x="439207" y="622347"/>
                  <a:pt x="275212" y="689747"/>
                  <a:pt x="159048" y="634771"/>
                </a:cubicBezTo>
                <a:cubicBezTo>
                  <a:pt x="109042" y="611166"/>
                  <a:pt x="68353" y="569856"/>
                  <a:pt x="39157" y="522645"/>
                </a:cubicBezTo>
                <a:cubicBezTo>
                  <a:pt x="9340" y="474503"/>
                  <a:pt x="-3084" y="423875"/>
                  <a:pt x="643" y="366725"/>
                </a:cubicBezTo>
                <a:cubicBezTo>
                  <a:pt x="3128" y="329764"/>
                  <a:pt x="16173" y="292182"/>
                  <a:pt x="43506" y="267023"/>
                </a:cubicBezTo>
                <a:cubicBezTo>
                  <a:pt x="84505" y="229752"/>
                  <a:pt x="149730" y="226646"/>
                  <a:pt x="187002" y="185647"/>
                </a:cubicBezTo>
                <a:cubicBezTo>
                  <a:pt x="206570" y="163905"/>
                  <a:pt x="215577" y="134709"/>
                  <a:pt x="223342" y="106755"/>
                </a:cubicBezTo>
                <a:cubicBezTo>
                  <a:pt x="231417" y="78490"/>
                  <a:pt x="239493" y="49294"/>
                  <a:pt x="258750" y="27242"/>
                </a:cubicBezTo>
                <a:cubicBezTo>
                  <a:pt x="287325" y="-6303"/>
                  <a:pt x="333294" y="-3197"/>
                  <a:pt x="372118" y="6742"/>
                </a:cubicBezTo>
                <a:cubicBezTo>
                  <a:pt x="414359" y="17303"/>
                  <a:pt x="451010" y="48362"/>
                  <a:pt x="468714" y="88119"/>
                </a:cubicBezTo>
                <a:close/>
              </a:path>
            </a:pathLst>
          </a:custGeom>
          <a:solidFill>
            <a:srgbClr val="FFDEDD"/>
          </a:solidFill>
          <a:ln w="15525" cap="flat">
            <a:solidFill>
              <a:srgbClr val="FFDEDD"/>
            </a:solidFill>
            <a:prstDash val="solid"/>
            <a:miter/>
          </a:ln>
        </p:spPr>
        <p:txBody>
          <a:bodyPr rtlCol="0" anchor="ctr"/>
          <a:lstStyle/>
          <a:p>
            <a:endParaRPr lang="en-US"/>
          </a:p>
        </p:txBody>
      </p:sp>
      <p:sp>
        <p:nvSpPr>
          <p:cNvPr id="10" name="Hình tự do: Hình 9">
            <a:extLst>
              <a:ext uri="{FF2B5EF4-FFF2-40B4-BE49-F238E27FC236}">
                <a16:creationId xmlns:a16="http://schemas.microsoft.com/office/drawing/2014/main" id="{69841069-C152-4220-9833-7682238259B5}"/>
              </a:ext>
            </a:extLst>
          </p:cNvPr>
          <p:cNvSpPr/>
          <p:nvPr/>
        </p:nvSpPr>
        <p:spPr>
          <a:xfrm rot="9733026">
            <a:off x="11435507" y="-435919"/>
            <a:ext cx="2121574" cy="3670541"/>
          </a:xfrm>
          <a:custGeom>
            <a:avLst/>
            <a:gdLst>
              <a:gd name="connsiteX0" fmla="*/ 468714 w 481081"/>
              <a:gd name="connsiteY0" fmla="*/ 88119 h 653891"/>
              <a:gd name="connsiteX1" fmla="*/ 452874 w 481081"/>
              <a:gd name="connsiteY1" fmla="*/ 238759 h 653891"/>
              <a:gd name="connsiteX2" fmla="*/ 414981 w 481081"/>
              <a:gd name="connsiteY2" fmla="*/ 285970 h 653891"/>
              <a:gd name="connsiteX3" fmla="*/ 417776 w 481081"/>
              <a:gd name="connsiteY3" fmla="*/ 348710 h 653891"/>
              <a:gd name="connsiteX4" fmla="*/ 442003 w 481081"/>
              <a:gd name="connsiteY4" fmla="*/ 481646 h 653891"/>
              <a:gd name="connsiteX5" fmla="*/ 159048 w 481081"/>
              <a:gd name="connsiteY5" fmla="*/ 634771 h 653891"/>
              <a:gd name="connsiteX6" fmla="*/ 39157 w 481081"/>
              <a:gd name="connsiteY6" fmla="*/ 522645 h 653891"/>
              <a:gd name="connsiteX7" fmla="*/ 643 w 481081"/>
              <a:gd name="connsiteY7" fmla="*/ 366725 h 653891"/>
              <a:gd name="connsiteX8" fmla="*/ 43506 w 481081"/>
              <a:gd name="connsiteY8" fmla="*/ 267023 h 653891"/>
              <a:gd name="connsiteX9" fmla="*/ 187002 w 481081"/>
              <a:gd name="connsiteY9" fmla="*/ 185647 h 653891"/>
              <a:gd name="connsiteX10" fmla="*/ 223342 w 481081"/>
              <a:gd name="connsiteY10" fmla="*/ 106755 h 653891"/>
              <a:gd name="connsiteX11" fmla="*/ 258750 w 481081"/>
              <a:gd name="connsiteY11" fmla="*/ 27242 h 653891"/>
              <a:gd name="connsiteX12" fmla="*/ 372118 w 481081"/>
              <a:gd name="connsiteY12" fmla="*/ 6742 h 653891"/>
              <a:gd name="connsiteX13" fmla="*/ 468714 w 481081"/>
              <a:gd name="connsiteY13" fmla="*/ 88119 h 65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1081" h="653891">
                <a:moveTo>
                  <a:pt x="468714" y="88119"/>
                </a:moveTo>
                <a:cubicBezTo>
                  <a:pt x="490145" y="136262"/>
                  <a:pt x="483002" y="195275"/>
                  <a:pt x="452874" y="238759"/>
                </a:cubicBezTo>
                <a:cubicBezTo>
                  <a:pt x="442313" y="253668"/>
                  <a:pt x="421503" y="269198"/>
                  <a:pt x="414981" y="285970"/>
                </a:cubicBezTo>
                <a:cubicBezTo>
                  <a:pt x="408148" y="303363"/>
                  <a:pt x="414670" y="331006"/>
                  <a:pt x="417776" y="348710"/>
                </a:cubicBezTo>
                <a:cubicBezTo>
                  <a:pt x="425852" y="393126"/>
                  <a:pt x="442935" y="435989"/>
                  <a:pt x="442003" y="481646"/>
                </a:cubicBezTo>
                <a:cubicBezTo>
                  <a:pt x="439207" y="622347"/>
                  <a:pt x="275212" y="689747"/>
                  <a:pt x="159048" y="634771"/>
                </a:cubicBezTo>
                <a:cubicBezTo>
                  <a:pt x="109042" y="611166"/>
                  <a:pt x="68353" y="569856"/>
                  <a:pt x="39157" y="522645"/>
                </a:cubicBezTo>
                <a:cubicBezTo>
                  <a:pt x="9340" y="474503"/>
                  <a:pt x="-3084" y="423875"/>
                  <a:pt x="643" y="366725"/>
                </a:cubicBezTo>
                <a:cubicBezTo>
                  <a:pt x="3128" y="329764"/>
                  <a:pt x="16173" y="292182"/>
                  <a:pt x="43506" y="267023"/>
                </a:cubicBezTo>
                <a:cubicBezTo>
                  <a:pt x="84505" y="229752"/>
                  <a:pt x="149730" y="226646"/>
                  <a:pt x="187002" y="185647"/>
                </a:cubicBezTo>
                <a:cubicBezTo>
                  <a:pt x="206570" y="163905"/>
                  <a:pt x="215577" y="134709"/>
                  <a:pt x="223342" y="106755"/>
                </a:cubicBezTo>
                <a:cubicBezTo>
                  <a:pt x="231417" y="78490"/>
                  <a:pt x="239493" y="49294"/>
                  <a:pt x="258750" y="27242"/>
                </a:cubicBezTo>
                <a:cubicBezTo>
                  <a:pt x="287325" y="-6303"/>
                  <a:pt x="333294" y="-3197"/>
                  <a:pt x="372118" y="6742"/>
                </a:cubicBezTo>
                <a:cubicBezTo>
                  <a:pt x="414359" y="17303"/>
                  <a:pt x="451010" y="48362"/>
                  <a:pt x="468714" y="88119"/>
                </a:cubicBezTo>
                <a:close/>
              </a:path>
            </a:pathLst>
          </a:custGeom>
          <a:solidFill>
            <a:srgbClr val="FFDEDD"/>
          </a:solidFill>
          <a:ln w="15525" cap="flat">
            <a:solidFill>
              <a:srgbClr val="FFDEDD"/>
            </a:solidFill>
            <a:prstDash val="solid"/>
            <a:miter/>
          </a:ln>
        </p:spPr>
        <p:txBody>
          <a:bodyPr rtlCol="0" anchor="ctr"/>
          <a:lstStyle/>
          <a:p>
            <a:endParaRPr lang="en-US"/>
          </a:p>
        </p:txBody>
      </p:sp>
      <p:sp>
        <p:nvSpPr>
          <p:cNvPr id="11" name="Hình tự do: Hình 10">
            <a:extLst>
              <a:ext uri="{FF2B5EF4-FFF2-40B4-BE49-F238E27FC236}">
                <a16:creationId xmlns:a16="http://schemas.microsoft.com/office/drawing/2014/main" id="{AD44F1B2-218C-49A4-86BC-732188935EDE}"/>
              </a:ext>
            </a:extLst>
          </p:cNvPr>
          <p:cNvSpPr/>
          <p:nvPr/>
        </p:nvSpPr>
        <p:spPr>
          <a:xfrm rot="12503747">
            <a:off x="10921913" y="4979585"/>
            <a:ext cx="2124098" cy="2887099"/>
          </a:xfrm>
          <a:custGeom>
            <a:avLst/>
            <a:gdLst>
              <a:gd name="connsiteX0" fmla="*/ 468714 w 481081"/>
              <a:gd name="connsiteY0" fmla="*/ 88119 h 653891"/>
              <a:gd name="connsiteX1" fmla="*/ 452874 w 481081"/>
              <a:gd name="connsiteY1" fmla="*/ 238759 h 653891"/>
              <a:gd name="connsiteX2" fmla="*/ 414981 w 481081"/>
              <a:gd name="connsiteY2" fmla="*/ 285970 h 653891"/>
              <a:gd name="connsiteX3" fmla="*/ 417776 w 481081"/>
              <a:gd name="connsiteY3" fmla="*/ 348710 h 653891"/>
              <a:gd name="connsiteX4" fmla="*/ 442003 w 481081"/>
              <a:gd name="connsiteY4" fmla="*/ 481646 h 653891"/>
              <a:gd name="connsiteX5" fmla="*/ 159048 w 481081"/>
              <a:gd name="connsiteY5" fmla="*/ 634771 h 653891"/>
              <a:gd name="connsiteX6" fmla="*/ 39157 w 481081"/>
              <a:gd name="connsiteY6" fmla="*/ 522645 h 653891"/>
              <a:gd name="connsiteX7" fmla="*/ 643 w 481081"/>
              <a:gd name="connsiteY7" fmla="*/ 366725 h 653891"/>
              <a:gd name="connsiteX8" fmla="*/ 43506 w 481081"/>
              <a:gd name="connsiteY8" fmla="*/ 267023 h 653891"/>
              <a:gd name="connsiteX9" fmla="*/ 187002 w 481081"/>
              <a:gd name="connsiteY9" fmla="*/ 185647 h 653891"/>
              <a:gd name="connsiteX10" fmla="*/ 223342 w 481081"/>
              <a:gd name="connsiteY10" fmla="*/ 106755 h 653891"/>
              <a:gd name="connsiteX11" fmla="*/ 258750 w 481081"/>
              <a:gd name="connsiteY11" fmla="*/ 27242 h 653891"/>
              <a:gd name="connsiteX12" fmla="*/ 372118 w 481081"/>
              <a:gd name="connsiteY12" fmla="*/ 6742 h 653891"/>
              <a:gd name="connsiteX13" fmla="*/ 468714 w 481081"/>
              <a:gd name="connsiteY13" fmla="*/ 88119 h 65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1081" h="653891">
                <a:moveTo>
                  <a:pt x="468714" y="88119"/>
                </a:moveTo>
                <a:cubicBezTo>
                  <a:pt x="490145" y="136262"/>
                  <a:pt x="483002" y="195275"/>
                  <a:pt x="452874" y="238759"/>
                </a:cubicBezTo>
                <a:cubicBezTo>
                  <a:pt x="442313" y="253668"/>
                  <a:pt x="421503" y="269198"/>
                  <a:pt x="414981" y="285970"/>
                </a:cubicBezTo>
                <a:cubicBezTo>
                  <a:pt x="408148" y="303363"/>
                  <a:pt x="414670" y="331006"/>
                  <a:pt x="417776" y="348710"/>
                </a:cubicBezTo>
                <a:cubicBezTo>
                  <a:pt x="425852" y="393126"/>
                  <a:pt x="442935" y="435989"/>
                  <a:pt x="442003" y="481646"/>
                </a:cubicBezTo>
                <a:cubicBezTo>
                  <a:pt x="439207" y="622347"/>
                  <a:pt x="275212" y="689747"/>
                  <a:pt x="159048" y="634771"/>
                </a:cubicBezTo>
                <a:cubicBezTo>
                  <a:pt x="109042" y="611166"/>
                  <a:pt x="68353" y="569856"/>
                  <a:pt x="39157" y="522645"/>
                </a:cubicBezTo>
                <a:cubicBezTo>
                  <a:pt x="9340" y="474503"/>
                  <a:pt x="-3084" y="423875"/>
                  <a:pt x="643" y="366725"/>
                </a:cubicBezTo>
                <a:cubicBezTo>
                  <a:pt x="3128" y="329764"/>
                  <a:pt x="16173" y="292182"/>
                  <a:pt x="43506" y="267023"/>
                </a:cubicBezTo>
                <a:cubicBezTo>
                  <a:pt x="84505" y="229752"/>
                  <a:pt x="149730" y="226646"/>
                  <a:pt x="187002" y="185647"/>
                </a:cubicBezTo>
                <a:cubicBezTo>
                  <a:pt x="206570" y="163905"/>
                  <a:pt x="215577" y="134709"/>
                  <a:pt x="223342" y="106755"/>
                </a:cubicBezTo>
                <a:cubicBezTo>
                  <a:pt x="231417" y="78490"/>
                  <a:pt x="239493" y="49294"/>
                  <a:pt x="258750" y="27242"/>
                </a:cubicBezTo>
                <a:cubicBezTo>
                  <a:pt x="287325" y="-6303"/>
                  <a:pt x="333294" y="-3197"/>
                  <a:pt x="372118" y="6742"/>
                </a:cubicBezTo>
                <a:cubicBezTo>
                  <a:pt x="414359" y="17303"/>
                  <a:pt x="451010" y="48362"/>
                  <a:pt x="468714" y="88119"/>
                </a:cubicBezTo>
                <a:close/>
              </a:path>
            </a:pathLst>
          </a:custGeom>
          <a:solidFill>
            <a:srgbClr val="FFDEDD"/>
          </a:solidFill>
          <a:ln w="15525" cap="flat">
            <a:solidFill>
              <a:srgbClr val="FFDEDD"/>
            </a:solidFill>
            <a:prstDash val="solid"/>
            <a:miter/>
          </a:ln>
        </p:spPr>
        <p:txBody>
          <a:bodyPr rtlCol="0" anchor="ctr"/>
          <a:lstStyle/>
          <a:p>
            <a:endParaRPr lang="en-US"/>
          </a:p>
        </p:txBody>
      </p:sp>
      <p:sp>
        <p:nvSpPr>
          <p:cNvPr id="12" name="Hình tự do: Hình 11">
            <a:extLst>
              <a:ext uri="{FF2B5EF4-FFF2-40B4-BE49-F238E27FC236}">
                <a16:creationId xmlns:a16="http://schemas.microsoft.com/office/drawing/2014/main" id="{094B0896-D308-4A67-AACE-B19A2D5FA29C}"/>
              </a:ext>
            </a:extLst>
          </p:cNvPr>
          <p:cNvSpPr/>
          <p:nvPr/>
        </p:nvSpPr>
        <p:spPr>
          <a:xfrm rot="12503747">
            <a:off x="-348170" y="-1619429"/>
            <a:ext cx="2124098" cy="2887099"/>
          </a:xfrm>
          <a:custGeom>
            <a:avLst/>
            <a:gdLst>
              <a:gd name="connsiteX0" fmla="*/ 468714 w 481081"/>
              <a:gd name="connsiteY0" fmla="*/ 88119 h 653891"/>
              <a:gd name="connsiteX1" fmla="*/ 452874 w 481081"/>
              <a:gd name="connsiteY1" fmla="*/ 238759 h 653891"/>
              <a:gd name="connsiteX2" fmla="*/ 414981 w 481081"/>
              <a:gd name="connsiteY2" fmla="*/ 285970 h 653891"/>
              <a:gd name="connsiteX3" fmla="*/ 417776 w 481081"/>
              <a:gd name="connsiteY3" fmla="*/ 348710 h 653891"/>
              <a:gd name="connsiteX4" fmla="*/ 442003 w 481081"/>
              <a:gd name="connsiteY4" fmla="*/ 481646 h 653891"/>
              <a:gd name="connsiteX5" fmla="*/ 159048 w 481081"/>
              <a:gd name="connsiteY5" fmla="*/ 634771 h 653891"/>
              <a:gd name="connsiteX6" fmla="*/ 39157 w 481081"/>
              <a:gd name="connsiteY6" fmla="*/ 522645 h 653891"/>
              <a:gd name="connsiteX7" fmla="*/ 643 w 481081"/>
              <a:gd name="connsiteY7" fmla="*/ 366725 h 653891"/>
              <a:gd name="connsiteX8" fmla="*/ 43506 w 481081"/>
              <a:gd name="connsiteY8" fmla="*/ 267023 h 653891"/>
              <a:gd name="connsiteX9" fmla="*/ 187002 w 481081"/>
              <a:gd name="connsiteY9" fmla="*/ 185647 h 653891"/>
              <a:gd name="connsiteX10" fmla="*/ 223342 w 481081"/>
              <a:gd name="connsiteY10" fmla="*/ 106755 h 653891"/>
              <a:gd name="connsiteX11" fmla="*/ 258750 w 481081"/>
              <a:gd name="connsiteY11" fmla="*/ 27242 h 653891"/>
              <a:gd name="connsiteX12" fmla="*/ 372118 w 481081"/>
              <a:gd name="connsiteY12" fmla="*/ 6742 h 653891"/>
              <a:gd name="connsiteX13" fmla="*/ 468714 w 481081"/>
              <a:gd name="connsiteY13" fmla="*/ 88119 h 65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1081" h="653891">
                <a:moveTo>
                  <a:pt x="468714" y="88119"/>
                </a:moveTo>
                <a:cubicBezTo>
                  <a:pt x="490145" y="136262"/>
                  <a:pt x="483002" y="195275"/>
                  <a:pt x="452874" y="238759"/>
                </a:cubicBezTo>
                <a:cubicBezTo>
                  <a:pt x="442313" y="253668"/>
                  <a:pt x="421503" y="269198"/>
                  <a:pt x="414981" y="285970"/>
                </a:cubicBezTo>
                <a:cubicBezTo>
                  <a:pt x="408148" y="303363"/>
                  <a:pt x="414670" y="331006"/>
                  <a:pt x="417776" y="348710"/>
                </a:cubicBezTo>
                <a:cubicBezTo>
                  <a:pt x="425852" y="393126"/>
                  <a:pt x="442935" y="435989"/>
                  <a:pt x="442003" y="481646"/>
                </a:cubicBezTo>
                <a:cubicBezTo>
                  <a:pt x="439207" y="622347"/>
                  <a:pt x="275212" y="689747"/>
                  <a:pt x="159048" y="634771"/>
                </a:cubicBezTo>
                <a:cubicBezTo>
                  <a:pt x="109042" y="611166"/>
                  <a:pt x="68353" y="569856"/>
                  <a:pt x="39157" y="522645"/>
                </a:cubicBezTo>
                <a:cubicBezTo>
                  <a:pt x="9340" y="474503"/>
                  <a:pt x="-3084" y="423875"/>
                  <a:pt x="643" y="366725"/>
                </a:cubicBezTo>
                <a:cubicBezTo>
                  <a:pt x="3128" y="329764"/>
                  <a:pt x="16173" y="292182"/>
                  <a:pt x="43506" y="267023"/>
                </a:cubicBezTo>
                <a:cubicBezTo>
                  <a:pt x="84505" y="229752"/>
                  <a:pt x="149730" y="226646"/>
                  <a:pt x="187002" y="185647"/>
                </a:cubicBezTo>
                <a:cubicBezTo>
                  <a:pt x="206570" y="163905"/>
                  <a:pt x="215577" y="134709"/>
                  <a:pt x="223342" y="106755"/>
                </a:cubicBezTo>
                <a:cubicBezTo>
                  <a:pt x="231417" y="78490"/>
                  <a:pt x="239493" y="49294"/>
                  <a:pt x="258750" y="27242"/>
                </a:cubicBezTo>
                <a:cubicBezTo>
                  <a:pt x="287325" y="-6303"/>
                  <a:pt x="333294" y="-3197"/>
                  <a:pt x="372118" y="6742"/>
                </a:cubicBezTo>
                <a:cubicBezTo>
                  <a:pt x="414359" y="17303"/>
                  <a:pt x="451010" y="48362"/>
                  <a:pt x="468714" y="88119"/>
                </a:cubicBezTo>
                <a:close/>
              </a:path>
            </a:pathLst>
          </a:custGeom>
          <a:solidFill>
            <a:srgbClr val="FFDEDD"/>
          </a:solidFill>
          <a:ln w="15525" cap="flat">
            <a:solidFill>
              <a:srgbClr val="FFDEDD"/>
            </a:solidFill>
            <a:prstDash val="solid"/>
            <a:miter/>
          </a:ln>
        </p:spPr>
        <p:txBody>
          <a:bodyPr rtlCol="0" anchor="ctr"/>
          <a:lstStyle/>
          <a:p>
            <a:endParaRPr lang="en-US"/>
          </a:p>
        </p:txBody>
      </p:sp>
      <p:grpSp>
        <p:nvGrpSpPr>
          <p:cNvPr id="13" name="Đồ họa 3">
            <a:extLst>
              <a:ext uri="{FF2B5EF4-FFF2-40B4-BE49-F238E27FC236}">
                <a16:creationId xmlns:a16="http://schemas.microsoft.com/office/drawing/2014/main" id="{9E61C435-1F87-4BFF-9138-8BBA2CC975CD}"/>
              </a:ext>
            </a:extLst>
          </p:cNvPr>
          <p:cNvGrpSpPr/>
          <p:nvPr/>
        </p:nvGrpSpPr>
        <p:grpSpPr>
          <a:xfrm rot="18144207">
            <a:off x="10321378" y="4938283"/>
            <a:ext cx="1142497" cy="2003722"/>
            <a:chOff x="1094290" y="46836"/>
            <a:chExt cx="2070518" cy="3329633"/>
          </a:xfrm>
        </p:grpSpPr>
        <p:sp>
          <p:nvSpPr>
            <p:cNvPr id="14" name="Hình tự do: Hình 13">
              <a:extLst>
                <a:ext uri="{FF2B5EF4-FFF2-40B4-BE49-F238E27FC236}">
                  <a16:creationId xmlns:a16="http://schemas.microsoft.com/office/drawing/2014/main" id="{4CE853F3-0034-4F36-B5A7-A24F7F62B48E}"/>
                </a:ext>
              </a:extLst>
            </p:cNvPr>
            <p:cNvSpPr/>
            <p:nvPr/>
          </p:nvSpPr>
          <p:spPr>
            <a:xfrm>
              <a:off x="2046661" y="1119678"/>
              <a:ext cx="271937" cy="2256790"/>
            </a:xfrm>
            <a:custGeom>
              <a:avLst/>
              <a:gdLst>
                <a:gd name="connsiteX0" fmla="*/ 220218 w 271937"/>
                <a:gd name="connsiteY0" fmla="*/ 2241504 h 2256790"/>
                <a:gd name="connsiteX1" fmla="*/ 167660 w 271937"/>
                <a:gd name="connsiteY1" fmla="*/ 2092307 h 2256790"/>
                <a:gd name="connsiteX2" fmla="*/ 158335 w 271937"/>
                <a:gd name="connsiteY2" fmla="*/ 1847318 h 2256790"/>
                <a:gd name="connsiteX3" fmla="*/ 146467 w 271937"/>
                <a:gd name="connsiteY3" fmla="*/ 1589613 h 2256790"/>
                <a:gd name="connsiteX4" fmla="*/ 85431 w 271937"/>
                <a:gd name="connsiteY4" fmla="*/ 1336147 h 2256790"/>
                <a:gd name="connsiteX5" fmla="*/ 37112 w 271937"/>
                <a:gd name="connsiteY5" fmla="*/ 1155584 h 2256790"/>
                <a:gd name="connsiteX6" fmla="*/ 88822 w 271937"/>
                <a:gd name="connsiteY6" fmla="*/ 46775 h 2256790"/>
                <a:gd name="connsiteX7" fmla="*/ 154944 w 271937"/>
                <a:gd name="connsiteY7" fmla="*/ 998 h 2256790"/>
                <a:gd name="connsiteX8" fmla="*/ 200720 w 271937"/>
                <a:gd name="connsiteY8" fmla="*/ 67120 h 2256790"/>
                <a:gd name="connsiteX9" fmla="*/ 148162 w 271937"/>
                <a:gd name="connsiteY9" fmla="*/ 1131000 h 2256790"/>
                <a:gd name="connsiteX10" fmla="*/ 194786 w 271937"/>
                <a:gd name="connsiteY10" fmla="*/ 1304781 h 2256790"/>
                <a:gd name="connsiteX11" fmla="*/ 259213 w 271937"/>
                <a:gd name="connsiteY11" fmla="*/ 1573506 h 2256790"/>
                <a:gd name="connsiteX12" fmla="*/ 271928 w 271937"/>
                <a:gd name="connsiteY12" fmla="*/ 1847318 h 2256790"/>
                <a:gd name="connsiteX13" fmla="*/ 220218 w 271937"/>
                <a:gd name="connsiteY13" fmla="*/ 2241504 h 225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1937" h="2256790">
                  <a:moveTo>
                    <a:pt x="220218" y="2241504"/>
                  </a:moveTo>
                  <a:cubicBezTo>
                    <a:pt x="191396" y="2241504"/>
                    <a:pt x="171051" y="2121129"/>
                    <a:pt x="167660" y="2092307"/>
                  </a:cubicBezTo>
                  <a:cubicBezTo>
                    <a:pt x="158335" y="2010079"/>
                    <a:pt x="158335" y="1927850"/>
                    <a:pt x="158335" y="1847318"/>
                  </a:cubicBezTo>
                  <a:cubicBezTo>
                    <a:pt x="158335" y="1758308"/>
                    <a:pt x="158335" y="1673536"/>
                    <a:pt x="146467" y="1589613"/>
                  </a:cubicBezTo>
                  <a:cubicBezTo>
                    <a:pt x="134599" y="1504842"/>
                    <a:pt x="110863" y="1423461"/>
                    <a:pt x="85431" y="1336147"/>
                  </a:cubicBezTo>
                  <a:cubicBezTo>
                    <a:pt x="68477" y="1277654"/>
                    <a:pt x="50675" y="1216619"/>
                    <a:pt x="37112" y="1155584"/>
                  </a:cubicBezTo>
                  <a:cubicBezTo>
                    <a:pt x="-45116" y="782590"/>
                    <a:pt x="26092" y="391794"/>
                    <a:pt x="88822" y="46775"/>
                  </a:cubicBezTo>
                  <a:cubicBezTo>
                    <a:pt x="94756" y="16257"/>
                    <a:pt x="124426" y="-4936"/>
                    <a:pt x="154944" y="998"/>
                  </a:cubicBezTo>
                  <a:cubicBezTo>
                    <a:pt x="185462" y="6932"/>
                    <a:pt x="206654" y="36602"/>
                    <a:pt x="200720" y="67120"/>
                  </a:cubicBezTo>
                  <a:cubicBezTo>
                    <a:pt x="139685" y="401119"/>
                    <a:pt x="71020" y="780047"/>
                    <a:pt x="148162" y="1131000"/>
                  </a:cubicBezTo>
                  <a:cubicBezTo>
                    <a:pt x="160878" y="1188644"/>
                    <a:pt x="177832" y="1247984"/>
                    <a:pt x="194786" y="1304781"/>
                  </a:cubicBezTo>
                  <a:cubicBezTo>
                    <a:pt x="220218" y="1391248"/>
                    <a:pt x="246497" y="1481105"/>
                    <a:pt x="259213" y="1573506"/>
                  </a:cubicBezTo>
                  <a:cubicBezTo>
                    <a:pt x="271928" y="1665059"/>
                    <a:pt x="271928" y="1758308"/>
                    <a:pt x="271928" y="1847318"/>
                  </a:cubicBezTo>
                  <a:cubicBezTo>
                    <a:pt x="272776" y="1927850"/>
                    <a:pt x="215979" y="2340687"/>
                    <a:pt x="220218" y="2241504"/>
                  </a:cubicBezTo>
                  <a:close/>
                </a:path>
              </a:pathLst>
            </a:custGeom>
            <a:solidFill>
              <a:srgbClr val="404711"/>
            </a:solidFill>
            <a:ln w="8476" cap="flat">
              <a:noFill/>
              <a:prstDash val="solid"/>
              <a:miter/>
            </a:ln>
          </p:spPr>
          <p:txBody>
            <a:bodyPr rtlCol="0" anchor="ctr"/>
            <a:lstStyle/>
            <a:p>
              <a:endParaRPr lang="en-US"/>
            </a:p>
          </p:txBody>
        </p:sp>
        <p:grpSp>
          <p:nvGrpSpPr>
            <p:cNvPr id="15" name="Đồ họa 3">
              <a:extLst>
                <a:ext uri="{FF2B5EF4-FFF2-40B4-BE49-F238E27FC236}">
                  <a16:creationId xmlns:a16="http://schemas.microsoft.com/office/drawing/2014/main" id="{DC943E5B-A9ED-4EDC-B038-1FC9566B122A}"/>
                </a:ext>
              </a:extLst>
            </p:cNvPr>
            <p:cNvGrpSpPr/>
            <p:nvPr/>
          </p:nvGrpSpPr>
          <p:grpSpPr>
            <a:xfrm>
              <a:off x="1094290" y="1729998"/>
              <a:ext cx="981853" cy="517270"/>
              <a:chOff x="1094290" y="1729998"/>
              <a:chExt cx="981853" cy="517270"/>
            </a:xfrm>
          </p:grpSpPr>
          <p:sp>
            <p:nvSpPr>
              <p:cNvPr id="81" name="Hình tự do: Hình 80">
                <a:extLst>
                  <a:ext uri="{FF2B5EF4-FFF2-40B4-BE49-F238E27FC236}">
                    <a16:creationId xmlns:a16="http://schemas.microsoft.com/office/drawing/2014/main" id="{86DA386A-B01F-4B21-8CDA-D91EE25F7560}"/>
                  </a:ext>
                </a:extLst>
              </p:cNvPr>
              <p:cNvSpPr/>
              <p:nvPr/>
            </p:nvSpPr>
            <p:spPr>
              <a:xfrm>
                <a:off x="1094290" y="1729998"/>
                <a:ext cx="981853" cy="517270"/>
              </a:xfrm>
              <a:custGeom>
                <a:avLst/>
                <a:gdLst>
                  <a:gd name="connsiteX0" fmla="*/ 616489 w 981853"/>
                  <a:gd name="connsiteY0" fmla="*/ 24768 h 517270"/>
                  <a:gd name="connsiteX1" fmla="*/ 427449 w 981853"/>
                  <a:gd name="connsiteY1" fmla="*/ 29006 h 517270"/>
                  <a:gd name="connsiteX2" fmla="*/ 296901 w 981853"/>
                  <a:gd name="connsiteY2" fmla="*/ 177356 h 517270"/>
                  <a:gd name="connsiteX3" fmla="*/ 260450 w 981853"/>
                  <a:gd name="connsiteY3" fmla="*/ 234153 h 517270"/>
                  <a:gd name="connsiteX4" fmla="*/ 191785 w 981853"/>
                  <a:gd name="connsiteY4" fmla="*/ 290102 h 517270"/>
                  <a:gd name="connsiteX5" fmla="*/ 20547 w 981853"/>
                  <a:gd name="connsiteY5" fmla="*/ 473208 h 517270"/>
                  <a:gd name="connsiteX6" fmla="*/ 2745 w 981853"/>
                  <a:gd name="connsiteY6" fmla="*/ 496096 h 517270"/>
                  <a:gd name="connsiteX7" fmla="*/ 19699 w 981853"/>
                  <a:gd name="connsiteY7" fmla="*/ 515594 h 517270"/>
                  <a:gd name="connsiteX8" fmla="*/ 104470 w 981853"/>
                  <a:gd name="connsiteY8" fmla="*/ 485076 h 517270"/>
                  <a:gd name="connsiteX9" fmla="*/ 258754 w 981853"/>
                  <a:gd name="connsiteY9" fmla="*/ 474904 h 517270"/>
                  <a:gd name="connsiteX10" fmla="*/ 459662 w 981853"/>
                  <a:gd name="connsiteY10" fmla="*/ 474904 h 517270"/>
                  <a:gd name="connsiteX11" fmla="*/ 659723 w 981853"/>
                  <a:gd name="connsiteY11" fmla="*/ 457102 h 517270"/>
                  <a:gd name="connsiteX12" fmla="*/ 827570 w 981853"/>
                  <a:gd name="connsiteY12" fmla="*/ 324011 h 517270"/>
                  <a:gd name="connsiteX13" fmla="*/ 883519 w 981853"/>
                  <a:gd name="connsiteY13" fmla="*/ 282473 h 517270"/>
                  <a:gd name="connsiteX14" fmla="*/ 981854 w 981853"/>
                  <a:gd name="connsiteY14" fmla="*/ 313838 h 517270"/>
                  <a:gd name="connsiteX15" fmla="*/ 883519 w 981853"/>
                  <a:gd name="connsiteY15" fmla="*/ 210417 h 517270"/>
                  <a:gd name="connsiteX16" fmla="*/ 802986 w 981853"/>
                  <a:gd name="connsiteY16" fmla="*/ 168031 h 517270"/>
                  <a:gd name="connsiteX17" fmla="*/ 730083 w 981853"/>
                  <a:gd name="connsiteY17" fmla="*/ 145991 h 517270"/>
                  <a:gd name="connsiteX18" fmla="*/ 616489 w 981853"/>
                  <a:gd name="connsiteY18" fmla="*/ 24768 h 51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81853" h="517270">
                    <a:moveTo>
                      <a:pt x="616489" y="24768"/>
                    </a:moveTo>
                    <a:cubicBezTo>
                      <a:pt x="561388" y="-12532"/>
                      <a:pt x="484246" y="-4902"/>
                      <a:pt x="427449" y="29006"/>
                    </a:cubicBezTo>
                    <a:cubicBezTo>
                      <a:pt x="370652" y="62915"/>
                      <a:pt x="329962" y="118864"/>
                      <a:pt x="296901" y="177356"/>
                    </a:cubicBezTo>
                    <a:cubicBezTo>
                      <a:pt x="285881" y="196854"/>
                      <a:pt x="274861" y="217199"/>
                      <a:pt x="260450" y="234153"/>
                    </a:cubicBezTo>
                    <a:cubicBezTo>
                      <a:pt x="240952" y="256194"/>
                      <a:pt x="215521" y="272300"/>
                      <a:pt x="191785" y="290102"/>
                    </a:cubicBezTo>
                    <a:cubicBezTo>
                      <a:pt x="124816" y="340965"/>
                      <a:pt x="72257" y="407087"/>
                      <a:pt x="20547" y="473208"/>
                    </a:cubicBezTo>
                    <a:cubicBezTo>
                      <a:pt x="14613" y="480837"/>
                      <a:pt x="8679" y="488467"/>
                      <a:pt x="2745" y="496096"/>
                    </a:cubicBezTo>
                    <a:cubicBezTo>
                      <a:pt x="-5732" y="507117"/>
                      <a:pt x="6983" y="522376"/>
                      <a:pt x="19699" y="515594"/>
                    </a:cubicBezTo>
                    <a:cubicBezTo>
                      <a:pt x="45978" y="501183"/>
                      <a:pt x="74800" y="491010"/>
                      <a:pt x="104470" y="485076"/>
                    </a:cubicBezTo>
                    <a:cubicBezTo>
                      <a:pt x="155333" y="474904"/>
                      <a:pt x="207044" y="474904"/>
                      <a:pt x="258754" y="474904"/>
                    </a:cubicBezTo>
                    <a:cubicBezTo>
                      <a:pt x="325724" y="474904"/>
                      <a:pt x="392693" y="474904"/>
                      <a:pt x="459662" y="474904"/>
                    </a:cubicBezTo>
                    <a:cubicBezTo>
                      <a:pt x="526632" y="474904"/>
                      <a:pt x="595296" y="474904"/>
                      <a:pt x="659723" y="457102"/>
                    </a:cubicBezTo>
                    <a:cubicBezTo>
                      <a:pt x="720758" y="440147"/>
                      <a:pt x="796204" y="379960"/>
                      <a:pt x="827570" y="324011"/>
                    </a:cubicBezTo>
                    <a:cubicBezTo>
                      <a:pt x="840285" y="300275"/>
                      <a:pt x="853001" y="284168"/>
                      <a:pt x="883519" y="282473"/>
                    </a:cubicBezTo>
                    <a:cubicBezTo>
                      <a:pt x="919971" y="279930"/>
                      <a:pt x="973377" y="346899"/>
                      <a:pt x="981854" y="313838"/>
                    </a:cubicBezTo>
                    <a:cubicBezTo>
                      <a:pt x="952184" y="276539"/>
                      <a:pt x="920818" y="239239"/>
                      <a:pt x="883519" y="210417"/>
                    </a:cubicBezTo>
                    <a:cubicBezTo>
                      <a:pt x="859783" y="191767"/>
                      <a:pt x="832656" y="176508"/>
                      <a:pt x="802986" y="168031"/>
                    </a:cubicBezTo>
                    <a:cubicBezTo>
                      <a:pt x="776707" y="160402"/>
                      <a:pt x="752971" y="162097"/>
                      <a:pt x="730083" y="145991"/>
                    </a:cubicBezTo>
                    <a:cubicBezTo>
                      <a:pt x="684306" y="113778"/>
                      <a:pt x="663113" y="56981"/>
                      <a:pt x="616489" y="24768"/>
                    </a:cubicBezTo>
                    <a:close/>
                  </a:path>
                </a:pathLst>
              </a:custGeom>
              <a:solidFill>
                <a:srgbClr val="77851F"/>
              </a:solidFill>
              <a:ln w="8476" cap="flat">
                <a:noFill/>
                <a:prstDash val="solid"/>
                <a:miter/>
              </a:ln>
            </p:spPr>
            <p:txBody>
              <a:bodyPr rtlCol="0" anchor="ctr"/>
              <a:lstStyle/>
              <a:p>
                <a:endParaRPr lang="en-US"/>
              </a:p>
            </p:txBody>
          </p:sp>
          <p:sp>
            <p:nvSpPr>
              <p:cNvPr id="82" name="Hình tự do: Hình 81">
                <a:extLst>
                  <a:ext uri="{FF2B5EF4-FFF2-40B4-BE49-F238E27FC236}">
                    <a16:creationId xmlns:a16="http://schemas.microsoft.com/office/drawing/2014/main" id="{5C188346-7C6A-41DE-A7F5-6BA5E3DC2E8B}"/>
                  </a:ext>
                </a:extLst>
              </p:cNvPr>
              <p:cNvSpPr/>
              <p:nvPr/>
            </p:nvSpPr>
            <p:spPr>
              <a:xfrm>
                <a:off x="1094492" y="1730846"/>
                <a:ext cx="981651" cy="500334"/>
              </a:xfrm>
              <a:custGeom>
                <a:avLst/>
                <a:gdLst>
                  <a:gd name="connsiteX0" fmla="*/ 730729 w 981651"/>
                  <a:gd name="connsiteY0" fmla="*/ 241782 h 500334"/>
                  <a:gd name="connsiteX1" fmla="*/ 938419 w 981651"/>
                  <a:gd name="connsiteY1" fmla="*/ 279929 h 500334"/>
                  <a:gd name="connsiteX2" fmla="*/ 979957 w 981651"/>
                  <a:gd name="connsiteY2" fmla="*/ 317229 h 500334"/>
                  <a:gd name="connsiteX3" fmla="*/ 981652 w 981651"/>
                  <a:gd name="connsiteY3" fmla="*/ 312990 h 500334"/>
                  <a:gd name="connsiteX4" fmla="*/ 883317 w 981651"/>
                  <a:gd name="connsiteY4" fmla="*/ 209569 h 500334"/>
                  <a:gd name="connsiteX5" fmla="*/ 802784 w 981651"/>
                  <a:gd name="connsiteY5" fmla="*/ 167184 h 500334"/>
                  <a:gd name="connsiteX6" fmla="*/ 729881 w 981651"/>
                  <a:gd name="connsiteY6" fmla="*/ 145143 h 500334"/>
                  <a:gd name="connsiteX7" fmla="*/ 616288 w 981651"/>
                  <a:gd name="connsiteY7" fmla="*/ 24768 h 500334"/>
                  <a:gd name="connsiteX8" fmla="*/ 427247 w 981651"/>
                  <a:gd name="connsiteY8" fmla="*/ 29006 h 500334"/>
                  <a:gd name="connsiteX9" fmla="*/ 296700 w 981651"/>
                  <a:gd name="connsiteY9" fmla="*/ 177356 h 500334"/>
                  <a:gd name="connsiteX10" fmla="*/ 260248 w 981651"/>
                  <a:gd name="connsiteY10" fmla="*/ 234153 h 500334"/>
                  <a:gd name="connsiteX11" fmla="*/ 191583 w 981651"/>
                  <a:gd name="connsiteY11" fmla="*/ 290102 h 500334"/>
                  <a:gd name="connsiteX12" fmla="*/ 20345 w 981651"/>
                  <a:gd name="connsiteY12" fmla="*/ 473208 h 500334"/>
                  <a:gd name="connsiteX13" fmla="*/ 2543 w 981651"/>
                  <a:gd name="connsiteY13" fmla="*/ 496096 h 500334"/>
                  <a:gd name="connsiteX14" fmla="*/ 0 w 981651"/>
                  <a:gd name="connsiteY14" fmla="*/ 500335 h 500334"/>
                  <a:gd name="connsiteX15" fmla="*/ 63578 w 981651"/>
                  <a:gd name="connsiteY15" fmla="*/ 476599 h 500334"/>
                  <a:gd name="connsiteX16" fmla="*/ 211081 w 981651"/>
                  <a:gd name="connsiteY16" fmla="*/ 402000 h 500334"/>
                  <a:gd name="connsiteX17" fmla="*/ 356887 w 981651"/>
                  <a:gd name="connsiteY17" fmla="*/ 332488 h 500334"/>
                  <a:gd name="connsiteX18" fmla="*/ 419618 w 981651"/>
                  <a:gd name="connsiteY18" fmla="*/ 320620 h 500334"/>
                  <a:gd name="connsiteX19" fmla="*/ 627308 w 981651"/>
                  <a:gd name="connsiteY19" fmla="*/ 253650 h 500334"/>
                  <a:gd name="connsiteX20" fmla="*/ 730729 w 981651"/>
                  <a:gd name="connsiteY20" fmla="*/ 241782 h 500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1651" h="500334">
                    <a:moveTo>
                      <a:pt x="730729" y="241782"/>
                    </a:moveTo>
                    <a:cubicBezTo>
                      <a:pt x="802784" y="237544"/>
                      <a:pt x="881622" y="235001"/>
                      <a:pt x="938419" y="279929"/>
                    </a:cubicBezTo>
                    <a:cubicBezTo>
                      <a:pt x="952830" y="290950"/>
                      <a:pt x="966393" y="305361"/>
                      <a:pt x="979957" y="317229"/>
                    </a:cubicBezTo>
                    <a:cubicBezTo>
                      <a:pt x="980804" y="316381"/>
                      <a:pt x="981652" y="314686"/>
                      <a:pt x="981652" y="312990"/>
                    </a:cubicBezTo>
                    <a:cubicBezTo>
                      <a:pt x="951982" y="275691"/>
                      <a:pt x="920617" y="238392"/>
                      <a:pt x="883317" y="209569"/>
                    </a:cubicBezTo>
                    <a:cubicBezTo>
                      <a:pt x="859581" y="190920"/>
                      <a:pt x="832454" y="175661"/>
                      <a:pt x="802784" y="167184"/>
                    </a:cubicBezTo>
                    <a:cubicBezTo>
                      <a:pt x="776505" y="159554"/>
                      <a:pt x="752769" y="161250"/>
                      <a:pt x="729881" y="145143"/>
                    </a:cubicBezTo>
                    <a:cubicBezTo>
                      <a:pt x="684105" y="112930"/>
                      <a:pt x="662912" y="56981"/>
                      <a:pt x="616288" y="24768"/>
                    </a:cubicBezTo>
                    <a:cubicBezTo>
                      <a:pt x="561186" y="-12532"/>
                      <a:pt x="484044" y="-4902"/>
                      <a:pt x="427247" y="29006"/>
                    </a:cubicBezTo>
                    <a:cubicBezTo>
                      <a:pt x="370451" y="62915"/>
                      <a:pt x="329760" y="118864"/>
                      <a:pt x="296700" y="177356"/>
                    </a:cubicBezTo>
                    <a:cubicBezTo>
                      <a:pt x="285679" y="196854"/>
                      <a:pt x="274659" y="217199"/>
                      <a:pt x="260248" y="234153"/>
                    </a:cubicBezTo>
                    <a:cubicBezTo>
                      <a:pt x="240751" y="256193"/>
                      <a:pt x="215319" y="272300"/>
                      <a:pt x="191583" y="290102"/>
                    </a:cubicBezTo>
                    <a:cubicBezTo>
                      <a:pt x="124614" y="340965"/>
                      <a:pt x="72056" y="407086"/>
                      <a:pt x="20345" y="473208"/>
                    </a:cubicBezTo>
                    <a:cubicBezTo>
                      <a:pt x="14411" y="480837"/>
                      <a:pt x="8477" y="488467"/>
                      <a:pt x="2543" y="496096"/>
                    </a:cubicBezTo>
                    <a:cubicBezTo>
                      <a:pt x="1695" y="497792"/>
                      <a:pt x="848" y="499487"/>
                      <a:pt x="0" y="500335"/>
                    </a:cubicBezTo>
                    <a:cubicBezTo>
                      <a:pt x="21193" y="491010"/>
                      <a:pt x="44929" y="485076"/>
                      <a:pt x="63578" y="476599"/>
                    </a:cubicBezTo>
                    <a:cubicBezTo>
                      <a:pt x="113594" y="454558"/>
                      <a:pt x="162761" y="429127"/>
                      <a:pt x="211081" y="402000"/>
                    </a:cubicBezTo>
                    <a:cubicBezTo>
                      <a:pt x="257705" y="374873"/>
                      <a:pt x="304329" y="345203"/>
                      <a:pt x="356887" y="332488"/>
                    </a:cubicBezTo>
                    <a:cubicBezTo>
                      <a:pt x="378080" y="327401"/>
                      <a:pt x="399273" y="324858"/>
                      <a:pt x="419618" y="320620"/>
                    </a:cubicBezTo>
                    <a:cubicBezTo>
                      <a:pt x="490826" y="306209"/>
                      <a:pt x="556100" y="268909"/>
                      <a:pt x="627308" y="253650"/>
                    </a:cubicBezTo>
                    <a:cubicBezTo>
                      <a:pt x="661216" y="246021"/>
                      <a:pt x="695973" y="244326"/>
                      <a:pt x="730729" y="241782"/>
                    </a:cubicBezTo>
                    <a:close/>
                  </a:path>
                </a:pathLst>
              </a:custGeom>
              <a:solidFill>
                <a:srgbClr val="68741B"/>
              </a:solidFill>
              <a:ln w="8476" cap="flat">
                <a:noFill/>
                <a:prstDash val="solid"/>
                <a:miter/>
              </a:ln>
            </p:spPr>
            <p:txBody>
              <a:bodyPr rtlCol="0" anchor="ctr"/>
              <a:lstStyle/>
              <a:p>
                <a:endParaRPr lang="en-US"/>
              </a:p>
            </p:txBody>
          </p:sp>
        </p:grpSp>
        <p:grpSp>
          <p:nvGrpSpPr>
            <p:cNvPr id="16" name="Đồ họa 3">
              <a:extLst>
                <a:ext uri="{FF2B5EF4-FFF2-40B4-BE49-F238E27FC236}">
                  <a16:creationId xmlns:a16="http://schemas.microsoft.com/office/drawing/2014/main" id="{25B037BC-331E-4040-B2BE-82F79394DA8C}"/>
                </a:ext>
              </a:extLst>
            </p:cNvPr>
            <p:cNvGrpSpPr/>
            <p:nvPr/>
          </p:nvGrpSpPr>
          <p:grpSpPr>
            <a:xfrm>
              <a:off x="2182955" y="2054672"/>
              <a:ext cx="981853" cy="517270"/>
              <a:chOff x="2182955" y="2054672"/>
              <a:chExt cx="981853" cy="517270"/>
            </a:xfrm>
          </p:grpSpPr>
          <p:sp>
            <p:nvSpPr>
              <p:cNvPr id="79" name="Hình tự do: Hình 78">
                <a:extLst>
                  <a:ext uri="{FF2B5EF4-FFF2-40B4-BE49-F238E27FC236}">
                    <a16:creationId xmlns:a16="http://schemas.microsoft.com/office/drawing/2014/main" id="{0D86F05D-DD94-4D16-9F9B-A715B72C4483}"/>
                  </a:ext>
                </a:extLst>
              </p:cNvPr>
              <p:cNvSpPr/>
              <p:nvPr/>
            </p:nvSpPr>
            <p:spPr>
              <a:xfrm>
                <a:off x="2182955" y="2054672"/>
                <a:ext cx="981853" cy="517270"/>
              </a:xfrm>
              <a:custGeom>
                <a:avLst/>
                <a:gdLst>
                  <a:gd name="connsiteX0" fmla="*/ 365364 w 981853"/>
                  <a:gd name="connsiteY0" fmla="*/ 24768 h 517270"/>
                  <a:gd name="connsiteX1" fmla="*/ 554405 w 981853"/>
                  <a:gd name="connsiteY1" fmla="*/ 29006 h 517270"/>
                  <a:gd name="connsiteX2" fmla="*/ 684952 w 981853"/>
                  <a:gd name="connsiteY2" fmla="*/ 177356 h 517270"/>
                  <a:gd name="connsiteX3" fmla="*/ 721404 w 981853"/>
                  <a:gd name="connsiteY3" fmla="*/ 234153 h 517270"/>
                  <a:gd name="connsiteX4" fmla="*/ 790069 w 981853"/>
                  <a:gd name="connsiteY4" fmla="*/ 290102 h 517270"/>
                  <a:gd name="connsiteX5" fmla="*/ 961307 w 981853"/>
                  <a:gd name="connsiteY5" fmla="*/ 473208 h 517270"/>
                  <a:gd name="connsiteX6" fmla="*/ 979109 w 981853"/>
                  <a:gd name="connsiteY6" fmla="*/ 496096 h 517270"/>
                  <a:gd name="connsiteX7" fmla="*/ 962155 w 981853"/>
                  <a:gd name="connsiteY7" fmla="*/ 515594 h 517270"/>
                  <a:gd name="connsiteX8" fmla="*/ 877383 w 981853"/>
                  <a:gd name="connsiteY8" fmla="*/ 485076 h 517270"/>
                  <a:gd name="connsiteX9" fmla="*/ 723099 w 981853"/>
                  <a:gd name="connsiteY9" fmla="*/ 474903 h 517270"/>
                  <a:gd name="connsiteX10" fmla="*/ 522191 w 981853"/>
                  <a:gd name="connsiteY10" fmla="*/ 474903 h 517270"/>
                  <a:gd name="connsiteX11" fmla="*/ 322131 w 981853"/>
                  <a:gd name="connsiteY11" fmla="*/ 457101 h 517270"/>
                  <a:gd name="connsiteX12" fmla="*/ 154284 w 981853"/>
                  <a:gd name="connsiteY12" fmla="*/ 324011 h 517270"/>
                  <a:gd name="connsiteX13" fmla="*/ 98335 w 981853"/>
                  <a:gd name="connsiteY13" fmla="*/ 282473 h 517270"/>
                  <a:gd name="connsiteX14" fmla="*/ 0 w 981853"/>
                  <a:gd name="connsiteY14" fmla="*/ 313838 h 517270"/>
                  <a:gd name="connsiteX15" fmla="*/ 98335 w 981853"/>
                  <a:gd name="connsiteY15" fmla="*/ 210417 h 517270"/>
                  <a:gd name="connsiteX16" fmla="*/ 178868 w 981853"/>
                  <a:gd name="connsiteY16" fmla="*/ 168031 h 517270"/>
                  <a:gd name="connsiteX17" fmla="*/ 251771 w 981853"/>
                  <a:gd name="connsiteY17" fmla="*/ 145991 h 517270"/>
                  <a:gd name="connsiteX18" fmla="*/ 365364 w 981853"/>
                  <a:gd name="connsiteY18" fmla="*/ 24768 h 51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81853" h="517270">
                    <a:moveTo>
                      <a:pt x="365364" y="24768"/>
                    </a:moveTo>
                    <a:cubicBezTo>
                      <a:pt x="420466" y="-12532"/>
                      <a:pt x="497608" y="-4902"/>
                      <a:pt x="554405" y="29006"/>
                    </a:cubicBezTo>
                    <a:cubicBezTo>
                      <a:pt x="611201" y="62915"/>
                      <a:pt x="651892" y="118864"/>
                      <a:pt x="684952" y="177356"/>
                    </a:cubicBezTo>
                    <a:cubicBezTo>
                      <a:pt x="695973" y="196854"/>
                      <a:pt x="706993" y="217199"/>
                      <a:pt x="721404" y="234153"/>
                    </a:cubicBezTo>
                    <a:cubicBezTo>
                      <a:pt x="740901" y="256194"/>
                      <a:pt x="766333" y="272300"/>
                      <a:pt x="790069" y="290102"/>
                    </a:cubicBezTo>
                    <a:cubicBezTo>
                      <a:pt x="857038" y="340965"/>
                      <a:pt x="909596" y="407086"/>
                      <a:pt x="961307" y="473208"/>
                    </a:cubicBezTo>
                    <a:cubicBezTo>
                      <a:pt x="967241" y="480838"/>
                      <a:pt x="973175" y="488467"/>
                      <a:pt x="979109" y="496096"/>
                    </a:cubicBezTo>
                    <a:cubicBezTo>
                      <a:pt x="987586" y="507117"/>
                      <a:pt x="974870" y="522375"/>
                      <a:pt x="962155" y="515594"/>
                    </a:cubicBezTo>
                    <a:cubicBezTo>
                      <a:pt x="935876" y="501183"/>
                      <a:pt x="907053" y="491010"/>
                      <a:pt x="877383" y="485076"/>
                    </a:cubicBezTo>
                    <a:cubicBezTo>
                      <a:pt x="826520" y="474903"/>
                      <a:pt x="774810" y="474903"/>
                      <a:pt x="723099" y="474903"/>
                    </a:cubicBezTo>
                    <a:cubicBezTo>
                      <a:pt x="656130" y="474903"/>
                      <a:pt x="589161" y="474903"/>
                      <a:pt x="522191" y="474903"/>
                    </a:cubicBezTo>
                    <a:cubicBezTo>
                      <a:pt x="455222" y="474903"/>
                      <a:pt x="386557" y="474903"/>
                      <a:pt x="322131" y="457101"/>
                    </a:cubicBezTo>
                    <a:cubicBezTo>
                      <a:pt x="261096" y="440147"/>
                      <a:pt x="185649" y="379960"/>
                      <a:pt x="154284" y="324011"/>
                    </a:cubicBezTo>
                    <a:cubicBezTo>
                      <a:pt x="141568" y="300275"/>
                      <a:pt x="128853" y="284168"/>
                      <a:pt x="98335" y="282473"/>
                    </a:cubicBezTo>
                    <a:cubicBezTo>
                      <a:pt x="61883" y="279929"/>
                      <a:pt x="8477" y="346899"/>
                      <a:pt x="0" y="313838"/>
                    </a:cubicBezTo>
                    <a:cubicBezTo>
                      <a:pt x="29670" y="276539"/>
                      <a:pt x="61035" y="239239"/>
                      <a:pt x="98335" y="210417"/>
                    </a:cubicBezTo>
                    <a:cubicBezTo>
                      <a:pt x="122071" y="191767"/>
                      <a:pt x="149198" y="176509"/>
                      <a:pt x="178868" y="168031"/>
                    </a:cubicBezTo>
                    <a:cubicBezTo>
                      <a:pt x="205147" y="160402"/>
                      <a:pt x="228883" y="162097"/>
                      <a:pt x="251771" y="145991"/>
                    </a:cubicBezTo>
                    <a:cubicBezTo>
                      <a:pt x="297547" y="112930"/>
                      <a:pt x="318740" y="56133"/>
                      <a:pt x="365364" y="24768"/>
                    </a:cubicBezTo>
                    <a:close/>
                  </a:path>
                </a:pathLst>
              </a:custGeom>
              <a:solidFill>
                <a:srgbClr val="77851F"/>
              </a:solidFill>
              <a:ln w="8476" cap="flat">
                <a:noFill/>
                <a:prstDash val="solid"/>
                <a:miter/>
              </a:ln>
            </p:spPr>
            <p:txBody>
              <a:bodyPr rtlCol="0" anchor="ctr"/>
              <a:lstStyle/>
              <a:p>
                <a:endParaRPr lang="en-US"/>
              </a:p>
            </p:txBody>
          </p:sp>
          <p:sp>
            <p:nvSpPr>
              <p:cNvPr id="80" name="Hình tự do: Hình 79">
                <a:extLst>
                  <a:ext uri="{FF2B5EF4-FFF2-40B4-BE49-F238E27FC236}">
                    <a16:creationId xmlns:a16="http://schemas.microsoft.com/office/drawing/2014/main" id="{8C96BFAA-EB52-4443-AE0C-CAE0E001A088}"/>
                  </a:ext>
                </a:extLst>
              </p:cNvPr>
              <p:cNvSpPr/>
              <p:nvPr/>
            </p:nvSpPr>
            <p:spPr>
              <a:xfrm>
                <a:off x="2182955" y="2055520"/>
                <a:ext cx="981651" cy="500334"/>
              </a:xfrm>
              <a:custGeom>
                <a:avLst/>
                <a:gdLst>
                  <a:gd name="connsiteX0" fmla="*/ 250923 w 981651"/>
                  <a:gd name="connsiteY0" fmla="*/ 241782 h 500334"/>
                  <a:gd name="connsiteX1" fmla="*/ 43233 w 981651"/>
                  <a:gd name="connsiteY1" fmla="*/ 279930 h 500334"/>
                  <a:gd name="connsiteX2" fmla="*/ 1696 w 981651"/>
                  <a:gd name="connsiteY2" fmla="*/ 317229 h 500334"/>
                  <a:gd name="connsiteX3" fmla="*/ 0 w 981651"/>
                  <a:gd name="connsiteY3" fmla="*/ 312990 h 500334"/>
                  <a:gd name="connsiteX4" fmla="*/ 98335 w 981651"/>
                  <a:gd name="connsiteY4" fmla="*/ 209569 h 500334"/>
                  <a:gd name="connsiteX5" fmla="*/ 178868 w 981651"/>
                  <a:gd name="connsiteY5" fmla="*/ 167184 h 500334"/>
                  <a:gd name="connsiteX6" fmla="*/ 251771 w 981651"/>
                  <a:gd name="connsiteY6" fmla="*/ 145143 h 500334"/>
                  <a:gd name="connsiteX7" fmla="*/ 365364 w 981651"/>
                  <a:gd name="connsiteY7" fmla="*/ 24768 h 500334"/>
                  <a:gd name="connsiteX8" fmla="*/ 554405 w 981651"/>
                  <a:gd name="connsiteY8" fmla="*/ 29006 h 500334"/>
                  <a:gd name="connsiteX9" fmla="*/ 684952 w 981651"/>
                  <a:gd name="connsiteY9" fmla="*/ 177356 h 500334"/>
                  <a:gd name="connsiteX10" fmla="*/ 721404 w 981651"/>
                  <a:gd name="connsiteY10" fmla="*/ 234153 h 500334"/>
                  <a:gd name="connsiteX11" fmla="*/ 790069 w 981651"/>
                  <a:gd name="connsiteY11" fmla="*/ 290102 h 500334"/>
                  <a:gd name="connsiteX12" fmla="*/ 961307 w 981651"/>
                  <a:gd name="connsiteY12" fmla="*/ 473208 h 500334"/>
                  <a:gd name="connsiteX13" fmla="*/ 979109 w 981651"/>
                  <a:gd name="connsiteY13" fmla="*/ 496096 h 500334"/>
                  <a:gd name="connsiteX14" fmla="*/ 981652 w 981651"/>
                  <a:gd name="connsiteY14" fmla="*/ 500335 h 500334"/>
                  <a:gd name="connsiteX15" fmla="*/ 918073 w 981651"/>
                  <a:gd name="connsiteY15" fmla="*/ 476599 h 500334"/>
                  <a:gd name="connsiteX16" fmla="*/ 770571 w 981651"/>
                  <a:gd name="connsiteY16" fmla="*/ 402000 h 500334"/>
                  <a:gd name="connsiteX17" fmla="*/ 624765 w 981651"/>
                  <a:gd name="connsiteY17" fmla="*/ 332488 h 500334"/>
                  <a:gd name="connsiteX18" fmla="*/ 562034 w 981651"/>
                  <a:gd name="connsiteY18" fmla="*/ 320620 h 500334"/>
                  <a:gd name="connsiteX19" fmla="*/ 354344 w 981651"/>
                  <a:gd name="connsiteY19" fmla="*/ 253650 h 500334"/>
                  <a:gd name="connsiteX20" fmla="*/ 250923 w 981651"/>
                  <a:gd name="connsiteY20" fmla="*/ 241782 h 500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1651" h="500334">
                    <a:moveTo>
                      <a:pt x="250923" y="241782"/>
                    </a:moveTo>
                    <a:cubicBezTo>
                      <a:pt x="178868" y="237544"/>
                      <a:pt x="100030" y="235001"/>
                      <a:pt x="43233" y="279930"/>
                    </a:cubicBezTo>
                    <a:cubicBezTo>
                      <a:pt x="28822" y="290950"/>
                      <a:pt x="15259" y="305361"/>
                      <a:pt x="1696" y="317229"/>
                    </a:cubicBezTo>
                    <a:cubicBezTo>
                      <a:pt x="848" y="316381"/>
                      <a:pt x="0" y="314686"/>
                      <a:pt x="0" y="312990"/>
                    </a:cubicBezTo>
                    <a:cubicBezTo>
                      <a:pt x="29670" y="275691"/>
                      <a:pt x="61035" y="238392"/>
                      <a:pt x="98335" y="209569"/>
                    </a:cubicBezTo>
                    <a:cubicBezTo>
                      <a:pt x="122071" y="190920"/>
                      <a:pt x="149198" y="175661"/>
                      <a:pt x="178868" y="167184"/>
                    </a:cubicBezTo>
                    <a:cubicBezTo>
                      <a:pt x="205147" y="159554"/>
                      <a:pt x="228883" y="161250"/>
                      <a:pt x="251771" y="145143"/>
                    </a:cubicBezTo>
                    <a:cubicBezTo>
                      <a:pt x="297547" y="112930"/>
                      <a:pt x="318740" y="56981"/>
                      <a:pt x="365364" y="24768"/>
                    </a:cubicBezTo>
                    <a:cubicBezTo>
                      <a:pt x="420466" y="-12532"/>
                      <a:pt x="497608" y="-4902"/>
                      <a:pt x="554405" y="29006"/>
                    </a:cubicBezTo>
                    <a:cubicBezTo>
                      <a:pt x="611201" y="62915"/>
                      <a:pt x="651892" y="118864"/>
                      <a:pt x="684952" y="177356"/>
                    </a:cubicBezTo>
                    <a:cubicBezTo>
                      <a:pt x="695973" y="196854"/>
                      <a:pt x="706993" y="217199"/>
                      <a:pt x="721404" y="234153"/>
                    </a:cubicBezTo>
                    <a:cubicBezTo>
                      <a:pt x="740901" y="256194"/>
                      <a:pt x="766333" y="272300"/>
                      <a:pt x="790069" y="290102"/>
                    </a:cubicBezTo>
                    <a:cubicBezTo>
                      <a:pt x="857038" y="340965"/>
                      <a:pt x="909596" y="407087"/>
                      <a:pt x="961307" y="473208"/>
                    </a:cubicBezTo>
                    <a:cubicBezTo>
                      <a:pt x="967241" y="480838"/>
                      <a:pt x="973175" y="488467"/>
                      <a:pt x="979109" y="496096"/>
                    </a:cubicBezTo>
                    <a:cubicBezTo>
                      <a:pt x="979957" y="497792"/>
                      <a:pt x="980804" y="499487"/>
                      <a:pt x="981652" y="500335"/>
                    </a:cubicBezTo>
                    <a:cubicBezTo>
                      <a:pt x="960459" y="491010"/>
                      <a:pt x="936723" y="485076"/>
                      <a:pt x="918073" y="476599"/>
                    </a:cubicBezTo>
                    <a:cubicBezTo>
                      <a:pt x="868058" y="454558"/>
                      <a:pt x="818891" y="429127"/>
                      <a:pt x="770571" y="402000"/>
                    </a:cubicBezTo>
                    <a:cubicBezTo>
                      <a:pt x="723947" y="374874"/>
                      <a:pt x="677323" y="345204"/>
                      <a:pt x="624765" y="332488"/>
                    </a:cubicBezTo>
                    <a:cubicBezTo>
                      <a:pt x="604420" y="327402"/>
                      <a:pt x="582379" y="324858"/>
                      <a:pt x="562034" y="320620"/>
                    </a:cubicBezTo>
                    <a:cubicBezTo>
                      <a:pt x="490826" y="306209"/>
                      <a:pt x="425552" y="268909"/>
                      <a:pt x="354344" y="253650"/>
                    </a:cubicBezTo>
                    <a:cubicBezTo>
                      <a:pt x="320436" y="246021"/>
                      <a:pt x="285679" y="243478"/>
                      <a:pt x="250923" y="241782"/>
                    </a:cubicBezTo>
                    <a:close/>
                  </a:path>
                </a:pathLst>
              </a:custGeom>
              <a:solidFill>
                <a:srgbClr val="68741B"/>
              </a:solidFill>
              <a:ln w="8476" cap="flat">
                <a:noFill/>
                <a:prstDash val="solid"/>
                <a:miter/>
              </a:ln>
            </p:spPr>
            <p:txBody>
              <a:bodyPr rtlCol="0" anchor="ctr"/>
              <a:lstStyle/>
              <a:p>
                <a:endParaRPr lang="en-US"/>
              </a:p>
            </p:txBody>
          </p:sp>
        </p:grpSp>
        <p:grpSp>
          <p:nvGrpSpPr>
            <p:cNvPr id="17" name="Đồ họa 3">
              <a:extLst>
                <a:ext uri="{FF2B5EF4-FFF2-40B4-BE49-F238E27FC236}">
                  <a16:creationId xmlns:a16="http://schemas.microsoft.com/office/drawing/2014/main" id="{257CF8FD-CBE4-48C1-BC90-1FD13D766FEA}"/>
                </a:ext>
              </a:extLst>
            </p:cNvPr>
            <p:cNvGrpSpPr/>
            <p:nvPr/>
          </p:nvGrpSpPr>
          <p:grpSpPr>
            <a:xfrm>
              <a:off x="1437180" y="46836"/>
              <a:ext cx="1501935" cy="1501723"/>
              <a:chOff x="1437180" y="46836"/>
              <a:chExt cx="1501935" cy="1501723"/>
            </a:xfrm>
          </p:grpSpPr>
          <p:sp>
            <p:nvSpPr>
              <p:cNvPr id="18" name="Hình tự do: Hình 17">
                <a:extLst>
                  <a:ext uri="{FF2B5EF4-FFF2-40B4-BE49-F238E27FC236}">
                    <a16:creationId xmlns:a16="http://schemas.microsoft.com/office/drawing/2014/main" id="{0A4964EB-D185-4109-85ED-CA55B0EA3331}"/>
                  </a:ext>
                </a:extLst>
              </p:cNvPr>
              <p:cNvSpPr/>
              <p:nvPr/>
            </p:nvSpPr>
            <p:spPr>
              <a:xfrm>
                <a:off x="1957695" y="66611"/>
                <a:ext cx="239189" cy="490471"/>
              </a:xfrm>
              <a:custGeom>
                <a:avLst/>
                <a:gdLst>
                  <a:gd name="connsiteX0" fmla="*/ 35372 w 239189"/>
                  <a:gd name="connsiteY0" fmla="*/ 19008 h 490471"/>
                  <a:gd name="connsiteX1" fmla="*/ 150661 w 239189"/>
                  <a:gd name="connsiteY1" fmla="*/ 486098 h 490471"/>
                  <a:gd name="connsiteX2" fmla="*/ 190504 w 239189"/>
                  <a:gd name="connsiteY2" fmla="*/ 476773 h 490471"/>
                  <a:gd name="connsiteX3" fmla="*/ 82844 w 239189"/>
                  <a:gd name="connsiteY3" fmla="*/ 7988 h 490471"/>
                  <a:gd name="connsiteX4" fmla="*/ 35372 w 239189"/>
                  <a:gd name="connsiteY4" fmla="*/ 19008 h 490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189" h="490471">
                    <a:moveTo>
                      <a:pt x="35372" y="19008"/>
                    </a:moveTo>
                    <a:cubicBezTo>
                      <a:pt x="1464" y="113104"/>
                      <a:pt x="-60419" y="356398"/>
                      <a:pt x="150661" y="486098"/>
                    </a:cubicBezTo>
                    <a:cubicBezTo>
                      <a:pt x="164225" y="494575"/>
                      <a:pt x="182027" y="490336"/>
                      <a:pt x="190504" y="476773"/>
                    </a:cubicBezTo>
                    <a:cubicBezTo>
                      <a:pt x="321052" y="265692"/>
                      <a:pt x="155748" y="76652"/>
                      <a:pt x="82844" y="7988"/>
                    </a:cubicBezTo>
                    <a:cubicBezTo>
                      <a:pt x="68433" y="-6424"/>
                      <a:pt x="43002" y="-490"/>
                      <a:pt x="35372" y="19008"/>
                    </a:cubicBezTo>
                    <a:close/>
                  </a:path>
                </a:pathLst>
              </a:custGeom>
              <a:solidFill>
                <a:srgbClr val="C0B52C"/>
              </a:solidFill>
              <a:ln w="8476" cap="flat">
                <a:noFill/>
                <a:prstDash val="solid"/>
                <a:miter/>
              </a:ln>
            </p:spPr>
            <p:txBody>
              <a:bodyPr rtlCol="0" anchor="ctr"/>
              <a:lstStyle/>
              <a:p>
                <a:endParaRPr lang="en-US"/>
              </a:p>
            </p:txBody>
          </p:sp>
          <p:sp>
            <p:nvSpPr>
              <p:cNvPr id="19" name="Hình tự do: Hình 18">
                <a:extLst>
                  <a:ext uri="{FF2B5EF4-FFF2-40B4-BE49-F238E27FC236}">
                    <a16:creationId xmlns:a16="http://schemas.microsoft.com/office/drawing/2014/main" id="{C5A625F5-2F62-4E09-990E-D9781DF800A4}"/>
                  </a:ext>
                </a:extLst>
              </p:cNvPr>
              <p:cNvSpPr/>
              <p:nvPr/>
            </p:nvSpPr>
            <p:spPr>
              <a:xfrm>
                <a:off x="1662906" y="243511"/>
                <a:ext cx="363402" cy="381253"/>
              </a:xfrm>
              <a:custGeom>
                <a:avLst/>
                <a:gdLst>
                  <a:gd name="connsiteX0" fmla="*/ 401 w 363402"/>
                  <a:gd name="connsiteY0" fmla="*/ 34538 h 381253"/>
                  <a:gd name="connsiteX1" fmla="*/ 333553 w 363402"/>
                  <a:gd name="connsiteY1" fmla="*/ 381253 h 381253"/>
                  <a:gd name="connsiteX2" fmla="*/ 363223 w 363402"/>
                  <a:gd name="connsiteY2" fmla="*/ 353279 h 381253"/>
                  <a:gd name="connsiteX3" fmla="*/ 35158 w 363402"/>
                  <a:gd name="connsiteY3" fmla="*/ 630 h 381253"/>
                  <a:gd name="connsiteX4" fmla="*/ 401 w 363402"/>
                  <a:gd name="connsiteY4" fmla="*/ 34538 h 38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402" h="381253">
                    <a:moveTo>
                      <a:pt x="401" y="34538"/>
                    </a:moveTo>
                    <a:cubicBezTo>
                      <a:pt x="18203" y="133721"/>
                      <a:pt x="86021" y="375319"/>
                      <a:pt x="333553" y="381253"/>
                    </a:cubicBezTo>
                    <a:cubicBezTo>
                      <a:pt x="349659" y="381253"/>
                      <a:pt x="363223" y="369385"/>
                      <a:pt x="363223" y="353279"/>
                    </a:cubicBezTo>
                    <a:cubicBezTo>
                      <a:pt x="370852" y="105746"/>
                      <a:pt x="133493" y="24366"/>
                      <a:pt x="35158" y="630"/>
                    </a:cubicBezTo>
                    <a:cubicBezTo>
                      <a:pt x="15660" y="-3609"/>
                      <a:pt x="-2989" y="14193"/>
                      <a:pt x="401" y="34538"/>
                    </a:cubicBezTo>
                    <a:close/>
                  </a:path>
                </a:pathLst>
              </a:custGeom>
              <a:solidFill>
                <a:srgbClr val="C0B52C"/>
              </a:solidFill>
              <a:ln w="8476" cap="flat">
                <a:noFill/>
                <a:prstDash val="solid"/>
                <a:miter/>
              </a:ln>
            </p:spPr>
            <p:txBody>
              <a:bodyPr rtlCol="0" anchor="ctr"/>
              <a:lstStyle/>
              <a:p>
                <a:endParaRPr lang="en-US"/>
              </a:p>
            </p:txBody>
          </p:sp>
          <p:sp>
            <p:nvSpPr>
              <p:cNvPr id="20" name="Hình tự do: Hình 19">
                <a:extLst>
                  <a:ext uri="{FF2B5EF4-FFF2-40B4-BE49-F238E27FC236}">
                    <a16:creationId xmlns:a16="http://schemas.microsoft.com/office/drawing/2014/main" id="{4C9FCFE7-3896-4505-A342-E8CC65F62808}"/>
                  </a:ext>
                </a:extLst>
              </p:cNvPr>
              <p:cNvSpPr/>
              <p:nvPr/>
            </p:nvSpPr>
            <p:spPr>
              <a:xfrm>
                <a:off x="1467211" y="537685"/>
                <a:ext cx="484458" cy="246298"/>
              </a:xfrm>
              <a:custGeom>
                <a:avLst/>
                <a:gdLst>
                  <a:gd name="connsiteX0" fmla="*/ 7056 w 484458"/>
                  <a:gd name="connsiteY0" fmla="*/ 72668 h 246298"/>
                  <a:gd name="connsiteX1" fmla="*/ 469060 w 484458"/>
                  <a:gd name="connsiteY1" fmla="*/ 206606 h 246298"/>
                  <a:gd name="connsiteX2" fmla="*/ 480928 w 484458"/>
                  <a:gd name="connsiteY2" fmla="*/ 166764 h 246298"/>
                  <a:gd name="connsiteX3" fmla="*/ 20620 w 484458"/>
                  <a:gd name="connsiteY3" fmla="*/ 26043 h 246298"/>
                  <a:gd name="connsiteX4" fmla="*/ 7056 w 484458"/>
                  <a:gd name="connsiteY4" fmla="*/ 72668 h 246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458" h="246298">
                    <a:moveTo>
                      <a:pt x="7056" y="72668"/>
                    </a:moveTo>
                    <a:cubicBezTo>
                      <a:pt x="71483" y="149810"/>
                      <a:pt x="251198" y="324439"/>
                      <a:pt x="469060" y="206606"/>
                    </a:cubicBezTo>
                    <a:cubicBezTo>
                      <a:pt x="483471" y="198977"/>
                      <a:pt x="488558" y="181175"/>
                      <a:pt x="480928" y="166764"/>
                    </a:cubicBezTo>
                    <a:cubicBezTo>
                      <a:pt x="363096" y="-51098"/>
                      <a:pt x="117259" y="-3626"/>
                      <a:pt x="20620" y="26043"/>
                    </a:cubicBezTo>
                    <a:cubicBezTo>
                      <a:pt x="275" y="31977"/>
                      <a:pt x="-6507" y="56561"/>
                      <a:pt x="7056" y="72668"/>
                    </a:cubicBezTo>
                    <a:close/>
                  </a:path>
                </a:pathLst>
              </a:custGeom>
              <a:solidFill>
                <a:srgbClr val="C0B52C"/>
              </a:solidFill>
              <a:ln w="8476" cap="flat">
                <a:noFill/>
                <a:prstDash val="solid"/>
                <a:miter/>
              </a:ln>
            </p:spPr>
            <p:txBody>
              <a:bodyPr rtlCol="0" anchor="ctr"/>
              <a:lstStyle/>
              <a:p>
                <a:endParaRPr lang="en-US"/>
              </a:p>
            </p:txBody>
          </p:sp>
          <p:sp>
            <p:nvSpPr>
              <p:cNvPr id="21" name="Hình tự do: Hình 20">
                <a:extLst>
                  <a:ext uri="{FF2B5EF4-FFF2-40B4-BE49-F238E27FC236}">
                    <a16:creationId xmlns:a16="http://schemas.microsoft.com/office/drawing/2014/main" id="{E9530551-8585-47D5-BA47-EE822ADFAFF1}"/>
                  </a:ext>
                </a:extLst>
              </p:cNvPr>
              <p:cNvSpPr/>
              <p:nvPr/>
            </p:nvSpPr>
            <p:spPr>
              <a:xfrm>
                <a:off x="1456955" y="788854"/>
                <a:ext cx="490471" cy="239189"/>
              </a:xfrm>
              <a:custGeom>
                <a:avLst/>
                <a:gdLst>
                  <a:gd name="connsiteX0" fmla="*/ 19008 w 490471"/>
                  <a:gd name="connsiteY0" fmla="*/ 203818 h 239189"/>
                  <a:gd name="connsiteX1" fmla="*/ 486098 w 490471"/>
                  <a:gd name="connsiteY1" fmla="*/ 88529 h 239189"/>
                  <a:gd name="connsiteX2" fmla="*/ 476773 w 490471"/>
                  <a:gd name="connsiteY2" fmla="*/ 48686 h 239189"/>
                  <a:gd name="connsiteX3" fmla="*/ 7988 w 490471"/>
                  <a:gd name="connsiteY3" fmla="*/ 156346 h 239189"/>
                  <a:gd name="connsiteX4" fmla="*/ 19008 w 490471"/>
                  <a:gd name="connsiteY4" fmla="*/ 203818 h 239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71" h="239189">
                    <a:moveTo>
                      <a:pt x="19008" y="203818"/>
                    </a:moveTo>
                    <a:cubicBezTo>
                      <a:pt x="113104" y="237726"/>
                      <a:pt x="356398" y="299609"/>
                      <a:pt x="486098" y="88529"/>
                    </a:cubicBezTo>
                    <a:cubicBezTo>
                      <a:pt x="494575" y="74965"/>
                      <a:pt x="490336" y="57163"/>
                      <a:pt x="476773" y="48686"/>
                    </a:cubicBezTo>
                    <a:cubicBezTo>
                      <a:pt x="265692" y="-81862"/>
                      <a:pt x="76652" y="83442"/>
                      <a:pt x="7988" y="156346"/>
                    </a:cubicBezTo>
                    <a:cubicBezTo>
                      <a:pt x="-6424" y="171605"/>
                      <a:pt x="-490" y="196188"/>
                      <a:pt x="19008" y="203818"/>
                    </a:cubicBezTo>
                    <a:close/>
                  </a:path>
                </a:pathLst>
              </a:custGeom>
              <a:solidFill>
                <a:srgbClr val="C0B52C"/>
              </a:solidFill>
              <a:ln w="8476" cap="flat">
                <a:noFill/>
                <a:prstDash val="solid"/>
                <a:miter/>
              </a:ln>
            </p:spPr>
            <p:txBody>
              <a:bodyPr rtlCol="0" anchor="ctr"/>
              <a:lstStyle/>
              <a:p>
                <a:endParaRPr lang="en-US"/>
              </a:p>
            </p:txBody>
          </p:sp>
          <p:sp>
            <p:nvSpPr>
              <p:cNvPr id="22" name="Hình tự do: Hình 21">
                <a:extLst>
                  <a:ext uri="{FF2B5EF4-FFF2-40B4-BE49-F238E27FC236}">
                    <a16:creationId xmlns:a16="http://schemas.microsoft.com/office/drawing/2014/main" id="{070AA9CD-2B25-4187-9D44-897BA3A65BDE}"/>
                  </a:ext>
                </a:extLst>
              </p:cNvPr>
              <p:cNvSpPr/>
              <p:nvPr/>
            </p:nvSpPr>
            <p:spPr>
              <a:xfrm>
                <a:off x="1633855" y="959431"/>
                <a:ext cx="381253" cy="363402"/>
              </a:xfrm>
              <a:custGeom>
                <a:avLst/>
                <a:gdLst>
                  <a:gd name="connsiteX0" fmla="*/ 34538 w 381253"/>
                  <a:gd name="connsiteY0" fmla="*/ 363001 h 363402"/>
                  <a:gd name="connsiteX1" fmla="*/ 381253 w 381253"/>
                  <a:gd name="connsiteY1" fmla="*/ 29850 h 363402"/>
                  <a:gd name="connsiteX2" fmla="*/ 353279 w 381253"/>
                  <a:gd name="connsiteY2" fmla="*/ 180 h 363402"/>
                  <a:gd name="connsiteX3" fmla="*/ 630 w 381253"/>
                  <a:gd name="connsiteY3" fmla="*/ 328245 h 363402"/>
                  <a:gd name="connsiteX4" fmla="*/ 34538 w 381253"/>
                  <a:gd name="connsiteY4" fmla="*/ 363001 h 363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253" h="363402">
                    <a:moveTo>
                      <a:pt x="34538" y="363001"/>
                    </a:moveTo>
                    <a:cubicBezTo>
                      <a:pt x="133721" y="345199"/>
                      <a:pt x="375319" y="277382"/>
                      <a:pt x="381253" y="29850"/>
                    </a:cubicBezTo>
                    <a:cubicBezTo>
                      <a:pt x="381253" y="13743"/>
                      <a:pt x="369385" y="180"/>
                      <a:pt x="353279" y="180"/>
                    </a:cubicBezTo>
                    <a:cubicBezTo>
                      <a:pt x="105746" y="-7450"/>
                      <a:pt x="24366" y="229910"/>
                      <a:pt x="630" y="328245"/>
                    </a:cubicBezTo>
                    <a:cubicBezTo>
                      <a:pt x="-3609" y="347742"/>
                      <a:pt x="14193" y="366392"/>
                      <a:pt x="34538" y="363001"/>
                    </a:cubicBezTo>
                    <a:close/>
                  </a:path>
                </a:pathLst>
              </a:custGeom>
              <a:solidFill>
                <a:srgbClr val="C0B52C"/>
              </a:solidFill>
              <a:ln w="8476" cap="flat">
                <a:noFill/>
                <a:prstDash val="solid"/>
                <a:miter/>
              </a:ln>
            </p:spPr>
            <p:txBody>
              <a:bodyPr rtlCol="0" anchor="ctr"/>
              <a:lstStyle/>
              <a:p>
                <a:endParaRPr lang="en-US"/>
              </a:p>
            </p:txBody>
          </p:sp>
          <p:sp>
            <p:nvSpPr>
              <p:cNvPr id="23" name="Hình tự do: Hình 22">
                <a:extLst>
                  <a:ext uri="{FF2B5EF4-FFF2-40B4-BE49-F238E27FC236}">
                    <a16:creationId xmlns:a16="http://schemas.microsoft.com/office/drawing/2014/main" id="{934E8AC2-D4B7-4FE8-8B86-A1C81C3B42E7}"/>
                  </a:ext>
                </a:extLst>
              </p:cNvPr>
              <p:cNvSpPr/>
              <p:nvPr/>
            </p:nvSpPr>
            <p:spPr>
              <a:xfrm>
                <a:off x="1927839" y="1034070"/>
                <a:ext cx="246489" cy="484458"/>
              </a:xfrm>
              <a:custGeom>
                <a:avLst/>
                <a:gdLst>
                  <a:gd name="connsiteX0" fmla="*/ 72858 w 246489"/>
                  <a:gd name="connsiteY0" fmla="*/ 477403 h 484458"/>
                  <a:gd name="connsiteX1" fmla="*/ 206797 w 246489"/>
                  <a:gd name="connsiteY1" fmla="*/ 15399 h 484458"/>
                  <a:gd name="connsiteX2" fmla="*/ 166955 w 246489"/>
                  <a:gd name="connsiteY2" fmla="*/ 3531 h 484458"/>
                  <a:gd name="connsiteX3" fmla="*/ 25387 w 246489"/>
                  <a:gd name="connsiteY3" fmla="*/ 463839 h 484458"/>
                  <a:gd name="connsiteX4" fmla="*/ 72858 w 246489"/>
                  <a:gd name="connsiteY4" fmla="*/ 477403 h 484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489" h="484458">
                    <a:moveTo>
                      <a:pt x="72858" y="477403"/>
                    </a:moveTo>
                    <a:cubicBezTo>
                      <a:pt x="150000" y="412976"/>
                      <a:pt x="324629" y="233261"/>
                      <a:pt x="206797" y="15399"/>
                    </a:cubicBezTo>
                    <a:cubicBezTo>
                      <a:pt x="199168" y="988"/>
                      <a:pt x="181366" y="-4099"/>
                      <a:pt x="166955" y="3531"/>
                    </a:cubicBezTo>
                    <a:cubicBezTo>
                      <a:pt x="-50908" y="121363"/>
                      <a:pt x="-3436" y="367200"/>
                      <a:pt x="25387" y="463839"/>
                    </a:cubicBezTo>
                    <a:cubicBezTo>
                      <a:pt x="32168" y="484184"/>
                      <a:pt x="56752" y="490966"/>
                      <a:pt x="72858" y="477403"/>
                    </a:cubicBezTo>
                    <a:close/>
                  </a:path>
                </a:pathLst>
              </a:custGeom>
              <a:solidFill>
                <a:srgbClr val="C0B52C"/>
              </a:solidFill>
              <a:ln w="8476" cap="flat">
                <a:noFill/>
                <a:prstDash val="solid"/>
                <a:miter/>
              </a:ln>
            </p:spPr>
            <p:txBody>
              <a:bodyPr rtlCol="0" anchor="ctr"/>
              <a:lstStyle/>
              <a:p>
                <a:endParaRPr lang="en-US"/>
              </a:p>
            </p:txBody>
          </p:sp>
          <p:sp>
            <p:nvSpPr>
              <p:cNvPr id="24" name="Hình tự do: Hình 23">
                <a:extLst>
                  <a:ext uri="{FF2B5EF4-FFF2-40B4-BE49-F238E27FC236}">
                    <a16:creationId xmlns:a16="http://schemas.microsoft.com/office/drawing/2014/main" id="{96E4EAE5-A090-4D94-8FA7-C81903AC6412}"/>
                  </a:ext>
                </a:extLst>
              </p:cNvPr>
              <p:cNvSpPr/>
              <p:nvPr/>
            </p:nvSpPr>
            <p:spPr>
              <a:xfrm>
                <a:off x="2179198" y="1038313"/>
                <a:ext cx="239189" cy="491070"/>
              </a:xfrm>
              <a:custGeom>
                <a:avLst/>
                <a:gdLst>
                  <a:gd name="connsiteX0" fmla="*/ 203818 w 239189"/>
                  <a:gd name="connsiteY0" fmla="*/ 471463 h 491070"/>
                  <a:gd name="connsiteX1" fmla="*/ 88529 w 239189"/>
                  <a:gd name="connsiteY1" fmla="*/ 4373 h 491070"/>
                  <a:gd name="connsiteX2" fmla="*/ 48686 w 239189"/>
                  <a:gd name="connsiteY2" fmla="*/ 13698 h 491070"/>
                  <a:gd name="connsiteX3" fmla="*/ 156346 w 239189"/>
                  <a:gd name="connsiteY3" fmla="*/ 482484 h 491070"/>
                  <a:gd name="connsiteX4" fmla="*/ 203818 w 239189"/>
                  <a:gd name="connsiteY4" fmla="*/ 471463 h 491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189" h="491070">
                    <a:moveTo>
                      <a:pt x="203818" y="471463"/>
                    </a:moveTo>
                    <a:cubicBezTo>
                      <a:pt x="237726" y="377367"/>
                      <a:pt x="299609" y="134074"/>
                      <a:pt x="88529" y="4373"/>
                    </a:cubicBezTo>
                    <a:cubicBezTo>
                      <a:pt x="74965" y="-4104"/>
                      <a:pt x="57163" y="135"/>
                      <a:pt x="48686" y="13698"/>
                    </a:cubicBezTo>
                    <a:cubicBezTo>
                      <a:pt x="-81862" y="224779"/>
                      <a:pt x="83442" y="413819"/>
                      <a:pt x="156346" y="482484"/>
                    </a:cubicBezTo>
                    <a:cubicBezTo>
                      <a:pt x="171605" y="497742"/>
                      <a:pt x="196188" y="491808"/>
                      <a:pt x="203818" y="471463"/>
                    </a:cubicBezTo>
                    <a:close/>
                  </a:path>
                </a:pathLst>
              </a:custGeom>
              <a:solidFill>
                <a:srgbClr val="C0B52C"/>
              </a:solidFill>
              <a:ln w="8476" cap="flat">
                <a:noFill/>
                <a:prstDash val="solid"/>
                <a:miter/>
              </a:ln>
            </p:spPr>
            <p:txBody>
              <a:bodyPr rtlCol="0" anchor="ctr"/>
              <a:lstStyle/>
              <a:p>
                <a:endParaRPr lang="en-US"/>
              </a:p>
            </p:txBody>
          </p:sp>
          <p:sp>
            <p:nvSpPr>
              <p:cNvPr id="25" name="Hình tự do: Hình 24">
                <a:extLst>
                  <a:ext uri="{FF2B5EF4-FFF2-40B4-BE49-F238E27FC236}">
                    <a16:creationId xmlns:a16="http://schemas.microsoft.com/office/drawing/2014/main" id="{2E696705-CFA6-4F0B-A3DA-4AF4193B45A2}"/>
                  </a:ext>
                </a:extLst>
              </p:cNvPr>
              <p:cNvSpPr/>
              <p:nvPr/>
            </p:nvSpPr>
            <p:spPr>
              <a:xfrm>
                <a:off x="2349775" y="970631"/>
                <a:ext cx="363402" cy="381253"/>
              </a:xfrm>
              <a:custGeom>
                <a:avLst/>
                <a:gdLst>
                  <a:gd name="connsiteX0" fmla="*/ 363001 w 363402"/>
                  <a:gd name="connsiteY0" fmla="*/ 346715 h 381253"/>
                  <a:gd name="connsiteX1" fmla="*/ 29850 w 363402"/>
                  <a:gd name="connsiteY1" fmla="*/ 0 h 381253"/>
                  <a:gd name="connsiteX2" fmla="*/ 180 w 363402"/>
                  <a:gd name="connsiteY2" fmla="*/ 27975 h 381253"/>
                  <a:gd name="connsiteX3" fmla="*/ 328245 w 363402"/>
                  <a:gd name="connsiteY3" fmla="*/ 380623 h 381253"/>
                  <a:gd name="connsiteX4" fmla="*/ 363001 w 363402"/>
                  <a:gd name="connsiteY4" fmla="*/ 346715 h 38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402" h="381253">
                    <a:moveTo>
                      <a:pt x="363001" y="346715"/>
                    </a:moveTo>
                    <a:cubicBezTo>
                      <a:pt x="345199" y="247532"/>
                      <a:pt x="277382" y="5934"/>
                      <a:pt x="29850" y="0"/>
                    </a:cubicBezTo>
                    <a:cubicBezTo>
                      <a:pt x="13743" y="0"/>
                      <a:pt x="180" y="11868"/>
                      <a:pt x="180" y="27975"/>
                    </a:cubicBezTo>
                    <a:cubicBezTo>
                      <a:pt x="-7450" y="275507"/>
                      <a:pt x="229910" y="356887"/>
                      <a:pt x="328245" y="380623"/>
                    </a:cubicBezTo>
                    <a:cubicBezTo>
                      <a:pt x="347742" y="384862"/>
                      <a:pt x="366392" y="367060"/>
                      <a:pt x="363001" y="346715"/>
                    </a:cubicBezTo>
                    <a:close/>
                  </a:path>
                </a:pathLst>
              </a:custGeom>
              <a:solidFill>
                <a:srgbClr val="C0B52C"/>
              </a:solidFill>
              <a:ln w="8476" cap="flat">
                <a:noFill/>
                <a:prstDash val="solid"/>
                <a:miter/>
              </a:ln>
            </p:spPr>
            <p:txBody>
              <a:bodyPr rtlCol="0" anchor="ctr"/>
              <a:lstStyle/>
              <a:p>
                <a:endParaRPr lang="en-US"/>
              </a:p>
            </p:txBody>
          </p:sp>
          <p:sp>
            <p:nvSpPr>
              <p:cNvPr id="26" name="Hình tự do: Hình 25">
                <a:extLst>
                  <a:ext uri="{FF2B5EF4-FFF2-40B4-BE49-F238E27FC236}">
                    <a16:creationId xmlns:a16="http://schemas.microsoft.com/office/drawing/2014/main" id="{F46FB9C8-A55B-42B3-951A-A0E4DC8FF854}"/>
                  </a:ext>
                </a:extLst>
              </p:cNvPr>
              <p:cNvSpPr/>
              <p:nvPr/>
            </p:nvSpPr>
            <p:spPr>
              <a:xfrm>
                <a:off x="2424414" y="811411"/>
                <a:ext cx="484458" cy="246489"/>
              </a:xfrm>
              <a:custGeom>
                <a:avLst/>
                <a:gdLst>
                  <a:gd name="connsiteX0" fmla="*/ 477402 w 484458"/>
                  <a:gd name="connsiteY0" fmla="*/ 173631 h 246489"/>
                  <a:gd name="connsiteX1" fmla="*/ 15399 w 484458"/>
                  <a:gd name="connsiteY1" fmla="*/ 39693 h 246489"/>
                  <a:gd name="connsiteX2" fmla="*/ 3531 w 484458"/>
                  <a:gd name="connsiteY2" fmla="*/ 79535 h 246489"/>
                  <a:gd name="connsiteX3" fmla="*/ 463839 w 484458"/>
                  <a:gd name="connsiteY3" fmla="*/ 221103 h 246489"/>
                  <a:gd name="connsiteX4" fmla="*/ 477402 w 484458"/>
                  <a:gd name="connsiteY4" fmla="*/ 173631 h 246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458" h="246489">
                    <a:moveTo>
                      <a:pt x="477402" y="173631"/>
                    </a:moveTo>
                    <a:cubicBezTo>
                      <a:pt x="412976" y="96489"/>
                      <a:pt x="233261" y="-78140"/>
                      <a:pt x="15399" y="39693"/>
                    </a:cubicBezTo>
                    <a:cubicBezTo>
                      <a:pt x="988" y="47322"/>
                      <a:pt x="-4099" y="65124"/>
                      <a:pt x="3531" y="79535"/>
                    </a:cubicBezTo>
                    <a:cubicBezTo>
                      <a:pt x="121363" y="297397"/>
                      <a:pt x="367200" y="249925"/>
                      <a:pt x="463839" y="221103"/>
                    </a:cubicBezTo>
                    <a:cubicBezTo>
                      <a:pt x="484184" y="214321"/>
                      <a:pt x="490966" y="189738"/>
                      <a:pt x="477402" y="173631"/>
                    </a:cubicBezTo>
                    <a:close/>
                  </a:path>
                </a:pathLst>
              </a:custGeom>
              <a:solidFill>
                <a:srgbClr val="C0B52C"/>
              </a:solidFill>
              <a:ln w="8476" cap="flat">
                <a:noFill/>
                <a:prstDash val="solid"/>
                <a:miter/>
              </a:ln>
            </p:spPr>
            <p:txBody>
              <a:bodyPr rtlCol="0" anchor="ctr"/>
              <a:lstStyle/>
              <a:p>
                <a:endParaRPr lang="en-US"/>
              </a:p>
            </p:txBody>
          </p:sp>
          <p:sp>
            <p:nvSpPr>
              <p:cNvPr id="27" name="Hình tự do: Hình 26">
                <a:extLst>
                  <a:ext uri="{FF2B5EF4-FFF2-40B4-BE49-F238E27FC236}">
                    <a16:creationId xmlns:a16="http://schemas.microsoft.com/office/drawing/2014/main" id="{5BA8DD78-EBB8-4DFC-9CBC-0F9AF7C7D411}"/>
                  </a:ext>
                </a:extLst>
              </p:cNvPr>
              <p:cNvSpPr/>
              <p:nvPr/>
            </p:nvSpPr>
            <p:spPr>
              <a:xfrm>
                <a:off x="2428657" y="567351"/>
                <a:ext cx="491070" cy="239189"/>
              </a:xfrm>
              <a:custGeom>
                <a:avLst/>
                <a:gdLst>
                  <a:gd name="connsiteX0" fmla="*/ 471463 w 491070"/>
                  <a:gd name="connsiteY0" fmla="*/ 35372 h 239189"/>
                  <a:gd name="connsiteX1" fmla="*/ 4373 w 491070"/>
                  <a:gd name="connsiteY1" fmla="*/ 150661 h 239189"/>
                  <a:gd name="connsiteX2" fmla="*/ 13698 w 491070"/>
                  <a:gd name="connsiteY2" fmla="*/ 190504 h 239189"/>
                  <a:gd name="connsiteX3" fmla="*/ 482484 w 491070"/>
                  <a:gd name="connsiteY3" fmla="*/ 82844 h 239189"/>
                  <a:gd name="connsiteX4" fmla="*/ 471463 w 491070"/>
                  <a:gd name="connsiteY4" fmla="*/ 35372 h 239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070" h="239189">
                    <a:moveTo>
                      <a:pt x="471463" y="35372"/>
                    </a:moveTo>
                    <a:cubicBezTo>
                      <a:pt x="377367" y="1464"/>
                      <a:pt x="134074" y="-60419"/>
                      <a:pt x="4373" y="150661"/>
                    </a:cubicBezTo>
                    <a:cubicBezTo>
                      <a:pt x="-4104" y="164225"/>
                      <a:pt x="135" y="182027"/>
                      <a:pt x="13698" y="190504"/>
                    </a:cubicBezTo>
                    <a:cubicBezTo>
                      <a:pt x="224779" y="321052"/>
                      <a:pt x="413819" y="155748"/>
                      <a:pt x="482484" y="82844"/>
                    </a:cubicBezTo>
                    <a:cubicBezTo>
                      <a:pt x="497743" y="68433"/>
                      <a:pt x="491808" y="43002"/>
                      <a:pt x="471463" y="35372"/>
                    </a:cubicBezTo>
                    <a:close/>
                  </a:path>
                </a:pathLst>
              </a:custGeom>
              <a:solidFill>
                <a:srgbClr val="C0B52C"/>
              </a:solidFill>
              <a:ln w="8476" cap="flat">
                <a:noFill/>
                <a:prstDash val="solid"/>
                <a:miter/>
              </a:ln>
            </p:spPr>
            <p:txBody>
              <a:bodyPr rtlCol="0" anchor="ctr"/>
              <a:lstStyle/>
              <a:p>
                <a:endParaRPr lang="en-US"/>
              </a:p>
            </p:txBody>
          </p:sp>
          <p:sp>
            <p:nvSpPr>
              <p:cNvPr id="28" name="Hình tự do: Hình 27">
                <a:extLst>
                  <a:ext uri="{FF2B5EF4-FFF2-40B4-BE49-F238E27FC236}">
                    <a16:creationId xmlns:a16="http://schemas.microsoft.com/office/drawing/2014/main" id="{B060BC9A-3E51-4E4E-85A2-687A7A2DE05E}"/>
                  </a:ext>
                </a:extLst>
              </p:cNvPr>
              <p:cNvSpPr/>
              <p:nvPr/>
            </p:nvSpPr>
            <p:spPr>
              <a:xfrm>
                <a:off x="2360935" y="272562"/>
                <a:ext cx="381293" cy="363402"/>
              </a:xfrm>
              <a:custGeom>
                <a:avLst/>
                <a:gdLst>
                  <a:gd name="connsiteX0" fmla="*/ 346755 w 381293"/>
                  <a:gd name="connsiteY0" fmla="*/ 401 h 363402"/>
                  <a:gd name="connsiteX1" fmla="*/ 40 w 381293"/>
                  <a:gd name="connsiteY1" fmla="*/ 333553 h 363402"/>
                  <a:gd name="connsiteX2" fmla="*/ 28015 w 381293"/>
                  <a:gd name="connsiteY2" fmla="*/ 363223 h 363402"/>
                  <a:gd name="connsiteX3" fmla="*/ 380663 w 381293"/>
                  <a:gd name="connsiteY3" fmla="*/ 35158 h 363402"/>
                  <a:gd name="connsiteX4" fmla="*/ 346755 w 381293"/>
                  <a:gd name="connsiteY4" fmla="*/ 401 h 363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293" h="363402">
                    <a:moveTo>
                      <a:pt x="346755" y="401"/>
                    </a:moveTo>
                    <a:cubicBezTo>
                      <a:pt x="247572" y="18203"/>
                      <a:pt x="5974" y="86021"/>
                      <a:pt x="40" y="333553"/>
                    </a:cubicBezTo>
                    <a:cubicBezTo>
                      <a:pt x="-808" y="349659"/>
                      <a:pt x="11908" y="363223"/>
                      <a:pt x="28015" y="363223"/>
                    </a:cubicBezTo>
                    <a:cubicBezTo>
                      <a:pt x="275547" y="370852"/>
                      <a:pt x="356927" y="133492"/>
                      <a:pt x="380663" y="35158"/>
                    </a:cubicBezTo>
                    <a:cubicBezTo>
                      <a:pt x="384902" y="15660"/>
                      <a:pt x="367100" y="-2989"/>
                      <a:pt x="346755" y="401"/>
                    </a:cubicBezTo>
                    <a:close/>
                  </a:path>
                </a:pathLst>
              </a:custGeom>
              <a:solidFill>
                <a:srgbClr val="C0B52C"/>
              </a:solidFill>
              <a:ln w="8476" cap="flat">
                <a:noFill/>
                <a:prstDash val="solid"/>
                <a:miter/>
              </a:ln>
            </p:spPr>
            <p:txBody>
              <a:bodyPr rtlCol="0" anchor="ctr"/>
              <a:lstStyle/>
              <a:p>
                <a:endParaRPr lang="en-US"/>
              </a:p>
            </p:txBody>
          </p:sp>
          <p:sp>
            <p:nvSpPr>
              <p:cNvPr id="29" name="Hình tự do: Hình 28">
                <a:extLst>
                  <a:ext uri="{FF2B5EF4-FFF2-40B4-BE49-F238E27FC236}">
                    <a16:creationId xmlns:a16="http://schemas.microsoft.com/office/drawing/2014/main" id="{24E0082C-1DE3-439C-9480-A3372EC1E860}"/>
                  </a:ext>
                </a:extLst>
              </p:cNvPr>
              <p:cNvSpPr/>
              <p:nvPr/>
            </p:nvSpPr>
            <p:spPr>
              <a:xfrm>
                <a:off x="2201755" y="76867"/>
                <a:ext cx="246489" cy="484458"/>
              </a:xfrm>
              <a:custGeom>
                <a:avLst/>
                <a:gdLst>
                  <a:gd name="connsiteX0" fmla="*/ 173631 w 246489"/>
                  <a:gd name="connsiteY0" fmla="*/ 7056 h 484458"/>
                  <a:gd name="connsiteX1" fmla="*/ 39693 w 246489"/>
                  <a:gd name="connsiteY1" fmla="*/ 469060 h 484458"/>
                  <a:gd name="connsiteX2" fmla="*/ 79535 w 246489"/>
                  <a:gd name="connsiteY2" fmla="*/ 480928 h 484458"/>
                  <a:gd name="connsiteX3" fmla="*/ 221103 w 246489"/>
                  <a:gd name="connsiteY3" fmla="*/ 20620 h 484458"/>
                  <a:gd name="connsiteX4" fmla="*/ 173631 w 246489"/>
                  <a:gd name="connsiteY4" fmla="*/ 7056 h 484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489" h="484458">
                    <a:moveTo>
                      <a:pt x="173631" y="7056"/>
                    </a:moveTo>
                    <a:cubicBezTo>
                      <a:pt x="96489" y="71483"/>
                      <a:pt x="-78140" y="251198"/>
                      <a:pt x="39693" y="469060"/>
                    </a:cubicBezTo>
                    <a:cubicBezTo>
                      <a:pt x="47322" y="483471"/>
                      <a:pt x="65124" y="488558"/>
                      <a:pt x="79535" y="480928"/>
                    </a:cubicBezTo>
                    <a:cubicBezTo>
                      <a:pt x="297397" y="363096"/>
                      <a:pt x="249925" y="117259"/>
                      <a:pt x="221103" y="20620"/>
                    </a:cubicBezTo>
                    <a:cubicBezTo>
                      <a:pt x="214321" y="275"/>
                      <a:pt x="189738" y="-6507"/>
                      <a:pt x="173631" y="7056"/>
                    </a:cubicBezTo>
                    <a:close/>
                  </a:path>
                </a:pathLst>
              </a:custGeom>
              <a:solidFill>
                <a:srgbClr val="C0B52C"/>
              </a:solidFill>
              <a:ln w="8476" cap="flat">
                <a:noFill/>
                <a:prstDash val="solid"/>
                <a:miter/>
              </a:ln>
            </p:spPr>
            <p:txBody>
              <a:bodyPr rtlCol="0" anchor="ctr"/>
              <a:lstStyle/>
              <a:p>
                <a:endParaRPr lang="en-US"/>
              </a:p>
            </p:txBody>
          </p:sp>
          <p:sp>
            <p:nvSpPr>
              <p:cNvPr id="30" name="Hình tự do: Hình 29">
                <a:extLst>
                  <a:ext uri="{FF2B5EF4-FFF2-40B4-BE49-F238E27FC236}">
                    <a16:creationId xmlns:a16="http://schemas.microsoft.com/office/drawing/2014/main" id="{0DA21BD6-C77C-46B5-B8BE-2EFFF09C6A75}"/>
                  </a:ext>
                </a:extLst>
              </p:cNvPr>
              <p:cNvSpPr/>
              <p:nvPr/>
            </p:nvSpPr>
            <p:spPr>
              <a:xfrm>
                <a:off x="2074520" y="46836"/>
                <a:ext cx="227891" cy="503117"/>
              </a:xfrm>
              <a:custGeom>
                <a:avLst/>
                <a:gdLst>
                  <a:gd name="connsiteX0" fmla="*/ 88938 w 227891"/>
                  <a:gd name="connsiteY0" fmla="*/ 13351 h 503117"/>
                  <a:gd name="connsiteX1" fmla="*/ 93177 w 227891"/>
                  <a:gd name="connsiteY1" fmla="*/ 494853 h 503117"/>
                  <a:gd name="connsiteX2" fmla="*/ 134715 w 227891"/>
                  <a:gd name="connsiteY2" fmla="*/ 494853 h 503117"/>
                  <a:gd name="connsiteX3" fmla="*/ 138953 w 227891"/>
                  <a:gd name="connsiteY3" fmla="*/ 13351 h 503117"/>
                  <a:gd name="connsiteX4" fmla="*/ 88938 w 227891"/>
                  <a:gd name="connsiteY4" fmla="*/ 13351 h 503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91" h="503117">
                    <a:moveTo>
                      <a:pt x="88938" y="13351"/>
                    </a:moveTo>
                    <a:cubicBezTo>
                      <a:pt x="33837" y="97275"/>
                      <a:pt x="-82300" y="319376"/>
                      <a:pt x="93177" y="494853"/>
                    </a:cubicBezTo>
                    <a:cubicBezTo>
                      <a:pt x="104197" y="505873"/>
                      <a:pt x="122847" y="505873"/>
                      <a:pt x="134715" y="494853"/>
                    </a:cubicBezTo>
                    <a:cubicBezTo>
                      <a:pt x="310191" y="320224"/>
                      <a:pt x="194055" y="97275"/>
                      <a:pt x="138953" y="13351"/>
                    </a:cubicBezTo>
                    <a:cubicBezTo>
                      <a:pt x="126237" y="-4450"/>
                      <a:pt x="100806" y="-4450"/>
                      <a:pt x="88938" y="13351"/>
                    </a:cubicBezTo>
                    <a:close/>
                  </a:path>
                </a:pathLst>
              </a:custGeom>
              <a:solidFill>
                <a:srgbClr val="D9CC31"/>
              </a:solidFill>
              <a:ln w="8476" cap="flat">
                <a:noFill/>
                <a:prstDash val="solid"/>
                <a:miter/>
              </a:ln>
            </p:spPr>
            <p:txBody>
              <a:bodyPr rtlCol="0" anchor="ctr"/>
              <a:lstStyle/>
              <a:p>
                <a:endParaRPr lang="en-US"/>
              </a:p>
            </p:txBody>
          </p:sp>
          <p:sp>
            <p:nvSpPr>
              <p:cNvPr id="31" name="Hình tự do: Hình 30">
                <a:extLst>
                  <a:ext uri="{FF2B5EF4-FFF2-40B4-BE49-F238E27FC236}">
                    <a16:creationId xmlns:a16="http://schemas.microsoft.com/office/drawing/2014/main" id="{8CB2FDDB-D6F4-4C21-88F8-5AE12D3233E3}"/>
                  </a:ext>
                </a:extLst>
              </p:cNvPr>
              <p:cNvSpPr/>
              <p:nvPr/>
            </p:nvSpPr>
            <p:spPr>
              <a:xfrm>
                <a:off x="1797004" y="143552"/>
                <a:ext cx="292827" cy="443241"/>
              </a:xfrm>
              <a:custGeom>
                <a:avLst/>
                <a:gdLst>
                  <a:gd name="connsiteX0" fmla="*/ 1090 w 292827"/>
                  <a:gd name="connsiteY0" fmla="*/ 27685 h 443241"/>
                  <a:gd name="connsiteX1" fmla="*/ 245231 w 292827"/>
                  <a:gd name="connsiteY1" fmla="*/ 442217 h 443241"/>
                  <a:gd name="connsiteX2" fmla="*/ 280835 w 292827"/>
                  <a:gd name="connsiteY2" fmla="*/ 421872 h 443241"/>
                  <a:gd name="connsiteX3" fmla="*/ 43476 w 292827"/>
                  <a:gd name="connsiteY3" fmla="*/ 3102 h 443241"/>
                  <a:gd name="connsiteX4" fmla="*/ 1090 w 292827"/>
                  <a:gd name="connsiteY4" fmla="*/ 27685 h 44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827" h="443241">
                    <a:moveTo>
                      <a:pt x="1090" y="27685"/>
                    </a:moveTo>
                    <a:cubicBezTo>
                      <a:pt x="-4844" y="127716"/>
                      <a:pt x="5328" y="378639"/>
                      <a:pt x="245231" y="442217"/>
                    </a:cubicBezTo>
                    <a:cubicBezTo>
                      <a:pt x="260490" y="446456"/>
                      <a:pt x="276597" y="437131"/>
                      <a:pt x="280835" y="421872"/>
                    </a:cubicBezTo>
                    <a:cubicBezTo>
                      <a:pt x="345261" y="182817"/>
                      <a:pt x="133333" y="48031"/>
                      <a:pt x="43476" y="3102"/>
                    </a:cubicBezTo>
                    <a:cubicBezTo>
                      <a:pt x="24826" y="-6223"/>
                      <a:pt x="1938" y="6493"/>
                      <a:pt x="1090" y="27685"/>
                    </a:cubicBezTo>
                    <a:close/>
                  </a:path>
                </a:pathLst>
              </a:custGeom>
              <a:solidFill>
                <a:srgbClr val="D9CC31"/>
              </a:solidFill>
              <a:ln w="8476" cap="flat">
                <a:noFill/>
                <a:prstDash val="solid"/>
                <a:miter/>
              </a:ln>
            </p:spPr>
            <p:txBody>
              <a:bodyPr rtlCol="0" anchor="ctr"/>
              <a:lstStyle/>
              <a:p>
                <a:endParaRPr lang="en-US"/>
              </a:p>
            </p:txBody>
          </p:sp>
          <p:sp>
            <p:nvSpPr>
              <p:cNvPr id="32" name="Hình tự do: Hình 31">
                <a:extLst>
                  <a:ext uri="{FF2B5EF4-FFF2-40B4-BE49-F238E27FC236}">
                    <a16:creationId xmlns:a16="http://schemas.microsoft.com/office/drawing/2014/main" id="{0216D560-9149-462C-B1BA-C8958AB8BFD2}"/>
                  </a:ext>
                </a:extLst>
              </p:cNvPr>
              <p:cNvSpPr/>
              <p:nvPr/>
            </p:nvSpPr>
            <p:spPr>
              <a:xfrm>
                <a:off x="1533896" y="406685"/>
                <a:ext cx="443241" cy="292801"/>
              </a:xfrm>
              <a:custGeom>
                <a:avLst/>
                <a:gdLst>
                  <a:gd name="connsiteX0" fmla="*/ 3102 w 443241"/>
                  <a:gd name="connsiteY0" fmla="*/ 43450 h 292801"/>
                  <a:gd name="connsiteX1" fmla="*/ 421872 w 443241"/>
                  <a:gd name="connsiteY1" fmla="*/ 280810 h 292801"/>
                  <a:gd name="connsiteX2" fmla="*/ 442217 w 443241"/>
                  <a:gd name="connsiteY2" fmla="*/ 245206 h 292801"/>
                  <a:gd name="connsiteX3" fmla="*/ 27685 w 443241"/>
                  <a:gd name="connsiteY3" fmla="*/ 1064 h 292801"/>
                  <a:gd name="connsiteX4" fmla="*/ 3102 w 443241"/>
                  <a:gd name="connsiteY4" fmla="*/ 43450 h 292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241" h="292801">
                    <a:moveTo>
                      <a:pt x="3102" y="43450"/>
                    </a:moveTo>
                    <a:cubicBezTo>
                      <a:pt x="48031" y="133307"/>
                      <a:pt x="182817" y="345236"/>
                      <a:pt x="421872" y="280810"/>
                    </a:cubicBezTo>
                    <a:cubicBezTo>
                      <a:pt x="437131" y="276571"/>
                      <a:pt x="446456" y="260464"/>
                      <a:pt x="442217" y="245206"/>
                    </a:cubicBezTo>
                    <a:cubicBezTo>
                      <a:pt x="378639" y="6150"/>
                      <a:pt x="127716" y="-4870"/>
                      <a:pt x="27685" y="1064"/>
                    </a:cubicBezTo>
                    <a:cubicBezTo>
                      <a:pt x="6493" y="1912"/>
                      <a:pt x="-6223" y="24800"/>
                      <a:pt x="3102" y="43450"/>
                    </a:cubicBezTo>
                    <a:close/>
                  </a:path>
                </a:pathLst>
              </a:custGeom>
              <a:solidFill>
                <a:srgbClr val="D9CC31"/>
              </a:solidFill>
              <a:ln w="8476" cap="flat">
                <a:noFill/>
                <a:prstDash val="solid"/>
                <a:miter/>
              </a:ln>
            </p:spPr>
            <p:txBody>
              <a:bodyPr rtlCol="0" anchor="ctr"/>
              <a:lstStyle/>
              <a:p>
                <a:endParaRPr lang="en-US"/>
              </a:p>
            </p:txBody>
          </p:sp>
          <p:sp>
            <p:nvSpPr>
              <p:cNvPr id="33" name="Hình tự do: Hình 32">
                <a:extLst>
                  <a:ext uri="{FF2B5EF4-FFF2-40B4-BE49-F238E27FC236}">
                    <a16:creationId xmlns:a16="http://schemas.microsoft.com/office/drawing/2014/main" id="{90CC2E20-1A81-4A88-A2A8-7504C13A0C50}"/>
                  </a:ext>
                </a:extLst>
              </p:cNvPr>
              <p:cNvSpPr/>
              <p:nvPr/>
            </p:nvSpPr>
            <p:spPr>
              <a:xfrm>
                <a:off x="1437180" y="683988"/>
                <a:ext cx="503117" cy="227231"/>
              </a:xfrm>
              <a:custGeom>
                <a:avLst/>
                <a:gdLst>
                  <a:gd name="connsiteX0" fmla="*/ 13351 w 503117"/>
                  <a:gd name="connsiteY0" fmla="*/ 138293 h 227231"/>
                  <a:gd name="connsiteX1" fmla="*/ 494853 w 503117"/>
                  <a:gd name="connsiteY1" fmla="*/ 134055 h 227231"/>
                  <a:gd name="connsiteX2" fmla="*/ 494853 w 503117"/>
                  <a:gd name="connsiteY2" fmla="*/ 92517 h 227231"/>
                  <a:gd name="connsiteX3" fmla="*/ 13351 w 503117"/>
                  <a:gd name="connsiteY3" fmla="*/ 89126 h 227231"/>
                  <a:gd name="connsiteX4" fmla="*/ 13351 w 503117"/>
                  <a:gd name="connsiteY4" fmla="*/ 138293 h 227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117" h="227231">
                    <a:moveTo>
                      <a:pt x="13351" y="138293"/>
                    </a:moveTo>
                    <a:cubicBezTo>
                      <a:pt x="97275" y="193395"/>
                      <a:pt x="319376" y="309531"/>
                      <a:pt x="494853" y="134055"/>
                    </a:cubicBezTo>
                    <a:cubicBezTo>
                      <a:pt x="505873" y="123034"/>
                      <a:pt x="505873" y="104385"/>
                      <a:pt x="494853" y="92517"/>
                    </a:cubicBezTo>
                    <a:cubicBezTo>
                      <a:pt x="319376" y="-82112"/>
                      <a:pt x="97275" y="34025"/>
                      <a:pt x="13351" y="89126"/>
                    </a:cubicBezTo>
                    <a:cubicBezTo>
                      <a:pt x="-4450" y="100994"/>
                      <a:pt x="-4450" y="126425"/>
                      <a:pt x="13351" y="138293"/>
                    </a:cubicBezTo>
                    <a:close/>
                  </a:path>
                </a:pathLst>
              </a:custGeom>
              <a:solidFill>
                <a:srgbClr val="D9CC31"/>
              </a:solidFill>
              <a:ln w="8476" cap="flat">
                <a:noFill/>
                <a:prstDash val="solid"/>
                <a:miter/>
              </a:ln>
            </p:spPr>
            <p:txBody>
              <a:bodyPr rtlCol="0" anchor="ctr"/>
              <a:lstStyle/>
              <a:p>
                <a:endParaRPr lang="en-US"/>
              </a:p>
            </p:txBody>
          </p:sp>
          <p:sp>
            <p:nvSpPr>
              <p:cNvPr id="34" name="Hình tự do: Hình 33">
                <a:extLst>
                  <a:ext uri="{FF2B5EF4-FFF2-40B4-BE49-F238E27FC236}">
                    <a16:creationId xmlns:a16="http://schemas.microsoft.com/office/drawing/2014/main" id="{F900670B-E878-4F33-96CE-6AC54A3B20E6}"/>
                  </a:ext>
                </a:extLst>
              </p:cNvPr>
              <p:cNvSpPr/>
              <p:nvPr/>
            </p:nvSpPr>
            <p:spPr>
              <a:xfrm>
                <a:off x="1533896" y="895908"/>
                <a:ext cx="443241" cy="292827"/>
              </a:xfrm>
              <a:custGeom>
                <a:avLst/>
                <a:gdLst>
                  <a:gd name="connsiteX0" fmla="*/ 27685 w 443241"/>
                  <a:gd name="connsiteY0" fmla="*/ 291737 h 292827"/>
                  <a:gd name="connsiteX1" fmla="*/ 442217 w 443241"/>
                  <a:gd name="connsiteY1" fmla="*/ 47596 h 292827"/>
                  <a:gd name="connsiteX2" fmla="*/ 421872 w 443241"/>
                  <a:gd name="connsiteY2" fmla="*/ 11992 h 292827"/>
                  <a:gd name="connsiteX3" fmla="*/ 3102 w 443241"/>
                  <a:gd name="connsiteY3" fmla="*/ 249352 h 292827"/>
                  <a:gd name="connsiteX4" fmla="*/ 27685 w 443241"/>
                  <a:gd name="connsiteY4" fmla="*/ 291737 h 292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241" h="292827">
                    <a:moveTo>
                      <a:pt x="27685" y="291737"/>
                    </a:moveTo>
                    <a:cubicBezTo>
                      <a:pt x="127716" y="297671"/>
                      <a:pt x="378639" y="287499"/>
                      <a:pt x="442217" y="47596"/>
                    </a:cubicBezTo>
                    <a:cubicBezTo>
                      <a:pt x="446456" y="32337"/>
                      <a:pt x="437131" y="16231"/>
                      <a:pt x="421872" y="11992"/>
                    </a:cubicBezTo>
                    <a:cubicBezTo>
                      <a:pt x="182817" y="-52434"/>
                      <a:pt x="48031" y="159494"/>
                      <a:pt x="3102" y="249352"/>
                    </a:cubicBezTo>
                    <a:cubicBezTo>
                      <a:pt x="-6223" y="268849"/>
                      <a:pt x="6493" y="290890"/>
                      <a:pt x="27685" y="291737"/>
                    </a:cubicBezTo>
                    <a:close/>
                  </a:path>
                </a:pathLst>
              </a:custGeom>
              <a:solidFill>
                <a:srgbClr val="D9CC31"/>
              </a:solidFill>
              <a:ln w="8476" cap="flat">
                <a:noFill/>
                <a:prstDash val="solid"/>
                <a:miter/>
              </a:ln>
            </p:spPr>
            <p:txBody>
              <a:bodyPr rtlCol="0" anchor="ctr"/>
              <a:lstStyle/>
              <a:p>
                <a:endParaRPr lang="en-US"/>
              </a:p>
            </p:txBody>
          </p:sp>
          <p:sp>
            <p:nvSpPr>
              <p:cNvPr id="35" name="Hình tự do: Hình 34">
                <a:extLst>
                  <a:ext uri="{FF2B5EF4-FFF2-40B4-BE49-F238E27FC236}">
                    <a16:creationId xmlns:a16="http://schemas.microsoft.com/office/drawing/2014/main" id="{0B8AF15C-8429-4B13-B8A7-4FCCA7072ADF}"/>
                  </a:ext>
                </a:extLst>
              </p:cNvPr>
              <p:cNvSpPr/>
              <p:nvPr/>
            </p:nvSpPr>
            <p:spPr>
              <a:xfrm>
                <a:off x="1797004" y="1008601"/>
                <a:ext cx="292827" cy="443241"/>
              </a:xfrm>
              <a:custGeom>
                <a:avLst/>
                <a:gdLst>
                  <a:gd name="connsiteX0" fmla="*/ 43476 w 292827"/>
                  <a:gd name="connsiteY0" fmla="*/ 440140 h 443241"/>
                  <a:gd name="connsiteX1" fmla="*/ 280835 w 292827"/>
                  <a:gd name="connsiteY1" fmla="*/ 21370 h 443241"/>
                  <a:gd name="connsiteX2" fmla="*/ 245231 w 292827"/>
                  <a:gd name="connsiteY2" fmla="*/ 1025 h 443241"/>
                  <a:gd name="connsiteX3" fmla="*/ 1090 w 292827"/>
                  <a:gd name="connsiteY3" fmla="*/ 415556 h 443241"/>
                  <a:gd name="connsiteX4" fmla="*/ 43476 w 292827"/>
                  <a:gd name="connsiteY4" fmla="*/ 440140 h 44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827" h="443241">
                    <a:moveTo>
                      <a:pt x="43476" y="440140"/>
                    </a:moveTo>
                    <a:cubicBezTo>
                      <a:pt x="133333" y="395211"/>
                      <a:pt x="345261" y="260425"/>
                      <a:pt x="280835" y="21370"/>
                    </a:cubicBezTo>
                    <a:cubicBezTo>
                      <a:pt x="276597" y="6111"/>
                      <a:pt x="260490" y="-3214"/>
                      <a:pt x="245231" y="1025"/>
                    </a:cubicBezTo>
                    <a:cubicBezTo>
                      <a:pt x="5328" y="64603"/>
                      <a:pt x="-4844" y="315526"/>
                      <a:pt x="1090" y="415556"/>
                    </a:cubicBezTo>
                    <a:cubicBezTo>
                      <a:pt x="1938" y="436749"/>
                      <a:pt x="24826" y="449465"/>
                      <a:pt x="43476" y="440140"/>
                    </a:cubicBezTo>
                    <a:close/>
                  </a:path>
                </a:pathLst>
              </a:custGeom>
              <a:solidFill>
                <a:srgbClr val="D9CC31"/>
              </a:solidFill>
              <a:ln w="8476" cap="flat">
                <a:noFill/>
                <a:prstDash val="solid"/>
                <a:miter/>
              </a:ln>
            </p:spPr>
            <p:txBody>
              <a:bodyPr rtlCol="0" anchor="ctr"/>
              <a:lstStyle/>
              <a:p>
                <a:endParaRPr lang="en-US"/>
              </a:p>
            </p:txBody>
          </p:sp>
          <p:sp>
            <p:nvSpPr>
              <p:cNvPr id="36" name="Hình tự do: Hình 35">
                <a:extLst>
                  <a:ext uri="{FF2B5EF4-FFF2-40B4-BE49-F238E27FC236}">
                    <a16:creationId xmlns:a16="http://schemas.microsoft.com/office/drawing/2014/main" id="{27BBC549-7DA2-4B3F-9937-842729DCAC85}"/>
                  </a:ext>
                </a:extLst>
              </p:cNvPr>
              <p:cNvSpPr/>
              <p:nvPr/>
            </p:nvSpPr>
            <p:spPr>
              <a:xfrm>
                <a:off x="2073672" y="1045442"/>
                <a:ext cx="227891" cy="503117"/>
              </a:xfrm>
              <a:custGeom>
                <a:avLst/>
                <a:gdLst>
                  <a:gd name="connsiteX0" fmla="*/ 138953 w 227891"/>
                  <a:gd name="connsiteY0" fmla="*/ 489766 h 503117"/>
                  <a:gd name="connsiteX1" fmla="*/ 134715 w 227891"/>
                  <a:gd name="connsiteY1" fmla="*/ 8265 h 503117"/>
                  <a:gd name="connsiteX2" fmla="*/ 93177 w 227891"/>
                  <a:gd name="connsiteY2" fmla="*/ 8265 h 503117"/>
                  <a:gd name="connsiteX3" fmla="*/ 88938 w 227891"/>
                  <a:gd name="connsiteY3" fmla="*/ 489766 h 503117"/>
                  <a:gd name="connsiteX4" fmla="*/ 138953 w 227891"/>
                  <a:gd name="connsiteY4" fmla="*/ 489766 h 503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91" h="503117">
                    <a:moveTo>
                      <a:pt x="138953" y="489766"/>
                    </a:moveTo>
                    <a:cubicBezTo>
                      <a:pt x="194054" y="405843"/>
                      <a:pt x="310191" y="183742"/>
                      <a:pt x="134715" y="8265"/>
                    </a:cubicBezTo>
                    <a:cubicBezTo>
                      <a:pt x="123694" y="-2755"/>
                      <a:pt x="105045" y="-2755"/>
                      <a:pt x="93177" y="8265"/>
                    </a:cubicBezTo>
                    <a:cubicBezTo>
                      <a:pt x="-82300" y="182894"/>
                      <a:pt x="33837" y="405843"/>
                      <a:pt x="88938" y="489766"/>
                    </a:cubicBezTo>
                    <a:cubicBezTo>
                      <a:pt x="101654" y="507568"/>
                      <a:pt x="127085" y="507568"/>
                      <a:pt x="138953" y="489766"/>
                    </a:cubicBezTo>
                    <a:close/>
                  </a:path>
                </a:pathLst>
              </a:custGeom>
              <a:solidFill>
                <a:srgbClr val="D9CC31"/>
              </a:solidFill>
              <a:ln w="8476" cap="flat">
                <a:noFill/>
                <a:prstDash val="solid"/>
                <a:miter/>
              </a:ln>
            </p:spPr>
            <p:txBody>
              <a:bodyPr rtlCol="0" anchor="ctr"/>
              <a:lstStyle/>
              <a:p>
                <a:endParaRPr lang="en-US"/>
              </a:p>
            </p:txBody>
          </p:sp>
          <p:sp>
            <p:nvSpPr>
              <p:cNvPr id="37" name="Hình tự do: Hình 36">
                <a:extLst>
                  <a:ext uri="{FF2B5EF4-FFF2-40B4-BE49-F238E27FC236}">
                    <a16:creationId xmlns:a16="http://schemas.microsoft.com/office/drawing/2014/main" id="{EA81779D-71AE-43D9-B743-FBB5557D2F5B}"/>
                  </a:ext>
                </a:extLst>
              </p:cNvPr>
              <p:cNvSpPr/>
              <p:nvPr/>
            </p:nvSpPr>
            <p:spPr>
              <a:xfrm>
                <a:off x="2286252" y="1008601"/>
                <a:ext cx="292827" cy="443241"/>
              </a:xfrm>
              <a:custGeom>
                <a:avLst/>
                <a:gdLst>
                  <a:gd name="connsiteX0" fmla="*/ 291737 w 292827"/>
                  <a:gd name="connsiteY0" fmla="*/ 415556 h 443241"/>
                  <a:gd name="connsiteX1" fmla="*/ 47596 w 292827"/>
                  <a:gd name="connsiteY1" fmla="*/ 1025 h 443241"/>
                  <a:gd name="connsiteX2" fmla="*/ 11992 w 292827"/>
                  <a:gd name="connsiteY2" fmla="*/ 21370 h 443241"/>
                  <a:gd name="connsiteX3" fmla="*/ 249352 w 292827"/>
                  <a:gd name="connsiteY3" fmla="*/ 440140 h 443241"/>
                  <a:gd name="connsiteX4" fmla="*/ 291737 w 292827"/>
                  <a:gd name="connsiteY4" fmla="*/ 415556 h 44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827" h="443241">
                    <a:moveTo>
                      <a:pt x="291737" y="415556"/>
                    </a:moveTo>
                    <a:cubicBezTo>
                      <a:pt x="297671" y="315526"/>
                      <a:pt x="287499" y="64603"/>
                      <a:pt x="47596" y="1025"/>
                    </a:cubicBezTo>
                    <a:cubicBezTo>
                      <a:pt x="32337" y="-3214"/>
                      <a:pt x="16231" y="6111"/>
                      <a:pt x="11992" y="21370"/>
                    </a:cubicBezTo>
                    <a:cubicBezTo>
                      <a:pt x="-52434" y="260425"/>
                      <a:pt x="159494" y="395211"/>
                      <a:pt x="249352" y="440140"/>
                    </a:cubicBezTo>
                    <a:cubicBezTo>
                      <a:pt x="268849" y="449465"/>
                      <a:pt x="290890" y="436749"/>
                      <a:pt x="291737" y="415556"/>
                    </a:cubicBezTo>
                    <a:close/>
                  </a:path>
                </a:pathLst>
              </a:custGeom>
              <a:solidFill>
                <a:srgbClr val="D9CC31"/>
              </a:solidFill>
              <a:ln w="8476" cap="flat">
                <a:noFill/>
                <a:prstDash val="solid"/>
                <a:miter/>
              </a:ln>
            </p:spPr>
            <p:txBody>
              <a:bodyPr rtlCol="0" anchor="ctr"/>
              <a:lstStyle/>
              <a:p>
                <a:endParaRPr lang="en-US"/>
              </a:p>
            </p:txBody>
          </p:sp>
          <p:sp>
            <p:nvSpPr>
              <p:cNvPr id="38" name="Hình tự do: Hình 37">
                <a:extLst>
                  <a:ext uri="{FF2B5EF4-FFF2-40B4-BE49-F238E27FC236}">
                    <a16:creationId xmlns:a16="http://schemas.microsoft.com/office/drawing/2014/main" id="{65E47EAE-94F5-4999-A5BF-9E84CFBE6344}"/>
                  </a:ext>
                </a:extLst>
              </p:cNvPr>
              <p:cNvSpPr/>
              <p:nvPr/>
            </p:nvSpPr>
            <p:spPr>
              <a:xfrm>
                <a:off x="2398945" y="895908"/>
                <a:ext cx="443588" cy="292801"/>
              </a:xfrm>
              <a:custGeom>
                <a:avLst/>
                <a:gdLst>
                  <a:gd name="connsiteX0" fmla="*/ 440140 w 443588"/>
                  <a:gd name="connsiteY0" fmla="*/ 249352 h 292801"/>
                  <a:gd name="connsiteX1" fmla="*/ 21370 w 443588"/>
                  <a:gd name="connsiteY1" fmla="*/ 11992 h 292801"/>
                  <a:gd name="connsiteX2" fmla="*/ 1025 w 443588"/>
                  <a:gd name="connsiteY2" fmla="*/ 47596 h 292801"/>
                  <a:gd name="connsiteX3" fmla="*/ 415556 w 443588"/>
                  <a:gd name="connsiteY3" fmla="*/ 291737 h 292801"/>
                  <a:gd name="connsiteX4" fmla="*/ 440140 w 443588"/>
                  <a:gd name="connsiteY4" fmla="*/ 249352 h 292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588" h="292801">
                    <a:moveTo>
                      <a:pt x="440140" y="249352"/>
                    </a:moveTo>
                    <a:cubicBezTo>
                      <a:pt x="395211" y="159494"/>
                      <a:pt x="260425" y="-52434"/>
                      <a:pt x="21370" y="11992"/>
                    </a:cubicBezTo>
                    <a:cubicBezTo>
                      <a:pt x="6111" y="16231"/>
                      <a:pt x="-3214" y="32337"/>
                      <a:pt x="1025" y="47596"/>
                    </a:cubicBezTo>
                    <a:cubicBezTo>
                      <a:pt x="64603" y="286651"/>
                      <a:pt x="315526" y="297671"/>
                      <a:pt x="415556" y="291737"/>
                    </a:cubicBezTo>
                    <a:cubicBezTo>
                      <a:pt x="436749" y="290890"/>
                      <a:pt x="450313" y="268849"/>
                      <a:pt x="440140" y="249352"/>
                    </a:cubicBezTo>
                    <a:close/>
                  </a:path>
                </a:pathLst>
              </a:custGeom>
              <a:solidFill>
                <a:srgbClr val="D9CC31"/>
              </a:solidFill>
              <a:ln w="8476" cap="flat">
                <a:noFill/>
                <a:prstDash val="solid"/>
                <a:miter/>
              </a:ln>
            </p:spPr>
            <p:txBody>
              <a:bodyPr rtlCol="0" anchor="ctr"/>
              <a:lstStyle/>
              <a:p>
                <a:endParaRPr lang="en-US"/>
              </a:p>
            </p:txBody>
          </p:sp>
          <p:sp>
            <p:nvSpPr>
              <p:cNvPr id="39" name="Hình tự do: Hình 38">
                <a:extLst>
                  <a:ext uri="{FF2B5EF4-FFF2-40B4-BE49-F238E27FC236}">
                    <a16:creationId xmlns:a16="http://schemas.microsoft.com/office/drawing/2014/main" id="{5AA0E864-C632-451D-8F50-4EE67A459FE4}"/>
                  </a:ext>
                </a:extLst>
              </p:cNvPr>
              <p:cNvSpPr/>
              <p:nvPr/>
            </p:nvSpPr>
            <p:spPr>
              <a:xfrm>
                <a:off x="2436633" y="684176"/>
                <a:ext cx="502482" cy="227891"/>
              </a:xfrm>
              <a:custGeom>
                <a:avLst/>
                <a:gdLst>
                  <a:gd name="connsiteX0" fmla="*/ 489766 w 502482"/>
                  <a:gd name="connsiteY0" fmla="*/ 88938 h 227891"/>
                  <a:gd name="connsiteX1" fmla="*/ 8265 w 502482"/>
                  <a:gd name="connsiteY1" fmla="*/ 93177 h 227891"/>
                  <a:gd name="connsiteX2" fmla="*/ 8265 w 502482"/>
                  <a:gd name="connsiteY2" fmla="*/ 134715 h 227891"/>
                  <a:gd name="connsiteX3" fmla="*/ 489766 w 502482"/>
                  <a:gd name="connsiteY3" fmla="*/ 138953 h 227891"/>
                  <a:gd name="connsiteX4" fmla="*/ 489766 w 502482"/>
                  <a:gd name="connsiteY4" fmla="*/ 88938 h 227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482" h="227891">
                    <a:moveTo>
                      <a:pt x="489766" y="88938"/>
                    </a:moveTo>
                    <a:cubicBezTo>
                      <a:pt x="405843" y="33837"/>
                      <a:pt x="183742" y="-82300"/>
                      <a:pt x="8265" y="93177"/>
                    </a:cubicBezTo>
                    <a:cubicBezTo>
                      <a:pt x="-2755" y="104197"/>
                      <a:pt x="-2755" y="122847"/>
                      <a:pt x="8265" y="134715"/>
                    </a:cubicBezTo>
                    <a:cubicBezTo>
                      <a:pt x="182894" y="310191"/>
                      <a:pt x="405843" y="194055"/>
                      <a:pt x="489766" y="138953"/>
                    </a:cubicBezTo>
                    <a:cubicBezTo>
                      <a:pt x="506721" y="126237"/>
                      <a:pt x="506721" y="100806"/>
                      <a:pt x="489766" y="88938"/>
                    </a:cubicBezTo>
                    <a:close/>
                  </a:path>
                </a:pathLst>
              </a:custGeom>
              <a:solidFill>
                <a:srgbClr val="D9CC31"/>
              </a:solidFill>
              <a:ln w="8476" cap="flat">
                <a:noFill/>
                <a:prstDash val="solid"/>
                <a:miter/>
              </a:ln>
            </p:spPr>
            <p:txBody>
              <a:bodyPr rtlCol="0" anchor="ctr"/>
              <a:lstStyle/>
              <a:p>
                <a:endParaRPr lang="en-US"/>
              </a:p>
            </p:txBody>
          </p:sp>
          <p:sp>
            <p:nvSpPr>
              <p:cNvPr id="40" name="Hình tự do: Hình 39">
                <a:extLst>
                  <a:ext uri="{FF2B5EF4-FFF2-40B4-BE49-F238E27FC236}">
                    <a16:creationId xmlns:a16="http://schemas.microsoft.com/office/drawing/2014/main" id="{F92D99AD-F712-4E1A-9E05-8E8ABC0440B7}"/>
                  </a:ext>
                </a:extLst>
              </p:cNvPr>
              <p:cNvSpPr/>
              <p:nvPr/>
            </p:nvSpPr>
            <p:spPr>
              <a:xfrm>
                <a:off x="2398945" y="406660"/>
                <a:ext cx="443588" cy="292827"/>
              </a:xfrm>
              <a:custGeom>
                <a:avLst/>
                <a:gdLst>
                  <a:gd name="connsiteX0" fmla="*/ 415556 w 443588"/>
                  <a:gd name="connsiteY0" fmla="*/ 1090 h 292827"/>
                  <a:gd name="connsiteX1" fmla="*/ 1025 w 443588"/>
                  <a:gd name="connsiteY1" fmla="*/ 245231 h 292827"/>
                  <a:gd name="connsiteX2" fmla="*/ 21370 w 443588"/>
                  <a:gd name="connsiteY2" fmla="*/ 280835 h 292827"/>
                  <a:gd name="connsiteX3" fmla="*/ 440140 w 443588"/>
                  <a:gd name="connsiteY3" fmla="*/ 43476 h 292827"/>
                  <a:gd name="connsiteX4" fmla="*/ 415556 w 443588"/>
                  <a:gd name="connsiteY4" fmla="*/ 1090 h 292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588" h="292827">
                    <a:moveTo>
                      <a:pt x="415556" y="1090"/>
                    </a:moveTo>
                    <a:cubicBezTo>
                      <a:pt x="315526" y="-4844"/>
                      <a:pt x="64603" y="5328"/>
                      <a:pt x="1025" y="245231"/>
                    </a:cubicBezTo>
                    <a:cubicBezTo>
                      <a:pt x="-3214" y="260490"/>
                      <a:pt x="6111" y="276597"/>
                      <a:pt x="21370" y="280835"/>
                    </a:cubicBezTo>
                    <a:cubicBezTo>
                      <a:pt x="260425" y="345262"/>
                      <a:pt x="395211" y="133333"/>
                      <a:pt x="440140" y="43476"/>
                    </a:cubicBezTo>
                    <a:cubicBezTo>
                      <a:pt x="450313" y="24826"/>
                      <a:pt x="436749" y="1938"/>
                      <a:pt x="415556" y="1090"/>
                    </a:cubicBezTo>
                    <a:close/>
                  </a:path>
                </a:pathLst>
              </a:custGeom>
              <a:solidFill>
                <a:srgbClr val="D9CC31"/>
              </a:solidFill>
              <a:ln w="8476" cap="flat">
                <a:noFill/>
                <a:prstDash val="solid"/>
                <a:miter/>
              </a:ln>
            </p:spPr>
            <p:txBody>
              <a:bodyPr rtlCol="0" anchor="ctr"/>
              <a:lstStyle/>
              <a:p>
                <a:endParaRPr lang="en-US"/>
              </a:p>
            </p:txBody>
          </p:sp>
          <p:sp>
            <p:nvSpPr>
              <p:cNvPr id="41" name="Hình tự do: Hình 40">
                <a:extLst>
                  <a:ext uri="{FF2B5EF4-FFF2-40B4-BE49-F238E27FC236}">
                    <a16:creationId xmlns:a16="http://schemas.microsoft.com/office/drawing/2014/main" id="{B7455566-8EDD-4AD3-9FBA-F3DBD701221A}"/>
                  </a:ext>
                </a:extLst>
              </p:cNvPr>
              <p:cNvSpPr/>
              <p:nvPr/>
            </p:nvSpPr>
            <p:spPr>
              <a:xfrm>
                <a:off x="2286252" y="143552"/>
                <a:ext cx="292801" cy="443241"/>
              </a:xfrm>
              <a:custGeom>
                <a:avLst/>
                <a:gdLst>
                  <a:gd name="connsiteX0" fmla="*/ 249352 w 292801"/>
                  <a:gd name="connsiteY0" fmla="*/ 3102 h 443241"/>
                  <a:gd name="connsiteX1" fmla="*/ 11992 w 292801"/>
                  <a:gd name="connsiteY1" fmla="*/ 421872 h 443241"/>
                  <a:gd name="connsiteX2" fmla="*/ 47596 w 292801"/>
                  <a:gd name="connsiteY2" fmla="*/ 442217 h 443241"/>
                  <a:gd name="connsiteX3" fmla="*/ 291737 w 292801"/>
                  <a:gd name="connsiteY3" fmla="*/ 27685 h 443241"/>
                  <a:gd name="connsiteX4" fmla="*/ 249352 w 292801"/>
                  <a:gd name="connsiteY4" fmla="*/ 3102 h 44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801" h="443241">
                    <a:moveTo>
                      <a:pt x="249352" y="3102"/>
                    </a:moveTo>
                    <a:cubicBezTo>
                      <a:pt x="159494" y="48031"/>
                      <a:pt x="-52434" y="182817"/>
                      <a:pt x="11992" y="421872"/>
                    </a:cubicBezTo>
                    <a:cubicBezTo>
                      <a:pt x="16231" y="437131"/>
                      <a:pt x="32337" y="446456"/>
                      <a:pt x="47596" y="442217"/>
                    </a:cubicBezTo>
                    <a:cubicBezTo>
                      <a:pt x="286651" y="378639"/>
                      <a:pt x="297671" y="127716"/>
                      <a:pt x="291737" y="27685"/>
                    </a:cubicBezTo>
                    <a:cubicBezTo>
                      <a:pt x="290890" y="6493"/>
                      <a:pt x="268849" y="-6223"/>
                      <a:pt x="249352" y="3102"/>
                    </a:cubicBezTo>
                    <a:close/>
                  </a:path>
                </a:pathLst>
              </a:custGeom>
              <a:solidFill>
                <a:srgbClr val="D9CC31"/>
              </a:solidFill>
              <a:ln w="8476" cap="flat">
                <a:noFill/>
                <a:prstDash val="solid"/>
                <a:miter/>
              </a:ln>
            </p:spPr>
            <p:txBody>
              <a:bodyPr rtlCol="0" anchor="ctr"/>
              <a:lstStyle/>
              <a:p>
                <a:endParaRPr lang="en-US"/>
              </a:p>
            </p:txBody>
          </p:sp>
          <p:sp>
            <p:nvSpPr>
              <p:cNvPr id="42" name="Hình tự do: Hình 41">
                <a:extLst>
                  <a:ext uri="{FF2B5EF4-FFF2-40B4-BE49-F238E27FC236}">
                    <a16:creationId xmlns:a16="http://schemas.microsoft.com/office/drawing/2014/main" id="{0A50F126-32A5-4E7C-B48E-F1046422D58A}"/>
                  </a:ext>
                </a:extLst>
              </p:cNvPr>
              <p:cNvSpPr/>
              <p:nvPr/>
            </p:nvSpPr>
            <p:spPr>
              <a:xfrm>
                <a:off x="1797246" y="406902"/>
                <a:ext cx="781591" cy="781591"/>
              </a:xfrm>
              <a:custGeom>
                <a:avLst/>
                <a:gdLst>
                  <a:gd name="connsiteX0" fmla="*/ 781592 w 781591"/>
                  <a:gd name="connsiteY0" fmla="*/ 390796 h 781591"/>
                  <a:gd name="connsiteX1" fmla="*/ 390796 w 781591"/>
                  <a:gd name="connsiteY1" fmla="*/ 781592 h 781591"/>
                  <a:gd name="connsiteX2" fmla="*/ 0 w 781591"/>
                  <a:gd name="connsiteY2" fmla="*/ 390796 h 781591"/>
                  <a:gd name="connsiteX3" fmla="*/ 390796 w 781591"/>
                  <a:gd name="connsiteY3" fmla="*/ 0 h 781591"/>
                  <a:gd name="connsiteX4" fmla="*/ 781592 w 781591"/>
                  <a:gd name="connsiteY4" fmla="*/ 390796 h 78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591" h="781591">
                    <a:moveTo>
                      <a:pt x="781592" y="390796"/>
                    </a:moveTo>
                    <a:cubicBezTo>
                      <a:pt x="781592" y="606626"/>
                      <a:pt x="606626" y="781592"/>
                      <a:pt x="390796" y="781592"/>
                    </a:cubicBezTo>
                    <a:cubicBezTo>
                      <a:pt x="174965" y="781592"/>
                      <a:pt x="0" y="606626"/>
                      <a:pt x="0" y="390796"/>
                    </a:cubicBezTo>
                    <a:cubicBezTo>
                      <a:pt x="0" y="174965"/>
                      <a:pt x="174965" y="0"/>
                      <a:pt x="390796" y="0"/>
                    </a:cubicBezTo>
                    <a:cubicBezTo>
                      <a:pt x="606626" y="0"/>
                      <a:pt x="781592" y="174965"/>
                      <a:pt x="781592" y="390796"/>
                    </a:cubicBezTo>
                    <a:close/>
                  </a:path>
                </a:pathLst>
              </a:custGeom>
              <a:solidFill>
                <a:srgbClr val="BB8720"/>
              </a:solidFill>
              <a:ln w="8476" cap="flat">
                <a:noFill/>
                <a:prstDash val="solid"/>
                <a:miter/>
              </a:ln>
            </p:spPr>
            <p:txBody>
              <a:bodyPr rtlCol="0" anchor="ctr"/>
              <a:lstStyle/>
              <a:p>
                <a:endParaRPr lang="en-US"/>
              </a:p>
            </p:txBody>
          </p:sp>
          <p:sp>
            <p:nvSpPr>
              <p:cNvPr id="43" name="Hình tự do: Hình 42">
                <a:extLst>
                  <a:ext uri="{FF2B5EF4-FFF2-40B4-BE49-F238E27FC236}">
                    <a16:creationId xmlns:a16="http://schemas.microsoft.com/office/drawing/2014/main" id="{2D42AE2F-05B8-42C2-976E-9D2816A992AB}"/>
                  </a:ext>
                </a:extLst>
              </p:cNvPr>
              <p:cNvSpPr/>
              <p:nvPr/>
            </p:nvSpPr>
            <p:spPr>
              <a:xfrm>
                <a:off x="1991372" y="601028"/>
                <a:ext cx="393338" cy="393338"/>
              </a:xfrm>
              <a:custGeom>
                <a:avLst/>
                <a:gdLst>
                  <a:gd name="connsiteX0" fmla="*/ 393339 w 393338"/>
                  <a:gd name="connsiteY0" fmla="*/ 196669 h 393338"/>
                  <a:gd name="connsiteX1" fmla="*/ 196669 w 393338"/>
                  <a:gd name="connsiteY1" fmla="*/ 393339 h 393338"/>
                  <a:gd name="connsiteX2" fmla="*/ 0 w 393338"/>
                  <a:gd name="connsiteY2" fmla="*/ 196669 h 393338"/>
                  <a:gd name="connsiteX3" fmla="*/ 196669 w 393338"/>
                  <a:gd name="connsiteY3" fmla="*/ 0 h 393338"/>
                  <a:gd name="connsiteX4" fmla="*/ 393339 w 393338"/>
                  <a:gd name="connsiteY4" fmla="*/ 196669 h 393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338" h="393338">
                    <a:moveTo>
                      <a:pt x="393339" y="196669"/>
                    </a:moveTo>
                    <a:cubicBezTo>
                      <a:pt x="393339" y="305287"/>
                      <a:pt x="305287" y="393339"/>
                      <a:pt x="196669" y="393339"/>
                    </a:cubicBezTo>
                    <a:cubicBezTo>
                      <a:pt x="88052" y="393339"/>
                      <a:pt x="0" y="305287"/>
                      <a:pt x="0" y="196669"/>
                    </a:cubicBezTo>
                    <a:cubicBezTo>
                      <a:pt x="0" y="88052"/>
                      <a:pt x="88052" y="0"/>
                      <a:pt x="196669" y="0"/>
                    </a:cubicBezTo>
                    <a:cubicBezTo>
                      <a:pt x="305287" y="0"/>
                      <a:pt x="393339" y="88052"/>
                      <a:pt x="393339" y="196669"/>
                    </a:cubicBezTo>
                    <a:close/>
                  </a:path>
                </a:pathLst>
              </a:custGeom>
              <a:solidFill>
                <a:srgbClr val="9F741B"/>
              </a:solidFill>
              <a:ln w="8476" cap="flat">
                <a:noFill/>
                <a:prstDash val="solid"/>
                <a:miter/>
              </a:ln>
            </p:spPr>
            <p:txBody>
              <a:bodyPr rtlCol="0" anchor="ctr"/>
              <a:lstStyle/>
              <a:p>
                <a:endParaRPr lang="en-US"/>
              </a:p>
            </p:txBody>
          </p:sp>
          <p:sp>
            <p:nvSpPr>
              <p:cNvPr id="44" name="Hình tự do: Hình 43">
                <a:extLst>
                  <a:ext uri="{FF2B5EF4-FFF2-40B4-BE49-F238E27FC236}">
                    <a16:creationId xmlns:a16="http://schemas.microsoft.com/office/drawing/2014/main" id="{9C9E2CD5-72A6-40E1-B84A-B1EFC969BB21}"/>
                  </a:ext>
                </a:extLst>
              </p:cNvPr>
              <p:cNvSpPr/>
              <p:nvPr/>
            </p:nvSpPr>
            <p:spPr>
              <a:xfrm>
                <a:off x="2089707" y="699363"/>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45" name="Hình tự do: Hình 44">
                <a:extLst>
                  <a:ext uri="{FF2B5EF4-FFF2-40B4-BE49-F238E27FC236}">
                    <a16:creationId xmlns:a16="http://schemas.microsoft.com/office/drawing/2014/main" id="{45D1E250-DA44-46C0-B2AC-00E87EE8ECEB}"/>
                  </a:ext>
                </a:extLst>
              </p:cNvPr>
              <p:cNvSpPr/>
              <p:nvPr/>
            </p:nvSpPr>
            <p:spPr>
              <a:xfrm>
                <a:off x="2177021" y="673084"/>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46" name="Hình tự do: Hình 45">
                <a:extLst>
                  <a:ext uri="{FF2B5EF4-FFF2-40B4-BE49-F238E27FC236}">
                    <a16:creationId xmlns:a16="http://schemas.microsoft.com/office/drawing/2014/main" id="{CDEDCB8E-0694-4509-AA78-08D070007875}"/>
                  </a:ext>
                </a:extLst>
              </p:cNvPr>
              <p:cNvSpPr/>
              <p:nvPr/>
            </p:nvSpPr>
            <p:spPr>
              <a:xfrm>
                <a:off x="2319437" y="796002"/>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47" name="Hình tự do: Hình 46">
                <a:extLst>
                  <a:ext uri="{FF2B5EF4-FFF2-40B4-BE49-F238E27FC236}">
                    <a16:creationId xmlns:a16="http://schemas.microsoft.com/office/drawing/2014/main" id="{539C250E-6C86-4027-A829-B76684E55D94}"/>
                  </a:ext>
                </a:extLst>
              </p:cNvPr>
              <p:cNvSpPr/>
              <p:nvPr/>
            </p:nvSpPr>
            <p:spPr>
              <a:xfrm>
                <a:off x="2330457" y="730728"/>
                <a:ext cx="22040" cy="22040"/>
              </a:xfrm>
              <a:custGeom>
                <a:avLst/>
                <a:gdLst>
                  <a:gd name="connsiteX0" fmla="*/ 22040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0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0" y="11020"/>
                    </a:moveTo>
                    <a:cubicBezTo>
                      <a:pt x="22040" y="17107"/>
                      <a:pt x="17107" y="22041"/>
                      <a:pt x="11020" y="22041"/>
                    </a:cubicBezTo>
                    <a:cubicBezTo>
                      <a:pt x="4934" y="22041"/>
                      <a:pt x="0" y="17107"/>
                      <a:pt x="0" y="11020"/>
                    </a:cubicBezTo>
                    <a:cubicBezTo>
                      <a:pt x="0" y="4934"/>
                      <a:pt x="4934" y="0"/>
                      <a:pt x="11020" y="0"/>
                    </a:cubicBezTo>
                    <a:cubicBezTo>
                      <a:pt x="17107" y="0"/>
                      <a:pt x="22040" y="4934"/>
                      <a:pt x="22040" y="11020"/>
                    </a:cubicBezTo>
                    <a:close/>
                  </a:path>
                </a:pathLst>
              </a:custGeom>
              <a:solidFill>
                <a:srgbClr val="57410F"/>
              </a:solidFill>
              <a:ln w="8476" cap="flat">
                <a:noFill/>
                <a:prstDash val="solid"/>
                <a:miter/>
              </a:ln>
            </p:spPr>
            <p:txBody>
              <a:bodyPr rtlCol="0" anchor="ctr"/>
              <a:lstStyle/>
              <a:p>
                <a:endParaRPr lang="en-US"/>
              </a:p>
            </p:txBody>
          </p:sp>
          <p:sp>
            <p:nvSpPr>
              <p:cNvPr id="48" name="Hình tự do: Hình 47">
                <a:extLst>
                  <a:ext uri="{FF2B5EF4-FFF2-40B4-BE49-F238E27FC236}">
                    <a16:creationId xmlns:a16="http://schemas.microsoft.com/office/drawing/2014/main" id="{B65EE7D3-EA89-447C-ABAA-6BB01537A41C}"/>
                  </a:ext>
                </a:extLst>
              </p:cNvPr>
              <p:cNvSpPr/>
              <p:nvPr/>
            </p:nvSpPr>
            <p:spPr>
              <a:xfrm>
                <a:off x="2314351" y="684104"/>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49" name="Hình tự do: Hình 48">
                <a:extLst>
                  <a:ext uri="{FF2B5EF4-FFF2-40B4-BE49-F238E27FC236}">
                    <a16:creationId xmlns:a16="http://schemas.microsoft.com/office/drawing/2014/main" id="{A359A563-3E7B-4FD4-8278-1C684E143740}"/>
                  </a:ext>
                </a:extLst>
              </p:cNvPr>
              <p:cNvSpPr/>
              <p:nvPr/>
            </p:nvSpPr>
            <p:spPr>
              <a:xfrm>
                <a:off x="2220255" y="614592"/>
                <a:ext cx="22040" cy="22040"/>
              </a:xfrm>
              <a:custGeom>
                <a:avLst/>
                <a:gdLst>
                  <a:gd name="connsiteX0" fmla="*/ 22040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0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0" y="11020"/>
                    </a:moveTo>
                    <a:cubicBezTo>
                      <a:pt x="22040" y="17107"/>
                      <a:pt x="17107" y="22041"/>
                      <a:pt x="11020" y="22041"/>
                    </a:cubicBezTo>
                    <a:cubicBezTo>
                      <a:pt x="4934" y="22041"/>
                      <a:pt x="0" y="17107"/>
                      <a:pt x="0" y="11020"/>
                    </a:cubicBezTo>
                    <a:cubicBezTo>
                      <a:pt x="0" y="4934"/>
                      <a:pt x="4934" y="0"/>
                      <a:pt x="11020" y="0"/>
                    </a:cubicBezTo>
                    <a:cubicBezTo>
                      <a:pt x="17107" y="0"/>
                      <a:pt x="22040" y="4934"/>
                      <a:pt x="22040" y="11020"/>
                    </a:cubicBezTo>
                    <a:close/>
                  </a:path>
                </a:pathLst>
              </a:custGeom>
              <a:solidFill>
                <a:srgbClr val="57410F"/>
              </a:solidFill>
              <a:ln w="8476" cap="flat">
                <a:noFill/>
                <a:prstDash val="solid"/>
                <a:miter/>
              </a:ln>
            </p:spPr>
            <p:txBody>
              <a:bodyPr rtlCol="0" anchor="ctr"/>
              <a:lstStyle/>
              <a:p>
                <a:endParaRPr lang="en-US"/>
              </a:p>
            </p:txBody>
          </p:sp>
          <p:sp>
            <p:nvSpPr>
              <p:cNvPr id="50" name="Hình tự do: Hình 49">
                <a:extLst>
                  <a:ext uri="{FF2B5EF4-FFF2-40B4-BE49-F238E27FC236}">
                    <a16:creationId xmlns:a16="http://schemas.microsoft.com/office/drawing/2014/main" id="{EDACCE1A-23BA-4344-88ED-9639D39CBA95}"/>
                  </a:ext>
                </a:extLst>
              </p:cNvPr>
              <p:cNvSpPr/>
              <p:nvPr/>
            </p:nvSpPr>
            <p:spPr>
              <a:xfrm>
                <a:off x="2074448" y="636632"/>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51" name="Hình tự do: Hình 50">
                <a:extLst>
                  <a:ext uri="{FF2B5EF4-FFF2-40B4-BE49-F238E27FC236}">
                    <a16:creationId xmlns:a16="http://schemas.microsoft.com/office/drawing/2014/main" id="{CE5CD954-D8F9-436C-ACA3-647FBFA3F9FD}"/>
                  </a:ext>
                </a:extLst>
              </p:cNvPr>
              <p:cNvSpPr/>
              <p:nvPr/>
            </p:nvSpPr>
            <p:spPr>
              <a:xfrm>
                <a:off x="2188042" y="839236"/>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52" name="Hình tự do: Hình 51">
                <a:extLst>
                  <a:ext uri="{FF2B5EF4-FFF2-40B4-BE49-F238E27FC236}">
                    <a16:creationId xmlns:a16="http://schemas.microsoft.com/office/drawing/2014/main" id="{905C446A-F449-4E5B-8DD2-1D2C508244DA}"/>
                  </a:ext>
                </a:extLst>
              </p:cNvPr>
              <p:cNvSpPr/>
              <p:nvPr/>
            </p:nvSpPr>
            <p:spPr>
              <a:xfrm>
                <a:off x="2189737" y="890946"/>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53" name="Hình tự do: Hình 52">
                <a:extLst>
                  <a:ext uri="{FF2B5EF4-FFF2-40B4-BE49-F238E27FC236}">
                    <a16:creationId xmlns:a16="http://schemas.microsoft.com/office/drawing/2014/main" id="{C9432A6C-99AF-4B09-A9FA-95F50C8A1A09}"/>
                  </a:ext>
                </a:extLst>
              </p:cNvPr>
              <p:cNvSpPr/>
              <p:nvPr/>
            </p:nvSpPr>
            <p:spPr>
              <a:xfrm>
                <a:off x="2242295" y="875687"/>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54" name="Hình tự do: Hình 53">
                <a:extLst>
                  <a:ext uri="{FF2B5EF4-FFF2-40B4-BE49-F238E27FC236}">
                    <a16:creationId xmlns:a16="http://schemas.microsoft.com/office/drawing/2014/main" id="{B504AA71-3559-4EA3-B1B5-D980458C7FF1}"/>
                  </a:ext>
                </a:extLst>
              </p:cNvPr>
              <p:cNvSpPr/>
              <p:nvPr/>
            </p:nvSpPr>
            <p:spPr>
              <a:xfrm>
                <a:off x="2203300" y="942657"/>
                <a:ext cx="22040" cy="22040"/>
              </a:xfrm>
              <a:custGeom>
                <a:avLst/>
                <a:gdLst>
                  <a:gd name="connsiteX0" fmla="*/ 22040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0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0" y="11020"/>
                    </a:moveTo>
                    <a:cubicBezTo>
                      <a:pt x="22040" y="17107"/>
                      <a:pt x="17107" y="22041"/>
                      <a:pt x="11020" y="22041"/>
                    </a:cubicBezTo>
                    <a:cubicBezTo>
                      <a:pt x="4934" y="22041"/>
                      <a:pt x="0" y="17107"/>
                      <a:pt x="0" y="11020"/>
                    </a:cubicBezTo>
                    <a:cubicBezTo>
                      <a:pt x="0" y="4934"/>
                      <a:pt x="4934" y="0"/>
                      <a:pt x="11020" y="0"/>
                    </a:cubicBezTo>
                    <a:cubicBezTo>
                      <a:pt x="17107" y="0"/>
                      <a:pt x="22040" y="4934"/>
                      <a:pt x="22040" y="11020"/>
                    </a:cubicBezTo>
                    <a:close/>
                  </a:path>
                </a:pathLst>
              </a:custGeom>
              <a:solidFill>
                <a:srgbClr val="57410F"/>
              </a:solidFill>
              <a:ln w="8476" cap="flat">
                <a:noFill/>
                <a:prstDash val="solid"/>
                <a:miter/>
              </a:ln>
            </p:spPr>
            <p:txBody>
              <a:bodyPr rtlCol="0" anchor="ctr"/>
              <a:lstStyle/>
              <a:p>
                <a:endParaRPr lang="en-US"/>
              </a:p>
            </p:txBody>
          </p:sp>
          <p:sp>
            <p:nvSpPr>
              <p:cNvPr id="55" name="Hình tự do: Hình 54">
                <a:extLst>
                  <a:ext uri="{FF2B5EF4-FFF2-40B4-BE49-F238E27FC236}">
                    <a16:creationId xmlns:a16="http://schemas.microsoft.com/office/drawing/2014/main" id="{807D7A29-C490-4C1F-B667-74E905FE8DCF}"/>
                  </a:ext>
                </a:extLst>
              </p:cNvPr>
              <p:cNvSpPr/>
              <p:nvPr/>
            </p:nvSpPr>
            <p:spPr>
              <a:xfrm>
                <a:off x="2255859" y="934179"/>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56" name="Hình tự do: Hình 55">
                <a:extLst>
                  <a:ext uri="{FF2B5EF4-FFF2-40B4-BE49-F238E27FC236}">
                    <a16:creationId xmlns:a16="http://schemas.microsoft.com/office/drawing/2014/main" id="{1850CF52-F6B5-4BDA-B83F-9533121EDD61}"/>
                  </a:ext>
                </a:extLst>
              </p:cNvPr>
              <p:cNvSpPr/>
              <p:nvPr/>
            </p:nvSpPr>
            <p:spPr>
              <a:xfrm>
                <a:off x="2046473" y="885012"/>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57" name="Hình tự do: Hình 56">
                <a:extLst>
                  <a:ext uri="{FF2B5EF4-FFF2-40B4-BE49-F238E27FC236}">
                    <a16:creationId xmlns:a16="http://schemas.microsoft.com/office/drawing/2014/main" id="{73E37541-05A3-4CB8-BE61-87494F365259}"/>
                  </a:ext>
                </a:extLst>
              </p:cNvPr>
              <p:cNvSpPr/>
              <p:nvPr/>
            </p:nvSpPr>
            <p:spPr>
              <a:xfrm>
                <a:off x="2275356" y="740901"/>
                <a:ext cx="22040" cy="22040"/>
              </a:xfrm>
              <a:custGeom>
                <a:avLst/>
                <a:gdLst>
                  <a:gd name="connsiteX0" fmla="*/ 22040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0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0" y="11020"/>
                    </a:moveTo>
                    <a:cubicBezTo>
                      <a:pt x="22040" y="17107"/>
                      <a:pt x="17107" y="22041"/>
                      <a:pt x="11020" y="22041"/>
                    </a:cubicBezTo>
                    <a:cubicBezTo>
                      <a:pt x="4934" y="22041"/>
                      <a:pt x="0" y="17107"/>
                      <a:pt x="0" y="11020"/>
                    </a:cubicBezTo>
                    <a:cubicBezTo>
                      <a:pt x="0" y="4934"/>
                      <a:pt x="4934" y="0"/>
                      <a:pt x="11020" y="0"/>
                    </a:cubicBezTo>
                    <a:cubicBezTo>
                      <a:pt x="17107" y="0"/>
                      <a:pt x="22040" y="4934"/>
                      <a:pt x="22040" y="11020"/>
                    </a:cubicBezTo>
                    <a:close/>
                  </a:path>
                </a:pathLst>
              </a:custGeom>
              <a:solidFill>
                <a:srgbClr val="57410F"/>
              </a:solidFill>
              <a:ln w="8476" cap="flat">
                <a:noFill/>
                <a:prstDash val="solid"/>
                <a:miter/>
              </a:ln>
            </p:spPr>
            <p:txBody>
              <a:bodyPr rtlCol="0" anchor="ctr"/>
              <a:lstStyle/>
              <a:p>
                <a:endParaRPr lang="en-US"/>
              </a:p>
            </p:txBody>
          </p:sp>
          <p:sp>
            <p:nvSpPr>
              <p:cNvPr id="58" name="Hình tự do: Hình 57">
                <a:extLst>
                  <a:ext uri="{FF2B5EF4-FFF2-40B4-BE49-F238E27FC236}">
                    <a16:creationId xmlns:a16="http://schemas.microsoft.com/office/drawing/2014/main" id="{7FE27F48-A85B-4A8B-8736-25070B047636}"/>
                  </a:ext>
                </a:extLst>
              </p:cNvPr>
              <p:cNvSpPr/>
              <p:nvPr/>
            </p:nvSpPr>
            <p:spPr>
              <a:xfrm>
                <a:off x="2264336" y="684104"/>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59" name="Hình tự do: Hình 58">
                <a:extLst>
                  <a:ext uri="{FF2B5EF4-FFF2-40B4-BE49-F238E27FC236}">
                    <a16:creationId xmlns:a16="http://schemas.microsoft.com/office/drawing/2014/main" id="{7C989B83-055D-48F6-B576-B4E6B4AA234E}"/>
                  </a:ext>
                </a:extLst>
              </p:cNvPr>
              <p:cNvSpPr/>
              <p:nvPr/>
            </p:nvSpPr>
            <p:spPr>
              <a:xfrm>
                <a:off x="2150742" y="784982"/>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60" name="Hình tự do: Hình 59">
                <a:extLst>
                  <a:ext uri="{FF2B5EF4-FFF2-40B4-BE49-F238E27FC236}">
                    <a16:creationId xmlns:a16="http://schemas.microsoft.com/office/drawing/2014/main" id="{D59ED694-0C76-499E-B208-2742238C36EA}"/>
                  </a:ext>
                </a:extLst>
              </p:cNvPr>
              <p:cNvSpPr/>
              <p:nvPr/>
            </p:nvSpPr>
            <p:spPr>
              <a:xfrm>
                <a:off x="2280442" y="912987"/>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61" name="Hình tự do: Hình 60">
                <a:extLst>
                  <a:ext uri="{FF2B5EF4-FFF2-40B4-BE49-F238E27FC236}">
                    <a16:creationId xmlns:a16="http://schemas.microsoft.com/office/drawing/2014/main" id="{0C1257A7-46A0-4D24-B37E-2A0C285D402C}"/>
                  </a:ext>
                </a:extLst>
              </p:cNvPr>
              <p:cNvSpPr/>
              <p:nvPr/>
            </p:nvSpPr>
            <p:spPr>
              <a:xfrm>
                <a:off x="2338087" y="853647"/>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62" name="Hình tự do: Hình 61">
                <a:extLst>
                  <a:ext uri="{FF2B5EF4-FFF2-40B4-BE49-F238E27FC236}">
                    <a16:creationId xmlns:a16="http://schemas.microsoft.com/office/drawing/2014/main" id="{854CEA5D-FA63-4FAC-851B-5E1530E56820}"/>
                  </a:ext>
                </a:extLst>
              </p:cNvPr>
              <p:cNvSpPr/>
              <p:nvPr/>
            </p:nvSpPr>
            <p:spPr>
              <a:xfrm>
                <a:off x="2280442" y="828215"/>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63" name="Hình tự do: Hình 62">
                <a:extLst>
                  <a:ext uri="{FF2B5EF4-FFF2-40B4-BE49-F238E27FC236}">
                    <a16:creationId xmlns:a16="http://schemas.microsoft.com/office/drawing/2014/main" id="{5A61963E-796F-4CAB-B57F-34D90AE33548}"/>
                  </a:ext>
                </a:extLst>
              </p:cNvPr>
              <p:cNvSpPr/>
              <p:nvPr/>
            </p:nvSpPr>
            <p:spPr>
              <a:xfrm>
                <a:off x="2231275" y="807022"/>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64" name="Hình tự do: Hình 63">
                <a:extLst>
                  <a:ext uri="{FF2B5EF4-FFF2-40B4-BE49-F238E27FC236}">
                    <a16:creationId xmlns:a16="http://schemas.microsoft.com/office/drawing/2014/main" id="{EFF71554-F9D9-4867-921D-38B2FF43D52D}"/>
                  </a:ext>
                </a:extLst>
              </p:cNvPr>
              <p:cNvSpPr/>
              <p:nvPr/>
            </p:nvSpPr>
            <p:spPr>
              <a:xfrm>
                <a:off x="2220255" y="762941"/>
                <a:ext cx="22040" cy="22040"/>
              </a:xfrm>
              <a:custGeom>
                <a:avLst/>
                <a:gdLst>
                  <a:gd name="connsiteX0" fmla="*/ 22040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0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0" y="11020"/>
                    </a:moveTo>
                    <a:cubicBezTo>
                      <a:pt x="22040" y="17107"/>
                      <a:pt x="17107" y="22041"/>
                      <a:pt x="11020" y="22041"/>
                    </a:cubicBezTo>
                    <a:cubicBezTo>
                      <a:pt x="4934" y="22041"/>
                      <a:pt x="0" y="17107"/>
                      <a:pt x="0" y="11020"/>
                    </a:cubicBezTo>
                    <a:cubicBezTo>
                      <a:pt x="0" y="4934"/>
                      <a:pt x="4934" y="0"/>
                      <a:pt x="11020" y="0"/>
                    </a:cubicBezTo>
                    <a:cubicBezTo>
                      <a:pt x="17107" y="0"/>
                      <a:pt x="22040" y="4934"/>
                      <a:pt x="22040" y="11020"/>
                    </a:cubicBezTo>
                    <a:close/>
                  </a:path>
                </a:pathLst>
              </a:custGeom>
              <a:solidFill>
                <a:srgbClr val="57410F"/>
              </a:solidFill>
              <a:ln w="8476" cap="flat">
                <a:noFill/>
                <a:prstDash val="solid"/>
                <a:miter/>
              </a:ln>
            </p:spPr>
            <p:txBody>
              <a:bodyPr rtlCol="0" anchor="ctr"/>
              <a:lstStyle/>
              <a:p>
                <a:endParaRPr lang="en-US"/>
              </a:p>
            </p:txBody>
          </p:sp>
          <p:sp>
            <p:nvSpPr>
              <p:cNvPr id="65" name="Hình tự do: Hình 64">
                <a:extLst>
                  <a:ext uri="{FF2B5EF4-FFF2-40B4-BE49-F238E27FC236}">
                    <a16:creationId xmlns:a16="http://schemas.microsoft.com/office/drawing/2014/main" id="{3079F47D-746D-4297-866C-68C26B2BC509}"/>
                  </a:ext>
                </a:extLst>
              </p:cNvPr>
              <p:cNvSpPr/>
              <p:nvPr/>
            </p:nvSpPr>
            <p:spPr>
              <a:xfrm>
                <a:off x="2046473" y="762941"/>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66" name="Hình tự do: Hình 65">
                <a:extLst>
                  <a:ext uri="{FF2B5EF4-FFF2-40B4-BE49-F238E27FC236}">
                    <a16:creationId xmlns:a16="http://schemas.microsoft.com/office/drawing/2014/main" id="{E18B77EA-09D5-4DF4-8990-A31D2F020C1A}"/>
                  </a:ext>
                </a:extLst>
              </p:cNvPr>
              <p:cNvSpPr/>
              <p:nvPr/>
            </p:nvSpPr>
            <p:spPr>
              <a:xfrm>
                <a:off x="1991372" y="773114"/>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67" name="Hình tự do: Hình 66">
                <a:extLst>
                  <a:ext uri="{FF2B5EF4-FFF2-40B4-BE49-F238E27FC236}">
                    <a16:creationId xmlns:a16="http://schemas.microsoft.com/office/drawing/2014/main" id="{DDF8C25C-64F3-445F-9284-B74F95558DE4}"/>
                  </a:ext>
                </a:extLst>
              </p:cNvPr>
              <p:cNvSpPr/>
              <p:nvPr/>
            </p:nvSpPr>
            <p:spPr>
              <a:xfrm>
                <a:off x="2108357" y="766332"/>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68" name="Hình tự do: Hình 67">
                <a:extLst>
                  <a:ext uri="{FF2B5EF4-FFF2-40B4-BE49-F238E27FC236}">
                    <a16:creationId xmlns:a16="http://schemas.microsoft.com/office/drawing/2014/main" id="{D2A6BE6A-9F75-4554-A093-42BEE9BCE4DA}"/>
                  </a:ext>
                </a:extLst>
              </p:cNvPr>
              <p:cNvSpPr/>
              <p:nvPr/>
            </p:nvSpPr>
            <p:spPr>
              <a:xfrm>
                <a:off x="2036301" y="688343"/>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69" name="Hình tự do: Hình 68">
                <a:extLst>
                  <a:ext uri="{FF2B5EF4-FFF2-40B4-BE49-F238E27FC236}">
                    <a16:creationId xmlns:a16="http://schemas.microsoft.com/office/drawing/2014/main" id="{51F40308-ECCB-4377-9BE6-3CA05C0530CC}"/>
                  </a:ext>
                </a:extLst>
              </p:cNvPr>
              <p:cNvSpPr/>
              <p:nvPr/>
            </p:nvSpPr>
            <p:spPr>
              <a:xfrm>
                <a:off x="1999002" y="823129"/>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70" name="Hình tự do: Hình 69">
                <a:extLst>
                  <a:ext uri="{FF2B5EF4-FFF2-40B4-BE49-F238E27FC236}">
                    <a16:creationId xmlns:a16="http://schemas.microsoft.com/office/drawing/2014/main" id="{90A23BD2-EB56-47A5-88E4-35A2232C0F78}"/>
                  </a:ext>
                </a:extLst>
              </p:cNvPr>
              <p:cNvSpPr/>
              <p:nvPr/>
            </p:nvSpPr>
            <p:spPr>
              <a:xfrm>
                <a:off x="2119377" y="873992"/>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71" name="Hình tự do: Hình 70">
                <a:extLst>
                  <a:ext uri="{FF2B5EF4-FFF2-40B4-BE49-F238E27FC236}">
                    <a16:creationId xmlns:a16="http://schemas.microsoft.com/office/drawing/2014/main" id="{7BA3E15A-8751-4363-AA71-AE99F2BDC2C3}"/>
                  </a:ext>
                </a:extLst>
              </p:cNvPr>
              <p:cNvSpPr/>
              <p:nvPr/>
            </p:nvSpPr>
            <p:spPr>
              <a:xfrm>
                <a:off x="2154981" y="924007"/>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72" name="Hình tự do: Hình 71">
                <a:extLst>
                  <a:ext uri="{FF2B5EF4-FFF2-40B4-BE49-F238E27FC236}">
                    <a16:creationId xmlns:a16="http://schemas.microsoft.com/office/drawing/2014/main" id="{41E0CA07-D79A-49EB-8D1C-5FDD0A070DE2}"/>
                  </a:ext>
                </a:extLst>
              </p:cNvPr>
              <p:cNvSpPr/>
              <p:nvPr/>
            </p:nvSpPr>
            <p:spPr>
              <a:xfrm>
                <a:off x="2137179" y="967240"/>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73" name="Hình tự do: Hình 72">
                <a:extLst>
                  <a:ext uri="{FF2B5EF4-FFF2-40B4-BE49-F238E27FC236}">
                    <a16:creationId xmlns:a16="http://schemas.microsoft.com/office/drawing/2014/main" id="{8222544D-D060-43A7-98C3-B7CE1156BF3B}"/>
                  </a:ext>
                </a:extLst>
              </p:cNvPr>
              <p:cNvSpPr/>
              <p:nvPr/>
            </p:nvSpPr>
            <p:spPr>
              <a:xfrm>
                <a:off x="2087164" y="924007"/>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74" name="Hình tự do: Hình 73">
                <a:extLst>
                  <a:ext uri="{FF2B5EF4-FFF2-40B4-BE49-F238E27FC236}">
                    <a16:creationId xmlns:a16="http://schemas.microsoft.com/office/drawing/2014/main" id="{B82BD720-002A-41EB-B0A8-FD76F2003676}"/>
                  </a:ext>
                </a:extLst>
              </p:cNvPr>
              <p:cNvSpPr/>
              <p:nvPr/>
            </p:nvSpPr>
            <p:spPr>
              <a:xfrm>
                <a:off x="2050712" y="839236"/>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75" name="Hình tự do: Hình 74">
                <a:extLst>
                  <a:ext uri="{FF2B5EF4-FFF2-40B4-BE49-F238E27FC236}">
                    <a16:creationId xmlns:a16="http://schemas.microsoft.com/office/drawing/2014/main" id="{DA3FB38C-E6FB-4465-82E6-9F897F8876BB}"/>
                  </a:ext>
                </a:extLst>
              </p:cNvPr>
              <p:cNvSpPr/>
              <p:nvPr/>
            </p:nvSpPr>
            <p:spPr>
              <a:xfrm>
                <a:off x="2143960" y="730728"/>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76" name="Hình tự do: Hình 75">
                <a:extLst>
                  <a:ext uri="{FF2B5EF4-FFF2-40B4-BE49-F238E27FC236}">
                    <a16:creationId xmlns:a16="http://schemas.microsoft.com/office/drawing/2014/main" id="{F2D1D2CF-546E-42B5-A5A9-5BA1E507E542}"/>
                  </a:ext>
                </a:extLst>
              </p:cNvPr>
              <p:cNvSpPr/>
              <p:nvPr/>
            </p:nvSpPr>
            <p:spPr>
              <a:xfrm>
                <a:off x="2214321" y="715469"/>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77" name="Hình tự do: Hình 76">
                <a:extLst>
                  <a:ext uri="{FF2B5EF4-FFF2-40B4-BE49-F238E27FC236}">
                    <a16:creationId xmlns:a16="http://schemas.microsoft.com/office/drawing/2014/main" id="{7F993B50-BCF2-42FD-9A09-A9C94196B36B}"/>
                  </a:ext>
                </a:extLst>
              </p:cNvPr>
              <p:cNvSpPr/>
              <p:nvPr/>
            </p:nvSpPr>
            <p:spPr>
              <a:xfrm>
                <a:off x="2147351" y="631546"/>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78" name="Hình tự do: Hình 77">
                <a:extLst>
                  <a:ext uri="{FF2B5EF4-FFF2-40B4-BE49-F238E27FC236}">
                    <a16:creationId xmlns:a16="http://schemas.microsoft.com/office/drawing/2014/main" id="{ECC7F99F-0CCA-4ECF-81C6-9237F6574E69}"/>
                  </a:ext>
                </a:extLst>
              </p:cNvPr>
              <p:cNvSpPr/>
              <p:nvPr/>
            </p:nvSpPr>
            <p:spPr>
              <a:xfrm>
                <a:off x="2103270" y="823129"/>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grpSp>
      </p:grpSp>
      <p:grpSp>
        <p:nvGrpSpPr>
          <p:cNvPr id="83" name="Đồ họa 3">
            <a:extLst>
              <a:ext uri="{FF2B5EF4-FFF2-40B4-BE49-F238E27FC236}">
                <a16:creationId xmlns:a16="http://schemas.microsoft.com/office/drawing/2014/main" id="{009E0A0B-513E-47D2-8D8E-C06E60915C68}"/>
              </a:ext>
            </a:extLst>
          </p:cNvPr>
          <p:cNvGrpSpPr/>
          <p:nvPr/>
        </p:nvGrpSpPr>
        <p:grpSpPr>
          <a:xfrm rot="3865535" flipV="1">
            <a:off x="10330573" y="-139403"/>
            <a:ext cx="2466349" cy="2648882"/>
            <a:chOff x="4964122" y="240750"/>
            <a:chExt cx="2960306" cy="2941564"/>
          </a:xfrm>
        </p:grpSpPr>
        <p:sp>
          <p:nvSpPr>
            <p:cNvPr id="84" name="Hình tự do: Hình 83">
              <a:extLst>
                <a:ext uri="{FF2B5EF4-FFF2-40B4-BE49-F238E27FC236}">
                  <a16:creationId xmlns:a16="http://schemas.microsoft.com/office/drawing/2014/main" id="{26254190-65C8-45AD-9F2A-0E0037CA8658}"/>
                </a:ext>
              </a:extLst>
            </p:cNvPr>
            <p:cNvSpPr/>
            <p:nvPr/>
          </p:nvSpPr>
          <p:spPr>
            <a:xfrm>
              <a:off x="4964122" y="1193086"/>
              <a:ext cx="2255591" cy="1989229"/>
            </a:xfrm>
            <a:custGeom>
              <a:avLst/>
              <a:gdLst>
                <a:gd name="connsiteX0" fmla="*/ 57825 w 2255591"/>
                <a:gd name="connsiteY0" fmla="*/ 1989229 h 1989229"/>
                <a:gd name="connsiteX1" fmla="*/ 1028 w 2255591"/>
                <a:gd name="connsiteY1" fmla="*/ 1942605 h 1989229"/>
                <a:gd name="connsiteX2" fmla="*/ 46805 w 2255591"/>
                <a:gd name="connsiteY2" fmla="*/ 1874788 h 1989229"/>
                <a:gd name="connsiteX3" fmla="*/ 1171720 w 2255591"/>
                <a:gd name="connsiteY3" fmla="*/ 1240699 h 1989229"/>
                <a:gd name="connsiteX4" fmla="*/ 1409927 w 2255591"/>
                <a:gd name="connsiteY4" fmla="*/ 985537 h 1989229"/>
                <a:gd name="connsiteX5" fmla="*/ 1622704 w 2255591"/>
                <a:gd name="connsiteY5" fmla="*/ 715964 h 1989229"/>
                <a:gd name="connsiteX6" fmla="*/ 2152525 w 2255591"/>
                <a:gd name="connsiteY6" fmla="*/ 22535 h 1989229"/>
                <a:gd name="connsiteX7" fmla="*/ 2233057 w 2255591"/>
                <a:gd name="connsiteY7" fmla="*/ 11514 h 1989229"/>
                <a:gd name="connsiteX8" fmla="*/ 2244077 w 2255591"/>
                <a:gd name="connsiteY8" fmla="*/ 92047 h 1989229"/>
                <a:gd name="connsiteX9" fmla="*/ 1714257 w 2255591"/>
                <a:gd name="connsiteY9" fmla="*/ 785477 h 1989229"/>
                <a:gd name="connsiteX10" fmla="*/ 1498090 w 2255591"/>
                <a:gd name="connsiteY10" fmla="*/ 1059288 h 1989229"/>
                <a:gd name="connsiteX11" fmla="*/ 1251405 w 2255591"/>
                <a:gd name="connsiteY11" fmla="*/ 1322927 h 1989229"/>
                <a:gd name="connsiteX12" fmla="*/ 708021 w 2255591"/>
                <a:gd name="connsiteY12" fmla="*/ 1740849 h 1989229"/>
                <a:gd name="connsiteX13" fmla="*/ 68845 w 2255591"/>
                <a:gd name="connsiteY13" fmla="*/ 1987534 h 1989229"/>
                <a:gd name="connsiteX14" fmla="*/ 57825 w 2255591"/>
                <a:gd name="connsiteY14" fmla="*/ 1989229 h 198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5591" h="1989229">
                  <a:moveTo>
                    <a:pt x="57825" y="1989229"/>
                  </a:moveTo>
                  <a:cubicBezTo>
                    <a:pt x="30698" y="1989229"/>
                    <a:pt x="6962" y="1969732"/>
                    <a:pt x="1028" y="1942605"/>
                  </a:cubicBezTo>
                  <a:cubicBezTo>
                    <a:pt x="-4906" y="1911240"/>
                    <a:pt x="15439" y="1881570"/>
                    <a:pt x="46805" y="1874788"/>
                  </a:cubicBezTo>
                  <a:cubicBezTo>
                    <a:pt x="429971" y="1800189"/>
                    <a:pt x="819071" y="1581479"/>
                    <a:pt x="1171720" y="1240699"/>
                  </a:cubicBezTo>
                  <a:cubicBezTo>
                    <a:pt x="1254796" y="1160166"/>
                    <a:pt x="1335329" y="1074547"/>
                    <a:pt x="1409927" y="985537"/>
                  </a:cubicBezTo>
                  <a:cubicBezTo>
                    <a:pt x="1483679" y="898222"/>
                    <a:pt x="1554039" y="805822"/>
                    <a:pt x="1622704" y="715964"/>
                  </a:cubicBezTo>
                  <a:lnTo>
                    <a:pt x="2152525" y="22535"/>
                  </a:lnTo>
                  <a:cubicBezTo>
                    <a:pt x="2172022" y="-2897"/>
                    <a:pt x="2207626" y="-7135"/>
                    <a:pt x="2233057" y="11514"/>
                  </a:cubicBezTo>
                  <a:cubicBezTo>
                    <a:pt x="2258489" y="31012"/>
                    <a:pt x="2262727" y="66616"/>
                    <a:pt x="2244077" y="92047"/>
                  </a:cubicBezTo>
                  <a:lnTo>
                    <a:pt x="1714257" y="785477"/>
                  </a:lnTo>
                  <a:cubicBezTo>
                    <a:pt x="1644744" y="876182"/>
                    <a:pt x="1573536" y="970278"/>
                    <a:pt x="1498090" y="1059288"/>
                  </a:cubicBezTo>
                  <a:cubicBezTo>
                    <a:pt x="1420948" y="1150841"/>
                    <a:pt x="1337872" y="1239851"/>
                    <a:pt x="1251405" y="1322927"/>
                  </a:cubicBezTo>
                  <a:cubicBezTo>
                    <a:pt x="1077624" y="1490774"/>
                    <a:pt x="894518" y="1631495"/>
                    <a:pt x="708021" y="1740849"/>
                  </a:cubicBezTo>
                  <a:cubicBezTo>
                    <a:pt x="498636" y="1862920"/>
                    <a:pt x="283317" y="1945996"/>
                    <a:pt x="68845" y="1987534"/>
                  </a:cubicBezTo>
                  <a:cubicBezTo>
                    <a:pt x="64607" y="1989229"/>
                    <a:pt x="61216" y="1989229"/>
                    <a:pt x="57825" y="1989229"/>
                  </a:cubicBezTo>
                  <a:close/>
                </a:path>
              </a:pathLst>
            </a:custGeom>
            <a:solidFill>
              <a:srgbClr val="535831"/>
            </a:solidFill>
            <a:ln w="8476" cap="flat">
              <a:noFill/>
              <a:prstDash val="solid"/>
              <a:miter/>
            </a:ln>
          </p:spPr>
          <p:txBody>
            <a:bodyPr rtlCol="0" anchor="ctr"/>
            <a:lstStyle/>
            <a:p>
              <a:endParaRPr lang="en-US"/>
            </a:p>
          </p:txBody>
        </p:sp>
        <p:grpSp>
          <p:nvGrpSpPr>
            <p:cNvPr id="85" name="Đồ họa 3">
              <a:extLst>
                <a:ext uri="{FF2B5EF4-FFF2-40B4-BE49-F238E27FC236}">
                  <a16:creationId xmlns:a16="http://schemas.microsoft.com/office/drawing/2014/main" id="{ABBF921A-7527-47FA-8E49-4994EE9C0588}"/>
                </a:ext>
              </a:extLst>
            </p:cNvPr>
            <p:cNvGrpSpPr/>
            <p:nvPr/>
          </p:nvGrpSpPr>
          <p:grpSpPr>
            <a:xfrm>
              <a:off x="6409742" y="240750"/>
              <a:ext cx="1514687" cy="1460686"/>
              <a:chOff x="6409742" y="240750"/>
              <a:chExt cx="1514687" cy="1460686"/>
            </a:xfrm>
          </p:grpSpPr>
          <p:sp>
            <p:nvSpPr>
              <p:cNvPr id="91" name="Hình tự do: Hình 90">
                <a:extLst>
                  <a:ext uri="{FF2B5EF4-FFF2-40B4-BE49-F238E27FC236}">
                    <a16:creationId xmlns:a16="http://schemas.microsoft.com/office/drawing/2014/main" id="{49B034D2-14E3-470A-9DEA-D70F51C4327A}"/>
                  </a:ext>
                </a:extLst>
              </p:cNvPr>
              <p:cNvSpPr/>
              <p:nvPr/>
            </p:nvSpPr>
            <p:spPr>
              <a:xfrm>
                <a:off x="6917120" y="240750"/>
                <a:ext cx="502474" cy="767180"/>
              </a:xfrm>
              <a:custGeom>
                <a:avLst/>
                <a:gdLst>
                  <a:gd name="connsiteX0" fmla="*/ 134253 w 502474"/>
                  <a:gd name="connsiteY0" fmla="*/ 38147 h 767180"/>
                  <a:gd name="connsiteX1" fmla="*/ 251237 w 502474"/>
                  <a:gd name="connsiteY1" fmla="*/ 767181 h 767180"/>
                  <a:gd name="connsiteX2" fmla="*/ 368221 w 502474"/>
                  <a:gd name="connsiteY2" fmla="*/ 38147 h 767180"/>
                  <a:gd name="connsiteX3" fmla="*/ 134253 w 502474"/>
                  <a:gd name="connsiteY3" fmla="*/ 38147 h 767180"/>
                </a:gdLst>
                <a:ahLst/>
                <a:cxnLst>
                  <a:cxn ang="0">
                    <a:pos x="connsiteX0" y="connsiteY0"/>
                  </a:cxn>
                  <a:cxn ang="0">
                    <a:pos x="connsiteX1" y="connsiteY1"/>
                  </a:cxn>
                  <a:cxn ang="0">
                    <a:pos x="connsiteX2" y="connsiteY2"/>
                  </a:cxn>
                  <a:cxn ang="0">
                    <a:pos x="connsiteX3" y="connsiteY3"/>
                  </a:cxn>
                </a:cxnLst>
                <a:rect l="l" t="t" r="r" b="b"/>
                <a:pathLst>
                  <a:path w="502474" h="767180">
                    <a:moveTo>
                      <a:pt x="134253" y="38147"/>
                    </a:moveTo>
                    <a:cubicBezTo>
                      <a:pt x="6248" y="138177"/>
                      <a:pt x="-134472" y="360278"/>
                      <a:pt x="251237" y="767181"/>
                    </a:cubicBezTo>
                    <a:cubicBezTo>
                      <a:pt x="636947" y="359430"/>
                      <a:pt x="496226" y="138177"/>
                      <a:pt x="368221" y="38147"/>
                    </a:cubicBezTo>
                    <a:cubicBezTo>
                      <a:pt x="302947" y="-12716"/>
                      <a:pt x="199527" y="-12716"/>
                      <a:pt x="134253" y="38147"/>
                    </a:cubicBezTo>
                    <a:close/>
                  </a:path>
                </a:pathLst>
              </a:custGeom>
              <a:solidFill>
                <a:srgbClr val="E39ACA"/>
              </a:solidFill>
              <a:ln w="8476" cap="flat">
                <a:noFill/>
                <a:prstDash val="solid"/>
                <a:miter/>
              </a:ln>
            </p:spPr>
            <p:txBody>
              <a:bodyPr rtlCol="0" anchor="ctr"/>
              <a:lstStyle/>
              <a:p>
                <a:endParaRPr lang="en-US"/>
              </a:p>
            </p:txBody>
          </p:sp>
          <p:sp>
            <p:nvSpPr>
              <p:cNvPr id="92" name="Hình tự do: Hình 91">
                <a:extLst>
                  <a:ext uri="{FF2B5EF4-FFF2-40B4-BE49-F238E27FC236}">
                    <a16:creationId xmlns:a16="http://schemas.microsoft.com/office/drawing/2014/main" id="{46B66316-2F49-42C9-A98B-C6AB9A53BEEF}"/>
                  </a:ext>
                </a:extLst>
              </p:cNvPr>
              <p:cNvSpPr/>
              <p:nvPr/>
            </p:nvSpPr>
            <p:spPr>
              <a:xfrm>
                <a:off x="6409742" y="619133"/>
                <a:ext cx="739965" cy="511056"/>
              </a:xfrm>
              <a:custGeom>
                <a:avLst/>
                <a:gdLst>
                  <a:gd name="connsiteX0" fmla="*/ 10085 w 739965"/>
                  <a:gd name="connsiteY0" fmla="*/ 285377 h 511056"/>
                  <a:gd name="connsiteX1" fmla="*/ 739965 w 739965"/>
                  <a:gd name="connsiteY1" fmla="*/ 399818 h 511056"/>
                  <a:gd name="connsiteX2" fmla="*/ 82140 w 739965"/>
                  <a:gd name="connsiteY2" fmla="*/ 63276 h 511056"/>
                  <a:gd name="connsiteX3" fmla="*/ 10085 w 739965"/>
                  <a:gd name="connsiteY3" fmla="*/ 285377 h 511056"/>
                </a:gdLst>
                <a:ahLst/>
                <a:cxnLst>
                  <a:cxn ang="0">
                    <a:pos x="connsiteX0" y="connsiteY0"/>
                  </a:cxn>
                  <a:cxn ang="0">
                    <a:pos x="connsiteX1" y="connsiteY1"/>
                  </a:cxn>
                  <a:cxn ang="0">
                    <a:pos x="connsiteX2" y="connsiteY2"/>
                  </a:cxn>
                  <a:cxn ang="0">
                    <a:pos x="connsiteX3" y="connsiteY3"/>
                  </a:cxn>
                </a:cxnLst>
                <a:rect l="l" t="t" r="r" b="b"/>
                <a:pathLst>
                  <a:path w="739965" h="511056">
                    <a:moveTo>
                      <a:pt x="10085" y="285377"/>
                    </a:moveTo>
                    <a:cubicBezTo>
                      <a:pt x="65186" y="437965"/>
                      <a:pt x="233033" y="640569"/>
                      <a:pt x="739965" y="399818"/>
                    </a:cubicBezTo>
                    <a:cubicBezTo>
                      <a:pt x="471240" y="-92704"/>
                      <a:pt x="216926" y="-27430"/>
                      <a:pt x="82140" y="63276"/>
                    </a:cubicBezTo>
                    <a:cubicBezTo>
                      <a:pt x="14323" y="109052"/>
                      <a:pt x="-17890" y="208235"/>
                      <a:pt x="10085" y="285377"/>
                    </a:cubicBezTo>
                    <a:close/>
                  </a:path>
                </a:pathLst>
              </a:custGeom>
              <a:solidFill>
                <a:srgbClr val="E39ACA"/>
              </a:solidFill>
              <a:ln w="8476" cap="flat">
                <a:noFill/>
                <a:prstDash val="solid"/>
                <a:miter/>
              </a:ln>
            </p:spPr>
            <p:txBody>
              <a:bodyPr rtlCol="0" anchor="ctr"/>
              <a:lstStyle/>
              <a:p>
                <a:endParaRPr lang="en-US"/>
              </a:p>
            </p:txBody>
          </p:sp>
          <p:sp>
            <p:nvSpPr>
              <p:cNvPr id="93" name="Hình tự do: Hình 92">
                <a:extLst>
                  <a:ext uri="{FF2B5EF4-FFF2-40B4-BE49-F238E27FC236}">
                    <a16:creationId xmlns:a16="http://schemas.microsoft.com/office/drawing/2014/main" id="{50402B3E-072B-44B2-BCFE-94A1078FD1CC}"/>
                  </a:ext>
                </a:extLst>
              </p:cNvPr>
              <p:cNvSpPr/>
              <p:nvPr/>
            </p:nvSpPr>
            <p:spPr>
              <a:xfrm>
                <a:off x="6614297" y="1040144"/>
                <a:ext cx="552056" cy="658749"/>
              </a:xfrm>
              <a:custGeom>
                <a:avLst/>
                <a:gdLst>
                  <a:gd name="connsiteX0" fmla="*/ 204802 w 552056"/>
                  <a:gd name="connsiteY0" fmla="*/ 658673 h 658749"/>
                  <a:gd name="connsiteX1" fmla="*/ 538801 w 552056"/>
                  <a:gd name="connsiteY1" fmla="*/ 0 h 658749"/>
                  <a:gd name="connsiteX2" fmla="*/ 15762 w 552056"/>
                  <a:gd name="connsiteY2" fmla="*/ 521344 h 658749"/>
                  <a:gd name="connsiteX3" fmla="*/ 204802 w 552056"/>
                  <a:gd name="connsiteY3" fmla="*/ 658673 h 658749"/>
                </a:gdLst>
                <a:ahLst/>
                <a:cxnLst>
                  <a:cxn ang="0">
                    <a:pos x="connsiteX0" y="connsiteY0"/>
                  </a:cxn>
                  <a:cxn ang="0">
                    <a:pos x="connsiteX1" y="connsiteY1"/>
                  </a:cxn>
                  <a:cxn ang="0">
                    <a:pos x="connsiteX2" y="connsiteY2"/>
                  </a:cxn>
                  <a:cxn ang="0">
                    <a:pos x="connsiteX3" y="connsiteY3"/>
                  </a:cxn>
                </a:cxnLst>
                <a:rect l="l" t="t" r="r" b="b"/>
                <a:pathLst>
                  <a:path w="552056" h="658749">
                    <a:moveTo>
                      <a:pt x="204802" y="658673"/>
                    </a:moveTo>
                    <a:cubicBezTo>
                      <a:pt x="367563" y="652739"/>
                      <a:pt x="611704" y="556100"/>
                      <a:pt x="538801" y="0"/>
                    </a:cubicBezTo>
                    <a:cubicBezTo>
                      <a:pt x="-12213" y="103421"/>
                      <a:pt x="-29167" y="365364"/>
                      <a:pt x="15762" y="521344"/>
                    </a:cubicBezTo>
                    <a:cubicBezTo>
                      <a:pt x="39498" y="600181"/>
                      <a:pt x="122573" y="661216"/>
                      <a:pt x="204802" y="658673"/>
                    </a:cubicBezTo>
                    <a:close/>
                  </a:path>
                </a:pathLst>
              </a:custGeom>
              <a:solidFill>
                <a:srgbClr val="E39ACA"/>
              </a:solidFill>
              <a:ln w="8476" cap="flat">
                <a:noFill/>
                <a:prstDash val="solid"/>
                <a:miter/>
              </a:ln>
            </p:spPr>
            <p:txBody>
              <a:bodyPr rtlCol="0" anchor="ctr"/>
              <a:lstStyle/>
              <a:p>
                <a:endParaRPr lang="en-US"/>
              </a:p>
            </p:txBody>
          </p:sp>
          <p:sp>
            <p:nvSpPr>
              <p:cNvPr id="94" name="Hình tự do: Hình 93">
                <a:extLst>
                  <a:ext uri="{FF2B5EF4-FFF2-40B4-BE49-F238E27FC236}">
                    <a16:creationId xmlns:a16="http://schemas.microsoft.com/office/drawing/2014/main" id="{6138468C-0B24-4C29-92C6-56C8D8DBCBC0}"/>
                  </a:ext>
                </a:extLst>
              </p:cNvPr>
              <p:cNvSpPr/>
              <p:nvPr/>
            </p:nvSpPr>
            <p:spPr>
              <a:xfrm>
                <a:off x="7162159" y="1042687"/>
                <a:ext cx="551779" cy="658749"/>
              </a:xfrm>
              <a:custGeom>
                <a:avLst/>
                <a:gdLst>
                  <a:gd name="connsiteX0" fmla="*/ 536018 w 551779"/>
                  <a:gd name="connsiteY0" fmla="*/ 521344 h 658749"/>
                  <a:gd name="connsiteX1" fmla="*/ 12979 w 551779"/>
                  <a:gd name="connsiteY1" fmla="*/ 0 h 658749"/>
                  <a:gd name="connsiteX2" fmla="*/ 346978 w 551779"/>
                  <a:gd name="connsiteY2" fmla="*/ 658673 h 658749"/>
                  <a:gd name="connsiteX3" fmla="*/ 536018 w 551779"/>
                  <a:gd name="connsiteY3" fmla="*/ 521344 h 658749"/>
                </a:gdLst>
                <a:ahLst/>
                <a:cxnLst>
                  <a:cxn ang="0">
                    <a:pos x="connsiteX0" y="connsiteY0"/>
                  </a:cxn>
                  <a:cxn ang="0">
                    <a:pos x="connsiteX1" y="connsiteY1"/>
                  </a:cxn>
                  <a:cxn ang="0">
                    <a:pos x="connsiteX2" y="connsiteY2"/>
                  </a:cxn>
                  <a:cxn ang="0">
                    <a:pos x="connsiteX3" y="connsiteY3"/>
                  </a:cxn>
                </a:cxnLst>
                <a:rect l="l" t="t" r="r" b="b"/>
                <a:pathLst>
                  <a:path w="551779" h="658749">
                    <a:moveTo>
                      <a:pt x="536018" y="521344"/>
                    </a:moveTo>
                    <a:cubicBezTo>
                      <a:pt x="580947" y="365364"/>
                      <a:pt x="563993" y="102573"/>
                      <a:pt x="12979" y="0"/>
                    </a:cubicBezTo>
                    <a:cubicBezTo>
                      <a:pt x="-59077" y="556100"/>
                      <a:pt x="185065" y="652739"/>
                      <a:pt x="346978" y="658673"/>
                    </a:cubicBezTo>
                    <a:cubicBezTo>
                      <a:pt x="430054" y="661216"/>
                      <a:pt x="513978" y="600181"/>
                      <a:pt x="536018" y="521344"/>
                    </a:cubicBezTo>
                    <a:close/>
                  </a:path>
                </a:pathLst>
              </a:custGeom>
              <a:solidFill>
                <a:srgbClr val="E39ACA"/>
              </a:solidFill>
              <a:ln w="8476" cap="flat">
                <a:noFill/>
                <a:prstDash val="solid"/>
                <a:miter/>
              </a:ln>
            </p:spPr>
            <p:txBody>
              <a:bodyPr rtlCol="0" anchor="ctr"/>
              <a:lstStyle/>
              <a:p>
                <a:endParaRPr lang="en-US"/>
              </a:p>
            </p:txBody>
          </p:sp>
          <p:sp>
            <p:nvSpPr>
              <p:cNvPr id="95" name="Hình tự do: Hình 94">
                <a:extLst>
                  <a:ext uri="{FF2B5EF4-FFF2-40B4-BE49-F238E27FC236}">
                    <a16:creationId xmlns:a16="http://schemas.microsoft.com/office/drawing/2014/main" id="{BCEF72B4-7FC0-4884-B5F9-4B8F76142AA3}"/>
                  </a:ext>
                </a:extLst>
              </p:cNvPr>
              <p:cNvSpPr/>
              <p:nvPr/>
            </p:nvSpPr>
            <p:spPr>
              <a:xfrm>
                <a:off x="7184463" y="623371"/>
                <a:ext cx="739965" cy="511056"/>
              </a:xfrm>
              <a:custGeom>
                <a:avLst/>
                <a:gdLst>
                  <a:gd name="connsiteX0" fmla="*/ 657825 w 739965"/>
                  <a:gd name="connsiteY0" fmla="*/ 63276 h 511056"/>
                  <a:gd name="connsiteX1" fmla="*/ 0 w 739965"/>
                  <a:gd name="connsiteY1" fmla="*/ 399818 h 511056"/>
                  <a:gd name="connsiteX2" fmla="*/ 729881 w 739965"/>
                  <a:gd name="connsiteY2" fmla="*/ 285377 h 511056"/>
                  <a:gd name="connsiteX3" fmla="*/ 657825 w 739965"/>
                  <a:gd name="connsiteY3" fmla="*/ 63276 h 511056"/>
                </a:gdLst>
                <a:ahLst/>
                <a:cxnLst>
                  <a:cxn ang="0">
                    <a:pos x="connsiteX0" y="connsiteY0"/>
                  </a:cxn>
                  <a:cxn ang="0">
                    <a:pos x="connsiteX1" y="connsiteY1"/>
                  </a:cxn>
                  <a:cxn ang="0">
                    <a:pos x="connsiteX2" y="connsiteY2"/>
                  </a:cxn>
                  <a:cxn ang="0">
                    <a:pos x="connsiteX3" y="connsiteY3"/>
                  </a:cxn>
                </a:cxnLst>
                <a:rect l="l" t="t" r="r" b="b"/>
                <a:pathLst>
                  <a:path w="739965" h="511056">
                    <a:moveTo>
                      <a:pt x="657825" y="63276"/>
                    </a:moveTo>
                    <a:cubicBezTo>
                      <a:pt x="523039" y="-27430"/>
                      <a:pt x="268725" y="-92704"/>
                      <a:pt x="0" y="399818"/>
                    </a:cubicBezTo>
                    <a:cubicBezTo>
                      <a:pt x="506932" y="640569"/>
                      <a:pt x="673932" y="437965"/>
                      <a:pt x="729881" y="285377"/>
                    </a:cubicBezTo>
                    <a:cubicBezTo>
                      <a:pt x="757855" y="207387"/>
                      <a:pt x="725642" y="109052"/>
                      <a:pt x="657825" y="63276"/>
                    </a:cubicBezTo>
                    <a:close/>
                  </a:path>
                </a:pathLst>
              </a:custGeom>
              <a:solidFill>
                <a:srgbClr val="E39ACA"/>
              </a:solidFill>
              <a:ln w="8476" cap="flat">
                <a:noFill/>
                <a:prstDash val="solid"/>
                <a:miter/>
              </a:ln>
            </p:spPr>
            <p:txBody>
              <a:bodyPr rtlCol="0" anchor="ctr"/>
              <a:lstStyle/>
              <a:p>
                <a:endParaRPr lang="en-US"/>
              </a:p>
            </p:txBody>
          </p:sp>
          <p:sp>
            <p:nvSpPr>
              <p:cNvPr id="96" name="Hình tự do: Hình 95">
                <a:extLst>
                  <a:ext uri="{FF2B5EF4-FFF2-40B4-BE49-F238E27FC236}">
                    <a16:creationId xmlns:a16="http://schemas.microsoft.com/office/drawing/2014/main" id="{391CCD51-C074-4C17-9F79-1832F5307BEC}"/>
                  </a:ext>
                </a:extLst>
              </p:cNvPr>
              <p:cNvSpPr/>
              <p:nvPr/>
            </p:nvSpPr>
            <p:spPr>
              <a:xfrm>
                <a:off x="7017605" y="534059"/>
                <a:ext cx="300117" cy="459460"/>
              </a:xfrm>
              <a:custGeom>
                <a:avLst/>
                <a:gdLst>
                  <a:gd name="connsiteX0" fmla="*/ 80391 w 300117"/>
                  <a:gd name="connsiteY0" fmla="*/ 22888 h 459460"/>
                  <a:gd name="connsiteX1" fmla="*/ 149904 w 300117"/>
                  <a:gd name="connsiteY1" fmla="*/ 459461 h 459460"/>
                  <a:gd name="connsiteX2" fmla="*/ 219416 w 300117"/>
                  <a:gd name="connsiteY2" fmla="*/ 22888 h 459460"/>
                  <a:gd name="connsiteX3" fmla="*/ 80391 w 300117"/>
                  <a:gd name="connsiteY3" fmla="*/ 22888 h 459460"/>
                </a:gdLst>
                <a:ahLst/>
                <a:cxnLst>
                  <a:cxn ang="0">
                    <a:pos x="connsiteX0" y="connsiteY0"/>
                  </a:cxn>
                  <a:cxn ang="0">
                    <a:pos x="connsiteX1" y="connsiteY1"/>
                  </a:cxn>
                  <a:cxn ang="0">
                    <a:pos x="connsiteX2" y="connsiteY2"/>
                  </a:cxn>
                  <a:cxn ang="0">
                    <a:pos x="connsiteX3" y="connsiteY3"/>
                  </a:cxn>
                </a:cxnLst>
                <a:rect l="l" t="t" r="r" b="b"/>
                <a:pathLst>
                  <a:path w="300117" h="459460">
                    <a:moveTo>
                      <a:pt x="80391" y="22888"/>
                    </a:moveTo>
                    <a:cubicBezTo>
                      <a:pt x="4097" y="83076"/>
                      <a:pt x="-80674" y="215319"/>
                      <a:pt x="149904" y="459461"/>
                    </a:cubicBezTo>
                    <a:cubicBezTo>
                      <a:pt x="380482" y="216167"/>
                      <a:pt x="296558" y="83076"/>
                      <a:pt x="219416" y="22888"/>
                    </a:cubicBezTo>
                    <a:cubicBezTo>
                      <a:pt x="181269" y="-7629"/>
                      <a:pt x="119386" y="-7629"/>
                      <a:pt x="80391" y="22888"/>
                    </a:cubicBezTo>
                    <a:close/>
                  </a:path>
                </a:pathLst>
              </a:custGeom>
              <a:solidFill>
                <a:srgbClr val="CD8CB7"/>
              </a:solidFill>
              <a:ln w="8476" cap="flat">
                <a:noFill/>
                <a:prstDash val="solid"/>
                <a:miter/>
              </a:ln>
            </p:spPr>
            <p:txBody>
              <a:bodyPr rtlCol="0" anchor="ctr"/>
              <a:lstStyle/>
              <a:p>
                <a:endParaRPr lang="en-US"/>
              </a:p>
            </p:txBody>
          </p:sp>
          <p:sp>
            <p:nvSpPr>
              <p:cNvPr id="97" name="Hình tự do: Hình 96">
                <a:extLst>
                  <a:ext uri="{FF2B5EF4-FFF2-40B4-BE49-F238E27FC236}">
                    <a16:creationId xmlns:a16="http://schemas.microsoft.com/office/drawing/2014/main" id="{AB04523B-C1EB-45B0-AB04-3F9BECC8D6E4}"/>
                  </a:ext>
                </a:extLst>
              </p:cNvPr>
              <p:cNvSpPr/>
              <p:nvPr/>
            </p:nvSpPr>
            <p:spPr>
              <a:xfrm>
                <a:off x="6713795" y="760099"/>
                <a:ext cx="442693" cy="305946"/>
              </a:xfrm>
              <a:custGeom>
                <a:avLst/>
                <a:gdLst>
                  <a:gd name="connsiteX0" fmla="*/ 6122 w 442693"/>
                  <a:gd name="connsiteY0" fmla="*/ 170689 h 305946"/>
                  <a:gd name="connsiteX1" fmla="*/ 442694 w 442693"/>
                  <a:gd name="connsiteY1" fmla="*/ 239354 h 305946"/>
                  <a:gd name="connsiteX2" fmla="*/ 49355 w 442693"/>
                  <a:gd name="connsiteY2" fmla="*/ 38446 h 305946"/>
                  <a:gd name="connsiteX3" fmla="*/ 6122 w 442693"/>
                  <a:gd name="connsiteY3" fmla="*/ 170689 h 305946"/>
                </a:gdLst>
                <a:ahLst/>
                <a:cxnLst>
                  <a:cxn ang="0">
                    <a:pos x="connsiteX0" y="connsiteY0"/>
                  </a:cxn>
                  <a:cxn ang="0">
                    <a:pos x="connsiteX1" y="connsiteY1"/>
                  </a:cxn>
                  <a:cxn ang="0">
                    <a:pos x="connsiteX2" y="connsiteY2"/>
                  </a:cxn>
                  <a:cxn ang="0">
                    <a:pos x="connsiteX3" y="connsiteY3"/>
                  </a:cxn>
                </a:cxnLst>
                <a:rect l="l" t="t" r="r" b="b"/>
                <a:pathLst>
                  <a:path w="442693" h="305946">
                    <a:moveTo>
                      <a:pt x="6122" y="170689"/>
                    </a:moveTo>
                    <a:cubicBezTo>
                      <a:pt x="39183" y="262242"/>
                      <a:pt x="139213" y="383465"/>
                      <a:pt x="442694" y="239354"/>
                    </a:cubicBezTo>
                    <a:cubicBezTo>
                      <a:pt x="282477" y="-55650"/>
                      <a:pt x="129888" y="-16655"/>
                      <a:pt x="49355" y="38446"/>
                    </a:cubicBezTo>
                    <a:cubicBezTo>
                      <a:pt x="8665" y="65573"/>
                      <a:pt x="-10833" y="124913"/>
                      <a:pt x="6122" y="170689"/>
                    </a:cubicBezTo>
                    <a:close/>
                  </a:path>
                </a:pathLst>
              </a:custGeom>
              <a:solidFill>
                <a:srgbClr val="CD8CB7"/>
              </a:solidFill>
              <a:ln w="8476" cap="flat">
                <a:noFill/>
                <a:prstDash val="solid"/>
                <a:miter/>
              </a:ln>
            </p:spPr>
            <p:txBody>
              <a:bodyPr rtlCol="0" anchor="ctr"/>
              <a:lstStyle/>
              <a:p>
                <a:endParaRPr lang="en-US"/>
              </a:p>
            </p:txBody>
          </p:sp>
          <p:sp>
            <p:nvSpPr>
              <p:cNvPr id="98" name="Hình tự do: Hình 97">
                <a:extLst>
                  <a:ext uri="{FF2B5EF4-FFF2-40B4-BE49-F238E27FC236}">
                    <a16:creationId xmlns:a16="http://schemas.microsoft.com/office/drawing/2014/main" id="{E60A8758-BCBF-479F-BA44-CEC035E4BF6B}"/>
                  </a:ext>
                </a:extLst>
              </p:cNvPr>
              <p:cNvSpPr/>
              <p:nvPr/>
            </p:nvSpPr>
            <p:spPr>
              <a:xfrm>
                <a:off x="6836677" y="1012169"/>
                <a:ext cx="330170" cy="394243"/>
              </a:xfrm>
              <a:custGeom>
                <a:avLst/>
                <a:gdLst>
                  <a:gd name="connsiteX0" fmla="*/ 122294 w 330170"/>
                  <a:gd name="connsiteY0" fmla="*/ 394187 h 394243"/>
                  <a:gd name="connsiteX1" fmla="*/ 322355 w 330170"/>
                  <a:gd name="connsiteY1" fmla="*/ 0 h 394243"/>
                  <a:gd name="connsiteX2" fmla="*/ 9549 w 330170"/>
                  <a:gd name="connsiteY2" fmla="*/ 311958 h 394243"/>
                  <a:gd name="connsiteX3" fmla="*/ 122294 w 330170"/>
                  <a:gd name="connsiteY3" fmla="*/ 394187 h 394243"/>
                </a:gdLst>
                <a:ahLst/>
                <a:cxnLst>
                  <a:cxn ang="0">
                    <a:pos x="connsiteX0" y="connsiteY0"/>
                  </a:cxn>
                  <a:cxn ang="0">
                    <a:pos x="connsiteX1" y="connsiteY1"/>
                  </a:cxn>
                  <a:cxn ang="0">
                    <a:pos x="connsiteX2" y="connsiteY2"/>
                  </a:cxn>
                  <a:cxn ang="0">
                    <a:pos x="connsiteX3" y="connsiteY3"/>
                  </a:cxn>
                </a:cxnLst>
                <a:rect l="l" t="t" r="r" b="b"/>
                <a:pathLst>
                  <a:path w="330170" h="394243">
                    <a:moveTo>
                      <a:pt x="122294" y="394187"/>
                    </a:moveTo>
                    <a:cubicBezTo>
                      <a:pt x="219781" y="390796"/>
                      <a:pt x="365588" y="333151"/>
                      <a:pt x="322355" y="0"/>
                    </a:cubicBezTo>
                    <a:cubicBezTo>
                      <a:pt x="-7406" y="61883"/>
                      <a:pt x="-17578" y="218710"/>
                      <a:pt x="9549" y="311958"/>
                    </a:cubicBezTo>
                    <a:cubicBezTo>
                      <a:pt x="23112" y="359430"/>
                      <a:pt x="73127" y="395882"/>
                      <a:pt x="122294" y="394187"/>
                    </a:cubicBezTo>
                    <a:close/>
                  </a:path>
                </a:pathLst>
              </a:custGeom>
              <a:solidFill>
                <a:srgbClr val="CD8CB7"/>
              </a:solidFill>
              <a:ln w="8476" cap="flat">
                <a:noFill/>
                <a:prstDash val="solid"/>
                <a:miter/>
              </a:ln>
            </p:spPr>
            <p:txBody>
              <a:bodyPr rtlCol="0" anchor="ctr"/>
              <a:lstStyle/>
              <a:p>
                <a:endParaRPr lang="en-US"/>
              </a:p>
            </p:txBody>
          </p:sp>
          <p:sp>
            <p:nvSpPr>
              <p:cNvPr id="99" name="Hình tự do: Hình 98">
                <a:extLst>
                  <a:ext uri="{FF2B5EF4-FFF2-40B4-BE49-F238E27FC236}">
                    <a16:creationId xmlns:a16="http://schemas.microsoft.com/office/drawing/2014/main" id="{0F41FEDD-B9A1-46D0-B828-AEAA56F7CF88}"/>
                  </a:ext>
                </a:extLst>
              </p:cNvPr>
              <p:cNvSpPr/>
              <p:nvPr/>
            </p:nvSpPr>
            <p:spPr>
              <a:xfrm>
                <a:off x="7163932" y="1013865"/>
                <a:ext cx="330169" cy="394243"/>
              </a:xfrm>
              <a:custGeom>
                <a:avLst/>
                <a:gdLst>
                  <a:gd name="connsiteX0" fmla="*/ 320621 w 330169"/>
                  <a:gd name="connsiteY0" fmla="*/ 311958 h 394243"/>
                  <a:gd name="connsiteX1" fmla="*/ 7815 w 330169"/>
                  <a:gd name="connsiteY1" fmla="*/ 0 h 394243"/>
                  <a:gd name="connsiteX2" fmla="*/ 207876 w 330169"/>
                  <a:gd name="connsiteY2" fmla="*/ 394187 h 394243"/>
                  <a:gd name="connsiteX3" fmla="*/ 320621 w 330169"/>
                  <a:gd name="connsiteY3" fmla="*/ 311958 h 394243"/>
                </a:gdLst>
                <a:ahLst/>
                <a:cxnLst>
                  <a:cxn ang="0">
                    <a:pos x="connsiteX0" y="connsiteY0"/>
                  </a:cxn>
                  <a:cxn ang="0">
                    <a:pos x="connsiteX1" y="connsiteY1"/>
                  </a:cxn>
                  <a:cxn ang="0">
                    <a:pos x="connsiteX2" y="connsiteY2"/>
                  </a:cxn>
                  <a:cxn ang="0">
                    <a:pos x="connsiteX3" y="connsiteY3"/>
                  </a:cxn>
                </a:cxnLst>
                <a:rect l="l" t="t" r="r" b="b"/>
                <a:pathLst>
                  <a:path w="330169" h="394243">
                    <a:moveTo>
                      <a:pt x="320621" y="311958"/>
                    </a:moveTo>
                    <a:cubicBezTo>
                      <a:pt x="347748" y="218710"/>
                      <a:pt x="337576" y="61883"/>
                      <a:pt x="7815" y="0"/>
                    </a:cubicBezTo>
                    <a:cubicBezTo>
                      <a:pt x="-35418" y="332304"/>
                      <a:pt x="110389" y="390796"/>
                      <a:pt x="207876" y="394187"/>
                    </a:cubicBezTo>
                    <a:cubicBezTo>
                      <a:pt x="257043" y="395882"/>
                      <a:pt x="307058" y="359430"/>
                      <a:pt x="320621" y="311958"/>
                    </a:cubicBezTo>
                    <a:close/>
                  </a:path>
                </a:pathLst>
              </a:custGeom>
              <a:solidFill>
                <a:srgbClr val="CD8CB7"/>
              </a:solidFill>
              <a:ln w="8476" cap="flat">
                <a:noFill/>
                <a:prstDash val="solid"/>
                <a:miter/>
              </a:ln>
            </p:spPr>
            <p:txBody>
              <a:bodyPr rtlCol="0" anchor="ctr"/>
              <a:lstStyle/>
              <a:p>
                <a:endParaRPr lang="en-US"/>
              </a:p>
            </p:txBody>
          </p:sp>
          <p:sp>
            <p:nvSpPr>
              <p:cNvPr id="100" name="Hình tự do: Hình 99">
                <a:extLst>
                  <a:ext uri="{FF2B5EF4-FFF2-40B4-BE49-F238E27FC236}">
                    <a16:creationId xmlns:a16="http://schemas.microsoft.com/office/drawing/2014/main" id="{4F51893C-74C4-4A23-A836-8E21860339FC}"/>
                  </a:ext>
                </a:extLst>
              </p:cNvPr>
              <p:cNvSpPr/>
              <p:nvPr/>
            </p:nvSpPr>
            <p:spPr>
              <a:xfrm>
                <a:off x="7177681" y="762386"/>
                <a:ext cx="442339" cy="305354"/>
              </a:xfrm>
              <a:custGeom>
                <a:avLst/>
                <a:gdLst>
                  <a:gd name="connsiteX0" fmla="*/ 393339 w 442339"/>
                  <a:gd name="connsiteY0" fmla="*/ 37854 h 305354"/>
                  <a:gd name="connsiteX1" fmla="*/ 0 w 442339"/>
                  <a:gd name="connsiteY1" fmla="*/ 238762 h 305354"/>
                  <a:gd name="connsiteX2" fmla="*/ 436572 w 442339"/>
                  <a:gd name="connsiteY2" fmla="*/ 170098 h 305354"/>
                  <a:gd name="connsiteX3" fmla="*/ 393339 w 442339"/>
                  <a:gd name="connsiteY3" fmla="*/ 37854 h 305354"/>
                </a:gdLst>
                <a:ahLst/>
                <a:cxnLst>
                  <a:cxn ang="0">
                    <a:pos x="connsiteX0" y="connsiteY0"/>
                  </a:cxn>
                  <a:cxn ang="0">
                    <a:pos x="connsiteX1" y="connsiteY1"/>
                  </a:cxn>
                  <a:cxn ang="0">
                    <a:pos x="connsiteX2" y="connsiteY2"/>
                  </a:cxn>
                  <a:cxn ang="0">
                    <a:pos x="connsiteX3" y="connsiteY3"/>
                  </a:cxn>
                </a:cxnLst>
                <a:rect l="l" t="t" r="r" b="b"/>
                <a:pathLst>
                  <a:path w="442339" h="305354">
                    <a:moveTo>
                      <a:pt x="393339" y="37854"/>
                    </a:moveTo>
                    <a:cubicBezTo>
                      <a:pt x="312806" y="-16399"/>
                      <a:pt x="160218" y="-55394"/>
                      <a:pt x="0" y="238762"/>
                    </a:cubicBezTo>
                    <a:cubicBezTo>
                      <a:pt x="302634" y="382874"/>
                      <a:pt x="403512" y="261651"/>
                      <a:pt x="436572" y="170098"/>
                    </a:cubicBezTo>
                    <a:cubicBezTo>
                      <a:pt x="452679" y="124321"/>
                      <a:pt x="434029" y="65829"/>
                      <a:pt x="393339" y="37854"/>
                    </a:cubicBezTo>
                    <a:close/>
                  </a:path>
                </a:pathLst>
              </a:custGeom>
              <a:solidFill>
                <a:srgbClr val="CD8CB7"/>
              </a:solidFill>
              <a:ln w="8476" cap="flat">
                <a:noFill/>
                <a:prstDash val="solid"/>
                <a:miter/>
              </a:ln>
            </p:spPr>
            <p:txBody>
              <a:bodyPr rtlCol="0" anchor="ctr"/>
              <a:lstStyle/>
              <a:p>
                <a:endParaRPr lang="en-US"/>
              </a:p>
            </p:txBody>
          </p:sp>
          <p:sp>
            <p:nvSpPr>
              <p:cNvPr id="101" name="Hình tự do: Hình 100">
                <a:extLst>
                  <a:ext uri="{FF2B5EF4-FFF2-40B4-BE49-F238E27FC236}">
                    <a16:creationId xmlns:a16="http://schemas.microsoft.com/office/drawing/2014/main" id="{FCC9DD28-12C7-420E-AFC5-EB0D4E1CDE86}"/>
                  </a:ext>
                </a:extLst>
              </p:cNvPr>
              <p:cNvSpPr/>
              <p:nvPr/>
            </p:nvSpPr>
            <p:spPr>
              <a:xfrm>
                <a:off x="7014073" y="865515"/>
                <a:ext cx="308567" cy="308567"/>
              </a:xfrm>
              <a:custGeom>
                <a:avLst/>
                <a:gdLst>
                  <a:gd name="connsiteX0" fmla="*/ 308568 w 308567"/>
                  <a:gd name="connsiteY0" fmla="*/ 154284 h 308567"/>
                  <a:gd name="connsiteX1" fmla="*/ 154284 w 308567"/>
                  <a:gd name="connsiteY1" fmla="*/ 308568 h 308567"/>
                  <a:gd name="connsiteX2" fmla="*/ 0 w 308567"/>
                  <a:gd name="connsiteY2" fmla="*/ 154284 h 308567"/>
                  <a:gd name="connsiteX3" fmla="*/ 154284 w 308567"/>
                  <a:gd name="connsiteY3" fmla="*/ 0 h 308567"/>
                  <a:gd name="connsiteX4" fmla="*/ 308568 w 308567"/>
                  <a:gd name="connsiteY4" fmla="*/ 154284 h 308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567" h="308567">
                    <a:moveTo>
                      <a:pt x="308568" y="154284"/>
                    </a:moveTo>
                    <a:cubicBezTo>
                      <a:pt x="308568" y="239492"/>
                      <a:pt x="239492" y="308568"/>
                      <a:pt x="154284" y="308568"/>
                    </a:cubicBezTo>
                    <a:cubicBezTo>
                      <a:pt x="69075" y="308568"/>
                      <a:pt x="0" y="239492"/>
                      <a:pt x="0" y="154284"/>
                    </a:cubicBezTo>
                    <a:cubicBezTo>
                      <a:pt x="0" y="69075"/>
                      <a:pt x="69075" y="0"/>
                      <a:pt x="154284" y="0"/>
                    </a:cubicBezTo>
                    <a:cubicBezTo>
                      <a:pt x="239492" y="0"/>
                      <a:pt x="308568" y="69075"/>
                      <a:pt x="308568" y="154284"/>
                    </a:cubicBezTo>
                    <a:close/>
                  </a:path>
                </a:pathLst>
              </a:custGeom>
              <a:solidFill>
                <a:srgbClr val="7A556E"/>
              </a:solidFill>
              <a:ln w="8476" cap="flat">
                <a:noFill/>
                <a:prstDash val="solid"/>
                <a:miter/>
              </a:ln>
            </p:spPr>
            <p:txBody>
              <a:bodyPr rtlCol="0" anchor="ctr"/>
              <a:lstStyle/>
              <a:p>
                <a:endParaRPr lang="en-US"/>
              </a:p>
            </p:txBody>
          </p:sp>
          <p:sp>
            <p:nvSpPr>
              <p:cNvPr id="102" name="Hình tự do: Hình 101">
                <a:extLst>
                  <a:ext uri="{FF2B5EF4-FFF2-40B4-BE49-F238E27FC236}">
                    <a16:creationId xmlns:a16="http://schemas.microsoft.com/office/drawing/2014/main" id="{B953C3CB-FD67-4F65-8D10-A9E1DFC57362}"/>
                  </a:ext>
                </a:extLst>
              </p:cNvPr>
              <p:cNvSpPr/>
              <p:nvPr/>
            </p:nvSpPr>
            <p:spPr>
              <a:xfrm>
                <a:off x="7051372" y="902814"/>
                <a:ext cx="233968" cy="233968"/>
              </a:xfrm>
              <a:custGeom>
                <a:avLst/>
                <a:gdLst>
                  <a:gd name="connsiteX0" fmla="*/ 233969 w 233968"/>
                  <a:gd name="connsiteY0" fmla="*/ 116984 h 233968"/>
                  <a:gd name="connsiteX1" fmla="*/ 116984 w 233968"/>
                  <a:gd name="connsiteY1" fmla="*/ 233969 h 233968"/>
                  <a:gd name="connsiteX2" fmla="*/ 0 w 233968"/>
                  <a:gd name="connsiteY2" fmla="*/ 116984 h 233968"/>
                  <a:gd name="connsiteX3" fmla="*/ 116984 w 233968"/>
                  <a:gd name="connsiteY3" fmla="*/ 0 h 233968"/>
                  <a:gd name="connsiteX4" fmla="*/ 233969 w 233968"/>
                  <a:gd name="connsiteY4" fmla="*/ 116984 h 233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968" h="233968">
                    <a:moveTo>
                      <a:pt x="233969" y="116984"/>
                    </a:moveTo>
                    <a:cubicBezTo>
                      <a:pt x="233969" y="181593"/>
                      <a:pt x="181593" y="233969"/>
                      <a:pt x="116984" y="233969"/>
                    </a:cubicBezTo>
                    <a:cubicBezTo>
                      <a:pt x="52376" y="233969"/>
                      <a:pt x="0" y="181593"/>
                      <a:pt x="0" y="116984"/>
                    </a:cubicBezTo>
                    <a:cubicBezTo>
                      <a:pt x="0" y="52376"/>
                      <a:pt x="52376" y="0"/>
                      <a:pt x="116984" y="0"/>
                    </a:cubicBezTo>
                    <a:cubicBezTo>
                      <a:pt x="181593" y="0"/>
                      <a:pt x="233969" y="52376"/>
                      <a:pt x="233969" y="116984"/>
                    </a:cubicBezTo>
                    <a:close/>
                  </a:path>
                </a:pathLst>
              </a:custGeom>
              <a:solidFill>
                <a:srgbClr val="EFCCCA"/>
              </a:solidFill>
              <a:ln w="8476" cap="flat">
                <a:noFill/>
                <a:prstDash val="solid"/>
                <a:miter/>
              </a:ln>
            </p:spPr>
            <p:txBody>
              <a:bodyPr rtlCol="0" anchor="ctr"/>
              <a:lstStyle/>
              <a:p>
                <a:endParaRPr lang="en-US"/>
              </a:p>
            </p:txBody>
          </p:sp>
          <p:sp>
            <p:nvSpPr>
              <p:cNvPr id="103" name="Hình tự do: Hình 102">
                <a:extLst>
                  <a:ext uri="{FF2B5EF4-FFF2-40B4-BE49-F238E27FC236}">
                    <a16:creationId xmlns:a16="http://schemas.microsoft.com/office/drawing/2014/main" id="{FA77FDB0-63FB-413A-B4CF-B3C16B1D06E4}"/>
                  </a:ext>
                </a:extLst>
              </p:cNvPr>
              <p:cNvSpPr/>
              <p:nvPr/>
            </p:nvSpPr>
            <p:spPr>
              <a:xfrm>
                <a:off x="7153098" y="733271"/>
                <a:ext cx="30517" cy="228882"/>
              </a:xfrm>
              <a:custGeom>
                <a:avLst/>
                <a:gdLst>
                  <a:gd name="connsiteX0" fmla="*/ 30517 w 30517"/>
                  <a:gd name="connsiteY0" fmla="*/ 15259 h 228882"/>
                  <a:gd name="connsiteX1" fmla="*/ 15259 w 30517"/>
                  <a:gd name="connsiteY1" fmla="*/ 0 h 228882"/>
                  <a:gd name="connsiteX2" fmla="*/ 0 w 30517"/>
                  <a:gd name="connsiteY2" fmla="*/ 15259 h 228882"/>
                  <a:gd name="connsiteX3" fmla="*/ 10173 w 30517"/>
                  <a:gd name="connsiteY3" fmla="*/ 29670 h 228882"/>
                  <a:gd name="connsiteX4" fmla="*/ 10173 w 30517"/>
                  <a:gd name="connsiteY4" fmla="*/ 228883 h 228882"/>
                  <a:gd name="connsiteX5" fmla="*/ 20345 w 30517"/>
                  <a:gd name="connsiteY5" fmla="*/ 228883 h 228882"/>
                  <a:gd name="connsiteX6" fmla="*/ 20345 w 30517"/>
                  <a:gd name="connsiteY6" fmla="*/ 29670 h 228882"/>
                  <a:gd name="connsiteX7" fmla="*/ 30517 w 30517"/>
                  <a:gd name="connsiteY7" fmla="*/ 15259 h 22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517" h="228882">
                    <a:moveTo>
                      <a:pt x="30517" y="15259"/>
                    </a:moveTo>
                    <a:cubicBezTo>
                      <a:pt x="30517" y="6782"/>
                      <a:pt x="23736" y="0"/>
                      <a:pt x="15259" y="0"/>
                    </a:cubicBezTo>
                    <a:cubicBezTo>
                      <a:pt x="6782" y="0"/>
                      <a:pt x="0" y="6782"/>
                      <a:pt x="0" y="15259"/>
                    </a:cubicBezTo>
                    <a:cubicBezTo>
                      <a:pt x="0" y="22041"/>
                      <a:pt x="4239" y="27127"/>
                      <a:pt x="10173" y="29670"/>
                    </a:cubicBezTo>
                    <a:lnTo>
                      <a:pt x="10173" y="228883"/>
                    </a:lnTo>
                    <a:lnTo>
                      <a:pt x="20345" y="228883"/>
                    </a:lnTo>
                    <a:lnTo>
                      <a:pt x="20345" y="29670"/>
                    </a:lnTo>
                    <a:cubicBezTo>
                      <a:pt x="26279" y="27127"/>
                      <a:pt x="30517" y="22041"/>
                      <a:pt x="30517" y="15259"/>
                    </a:cubicBezTo>
                    <a:close/>
                  </a:path>
                </a:pathLst>
              </a:custGeom>
              <a:solidFill>
                <a:srgbClr val="B87EA4"/>
              </a:solidFill>
              <a:ln w="8476" cap="flat">
                <a:noFill/>
                <a:prstDash val="solid"/>
                <a:miter/>
              </a:ln>
            </p:spPr>
            <p:txBody>
              <a:bodyPr rtlCol="0" anchor="ctr"/>
              <a:lstStyle/>
              <a:p>
                <a:endParaRPr lang="en-US"/>
              </a:p>
            </p:txBody>
          </p:sp>
          <p:sp>
            <p:nvSpPr>
              <p:cNvPr id="104" name="Hình tự do: Hình 103">
                <a:extLst>
                  <a:ext uri="{FF2B5EF4-FFF2-40B4-BE49-F238E27FC236}">
                    <a16:creationId xmlns:a16="http://schemas.microsoft.com/office/drawing/2014/main" id="{A194D822-3EF6-413B-A2CA-0AF7C1D0160A}"/>
                  </a:ext>
                </a:extLst>
              </p:cNvPr>
              <p:cNvSpPr/>
              <p:nvPr/>
            </p:nvSpPr>
            <p:spPr>
              <a:xfrm>
                <a:off x="7048377" y="753283"/>
                <a:ext cx="101329" cy="215653"/>
              </a:xfrm>
              <a:custGeom>
                <a:avLst/>
                <a:gdLst>
                  <a:gd name="connsiteX0" fmla="*/ 30122 w 101329"/>
                  <a:gd name="connsiteY0" fmla="*/ 9659 h 215653"/>
                  <a:gd name="connsiteX1" fmla="*/ 9777 w 101329"/>
                  <a:gd name="connsiteY1" fmla="*/ 1182 h 215653"/>
                  <a:gd name="connsiteX2" fmla="*/ 1299 w 101329"/>
                  <a:gd name="connsiteY2" fmla="*/ 21527 h 215653"/>
                  <a:gd name="connsiteX3" fmla="*/ 15711 w 101329"/>
                  <a:gd name="connsiteY3" fmla="*/ 30852 h 215653"/>
                  <a:gd name="connsiteX4" fmla="*/ 92005 w 101329"/>
                  <a:gd name="connsiteY4" fmla="*/ 215653 h 215653"/>
                  <a:gd name="connsiteX5" fmla="*/ 101330 w 101329"/>
                  <a:gd name="connsiteY5" fmla="*/ 211415 h 215653"/>
                  <a:gd name="connsiteX6" fmla="*/ 25035 w 101329"/>
                  <a:gd name="connsiteY6" fmla="*/ 26613 h 215653"/>
                  <a:gd name="connsiteX7" fmla="*/ 30122 w 101329"/>
                  <a:gd name="connsiteY7" fmla="*/ 9659 h 21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29" h="215653">
                    <a:moveTo>
                      <a:pt x="30122" y="9659"/>
                    </a:moveTo>
                    <a:cubicBezTo>
                      <a:pt x="26731" y="2029"/>
                      <a:pt x="18254" y="-2209"/>
                      <a:pt x="9777" y="1182"/>
                    </a:cubicBezTo>
                    <a:cubicBezTo>
                      <a:pt x="1299" y="4573"/>
                      <a:pt x="-2092" y="13050"/>
                      <a:pt x="1299" y="21527"/>
                    </a:cubicBezTo>
                    <a:cubicBezTo>
                      <a:pt x="3843" y="27461"/>
                      <a:pt x="9777" y="30852"/>
                      <a:pt x="15711" y="30852"/>
                    </a:cubicBezTo>
                    <a:lnTo>
                      <a:pt x="92005" y="215653"/>
                    </a:lnTo>
                    <a:lnTo>
                      <a:pt x="101330" y="211415"/>
                    </a:lnTo>
                    <a:lnTo>
                      <a:pt x="25035" y="26613"/>
                    </a:lnTo>
                    <a:cubicBezTo>
                      <a:pt x="30969" y="22375"/>
                      <a:pt x="32665" y="15593"/>
                      <a:pt x="30122" y="9659"/>
                    </a:cubicBezTo>
                    <a:close/>
                  </a:path>
                </a:pathLst>
              </a:custGeom>
              <a:solidFill>
                <a:srgbClr val="B87EA4"/>
              </a:solidFill>
              <a:ln w="8476" cap="flat">
                <a:noFill/>
                <a:prstDash val="solid"/>
                <a:miter/>
              </a:ln>
            </p:spPr>
            <p:txBody>
              <a:bodyPr rtlCol="0" anchor="ctr"/>
              <a:lstStyle/>
              <a:p>
                <a:endParaRPr lang="en-US"/>
              </a:p>
            </p:txBody>
          </p:sp>
          <p:sp>
            <p:nvSpPr>
              <p:cNvPr id="105" name="Hình tự do: Hình 104">
                <a:extLst>
                  <a:ext uri="{FF2B5EF4-FFF2-40B4-BE49-F238E27FC236}">
                    <a16:creationId xmlns:a16="http://schemas.microsoft.com/office/drawing/2014/main" id="{1E07BCA2-7B5E-49C4-BF5A-CC8B2BEBE429}"/>
                  </a:ext>
                </a:extLst>
              </p:cNvPr>
              <p:cNvSpPr/>
              <p:nvPr/>
            </p:nvSpPr>
            <p:spPr>
              <a:xfrm>
                <a:off x="6960455" y="812745"/>
                <a:ext cx="169754" cy="170602"/>
              </a:xfrm>
              <a:custGeom>
                <a:avLst/>
                <a:gdLst>
                  <a:gd name="connsiteX0" fmla="*/ 26491 w 169754"/>
                  <a:gd name="connsiteY0" fmla="*/ 4451 h 170602"/>
                  <a:gd name="connsiteX1" fmla="*/ 4451 w 169754"/>
                  <a:gd name="connsiteY1" fmla="*/ 4451 h 170602"/>
                  <a:gd name="connsiteX2" fmla="*/ 4451 w 169754"/>
                  <a:gd name="connsiteY2" fmla="*/ 26491 h 170602"/>
                  <a:gd name="connsiteX3" fmla="*/ 21405 w 169754"/>
                  <a:gd name="connsiteY3" fmla="*/ 29882 h 170602"/>
                  <a:gd name="connsiteX4" fmla="*/ 162125 w 169754"/>
                  <a:gd name="connsiteY4" fmla="*/ 170602 h 170602"/>
                  <a:gd name="connsiteX5" fmla="*/ 169755 w 169754"/>
                  <a:gd name="connsiteY5" fmla="*/ 162973 h 170602"/>
                  <a:gd name="connsiteX6" fmla="*/ 29034 w 169754"/>
                  <a:gd name="connsiteY6" fmla="*/ 22252 h 170602"/>
                  <a:gd name="connsiteX7" fmla="*/ 26491 w 169754"/>
                  <a:gd name="connsiteY7" fmla="*/ 4451 h 17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754" h="170602">
                    <a:moveTo>
                      <a:pt x="26491" y="4451"/>
                    </a:moveTo>
                    <a:cubicBezTo>
                      <a:pt x="20557" y="-1484"/>
                      <a:pt x="10385" y="-1484"/>
                      <a:pt x="4451" y="4451"/>
                    </a:cubicBezTo>
                    <a:cubicBezTo>
                      <a:pt x="-1484" y="10384"/>
                      <a:pt x="-1484" y="20557"/>
                      <a:pt x="4451" y="26491"/>
                    </a:cubicBezTo>
                    <a:cubicBezTo>
                      <a:pt x="9537" y="31577"/>
                      <a:pt x="16319" y="32425"/>
                      <a:pt x="21405" y="29882"/>
                    </a:cubicBezTo>
                    <a:lnTo>
                      <a:pt x="162125" y="170602"/>
                    </a:lnTo>
                    <a:lnTo>
                      <a:pt x="169755" y="162973"/>
                    </a:lnTo>
                    <a:lnTo>
                      <a:pt x="29034" y="22252"/>
                    </a:lnTo>
                    <a:cubicBezTo>
                      <a:pt x="32425" y="16319"/>
                      <a:pt x="30729" y="8689"/>
                      <a:pt x="26491" y="4451"/>
                    </a:cubicBezTo>
                    <a:close/>
                  </a:path>
                </a:pathLst>
              </a:custGeom>
              <a:solidFill>
                <a:srgbClr val="B87EA4"/>
              </a:solidFill>
              <a:ln w="8476" cap="flat">
                <a:noFill/>
                <a:prstDash val="solid"/>
                <a:miter/>
              </a:ln>
            </p:spPr>
            <p:txBody>
              <a:bodyPr rtlCol="0" anchor="ctr"/>
              <a:lstStyle/>
              <a:p>
                <a:endParaRPr lang="en-US"/>
              </a:p>
            </p:txBody>
          </p:sp>
          <p:sp>
            <p:nvSpPr>
              <p:cNvPr id="106" name="Hình tự do: Hình 105">
                <a:extLst>
                  <a:ext uri="{FF2B5EF4-FFF2-40B4-BE49-F238E27FC236}">
                    <a16:creationId xmlns:a16="http://schemas.microsoft.com/office/drawing/2014/main" id="{76641FD0-CD23-4EA7-ABF4-0A80DFEF8503}"/>
                  </a:ext>
                </a:extLst>
              </p:cNvPr>
              <p:cNvSpPr/>
              <p:nvPr/>
            </p:nvSpPr>
            <p:spPr>
              <a:xfrm>
                <a:off x="6901841" y="900785"/>
                <a:ext cx="215653" cy="102059"/>
              </a:xfrm>
              <a:custGeom>
                <a:avLst/>
                <a:gdLst>
                  <a:gd name="connsiteX0" fmla="*/ 21527 w 215653"/>
                  <a:gd name="connsiteY0" fmla="*/ 1182 h 102059"/>
                  <a:gd name="connsiteX1" fmla="*/ 1182 w 215653"/>
                  <a:gd name="connsiteY1" fmla="*/ 9659 h 102059"/>
                  <a:gd name="connsiteX2" fmla="*/ 9659 w 215653"/>
                  <a:gd name="connsiteY2" fmla="*/ 30004 h 102059"/>
                  <a:gd name="connsiteX3" fmla="*/ 26613 w 215653"/>
                  <a:gd name="connsiteY3" fmla="*/ 25765 h 102059"/>
                  <a:gd name="connsiteX4" fmla="*/ 211415 w 215653"/>
                  <a:gd name="connsiteY4" fmla="*/ 102060 h 102059"/>
                  <a:gd name="connsiteX5" fmla="*/ 215653 w 215653"/>
                  <a:gd name="connsiteY5" fmla="*/ 92735 h 102059"/>
                  <a:gd name="connsiteX6" fmla="*/ 30852 w 215653"/>
                  <a:gd name="connsiteY6" fmla="*/ 16441 h 102059"/>
                  <a:gd name="connsiteX7" fmla="*/ 21527 w 215653"/>
                  <a:gd name="connsiteY7" fmla="*/ 1182 h 1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653" h="102059">
                    <a:moveTo>
                      <a:pt x="21527" y="1182"/>
                    </a:moveTo>
                    <a:cubicBezTo>
                      <a:pt x="13898" y="-2209"/>
                      <a:pt x="4572" y="2029"/>
                      <a:pt x="1182" y="9659"/>
                    </a:cubicBezTo>
                    <a:cubicBezTo>
                      <a:pt x="-2209" y="17288"/>
                      <a:pt x="2029" y="26613"/>
                      <a:pt x="9659" y="30004"/>
                    </a:cubicBezTo>
                    <a:cubicBezTo>
                      <a:pt x="15593" y="32547"/>
                      <a:pt x="22375" y="30852"/>
                      <a:pt x="26613" y="25765"/>
                    </a:cubicBezTo>
                    <a:lnTo>
                      <a:pt x="211415" y="102060"/>
                    </a:lnTo>
                    <a:lnTo>
                      <a:pt x="215653" y="92735"/>
                    </a:lnTo>
                    <a:lnTo>
                      <a:pt x="30852" y="16441"/>
                    </a:lnTo>
                    <a:cubicBezTo>
                      <a:pt x="30852" y="9659"/>
                      <a:pt x="27461" y="3725"/>
                      <a:pt x="21527" y="1182"/>
                    </a:cubicBezTo>
                    <a:close/>
                  </a:path>
                </a:pathLst>
              </a:custGeom>
              <a:solidFill>
                <a:srgbClr val="B87EA4"/>
              </a:solidFill>
              <a:ln w="8476" cap="flat">
                <a:noFill/>
                <a:prstDash val="solid"/>
                <a:miter/>
              </a:ln>
            </p:spPr>
            <p:txBody>
              <a:bodyPr rtlCol="0" anchor="ctr"/>
              <a:lstStyle/>
              <a:p>
                <a:endParaRPr lang="en-US"/>
              </a:p>
            </p:txBody>
          </p:sp>
          <p:sp>
            <p:nvSpPr>
              <p:cNvPr id="107" name="Hình tự do: Hình 106">
                <a:extLst>
                  <a:ext uri="{FF2B5EF4-FFF2-40B4-BE49-F238E27FC236}">
                    <a16:creationId xmlns:a16="http://schemas.microsoft.com/office/drawing/2014/main" id="{DA4831E5-4CCA-444F-B63B-B0B8F33550C1}"/>
                  </a:ext>
                </a:extLst>
              </p:cNvPr>
              <p:cNvSpPr/>
              <p:nvPr/>
            </p:nvSpPr>
            <p:spPr>
              <a:xfrm>
                <a:off x="6880982" y="1004540"/>
                <a:ext cx="228882" cy="30517"/>
              </a:xfrm>
              <a:custGeom>
                <a:avLst/>
                <a:gdLst>
                  <a:gd name="connsiteX0" fmla="*/ 15259 w 228882"/>
                  <a:gd name="connsiteY0" fmla="*/ 0 h 30517"/>
                  <a:gd name="connsiteX1" fmla="*/ 0 w 228882"/>
                  <a:gd name="connsiteY1" fmla="*/ 15259 h 30517"/>
                  <a:gd name="connsiteX2" fmla="*/ 15259 w 228882"/>
                  <a:gd name="connsiteY2" fmla="*/ 30518 h 30517"/>
                  <a:gd name="connsiteX3" fmla="*/ 29670 w 228882"/>
                  <a:gd name="connsiteY3" fmla="*/ 20345 h 30517"/>
                  <a:gd name="connsiteX4" fmla="*/ 228883 w 228882"/>
                  <a:gd name="connsiteY4" fmla="*/ 20345 h 30517"/>
                  <a:gd name="connsiteX5" fmla="*/ 228883 w 228882"/>
                  <a:gd name="connsiteY5" fmla="*/ 10173 h 30517"/>
                  <a:gd name="connsiteX6" fmla="*/ 29670 w 228882"/>
                  <a:gd name="connsiteY6" fmla="*/ 10173 h 30517"/>
                  <a:gd name="connsiteX7" fmla="*/ 15259 w 228882"/>
                  <a:gd name="connsiteY7" fmla="*/ 0 h 3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882" h="30517">
                    <a:moveTo>
                      <a:pt x="15259" y="0"/>
                    </a:moveTo>
                    <a:cubicBezTo>
                      <a:pt x="6782" y="0"/>
                      <a:pt x="0" y="6782"/>
                      <a:pt x="0" y="15259"/>
                    </a:cubicBezTo>
                    <a:cubicBezTo>
                      <a:pt x="0" y="23736"/>
                      <a:pt x="6782" y="30518"/>
                      <a:pt x="15259" y="30518"/>
                    </a:cubicBezTo>
                    <a:cubicBezTo>
                      <a:pt x="22041" y="30518"/>
                      <a:pt x="27127" y="26279"/>
                      <a:pt x="29670" y="20345"/>
                    </a:cubicBezTo>
                    <a:lnTo>
                      <a:pt x="228883" y="20345"/>
                    </a:lnTo>
                    <a:lnTo>
                      <a:pt x="228883" y="10173"/>
                    </a:lnTo>
                    <a:lnTo>
                      <a:pt x="29670" y="10173"/>
                    </a:lnTo>
                    <a:cubicBezTo>
                      <a:pt x="27975" y="4239"/>
                      <a:pt x="22041" y="0"/>
                      <a:pt x="15259" y="0"/>
                    </a:cubicBezTo>
                    <a:close/>
                  </a:path>
                </a:pathLst>
              </a:custGeom>
              <a:solidFill>
                <a:srgbClr val="B87EA4"/>
              </a:solidFill>
              <a:ln w="8476" cap="flat">
                <a:noFill/>
                <a:prstDash val="solid"/>
                <a:miter/>
              </a:ln>
            </p:spPr>
            <p:txBody>
              <a:bodyPr rtlCol="0" anchor="ctr"/>
              <a:lstStyle/>
              <a:p>
                <a:endParaRPr lang="en-US"/>
              </a:p>
            </p:txBody>
          </p:sp>
          <p:sp>
            <p:nvSpPr>
              <p:cNvPr id="108" name="Hình tự do: Hình 107">
                <a:extLst>
                  <a:ext uri="{FF2B5EF4-FFF2-40B4-BE49-F238E27FC236}">
                    <a16:creationId xmlns:a16="http://schemas.microsoft.com/office/drawing/2014/main" id="{90AF1DAA-E935-4F2A-9454-A61A34C10B36}"/>
                  </a:ext>
                </a:extLst>
              </p:cNvPr>
              <p:cNvSpPr/>
              <p:nvPr/>
            </p:nvSpPr>
            <p:spPr>
              <a:xfrm>
                <a:off x="6901841" y="1038448"/>
                <a:ext cx="215653" cy="101211"/>
              </a:xfrm>
              <a:custGeom>
                <a:avLst/>
                <a:gdLst>
                  <a:gd name="connsiteX0" fmla="*/ 9659 w 215653"/>
                  <a:gd name="connsiteY0" fmla="*/ 71208 h 101211"/>
                  <a:gd name="connsiteX1" fmla="*/ 1182 w 215653"/>
                  <a:gd name="connsiteY1" fmla="*/ 91553 h 101211"/>
                  <a:gd name="connsiteX2" fmla="*/ 21527 w 215653"/>
                  <a:gd name="connsiteY2" fmla="*/ 100030 h 101211"/>
                  <a:gd name="connsiteX3" fmla="*/ 30852 w 215653"/>
                  <a:gd name="connsiteY3" fmla="*/ 85619 h 101211"/>
                  <a:gd name="connsiteX4" fmla="*/ 215653 w 215653"/>
                  <a:gd name="connsiteY4" fmla="*/ 9325 h 101211"/>
                  <a:gd name="connsiteX5" fmla="*/ 211415 w 215653"/>
                  <a:gd name="connsiteY5" fmla="*/ 0 h 101211"/>
                  <a:gd name="connsiteX6" fmla="*/ 26613 w 215653"/>
                  <a:gd name="connsiteY6" fmla="*/ 76294 h 101211"/>
                  <a:gd name="connsiteX7" fmla="*/ 9659 w 215653"/>
                  <a:gd name="connsiteY7" fmla="*/ 71208 h 10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653" h="101211">
                    <a:moveTo>
                      <a:pt x="9659" y="71208"/>
                    </a:moveTo>
                    <a:cubicBezTo>
                      <a:pt x="2029" y="74599"/>
                      <a:pt x="-2209" y="83076"/>
                      <a:pt x="1182" y="91553"/>
                    </a:cubicBezTo>
                    <a:cubicBezTo>
                      <a:pt x="4572" y="99182"/>
                      <a:pt x="13050" y="103421"/>
                      <a:pt x="21527" y="100030"/>
                    </a:cubicBezTo>
                    <a:cubicBezTo>
                      <a:pt x="27461" y="97487"/>
                      <a:pt x="30852" y="91553"/>
                      <a:pt x="30852" y="85619"/>
                    </a:cubicBezTo>
                    <a:lnTo>
                      <a:pt x="215653" y="9325"/>
                    </a:lnTo>
                    <a:lnTo>
                      <a:pt x="211415" y="0"/>
                    </a:lnTo>
                    <a:lnTo>
                      <a:pt x="26613" y="76294"/>
                    </a:lnTo>
                    <a:cubicBezTo>
                      <a:pt x="22375" y="71208"/>
                      <a:pt x="15593" y="69512"/>
                      <a:pt x="9659" y="71208"/>
                    </a:cubicBezTo>
                    <a:close/>
                  </a:path>
                </a:pathLst>
              </a:custGeom>
              <a:solidFill>
                <a:srgbClr val="B87EA4"/>
              </a:solidFill>
              <a:ln w="8476" cap="flat">
                <a:noFill/>
                <a:prstDash val="solid"/>
                <a:miter/>
              </a:ln>
            </p:spPr>
            <p:txBody>
              <a:bodyPr rtlCol="0" anchor="ctr"/>
              <a:lstStyle/>
              <a:p>
                <a:endParaRPr lang="en-US"/>
              </a:p>
            </p:txBody>
          </p:sp>
          <p:sp>
            <p:nvSpPr>
              <p:cNvPr id="109" name="Hình tự do: Hình 108">
                <a:extLst>
                  <a:ext uri="{FF2B5EF4-FFF2-40B4-BE49-F238E27FC236}">
                    <a16:creationId xmlns:a16="http://schemas.microsoft.com/office/drawing/2014/main" id="{26BF7D10-91AF-4F6F-8817-F32993EB4566}"/>
                  </a:ext>
                </a:extLst>
              </p:cNvPr>
              <p:cNvSpPr/>
              <p:nvPr/>
            </p:nvSpPr>
            <p:spPr>
              <a:xfrm>
                <a:off x="6960455" y="1057946"/>
                <a:ext cx="170602" cy="169754"/>
              </a:xfrm>
              <a:custGeom>
                <a:avLst/>
                <a:gdLst>
                  <a:gd name="connsiteX0" fmla="*/ 4451 w 170602"/>
                  <a:gd name="connsiteY0" fmla="*/ 143263 h 169754"/>
                  <a:gd name="connsiteX1" fmla="*/ 4451 w 170602"/>
                  <a:gd name="connsiteY1" fmla="*/ 165304 h 169754"/>
                  <a:gd name="connsiteX2" fmla="*/ 26491 w 170602"/>
                  <a:gd name="connsiteY2" fmla="*/ 165304 h 169754"/>
                  <a:gd name="connsiteX3" fmla="*/ 29882 w 170602"/>
                  <a:gd name="connsiteY3" fmla="*/ 148350 h 169754"/>
                  <a:gd name="connsiteX4" fmla="*/ 170602 w 170602"/>
                  <a:gd name="connsiteY4" fmla="*/ 7629 h 169754"/>
                  <a:gd name="connsiteX5" fmla="*/ 162973 w 170602"/>
                  <a:gd name="connsiteY5" fmla="*/ 0 h 169754"/>
                  <a:gd name="connsiteX6" fmla="*/ 22252 w 170602"/>
                  <a:gd name="connsiteY6" fmla="*/ 140720 h 169754"/>
                  <a:gd name="connsiteX7" fmla="*/ 4451 w 170602"/>
                  <a:gd name="connsiteY7" fmla="*/ 143263 h 16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602" h="169754">
                    <a:moveTo>
                      <a:pt x="4451" y="143263"/>
                    </a:moveTo>
                    <a:cubicBezTo>
                      <a:pt x="-1484" y="149197"/>
                      <a:pt x="-1484" y="159370"/>
                      <a:pt x="4451" y="165304"/>
                    </a:cubicBezTo>
                    <a:cubicBezTo>
                      <a:pt x="10385" y="171238"/>
                      <a:pt x="20557" y="171238"/>
                      <a:pt x="26491" y="165304"/>
                    </a:cubicBezTo>
                    <a:cubicBezTo>
                      <a:pt x="31577" y="160218"/>
                      <a:pt x="32425" y="153436"/>
                      <a:pt x="29882" y="148350"/>
                    </a:cubicBezTo>
                    <a:lnTo>
                      <a:pt x="170602" y="7629"/>
                    </a:lnTo>
                    <a:lnTo>
                      <a:pt x="162973" y="0"/>
                    </a:lnTo>
                    <a:lnTo>
                      <a:pt x="22252" y="140720"/>
                    </a:lnTo>
                    <a:cubicBezTo>
                      <a:pt x="16319" y="138177"/>
                      <a:pt x="9537" y="139025"/>
                      <a:pt x="4451" y="143263"/>
                    </a:cubicBezTo>
                    <a:close/>
                  </a:path>
                </a:pathLst>
              </a:custGeom>
              <a:solidFill>
                <a:srgbClr val="B87EA4"/>
              </a:solidFill>
              <a:ln w="8476" cap="flat">
                <a:noFill/>
                <a:prstDash val="solid"/>
                <a:miter/>
              </a:ln>
            </p:spPr>
            <p:txBody>
              <a:bodyPr rtlCol="0" anchor="ctr"/>
              <a:lstStyle/>
              <a:p>
                <a:endParaRPr lang="en-US"/>
              </a:p>
            </p:txBody>
          </p:sp>
          <p:sp>
            <p:nvSpPr>
              <p:cNvPr id="110" name="Hình tự do: Hình 109">
                <a:extLst>
                  <a:ext uri="{FF2B5EF4-FFF2-40B4-BE49-F238E27FC236}">
                    <a16:creationId xmlns:a16="http://schemas.microsoft.com/office/drawing/2014/main" id="{BEF5962D-C49A-4AB2-8021-C6F7150E6F95}"/>
                  </a:ext>
                </a:extLst>
              </p:cNvPr>
              <p:cNvSpPr/>
              <p:nvPr/>
            </p:nvSpPr>
            <p:spPr>
              <a:xfrm>
                <a:off x="7049343" y="1071509"/>
                <a:ext cx="102059" cy="215653"/>
              </a:xfrm>
              <a:custGeom>
                <a:avLst/>
                <a:gdLst>
                  <a:gd name="connsiteX0" fmla="*/ 1182 w 102059"/>
                  <a:gd name="connsiteY0" fmla="*/ 194126 h 215653"/>
                  <a:gd name="connsiteX1" fmla="*/ 9659 w 102059"/>
                  <a:gd name="connsiteY1" fmla="*/ 214471 h 215653"/>
                  <a:gd name="connsiteX2" fmla="*/ 30004 w 102059"/>
                  <a:gd name="connsiteY2" fmla="*/ 205994 h 215653"/>
                  <a:gd name="connsiteX3" fmla="*/ 25765 w 102059"/>
                  <a:gd name="connsiteY3" fmla="*/ 189040 h 215653"/>
                  <a:gd name="connsiteX4" fmla="*/ 102060 w 102059"/>
                  <a:gd name="connsiteY4" fmla="*/ 4239 h 215653"/>
                  <a:gd name="connsiteX5" fmla="*/ 92735 w 102059"/>
                  <a:gd name="connsiteY5" fmla="*/ 0 h 215653"/>
                  <a:gd name="connsiteX6" fmla="*/ 16441 w 102059"/>
                  <a:gd name="connsiteY6" fmla="*/ 184801 h 215653"/>
                  <a:gd name="connsiteX7" fmla="*/ 1182 w 102059"/>
                  <a:gd name="connsiteY7" fmla="*/ 194126 h 21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059" h="215653">
                    <a:moveTo>
                      <a:pt x="1182" y="194126"/>
                    </a:moveTo>
                    <a:cubicBezTo>
                      <a:pt x="-2209" y="201756"/>
                      <a:pt x="2030" y="211081"/>
                      <a:pt x="9659" y="214471"/>
                    </a:cubicBezTo>
                    <a:cubicBezTo>
                      <a:pt x="17288" y="217862"/>
                      <a:pt x="26613" y="213624"/>
                      <a:pt x="30004" y="205994"/>
                    </a:cubicBezTo>
                    <a:cubicBezTo>
                      <a:pt x="32547" y="200060"/>
                      <a:pt x="30852" y="193279"/>
                      <a:pt x="25765" y="189040"/>
                    </a:cubicBezTo>
                    <a:lnTo>
                      <a:pt x="102060" y="4239"/>
                    </a:lnTo>
                    <a:lnTo>
                      <a:pt x="92735" y="0"/>
                    </a:lnTo>
                    <a:lnTo>
                      <a:pt x="16441" y="184801"/>
                    </a:lnTo>
                    <a:cubicBezTo>
                      <a:pt x="9659" y="183954"/>
                      <a:pt x="2877" y="188192"/>
                      <a:pt x="1182" y="194126"/>
                    </a:cubicBezTo>
                    <a:close/>
                  </a:path>
                </a:pathLst>
              </a:custGeom>
              <a:solidFill>
                <a:srgbClr val="B87EA4"/>
              </a:solidFill>
              <a:ln w="8476" cap="flat">
                <a:noFill/>
                <a:prstDash val="solid"/>
                <a:miter/>
              </a:ln>
            </p:spPr>
            <p:txBody>
              <a:bodyPr rtlCol="0" anchor="ctr"/>
              <a:lstStyle/>
              <a:p>
                <a:endParaRPr lang="en-US"/>
              </a:p>
            </p:txBody>
          </p:sp>
          <p:sp>
            <p:nvSpPr>
              <p:cNvPr id="111" name="Hình tự do: Hình 110">
                <a:extLst>
                  <a:ext uri="{FF2B5EF4-FFF2-40B4-BE49-F238E27FC236}">
                    <a16:creationId xmlns:a16="http://schemas.microsoft.com/office/drawing/2014/main" id="{90390B8C-36AD-420F-BC67-0CAF2C57E84C}"/>
                  </a:ext>
                </a:extLst>
              </p:cNvPr>
              <p:cNvSpPr/>
              <p:nvPr/>
            </p:nvSpPr>
            <p:spPr>
              <a:xfrm>
                <a:off x="7153098" y="1078291"/>
                <a:ext cx="30517" cy="228882"/>
              </a:xfrm>
              <a:custGeom>
                <a:avLst/>
                <a:gdLst>
                  <a:gd name="connsiteX0" fmla="*/ 0 w 30517"/>
                  <a:gd name="connsiteY0" fmla="*/ 213624 h 228882"/>
                  <a:gd name="connsiteX1" fmla="*/ 15259 w 30517"/>
                  <a:gd name="connsiteY1" fmla="*/ 228883 h 228882"/>
                  <a:gd name="connsiteX2" fmla="*/ 30517 w 30517"/>
                  <a:gd name="connsiteY2" fmla="*/ 213624 h 228882"/>
                  <a:gd name="connsiteX3" fmla="*/ 20345 w 30517"/>
                  <a:gd name="connsiteY3" fmla="*/ 199213 h 228882"/>
                  <a:gd name="connsiteX4" fmla="*/ 20345 w 30517"/>
                  <a:gd name="connsiteY4" fmla="*/ 0 h 228882"/>
                  <a:gd name="connsiteX5" fmla="*/ 10173 w 30517"/>
                  <a:gd name="connsiteY5" fmla="*/ 0 h 228882"/>
                  <a:gd name="connsiteX6" fmla="*/ 10173 w 30517"/>
                  <a:gd name="connsiteY6" fmla="*/ 199213 h 228882"/>
                  <a:gd name="connsiteX7" fmla="*/ 0 w 30517"/>
                  <a:gd name="connsiteY7" fmla="*/ 213624 h 22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517" h="228882">
                    <a:moveTo>
                      <a:pt x="0" y="213624"/>
                    </a:moveTo>
                    <a:cubicBezTo>
                      <a:pt x="0" y="222101"/>
                      <a:pt x="6782" y="228883"/>
                      <a:pt x="15259" y="228883"/>
                    </a:cubicBezTo>
                    <a:cubicBezTo>
                      <a:pt x="23736" y="228883"/>
                      <a:pt x="30517" y="222101"/>
                      <a:pt x="30517" y="213624"/>
                    </a:cubicBezTo>
                    <a:cubicBezTo>
                      <a:pt x="30517" y="206842"/>
                      <a:pt x="26279" y="201756"/>
                      <a:pt x="20345" y="199213"/>
                    </a:cubicBezTo>
                    <a:lnTo>
                      <a:pt x="20345" y="0"/>
                    </a:lnTo>
                    <a:lnTo>
                      <a:pt x="10173" y="0"/>
                    </a:lnTo>
                    <a:lnTo>
                      <a:pt x="10173" y="199213"/>
                    </a:lnTo>
                    <a:cubicBezTo>
                      <a:pt x="4239" y="201756"/>
                      <a:pt x="0" y="206842"/>
                      <a:pt x="0" y="213624"/>
                    </a:cubicBezTo>
                    <a:close/>
                  </a:path>
                </a:pathLst>
              </a:custGeom>
              <a:solidFill>
                <a:srgbClr val="B87EA4"/>
              </a:solidFill>
              <a:ln w="8476" cap="flat">
                <a:noFill/>
                <a:prstDash val="solid"/>
                <a:miter/>
              </a:ln>
            </p:spPr>
            <p:txBody>
              <a:bodyPr rtlCol="0" anchor="ctr"/>
              <a:lstStyle/>
              <a:p>
                <a:endParaRPr lang="en-US"/>
              </a:p>
            </p:txBody>
          </p:sp>
          <p:sp>
            <p:nvSpPr>
              <p:cNvPr id="112" name="Hình tự do: Hình 111">
                <a:extLst>
                  <a:ext uri="{FF2B5EF4-FFF2-40B4-BE49-F238E27FC236}">
                    <a16:creationId xmlns:a16="http://schemas.microsoft.com/office/drawing/2014/main" id="{3EFBE25B-4443-4E86-AD92-D8036C5DCA08}"/>
                  </a:ext>
                </a:extLst>
              </p:cNvPr>
              <p:cNvSpPr/>
              <p:nvPr/>
            </p:nvSpPr>
            <p:spPr>
              <a:xfrm>
                <a:off x="7187007" y="1071509"/>
                <a:ext cx="101211" cy="215653"/>
              </a:xfrm>
              <a:custGeom>
                <a:avLst/>
                <a:gdLst>
                  <a:gd name="connsiteX0" fmla="*/ 71208 w 101211"/>
                  <a:gd name="connsiteY0" fmla="*/ 205994 h 215653"/>
                  <a:gd name="connsiteX1" fmla="*/ 91553 w 101211"/>
                  <a:gd name="connsiteY1" fmla="*/ 214471 h 215653"/>
                  <a:gd name="connsiteX2" fmla="*/ 100030 w 101211"/>
                  <a:gd name="connsiteY2" fmla="*/ 194126 h 215653"/>
                  <a:gd name="connsiteX3" fmla="*/ 85619 w 101211"/>
                  <a:gd name="connsiteY3" fmla="*/ 184801 h 215653"/>
                  <a:gd name="connsiteX4" fmla="*/ 9325 w 101211"/>
                  <a:gd name="connsiteY4" fmla="*/ 0 h 215653"/>
                  <a:gd name="connsiteX5" fmla="*/ 0 w 101211"/>
                  <a:gd name="connsiteY5" fmla="*/ 4239 h 215653"/>
                  <a:gd name="connsiteX6" fmla="*/ 76294 w 101211"/>
                  <a:gd name="connsiteY6" fmla="*/ 189040 h 215653"/>
                  <a:gd name="connsiteX7" fmla="*/ 71208 w 101211"/>
                  <a:gd name="connsiteY7" fmla="*/ 205994 h 21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211" h="215653">
                    <a:moveTo>
                      <a:pt x="71208" y="205994"/>
                    </a:moveTo>
                    <a:cubicBezTo>
                      <a:pt x="74599" y="213624"/>
                      <a:pt x="83076" y="217862"/>
                      <a:pt x="91553" y="214471"/>
                    </a:cubicBezTo>
                    <a:cubicBezTo>
                      <a:pt x="99183" y="211081"/>
                      <a:pt x="103421" y="202603"/>
                      <a:pt x="100030" y="194126"/>
                    </a:cubicBezTo>
                    <a:cubicBezTo>
                      <a:pt x="97487" y="188192"/>
                      <a:pt x="91553" y="184801"/>
                      <a:pt x="85619" y="184801"/>
                    </a:cubicBezTo>
                    <a:lnTo>
                      <a:pt x="9325" y="0"/>
                    </a:lnTo>
                    <a:lnTo>
                      <a:pt x="0" y="4239"/>
                    </a:lnTo>
                    <a:lnTo>
                      <a:pt x="76294" y="189040"/>
                    </a:lnTo>
                    <a:cubicBezTo>
                      <a:pt x="70360" y="192431"/>
                      <a:pt x="68665" y="199213"/>
                      <a:pt x="71208" y="205994"/>
                    </a:cubicBezTo>
                    <a:close/>
                  </a:path>
                </a:pathLst>
              </a:custGeom>
              <a:solidFill>
                <a:srgbClr val="B87EA4"/>
              </a:solidFill>
              <a:ln w="8476" cap="flat">
                <a:noFill/>
                <a:prstDash val="solid"/>
                <a:miter/>
              </a:ln>
            </p:spPr>
            <p:txBody>
              <a:bodyPr rtlCol="0" anchor="ctr"/>
              <a:lstStyle/>
              <a:p>
                <a:endParaRPr lang="en-US"/>
              </a:p>
            </p:txBody>
          </p:sp>
          <p:sp>
            <p:nvSpPr>
              <p:cNvPr id="113" name="Hình tự do: Hình 112">
                <a:extLst>
                  <a:ext uri="{FF2B5EF4-FFF2-40B4-BE49-F238E27FC236}">
                    <a16:creationId xmlns:a16="http://schemas.microsoft.com/office/drawing/2014/main" id="{36F51FBE-1BB5-49FA-9B20-CCC1EF9056CA}"/>
                  </a:ext>
                </a:extLst>
              </p:cNvPr>
              <p:cNvSpPr/>
              <p:nvPr/>
            </p:nvSpPr>
            <p:spPr>
              <a:xfrm>
                <a:off x="7206504" y="1057098"/>
                <a:ext cx="169754" cy="170602"/>
              </a:xfrm>
              <a:custGeom>
                <a:avLst/>
                <a:gdLst>
                  <a:gd name="connsiteX0" fmla="*/ 143264 w 169754"/>
                  <a:gd name="connsiteY0" fmla="*/ 166152 h 170602"/>
                  <a:gd name="connsiteX1" fmla="*/ 165304 w 169754"/>
                  <a:gd name="connsiteY1" fmla="*/ 166152 h 170602"/>
                  <a:gd name="connsiteX2" fmla="*/ 165304 w 169754"/>
                  <a:gd name="connsiteY2" fmla="*/ 144111 h 170602"/>
                  <a:gd name="connsiteX3" fmla="*/ 148350 w 169754"/>
                  <a:gd name="connsiteY3" fmla="*/ 140720 h 170602"/>
                  <a:gd name="connsiteX4" fmla="*/ 7630 w 169754"/>
                  <a:gd name="connsiteY4" fmla="*/ 0 h 170602"/>
                  <a:gd name="connsiteX5" fmla="*/ 0 w 169754"/>
                  <a:gd name="connsiteY5" fmla="*/ 7629 h 170602"/>
                  <a:gd name="connsiteX6" fmla="*/ 140720 w 169754"/>
                  <a:gd name="connsiteY6" fmla="*/ 148350 h 170602"/>
                  <a:gd name="connsiteX7" fmla="*/ 143264 w 169754"/>
                  <a:gd name="connsiteY7" fmla="*/ 166152 h 17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754" h="170602">
                    <a:moveTo>
                      <a:pt x="143264" y="166152"/>
                    </a:moveTo>
                    <a:cubicBezTo>
                      <a:pt x="149197" y="172086"/>
                      <a:pt x="159370" y="172086"/>
                      <a:pt x="165304" y="166152"/>
                    </a:cubicBezTo>
                    <a:cubicBezTo>
                      <a:pt x="171238" y="160218"/>
                      <a:pt x="171238" y="150045"/>
                      <a:pt x="165304" y="144111"/>
                    </a:cubicBezTo>
                    <a:cubicBezTo>
                      <a:pt x="160218" y="139025"/>
                      <a:pt x="153436" y="138177"/>
                      <a:pt x="148350" y="140720"/>
                    </a:cubicBezTo>
                    <a:lnTo>
                      <a:pt x="7630" y="0"/>
                    </a:lnTo>
                    <a:lnTo>
                      <a:pt x="0" y="7629"/>
                    </a:lnTo>
                    <a:lnTo>
                      <a:pt x="140720" y="148350"/>
                    </a:lnTo>
                    <a:cubicBezTo>
                      <a:pt x="137330" y="154284"/>
                      <a:pt x="138177" y="161913"/>
                      <a:pt x="143264" y="166152"/>
                    </a:cubicBezTo>
                    <a:close/>
                  </a:path>
                </a:pathLst>
              </a:custGeom>
              <a:solidFill>
                <a:srgbClr val="B87EA4"/>
              </a:solidFill>
              <a:ln w="8476" cap="flat">
                <a:noFill/>
                <a:prstDash val="solid"/>
                <a:miter/>
              </a:ln>
            </p:spPr>
            <p:txBody>
              <a:bodyPr rtlCol="0" anchor="ctr"/>
              <a:lstStyle/>
              <a:p>
                <a:endParaRPr lang="en-US"/>
              </a:p>
            </p:txBody>
          </p:sp>
          <p:sp>
            <p:nvSpPr>
              <p:cNvPr id="114" name="Hình tự do: Hình 113">
                <a:extLst>
                  <a:ext uri="{FF2B5EF4-FFF2-40B4-BE49-F238E27FC236}">
                    <a16:creationId xmlns:a16="http://schemas.microsoft.com/office/drawing/2014/main" id="{3FA48306-6CB6-4343-B786-F86DF8B7BF3D}"/>
                  </a:ext>
                </a:extLst>
              </p:cNvPr>
              <p:cNvSpPr/>
              <p:nvPr/>
            </p:nvSpPr>
            <p:spPr>
              <a:xfrm>
                <a:off x="7219220" y="1037601"/>
                <a:ext cx="215653" cy="102059"/>
              </a:xfrm>
              <a:custGeom>
                <a:avLst/>
                <a:gdLst>
                  <a:gd name="connsiteX0" fmla="*/ 194127 w 215653"/>
                  <a:gd name="connsiteY0" fmla="*/ 100878 h 102059"/>
                  <a:gd name="connsiteX1" fmla="*/ 214471 w 215653"/>
                  <a:gd name="connsiteY1" fmla="*/ 92401 h 102059"/>
                  <a:gd name="connsiteX2" fmla="*/ 205994 w 215653"/>
                  <a:gd name="connsiteY2" fmla="*/ 72056 h 102059"/>
                  <a:gd name="connsiteX3" fmla="*/ 189040 w 215653"/>
                  <a:gd name="connsiteY3" fmla="*/ 76294 h 102059"/>
                  <a:gd name="connsiteX4" fmla="*/ 4239 w 215653"/>
                  <a:gd name="connsiteY4" fmla="*/ 0 h 102059"/>
                  <a:gd name="connsiteX5" fmla="*/ 0 w 215653"/>
                  <a:gd name="connsiteY5" fmla="*/ 9325 h 102059"/>
                  <a:gd name="connsiteX6" fmla="*/ 184801 w 215653"/>
                  <a:gd name="connsiteY6" fmla="*/ 85619 h 102059"/>
                  <a:gd name="connsiteX7" fmla="*/ 194127 w 215653"/>
                  <a:gd name="connsiteY7" fmla="*/ 100878 h 1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653" h="102059">
                    <a:moveTo>
                      <a:pt x="194127" y="100878"/>
                    </a:moveTo>
                    <a:cubicBezTo>
                      <a:pt x="201756" y="104269"/>
                      <a:pt x="211081" y="100030"/>
                      <a:pt x="214471" y="92401"/>
                    </a:cubicBezTo>
                    <a:cubicBezTo>
                      <a:pt x="217862" y="84771"/>
                      <a:pt x="213624" y="75446"/>
                      <a:pt x="205994" y="72056"/>
                    </a:cubicBezTo>
                    <a:cubicBezTo>
                      <a:pt x="200060" y="69513"/>
                      <a:pt x="193279" y="71208"/>
                      <a:pt x="189040" y="76294"/>
                    </a:cubicBezTo>
                    <a:lnTo>
                      <a:pt x="4239" y="0"/>
                    </a:lnTo>
                    <a:lnTo>
                      <a:pt x="0" y="9325"/>
                    </a:lnTo>
                    <a:lnTo>
                      <a:pt x="184801" y="85619"/>
                    </a:lnTo>
                    <a:cubicBezTo>
                      <a:pt x="184801" y="92401"/>
                      <a:pt x="188192" y="98335"/>
                      <a:pt x="194127" y="100878"/>
                    </a:cubicBezTo>
                    <a:close/>
                  </a:path>
                </a:pathLst>
              </a:custGeom>
              <a:solidFill>
                <a:srgbClr val="B87EA4"/>
              </a:solidFill>
              <a:ln w="8476" cap="flat">
                <a:noFill/>
                <a:prstDash val="solid"/>
                <a:miter/>
              </a:ln>
            </p:spPr>
            <p:txBody>
              <a:bodyPr rtlCol="0" anchor="ctr"/>
              <a:lstStyle/>
              <a:p>
                <a:endParaRPr lang="en-US"/>
              </a:p>
            </p:txBody>
          </p:sp>
          <p:sp>
            <p:nvSpPr>
              <p:cNvPr id="115" name="Hình tự do: Hình 114">
                <a:extLst>
                  <a:ext uri="{FF2B5EF4-FFF2-40B4-BE49-F238E27FC236}">
                    <a16:creationId xmlns:a16="http://schemas.microsoft.com/office/drawing/2014/main" id="{F4AC3005-0896-4EDE-AD5B-5556F1914AED}"/>
                  </a:ext>
                </a:extLst>
              </p:cNvPr>
              <p:cNvSpPr/>
              <p:nvPr/>
            </p:nvSpPr>
            <p:spPr>
              <a:xfrm>
                <a:off x="7226849" y="1005387"/>
                <a:ext cx="228882" cy="30517"/>
              </a:xfrm>
              <a:custGeom>
                <a:avLst/>
                <a:gdLst>
                  <a:gd name="connsiteX0" fmla="*/ 213623 w 228882"/>
                  <a:gd name="connsiteY0" fmla="*/ 30518 h 30517"/>
                  <a:gd name="connsiteX1" fmla="*/ 228883 w 228882"/>
                  <a:gd name="connsiteY1" fmla="*/ 15259 h 30517"/>
                  <a:gd name="connsiteX2" fmla="*/ 213623 w 228882"/>
                  <a:gd name="connsiteY2" fmla="*/ 0 h 30517"/>
                  <a:gd name="connsiteX3" fmla="*/ 199213 w 228882"/>
                  <a:gd name="connsiteY3" fmla="*/ 10173 h 30517"/>
                  <a:gd name="connsiteX4" fmla="*/ 0 w 228882"/>
                  <a:gd name="connsiteY4" fmla="*/ 10173 h 30517"/>
                  <a:gd name="connsiteX5" fmla="*/ 0 w 228882"/>
                  <a:gd name="connsiteY5" fmla="*/ 20345 h 30517"/>
                  <a:gd name="connsiteX6" fmla="*/ 199213 w 228882"/>
                  <a:gd name="connsiteY6" fmla="*/ 20345 h 30517"/>
                  <a:gd name="connsiteX7" fmla="*/ 213623 w 228882"/>
                  <a:gd name="connsiteY7" fmla="*/ 30518 h 3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882" h="30517">
                    <a:moveTo>
                      <a:pt x="213623" y="30518"/>
                    </a:moveTo>
                    <a:cubicBezTo>
                      <a:pt x="222100" y="30518"/>
                      <a:pt x="228883" y="23736"/>
                      <a:pt x="228883" y="15259"/>
                    </a:cubicBezTo>
                    <a:cubicBezTo>
                      <a:pt x="228883" y="6782"/>
                      <a:pt x="222100" y="0"/>
                      <a:pt x="213623" y="0"/>
                    </a:cubicBezTo>
                    <a:cubicBezTo>
                      <a:pt x="206842" y="0"/>
                      <a:pt x="201756" y="4239"/>
                      <a:pt x="199213" y="10173"/>
                    </a:cubicBezTo>
                    <a:lnTo>
                      <a:pt x="0" y="10173"/>
                    </a:lnTo>
                    <a:lnTo>
                      <a:pt x="0" y="20345"/>
                    </a:lnTo>
                    <a:lnTo>
                      <a:pt x="199213" y="20345"/>
                    </a:lnTo>
                    <a:cubicBezTo>
                      <a:pt x="200908" y="26279"/>
                      <a:pt x="206842" y="30518"/>
                      <a:pt x="213623" y="30518"/>
                    </a:cubicBezTo>
                    <a:close/>
                  </a:path>
                </a:pathLst>
              </a:custGeom>
              <a:solidFill>
                <a:srgbClr val="B87EA4"/>
              </a:solidFill>
              <a:ln w="8476" cap="flat">
                <a:noFill/>
                <a:prstDash val="solid"/>
                <a:miter/>
              </a:ln>
            </p:spPr>
            <p:txBody>
              <a:bodyPr rtlCol="0" anchor="ctr"/>
              <a:lstStyle/>
              <a:p>
                <a:endParaRPr lang="en-US"/>
              </a:p>
            </p:txBody>
          </p:sp>
          <p:sp>
            <p:nvSpPr>
              <p:cNvPr id="116" name="Hình tự do: Hình 115">
                <a:extLst>
                  <a:ext uri="{FF2B5EF4-FFF2-40B4-BE49-F238E27FC236}">
                    <a16:creationId xmlns:a16="http://schemas.microsoft.com/office/drawing/2014/main" id="{93449159-968B-4DD6-9511-E38DA7E2E9E2}"/>
                  </a:ext>
                </a:extLst>
              </p:cNvPr>
              <p:cNvSpPr/>
              <p:nvPr/>
            </p:nvSpPr>
            <p:spPr>
              <a:xfrm>
                <a:off x="7219220" y="899937"/>
                <a:ext cx="215653" cy="101211"/>
              </a:xfrm>
              <a:custGeom>
                <a:avLst/>
                <a:gdLst>
                  <a:gd name="connsiteX0" fmla="*/ 205994 w 215653"/>
                  <a:gd name="connsiteY0" fmla="*/ 30004 h 101211"/>
                  <a:gd name="connsiteX1" fmla="*/ 214471 w 215653"/>
                  <a:gd name="connsiteY1" fmla="*/ 9659 h 101211"/>
                  <a:gd name="connsiteX2" fmla="*/ 194127 w 215653"/>
                  <a:gd name="connsiteY2" fmla="*/ 1182 h 101211"/>
                  <a:gd name="connsiteX3" fmla="*/ 184801 w 215653"/>
                  <a:gd name="connsiteY3" fmla="*/ 15593 h 101211"/>
                  <a:gd name="connsiteX4" fmla="*/ 0 w 215653"/>
                  <a:gd name="connsiteY4" fmla="*/ 91887 h 101211"/>
                  <a:gd name="connsiteX5" fmla="*/ 4239 w 215653"/>
                  <a:gd name="connsiteY5" fmla="*/ 101212 h 101211"/>
                  <a:gd name="connsiteX6" fmla="*/ 189040 w 215653"/>
                  <a:gd name="connsiteY6" fmla="*/ 24918 h 101211"/>
                  <a:gd name="connsiteX7" fmla="*/ 205994 w 215653"/>
                  <a:gd name="connsiteY7" fmla="*/ 30004 h 10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653" h="101211">
                    <a:moveTo>
                      <a:pt x="205994" y="30004"/>
                    </a:moveTo>
                    <a:cubicBezTo>
                      <a:pt x="213624" y="26613"/>
                      <a:pt x="217862" y="18136"/>
                      <a:pt x="214471" y="9659"/>
                    </a:cubicBezTo>
                    <a:cubicBezTo>
                      <a:pt x="211081" y="2029"/>
                      <a:pt x="202604" y="-2209"/>
                      <a:pt x="194127" y="1182"/>
                    </a:cubicBezTo>
                    <a:cubicBezTo>
                      <a:pt x="188192" y="3725"/>
                      <a:pt x="184801" y="9659"/>
                      <a:pt x="184801" y="15593"/>
                    </a:cubicBezTo>
                    <a:lnTo>
                      <a:pt x="0" y="91887"/>
                    </a:lnTo>
                    <a:lnTo>
                      <a:pt x="4239" y="101212"/>
                    </a:lnTo>
                    <a:lnTo>
                      <a:pt x="189040" y="24918"/>
                    </a:lnTo>
                    <a:cubicBezTo>
                      <a:pt x="193279" y="30852"/>
                      <a:pt x="200060" y="32547"/>
                      <a:pt x="205994" y="30004"/>
                    </a:cubicBezTo>
                    <a:close/>
                  </a:path>
                </a:pathLst>
              </a:custGeom>
              <a:solidFill>
                <a:srgbClr val="B87EA4"/>
              </a:solidFill>
              <a:ln w="8476" cap="flat">
                <a:noFill/>
                <a:prstDash val="solid"/>
                <a:miter/>
              </a:ln>
            </p:spPr>
            <p:txBody>
              <a:bodyPr rtlCol="0" anchor="ctr"/>
              <a:lstStyle/>
              <a:p>
                <a:endParaRPr lang="en-US"/>
              </a:p>
            </p:txBody>
          </p:sp>
          <p:sp>
            <p:nvSpPr>
              <p:cNvPr id="117" name="Hình tự do: Hình 116">
                <a:extLst>
                  <a:ext uri="{FF2B5EF4-FFF2-40B4-BE49-F238E27FC236}">
                    <a16:creationId xmlns:a16="http://schemas.microsoft.com/office/drawing/2014/main" id="{82254B18-A319-40E4-83E4-349FACBAEAD1}"/>
                  </a:ext>
                </a:extLst>
              </p:cNvPr>
              <p:cNvSpPr/>
              <p:nvPr/>
            </p:nvSpPr>
            <p:spPr>
              <a:xfrm>
                <a:off x="7205656" y="812745"/>
                <a:ext cx="170602" cy="169754"/>
              </a:xfrm>
              <a:custGeom>
                <a:avLst/>
                <a:gdLst>
                  <a:gd name="connsiteX0" fmla="*/ 166152 w 170602"/>
                  <a:gd name="connsiteY0" fmla="*/ 26491 h 169754"/>
                  <a:gd name="connsiteX1" fmla="*/ 166152 w 170602"/>
                  <a:gd name="connsiteY1" fmla="*/ 4451 h 169754"/>
                  <a:gd name="connsiteX2" fmla="*/ 144111 w 170602"/>
                  <a:gd name="connsiteY2" fmla="*/ 4451 h 169754"/>
                  <a:gd name="connsiteX3" fmla="*/ 140720 w 170602"/>
                  <a:gd name="connsiteY3" fmla="*/ 21405 h 169754"/>
                  <a:gd name="connsiteX4" fmla="*/ 0 w 170602"/>
                  <a:gd name="connsiteY4" fmla="*/ 162125 h 169754"/>
                  <a:gd name="connsiteX5" fmla="*/ 7629 w 170602"/>
                  <a:gd name="connsiteY5" fmla="*/ 169755 h 169754"/>
                  <a:gd name="connsiteX6" fmla="*/ 148350 w 170602"/>
                  <a:gd name="connsiteY6" fmla="*/ 29034 h 169754"/>
                  <a:gd name="connsiteX7" fmla="*/ 166152 w 170602"/>
                  <a:gd name="connsiteY7" fmla="*/ 26491 h 16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602" h="169754">
                    <a:moveTo>
                      <a:pt x="166152" y="26491"/>
                    </a:moveTo>
                    <a:cubicBezTo>
                      <a:pt x="172086" y="20557"/>
                      <a:pt x="172086" y="10384"/>
                      <a:pt x="166152" y="4451"/>
                    </a:cubicBezTo>
                    <a:cubicBezTo>
                      <a:pt x="160217" y="-1484"/>
                      <a:pt x="150045" y="-1484"/>
                      <a:pt x="144111" y="4451"/>
                    </a:cubicBezTo>
                    <a:cubicBezTo>
                      <a:pt x="139025" y="9537"/>
                      <a:pt x="138177" y="16319"/>
                      <a:pt x="140720" y="21405"/>
                    </a:cubicBezTo>
                    <a:lnTo>
                      <a:pt x="0" y="162125"/>
                    </a:lnTo>
                    <a:lnTo>
                      <a:pt x="7629" y="169755"/>
                    </a:lnTo>
                    <a:lnTo>
                      <a:pt x="148350" y="29034"/>
                    </a:lnTo>
                    <a:cubicBezTo>
                      <a:pt x="154283" y="31577"/>
                      <a:pt x="161066" y="30730"/>
                      <a:pt x="166152" y="26491"/>
                    </a:cubicBezTo>
                    <a:close/>
                  </a:path>
                </a:pathLst>
              </a:custGeom>
              <a:solidFill>
                <a:srgbClr val="B87EA4"/>
              </a:solidFill>
              <a:ln w="8476" cap="flat">
                <a:noFill/>
                <a:prstDash val="solid"/>
                <a:miter/>
              </a:ln>
            </p:spPr>
            <p:txBody>
              <a:bodyPr rtlCol="0" anchor="ctr"/>
              <a:lstStyle/>
              <a:p>
                <a:endParaRPr lang="en-US"/>
              </a:p>
            </p:txBody>
          </p:sp>
          <p:sp>
            <p:nvSpPr>
              <p:cNvPr id="118" name="Hình tự do: Hình 117">
                <a:extLst>
                  <a:ext uri="{FF2B5EF4-FFF2-40B4-BE49-F238E27FC236}">
                    <a16:creationId xmlns:a16="http://schemas.microsoft.com/office/drawing/2014/main" id="{40AA8F50-4261-443F-B49E-21CAE355A1A2}"/>
                  </a:ext>
                </a:extLst>
              </p:cNvPr>
              <p:cNvSpPr/>
              <p:nvPr/>
            </p:nvSpPr>
            <p:spPr>
              <a:xfrm>
                <a:off x="7185311" y="753283"/>
                <a:ext cx="102059" cy="215653"/>
              </a:xfrm>
              <a:custGeom>
                <a:avLst/>
                <a:gdLst>
                  <a:gd name="connsiteX0" fmla="*/ 100878 w 102059"/>
                  <a:gd name="connsiteY0" fmla="*/ 21527 h 215653"/>
                  <a:gd name="connsiteX1" fmla="*/ 92401 w 102059"/>
                  <a:gd name="connsiteY1" fmla="*/ 1182 h 215653"/>
                  <a:gd name="connsiteX2" fmla="*/ 72056 w 102059"/>
                  <a:gd name="connsiteY2" fmla="*/ 9659 h 215653"/>
                  <a:gd name="connsiteX3" fmla="*/ 76294 w 102059"/>
                  <a:gd name="connsiteY3" fmla="*/ 26613 h 215653"/>
                  <a:gd name="connsiteX4" fmla="*/ 0 w 102059"/>
                  <a:gd name="connsiteY4" fmla="*/ 211415 h 215653"/>
                  <a:gd name="connsiteX5" fmla="*/ 9325 w 102059"/>
                  <a:gd name="connsiteY5" fmla="*/ 215653 h 215653"/>
                  <a:gd name="connsiteX6" fmla="*/ 85619 w 102059"/>
                  <a:gd name="connsiteY6" fmla="*/ 30852 h 215653"/>
                  <a:gd name="connsiteX7" fmla="*/ 100878 w 102059"/>
                  <a:gd name="connsiteY7" fmla="*/ 21527 h 21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059" h="215653">
                    <a:moveTo>
                      <a:pt x="100878" y="21527"/>
                    </a:moveTo>
                    <a:cubicBezTo>
                      <a:pt x="104269" y="13897"/>
                      <a:pt x="100030" y="4573"/>
                      <a:pt x="92401" y="1182"/>
                    </a:cubicBezTo>
                    <a:cubicBezTo>
                      <a:pt x="84771" y="-2209"/>
                      <a:pt x="75447" y="2029"/>
                      <a:pt x="72056" y="9659"/>
                    </a:cubicBezTo>
                    <a:cubicBezTo>
                      <a:pt x="69513" y="15593"/>
                      <a:pt x="71208" y="22375"/>
                      <a:pt x="76294" y="26613"/>
                    </a:cubicBezTo>
                    <a:lnTo>
                      <a:pt x="0" y="211415"/>
                    </a:lnTo>
                    <a:lnTo>
                      <a:pt x="9325" y="215653"/>
                    </a:lnTo>
                    <a:lnTo>
                      <a:pt x="85619" y="30852"/>
                    </a:lnTo>
                    <a:cubicBezTo>
                      <a:pt x="92401" y="31699"/>
                      <a:pt x="98335" y="27461"/>
                      <a:pt x="100878" y="21527"/>
                    </a:cubicBezTo>
                    <a:close/>
                  </a:path>
                </a:pathLst>
              </a:custGeom>
              <a:solidFill>
                <a:srgbClr val="B87EA4"/>
              </a:solidFill>
              <a:ln w="8476" cap="flat">
                <a:noFill/>
                <a:prstDash val="solid"/>
                <a:miter/>
              </a:ln>
            </p:spPr>
            <p:txBody>
              <a:bodyPr rtlCol="0" anchor="ctr"/>
              <a:lstStyle/>
              <a:p>
                <a:endParaRPr lang="en-US"/>
              </a:p>
            </p:txBody>
          </p:sp>
          <p:sp>
            <p:nvSpPr>
              <p:cNvPr id="119" name="Hình tự do: Hình 118">
                <a:extLst>
                  <a:ext uri="{FF2B5EF4-FFF2-40B4-BE49-F238E27FC236}">
                    <a16:creationId xmlns:a16="http://schemas.microsoft.com/office/drawing/2014/main" id="{85DA42AA-E7B3-4560-9D3E-8C7C7DEB0CC1}"/>
                  </a:ext>
                </a:extLst>
              </p:cNvPr>
              <p:cNvSpPr/>
              <p:nvPr/>
            </p:nvSpPr>
            <p:spPr>
              <a:xfrm>
                <a:off x="7109865" y="961306"/>
                <a:ext cx="116984" cy="116984"/>
              </a:xfrm>
              <a:custGeom>
                <a:avLst/>
                <a:gdLst>
                  <a:gd name="connsiteX0" fmla="*/ 116985 w 116984"/>
                  <a:gd name="connsiteY0" fmla="*/ 58492 h 116984"/>
                  <a:gd name="connsiteX1" fmla="*/ 58492 w 116984"/>
                  <a:gd name="connsiteY1" fmla="*/ 116984 h 116984"/>
                  <a:gd name="connsiteX2" fmla="*/ 0 w 116984"/>
                  <a:gd name="connsiteY2" fmla="*/ 58492 h 116984"/>
                  <a:gd name="connsiteX3" fmla="*/ 58492 w 116984"/>
                  <a:gd name="connsiteY3" fmla="*/ 0 h 116984"/>
                  <a:gd name="connsiteX4" fmla="*/ 116985 w 116984"/>
                  <a:gd name="connsiteY4" fmla="*/ 58492 h 116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84" h="116984">
                    <a:moveTo>
                      <a:pt x="116985" y="58492"/>
                    </a:moveTo>
                    <a:cubicBezTo>
                      <a:pt x="116985" y="90797"/>
                      <a:pt x="90797" y="116984"/>
                      <a:pt x="58492" y="116984"/>
                    </a:cubicBezTo>
                    <a:cubicBezTo>
                      <a:pt x="26188" y="116984"/>
                      <a:pt x="0" y="90797"/>
                      <a:pt x="0" y="58492"/>
                    </a:cubicBezTo>
                    <a:cubicBezTo>
                      <a:pt x="0" y="26188"/>
                      <a:pt x="26188" y="0"/>
                      <a:pt x="58492" y="0"/>
                    </a:cubicBezTo>
                    <a:cubicBezTo>
                      <a:pt x="90797" y="0"/>
                      <a:pt x="116985" y="26188"/>
                      <a:pt x="116985" y="58492"/>
                    </a:cubicBezTo>
                    <a:close/>
                  </a:path>
                </a:pathLst>
              </a:custGeom>
              <a:solidFill>
                <a:srgbClr val="E39ACA"/>
              </a:solidFill>
              <a:ln w="8476" cap="flat">
                <a:noFill/>
                <a:prstDash val="solid"/>
                <a:miter/>
              </a:ln>
            </p:spPr>
            <p:txBody>
              <a:bodyPr rtlCol="0" anchor="ctr"/>
              <a:lstStyle/>
              <a:p>
                <a:endParaRPr lang="en-US"/>
              </a:p>
            </p:txBody>
          </p:sp>
        </p:grpSp>
        <p:sp>
          <p:nvSpPr>
            <p:cNvPr id="86" name="Hình tự do: Hình 85">
              <a:extLst>
                <a:ext uri="{FF2B5EF4-FFF2-40B4-BE49-F238E27FC236}">
                  <a16:creationId xmlns:a16="http://schemas.microsoft.com/office/drawing/2014/main" id="{FBC6C5D4-1C29-4B8A-8C51-117261C422CE}"/>
                </a:ext>
              </a:extLst>
            </p:cNvPr>
            <p:cNvSpPr/>
            <p:nvPr/>
          </p:nvSpPr>
          <p:spPr>
            <a:xfrm>
              <a:off x="5843585" y="2679455"/>
              <a:ext cx="589897" cy="421705"/>
            </a:xfrm>
            <a:custGeom>
              <a:avLst/>
              <a:gdLst>
                <a:gd name="connsiteX0" fmla="*/ 436368 w 589897"/>
                <a:gd name="connsiteY0" fmla="*/ 67983 h 421705"/>
                <a:gd name="connsiteX1" fmla="*/ 488079 w 589897"/>
                <a:gd name="connsiteY1" fmla="*/ 125627 h 421705"/>
                <a:gd name="connsiteX2" fmla="*/ 582175 w 589897"/>
                <a:gd name="connsiteY2" fmla="*/ 242612 h 421705"/>
                <a:gd name="connsiteX3" fmla="*/ 589804 w 589897"/>
                <a:gd name="connsiteY3" fmla="*/ 255327 h 421705"/>
                <a:gd name="connsiteX4" fmla="*/ 581327 w 589897"/>
                <a:gd name="connsiteY4" fmla="*/ 275673 h 421705"/>
                <a:gd name="connsiteX5" fmla="*/ 119323 w 589897"/>
                <a:gd name="connsiteY5" fmla="*/ 339251 h 421705"/>
                <a:gd name="connsiteX6" fmla="*/ 105760 w 589897"/>
                <a:gd name="connsiteY6" fmla="*/ 23902 h 421705"/>
                <a:gd name="connsiteX7" fmla="*/ 436368 w 589897"/>
                <a:gd name="connsiteY7" fmla="*/ 67983 h 42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897" h="421705">
                  <a:moveTo>
                    <a:pt x="436368" y="67983"/>
                  </a:moveTo>
                  <a:cubicBezTo>
                    <a:pt x="455866" y="84937"/>
                    <a:pt x="471973" y="105282"/>
                    <a:pt x="488079" y="125627"/>
                  </a:cubicBezTo>
                  <a:cubicBezTo>
                    <a:pt x="519444" y="164622"/>
                    <a:pt x="550810" y="203617"/>
                    <a:pt x="582175" y="242612"/>
                  </a:cubicBezTo>
                  <a:cubicBezTo>
                    <a:pt x="585566" y="246850"/>
                    <a:pt x="588957" y="251089"/>
                    <a:pt x="589804" y="255327"/>
                  </a:cubicBezTo>
                  <a:cubicBezTo>
                    <a:pt x="590652" y="262957"/>
                    <a:pt x="585566" y="269738"/>
                    <a:pt x="581327" y="275673"/>
                  </a:cubicBezTo>
                  <a:cubicBezTo>
                    <a:pt x="389744" y="527443"/>
                    <a:pt x="185445" y="387570"/>
                    <a:pt x="119323" y="339251"/>
                  </a:cubicBezTo>
                  <a:cubicBezTo>
                    <a:pt x="-46828" y="218028"/>
                    <a:pt x="-28178" y="82394"/>
                    <a:pt x="105760" y="23902"/>
                  </a:cubicBezTo>
                  <a:cubicBezTo>
                    <a:pt x="206638" y="-18484"/>
                    <a:pt x="353293" y="-4921"/>
                    <a:pt x="436368" y="67983"/>
                  </a:cubicBezTo>
                  <a:close/>
                </a:path>
              </a:pathLst>
            </a:custGeom>
            <a:solidFill>
              <a:srgbClr val="828A4B"/>
            </a:solidFill>
            <a:ln w="8476" cap="flat">
              <a:noFill/>
              <a:prstDash val="solid"/>
              <a:miter/>
            </a:ln>
          </p:spPr>
          <p:txBody>
            <a:bodyPr rtlCol="0" anchor="ctr"/>
            <a:lstStyle/>
            <a:p>
              <a:endParaRPr lang="en-US"/>
            </a:p>
          </p:txBody>
        </p:sp>
        <p:sp>
          <p:nvSpPr>
            <p:cNvPr id="87" name="Hình tự do: Hình 86">
              <a:extLst>
                <a:ext uri="{FF2B5EF4-FFF2-40B4-BE49-F238E27FC236}">
                  <a16:creationId xmlns:a16="http://schemas.microsoft.com/office/drawing/2014/main" id="{B90C7A15-C3D3-4FED-8090-201DE13B499A}"/>
                </a:ext>
              </a:extLst>
            </p:cNvPr>
            <p:cNvSpPr/>
            <p:nvPr/>
          </p:nvSpPr>
          <p:spPr>
            <a:xfrm>
              <a:off x="6320000" y="2235729"/>
              <a:ext cx="589897" cy="422078"/>
            </a:xfrm>
            <a:custGeom>
              <a:avLst/>
              <a:gdLst>
                <a:gd name="connsiteX0" fmla="*/ 436369 w 589897"/>
                <a:gd name="connsiteY0" fmla="*/ 68355 h 422078"/>
                <a:gd name="connsiteX1" fmla="*/ 488079 w 589897"/>
                <a:gd name="connsiteY1" fmla="*/ 126000 h 422078"/>
                <a:gd name="connsiteX2" fmla="*/ 582175 w 589897"/>
                <a:gd name="connsiteY2" fmla="*/ 242984 h 422078"/>
                <a:gd name="connsiteX3" fmla="*/ 589805 w 589897"/>
                <a:gd name="connsiteY3" fmla="*/ 255700 h 422078"/>
                <a:gd name="connsiteX4" fmla="*/ 581327 w 589897"/>
                <a:gd name="connsiteY4" fmla="*/ 276045 h 422078"/>
                <a:gd name="connsiteX5" fmla="*/ 119324 w 589897"/>
                <a:gd name="connsiteY5" fmla="*/ 339623 h 422078"/>
                <a:gd name="connsiteX6" fmla="*/ 105760 w 589897"/>
                <a:gd name="connsiteY6" fmla="*/ 24274 h 422078"/>
                <a:gd name="connsiteX7" fmla="*/ 436369 w 589897"/>
                <a:gd name="connsiteY7" fmla="*/ 68355 h 42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897" h="422078">
                  <a:moveTo>
                    <a:pt x="436369" y="68355"/>
                  </a:moveTo>
                  <a:cubicBezTo>
                    <a:pt x="455866" y="85309"/>
                    <a:pt x="471972" y="105655"/>
                    <a:pt x="488079" y="126000"/>
                  </a:cubicBezTo>
                  <a:cubicBezTo>
                    <a:pt x="519444" y="164995"/>
                    <a:pt x="550810" y="203989"/>
                    <a:pt x="582175" y="242984"/>
                  </a:cubicBezTo>
                  <a:cubicBezTo>
                    <a:pt x="585566" y="247223"/>
                    <a:pt x="588957" y="251461"/>
                    <a:pt x="589805" y="255700"/>
                  </a:cubicBezTo>
                  <a:cubicBezTo>
                    <a:pt x="590652" y="263329"/>
                    <a:pt x="585566" y="270111"/>
                    <a:pt x="581327" y="276045"/>
                  </a:cubicBezTo>
                  <a:cubicBezTo>
                    <a:pt x="389744" y="527816"/>
                    <a:pt x="185445" y="387943"/>
                    <a:pt x="119324" y="339623"/>
                  </a:cubicBezTo>
                  <a:cubicBezTo>
                    <a:pt x="-46828" y="218401"/>
                    <a:pt x="-28179" y="82766"/>
                    <a:pt x="105760" y="24274"/>
                  </a:cubicBezTo>
                  <a:cubicBezTo>
                    <a:pt x="206638" y="-18959"/>
                    <a:pt x="353292" y="-4548"/>
                    <a:pt x="436369" y="68355"/>
                  </a:cubicBezTo>
                  <a:close/>
                </a:path>
              </a:pathLst>
            </a:custGeom>
            <a:solidFill>
              <a:srgbClr val="828A4B"/>
            </a:solidFill>
            <a:ln w="8476" cap="flat">
              <a:noFill/>
              <a:prstDash val="solid"/>
              <a:miter/>
            </a:ln>
          </p:spPr>
          <p:txBody>
            <a:bodyPr rtlCol="0" anchor="ctr"/>
            <a:lstStyle/>
            <a:p>
              <a:endParaRPr lang="en-US"/>
            </a:p>
          </p:txBody>
        </p:sp>
        <p:sp>
          <p:nvSpPr>
            <p:cNvPr id="88" name="Hình tự do: Hình 87">
              <a:extLst>
                <a:ext uri="{FF2B5EF4-FFF2-40B4-BE49-F238E27FC236}">
                  <a16:creationId xmlns:a16="http://schemas.microsoft.com/office/drawing/2014/main" id="{50304206-7969-47DD-8E10-BD58E8723886}"/>
                </a:ext>
              </a:extLst>
            </p:cNvPr>
            <p:cNvSpPr/>
            <p:nvPr/>
          </p:nvSpPr>
          <p:spPr>
            <a:xfrm>
              <a:off x="6779460" y="1698651"/>
              <a:ext cx="589898" cy="421705"/>
            </a:xfrm>
            <a:custGeom>
              <a:avLst/>
              <a:gdLst>
                <a:gd name="connsiteX0" fmla="*/ 436368 w 589898"/>
                <a:gd name="connsiteY0" fmla="*/ 67983 h 421705"/>
                <a:gd name="connsiteX1" fmla="*/ 488079 w 589898"/>
                <a:gd name="connsiteY1" fmla="*/ 125627 h 421705"/>
                <a:gd name="connsiteX2" fmla="*/ 582175 w 589898"/>
                <a:gd name="connsiteY2" fmla="*/ 242612 h 421705"/>
                <a:gd name="connsiteX3" fmla="*/ 589805 w 589898"/>
                <a:gd name="connsiteY3" fmla="*/ 255327 h 421705"/>
                <a:gd name="connsiteX4" fmla="*/ 581328 w 589898"/>
                <a:gd name="connsiteY4" fmla="*/ 275672 h 421705"/>
                <a:gd name="connsiteX5" fmla="*/ 119324 w 589898"/>
                <a:gd name="connsiteY5" fmla="*/ 339251 h 421705"/>
                <a:gd name="connsiteX6" fmla="*/ 105760 w 589898"/>
                <a:gd name="connsiteY6" fmla="*/ 23902 h 421705"/>
                <a:gd name="connsiteX7" fmla="*/ 436368 w 589898"/>
                <a:gd name="connsiteY7" fmla="*/ 67983 h 42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898" h="421705">
                  <a:moveTo>
                    <a:pt x="436368" y="67983"/>
                  </a:moveTo>
                  <a:cubicBezTo>
                    <a:pt x="455866" y="84937"/>
                    <a:pt x="471972" y="105282"/>
                    <a:pt x="488079" y="125627"/>
                  </a:cubicBezTo>
                  <a:cubicBezTo>
                    <a:pt x="519445" y="164622"/>
                    <a:pt x="550810" y="203617"/>
                    <a:pt x="582175" y="242612"/>
                  </a:cubicBezTo>
                  <a:cubicBezTo>
                    <a:pt x="585566" y="246850"/>
                    <a:pt x="588957" y="251089"/>
                    <a:pt x="589805" y="255327"/>
                  </a:cubicBezTo>
                  <a:cubicBezTo>
                    <a:pt x="590652" y="262957"/>
                    <a:pt x="585566" y="269738"/>
                    <a:pt x="581328" y="275672"/>
                  </a:cubicBezTo>
                  <a:cubicBezTo>
                    <a:pt x="389744" y="527443"/>
                    <a:pt x="185445" y="387571"/>
                    <a:pt x="119324" y="339251"/>
                  </a:cubicBezTo>
                  <a:cubicBezTo>
                    <a:pt x="-46828" y="218028"/>
                    <a:pt x="-28178" y="82394"/>
                    <a:pt x="105760" y="23902"/>
                  </a:cubicBezTo>
                  <a:cubicBezTo>
                    <a:pt x="206638" y="-18484"/>
                    <a:pt x="353293" y="-4921"/>
                    <a:pt x="436368" y="67983"/>
                  </a:cubicBezTo>
                  <a:close/>
                </a:path>
              </a:pathLst>
            </a:custGeom>
            <a:solidFill>
              <a:srgbClr val="828A4B"/>
            </a:solidFill>
            <a:ln w="8476" cap="flat">
              <a:noFill/>
              <a:prstDash val="solid"/>
              <a:miter/>
            </a:ln>
          </p:spPr>
          <p:txBody>
            <a:bodyPr rtlCol="0" anchor="ctr"/>
            <a:lstStyle/>
            <a:p>
              <a:endParaRPr lang="en-US"/>
            </a:p>
          </p:txBody>
        </p:sp>
        <p:sp>
          <p:nvSpPr>
            <p:cNvPr id="89" name="Hình tự do: Hình 88">
              <a:extLst>
                <a:ext uri="{FF2B5EF4-FFF2-40B4-BE49-F238E27FC236}">
                  <a16:creationId xmlns:a16="http://schemas.microsoft.com/office/drawing/2014/main" id="{BE30F0C3-5D5E-4722-BAAA-339974BAB378}"/>
                </a:ext>
              </a:extLst>
            </p:cNvPr>
            <p:cNvSpPr/>
            <p:nvPr/>
          </p:nvSpPr>
          <p:spPr>
            <a:xfrm>
              <a:off x="5671028" y="2065746"/>
              <a:ext cx="487719" cy="493559"/>
            </a:xfrm>
            <a:custGeom>
              <a:avLst/>
              <a:gdLst>
                <a:gd name="connsiteX0" fmla="*/ 293576 w 487719"/>
                <a:gd name="connsiteY0" fmla="*/ 47603 h 493559"/>
                <a:gd name="connsiteX1" fmla="*/ 218978 w 487719"/>
                <a:gd name="connsiteY1" fmla="*/ 28953 h 493559"/>
                <a:gd name="connsiteX2" fmla="*/ 70628 w 487719"/>
                <a:gd name="connsiteY2" fmla="*/ 979 h 493559"/>
                <a:gd name="connsiteX3" fmla="*/ 55369 w 487719"/>
                <a:gd name="connsiteY3" fmla="*/ 979 h 493559"/>
                <a:gd name="connsiteX4" fmla="*/ 40958 w 487719"/>
                <a:gd name="connsiteY4" fmla="*/ 18781 h 493559"/>
                <a:gd name="connsiteX5" fmla="*/ 202871 w 487719"/>
                <a:gd name="connsiteY5" fmla="*/ 456201 h 493559"/>
                <a:gd name="connsiteX6" fmla="*/ 486855 w 487719"/>
                <a:gd name="connsiteY6" fmla="*/ 318871 h 493559"/>
                <a:gd name="connsiteX7" fmla="*/ 293576 w 487719"/>
                <a:gd name="connsiteY7" fmla="*/ 47603 h 493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7719" h="493559">
                  <a:moveTo>
                    <a:pt x="293576" y="47603"/>
                  </a:moveTo>
                  <a:cubicBezTo>
                    <a:pt x="268993" y="38278"/>
                    <a:pt x="243561" y="34040"/>
                    <a:pt x="218978" y="28953"/>
                  </a:cubicBezTo>
                  <a:cubicBezTo>
                    <a:pt x="169810" y="19629"/>
                    <a:pt x="120643" y="10304"/>
                    <a:pt x="70628" y="979"/>
                  </a:cubicBezTo>
                  <a:cubicBezTo>
                    <a:pt x="65541" y="131"/>
                    <a:pt x="60455" y="-717"/>
                    <a:pt x="55369" y="979"/>
                  </a:cubicBezTo>
                  <a:cubicBezTo>
                    <a:pt x="47740" y="3522"/>
                    <a:pt x="44349" y="11151"/>
                    <a:pt x="40958" y="18781"/>
                  </a:cubicBezTo>
                  <a:cubicBezTo>
                    <a:pt x="-90438" y="307003"/>
                    <a:pt x="129968" y="420597"/>
                    <a:pt x="202871" y="456201"/>
                  </a:cubicBezTo>
                  <a:cubicBezTo>
                    <a:pt x="387672" y="545211"/>
                    <a:pt x="498723" y="465526"/>
                    <a:pt x="486855" y="318871"/>
                  </a:cubicBezTo>
                  <a:cubicBezTo>
                    <a:pt x="478378" y="209516"/>
                    <a:pt x="396998" y="86598"/>
                    <a:pt x="293576" y="47603"/>
                  </a:cubicBezTo>
                  <a:close/>
                </a:path>
              </a:pathLst>
            </a:custGeom>
            <a:solidFill>
              <a:srgbClr val="828A4B"/>
            </a:solidFill>
            <a:ln w="8476" cap="flat">
              <a:noFill/>
              <a:prstDash val="solid"/>
              <a:miter/>
            </a:ln>
          </p:spPr>
          <p:txBody>
            <a:bodyPr rtlCol="0" anchor="ctr"/>
            <a:lstStyle/>
            <a:p>
              <a:endParaRPr lang="en-US"/>
            </a:p>
          </p:txBody>
        </p:sp>
        <p:sp>
          <p:nvSpPr>
            <p:cNvPr id="90" name="Hình tự do: Hình 89">
              <a:extLst>
                <a:ext uri="{FF2B5EF4-FFF2-40B4-BE49-F238E27FC236}">
                  <a16:creationId xmlns:a16="http://schemas.microsoft.com/office/drawing/2014/main" id="{5D5D6CA5-4B8C-4834-ABF7-A35F2B199881}"/>
                </a:ext>
              </a:extLst>
            </p:cNvPr>
            <p:cNvSpPr/>
            <p:nvPr/>
          </p:nvSpPr>
          <p:spPr>
            <a:xfrm>
              <a:off x="6126250" y="1591874"/>
              <a:ext cx="487719" cy="493559"/>
            </a:xfrm>
            <a:custGeom>
              <a:avLst/>
              <a:gdLst>
                <a:gd name="connsiteX0" fmla="*/ 293576 w 487719"/>
                <a:gd name="connsiteY0" fmla="*/ 47603 h 493559"/>
                <a:gd name="connsiteX1" fmla="*/ 218978 w 487719"/>
                <a:gd name="connsiteY1" fmla="*/ 28953 h 493559"/>
                <a:gd name="connsiteX2" fmla="*/ 70628 w 487719"/>
                <a:gd name="connsiteY2" fmla="*/ 979 h 493559"/>
                <a:gd name="connsiteX3" fmla="*/ 55369 w 487719"/>
                <a:gd name="connsiteY3" fmla="*/ 979 h 493559"/>
                <a:gd name="connsiteX4" fmla="*/ 40958 w 487719"/>
                <a:gd name="connsiteY4" fmla="*/ 18781 h 493559"/>
                <a:gd name="connsiteX5" fmla="*/ 202871 w 487719"/>
                <a:gd name="connsiteY5" fmla="*/ 456201 h 493559"/>
                <a:gd name="connsiteX6" fmla="*/ 486855 w 487719"/>
                <a:gd name="connsiteY6" fmla="*/ 318871 h 493559"/>
                <a:gd name="connsiteX7" fmla="*/ 293576 w 487719"/>
                <a:gd name="connsiteY7" fmla="*/ 47603 h 493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7719" h="493559">
                  <a:moveTo>
                    <a:pt x="293576" y="47603"/>
                  </a:moveTo>
                  <a:cubicBezTo>
                    <a:pt x="268993" y="38278"/>
                    <a:pt x="243561" y="34040"/>
                    <a:pt x="218978" y="28953"/>
                  </a:cubicBezTo>
                  <a:cubicBezTo>
                    <a:pt x="169810" y="19629"/>
                    <a:pt x="120643" y="10304"/>
                    <a:pt x="70628" y="979"/>
                  </a:cubicBezTo>
                  <a:cubicBezTo>
                    <a:pt x="65541" y="131"/>
                    <a:pt x="60455" y="-717"/>
                    <a:pt x="55369" y="979"/>
                  </a:cubicBezTo>
                  <a:cubicBezTo>
                    <a:pt x="47740" y="3522"/>
                    <a:pt x="44349" y="11151"/>
                    <a:pt x="40958" y="18781"/>
                  </a:cubicBezTo>
                  <a:cubicBezTo>
                    <a:pt x="-90438" y="307003"/>
                    <a:pt x="129968" y="420597"/>
                    <a:pt x="202871" y="456201"/>
                  </a:cubicBezTo>
                  <a:cubicBezTo>
                    <a:pt x="387672" y="545211"/>
                    <a:pt x="498723" y="465526"/>
                    <a:pt x="486855" y="318871"/>
                  </a:cubicBezTo>
                  <a:cubicBezTo>
                    <a:pt x="479225" y="209516"/>
                    <a:pt x="397845" y="86598"/>
                    <a:pt x="293576" y="47603"/>
                  </a:cubicBezTo>
                  <a:close/>
                </a:path>
              </a:pathLst>
            </a:custGeom>
            <a:solidFill>
              <a:srgbClr val="828A4B"/>
            </a:solidFill>
            <a:ln w="8476" cap="flat">
              <a:noFill/>
              <a:prstDash val="solid"/>
              <a:miter/>
            </a:ln>
          </p:spPr>
          <p:txBody>
            <a:bodyPr rtlCol="0" anchor="ctr"/>
            <a:lstStyle/>
            <a:p>
              <a:endParaRPr lang="en-US"/>
            </a:p>
          </p:txBody>
        </p:sp>
      </p:grpSp>
      <p:grpSp>
        <p:nvGrpSpPr>
          <p:cNvPr id="120" name="Đồ họa 3">
            <a:extLst>
              <a:ext uri="{FF2B5EF4-FFF2-40B4-BE49-F238E27FC236}">
                <a16:creationId xmlns:a16="http://schemas.microsoft.com/office/drawing/2014/main" id="{F8E32541-89C6-431F-BFA8-2E65876F7440}"/>
              </a:ext>
            </a:extLst>
          </p:cNvPr>
          <p:cNvGrpSpPr/>
          <p:nvPr/>
        </p:nvGrpSpPr>
        <p:grpSpPr>
          <a:xfrm rot="18946059">
            <a:off x="11237192" y="4985884"/>
            <a:ext cx="887315" cy="1257863"/>
            <a:chOff x="4964122" y="240750"/>
            <a:chExt cx="2960306" cy="2941564"/>
          </a:xfrm>
        </p:grpSpPr>
        <p:sp>
          <p:nvSpPr>
            <p:cNvPr id="121" name="Hình tự do: Hình 120">
              <a:extLst>
                <a:ext uri="{FF2B5EF4-FFF2-40B4-BE49-F238E27FC236}">
                  <a16:creationId xmlns:a16="http://schemas.microsoft.com/office/drawing/2014/main" id="{052231A7-DA81-41D6-88A7-7C292AE2780A}"/>
                </a:ext>
              </a:extLst>
            </p:cNvPr>
            <p:cNvSpPr/>
            <p:nvPr/>
          </p:nvSpPr>
          <p:spPr>
            <a:xfrm>
              <a:off x="4964122" y="1193086"/>
              <a:ext cx="2255591" cy="1989229"/>
            </a:xfrm>
            <a:custGeom>
              <a:avLst/>
              <a:gdLst>
                <a:gd name="connsiteX0" fmla="*/ 57825 w 2255591"/>
                <a:gd name="connsiteY0" fmla="*/ 1989229 h 1989229"/>
                <a:gd name="connsiteX1" fmla="*/ 1028 w 2255591"/>
                <a:gd name="connsiteY1" fmla="*/ 1942605 h 1989229"/>
                <a:gd name="connsiteX2" fmla="*/ 46805 w 2255591"/>
                <a:gd name="connsiteY2" fmla="*/ 1874788 h 1989229"/>
                <a:gd name="connsiteX3" fmla="*/ 1171720 w 2255591"/>
                <a:gd name="connsiteY3" fmla="*/ 1240699 h 1989229"/>
                <a:gd name="connsiteX4" fmla="*/ 1409927 w 2255591"/>
                <a:gd name="connsiteY4" fmla="*/ 985537 h 1989229"/>
                <a:gd name="connsiteX5" fmla="*/ 1622704 w 2255591"/>
                <a:gd name="connsiteY5" fmla="*/ 715964 h 1989229"/>
                <a:gd name="connsiteX6" fmla="*/ 2152525 w 2255591"/>
                <a:gd name="connsiteY6" fmla="*/ 22535 h 1989229"/>
                <a:gd name="connsiteX7" fmla="*/ 2233057 w 2255591"/>
                <a:gd name="connsiteY7" fmla="*/ 11514 h 1989229"/>
                <a:gd name="connsiteX8" fmla="*/ 2244077 w 2255591"/>
                <a:gd name="connsiteY8" fmla="*/ 92047 h 1989229"/>
                <a:gd name="connsiteX9" fmla="*/ 1714257 w 2255591"/>
                <a:gd name="connsiteY9" fmla="*/ 785477 h 1989229"/>
                <a:gd name="connsiteX10" fmla="*/ 1498090 w 2255591"/>
                <a:gd name="connsiteY10" fmla="*/ 1059288 h 1989229"/>
                <a:gd name="connsiteX11" fmla="*/ 1251405 w 2255591"/>
                <a:gd name="connsiteY11" fmla="*/ 1322927 h 1989229"/>
                <a:gd name="connsiteX12" fmla="*/ 708021 w 2255591"/>
                <a:gd name="connsiteY12" fmla="*/ 1740849 h 1989229"/>
                <a:gd name="connsiteX13" fmla="*/ 68845 w 2255591"/>
                <a:gd name="connsiteY13" fmla="*/ 1987534 h 1989229"/>
                <a:gd name="connsiteX14" fmla="*/ 57825 w 2255591"/>
                <a:gd name="connsiteY14" fmla="*/ 1989229 h 198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5591" h="1989229">
                  <a:moveTo>
                    <a:pt x="57825" y="1989229"/>
                  </a:moveTo>
                  <a:cubicBezTo>
                    <a:pt x="30698" y="1989229"/>
                    <a:pt x="6962" y="1969732"/>
                    <a:pt x="1028" y="1942605"/>
                  </a:cubicBezTo>
                  <a:cubicBezTo>
                    <a:pt x="-4906" y="1911240"/>
                    <a:pt x="15439" y="1881570"/>
                    <a:pt x="46805" y="1874788"/>
                  </a:cubicBezTo>
                  <a:cubicBezTo>
                    <a:pt x="429971" y="1800189"/>
                    <a:pt x="819071" y="1581479"/>
                    <a:pt x="1171720" y="1240699"/>
                  </a:cubicBezTo>
                  <a:cubicBezTo>
                    <a:pt x="1254796" y="1160166"/>
                    <a:pt x="1335329" y="1074547"/>
                    <a:pt x="1409927" y="985537"/>
                  </a:cubicBezTo>
                  <a:cubicBezTo>
                    <a:pt x="1483679" y="898222"/>
                    <a:pt x="1554039" y="805822"/>
                    <a:pt x="1622704" y="715964"/>
                  </a:cubicBezTo>
                  <a:lnTo>
                    <a:pt x="2152525" y="22535"/>
                  </a:lnTo>
                  <a:cubicBezTo>
                    <a:pt x="2172022" y="-2897"/>
                    <a:pt x="2207626" y="-7135"/>
                    <a:pt x="2233057" y="11514"/>
                  </a:cubicBezTo>
                  <a:cubicBezTo>
                    <a:pt x="2258489" y="31012"/>
                    <a:pt x="2262727" y="66616"/>
                    <a:pt x="2244077" y="92047"/>
                  </a:cubicBezTo>
                  <a:lnTo>
                    <a:pt x="1714257" y="785477"/>
                  </a:lnTo>
                  <a:cubicBezTo>
                    <a:pt x="1644744" y="876182"/>
                    <a:pt x="1573536" y="970278"/>
                    <a:pt x="1498090" y="1059288"/>
                  </a:cubicBezTo>
                  <a:cubicBezTo>
                    <a:pt x="1420948" y="1150841"/>
                    <a:pt x="1337872" y="1239851"/>
                    <a:pt x="1251405" y="1322927"/>
                  </a:cubicBezTo>
                  <a:cubicBezTo>
                    <a:pt x="1077624" y="1490774"/>
                    <a:pt x="894518" y="1631495"/>
                    <a:pt x="708021" y="1740849"/>
                  </a:cubicBezTo>
                  <a:cubicBezTo>
                    <a:pt x="498636" y="1862920"/>
                    <a:pt x="283317" y="1945996"/>
                    <a:pt x="68845" y="1987534"/>
                  </a:cubicBezTo>
                  <a:cubicBezTo>
                    <a:pt x="64607" y="1989229"/>
                    <a:pt x="61216" y="1989229"/>
                    <a:pt x="57825" y="1989229"/>
                  </a:cubicBezTo>
                  <a:close/>
                </a:path>
              </a:pathLst>
            </a:custGeom>
            <a:solidFill>
              <a:srgbClr val="535831"/>
            </a:solidFill>
            <a:ln w="8476" cap="flat">
              <a:noFill/>
              <a:prstDash val="solid"/>
              <a:miter/>
            </a:ln>
          </p:spPr>
          <p:txBody>
            <a:bodyPr rtlCol="0" anchor="ctr"/>
            <a:lstStyle/>
            <a:p>
              <a:endParaRPr lang="en-US"/>
            </a:p>
          </p:txBody>
        </p:sp>
        <p:grpSp>
          <p:nvGrpSpPr>
            <p:cNvPr id="122" name="Đồ họa 3">
              <a:extLst>
                <a:ext uri="{FF2B5EF4-FFF2-40B4-BE49-F238E27FC236}">
                  <a16:creationId xmlns:a16="http://schemas.microsoft.com/office/drawing/2014/main" id="{853D26A6-740B-4EF8-BCEF-C497701DCB8E}"/>
                </a:ext>
              </a:extLst>
            </p:cNvPr>
            <p:cNvGrpSpPr/>
            <p:nvPr/>
          </p:nvGrpSpPr>
          <p:grpSpPr>
            <a:xfrm>
              <a:off x="6409742" y="240750"/>
              <a:ext cx="1514687" cy="1460686"/>
              <a:chOff x="6409742" y="240750"/>
              <a:chExt cx="1514687" cy="1460686"/>
            </a:xfrm>
          </p:grpSpPr>
          <p:sp>
            <p:nvSpPr>
              <p:cNvPr id="128" name="Hình tự do: Hình 127">
                <a:extLst>
                  <a:ext uri="{FF2B5EF4-FFF2-40B4-BE49-F238E27FC236}">
                    <a16:creationId xmlns:a16="http://schemas.microsoft.com/office/drawing/2014/main" id="{3FFA9281-2EEB-4042-AEBB-3FA09529113C}"/>
                  </a:ext>
                </a:extLst>
              </p:cNvPr>
              <p:cNvSpPr/>
              <p:nvPr/>
            </p:nvSpPr>
            <p:spPr>
              <a:xfrm>
                <a:off x="6917120" y="240750"/>
                <a:ext cx="502474" cy="767180"/>
              </a:xfrm>
              <a:custGeom>
                <a:avLst/>
                <a:gdLst>
                  <a:gd name="connsiteX0" fmla="*/ 134253 w 502474"/>
                  <a:gd name="connsiteY0" fmla="*/ 38147 h 767180"/>
                  <a:gd name="connsiteX1" fmla="*/ 251237 w 502474"/>
                  <a:gd name="connsiteY1" fmla="*/ 767181 h 767180"/>
                  <a:gd name="connsiteX2" fmla="*/ 368221 w 502474"/>
                  <a:gd name="connsiteY2" fmla="*/ 38147 h 767180"/>
                  <a:gd name="connsiteX3" fmla="*/ 134253 w 502474"/>
                  <a:gd name="connsiteY3" fmla="*/ 38147 h 767180"/>
                </a:gdLst>
                <a:ahLst/>
                <a:cxnLst>
                  <a:cxn ang="0">
                    <a:pos x="connsiteX0" y="connsiteY0"/>
                  </a:cxn>
                  <a:cxn ang="0">
                    <a:pos x="connsiteX1" y="connsiteY1"/>
                  </a:cxn>
                  <a:cxn ang="0">
                    <a:pos x="connsiteX2" y="connsiteY2"/>
                  </a:cxn>
                  <a:cxn ang="0">
                    <a:pos x="connsiteX3" y="connsiteY3"/>
                  </a:cxn>
                </a:cxnLst>
                <a:rect l="l" t="t" r="r" b="b"/>
                <a:pathLst>
                  <a:path w="502474" h="767180">
                    <a:moveTo>
                      <a:pt x="134253" y="38147"/>
                    </a:moveTo>
                    <a:cubicBezTo>
                      <a:pt x="6248" y="138177"/>
                      <a:pt x="-134472" y="360278"/>
                      <a:pt x="251237" y="767181"/>
                    </a:cubicBezTo>
                    <a:cubicBezTo>
                      <a:pt x="636947" y="359430"/>
                      <a:pt x="496226" y="138177"/>
                      <a:pt x="368221" y="38147"/>
                    </a:cubicBezTo>
                    <a:cubicBezTo>
                      <a:pt x="302947" y="-12716"/>
                      <a:pt x="199527" y="-12716"/>
                      <a:pt x="134253" y="38147"/>
                    </a:cubicBezTo>
                    <a:close/>
                  </a:path>
                </a:pathLst>
              </a:custGeom>
              <a:solidFill>
                <a:srgbClr val="E39ACA"/>
              </a:solidFill>
              <a:ln w="8476" cap="flat">
                <a:noFill/>
                <a:prstDash val="solid"/>
                <a:miter/>
              </a:ln>
            </p:spPr>
            <p:txBody>
              <a:bodyPr rtlCol="0" anchor="ctr"/>
              <a:lstStyle/>
              <a:p>
                <a:endParaRPr lang="en-US"/>
              </a:p>
            </p:txBody>
          </p:sp>
          <p:sp>
            <p:nvSpPr>
              <p:cNvPr id="129" name="Hình tự do: Hình 128">
                <a:extLst>
                  <a:ext uri="{FF2B5EF4-FFF2-40B4-BE49-F238E27FC236}">
                    <a16:creationId xmlns:a16="http://schemas.microsoft.com/office/drawing/2014/main" id="{1A88E7A3-EFCE-4A3B-8ABC-EBA709049F75}"/>
                  </a:ext>
                </a:extLst>
              </p:cNvPr>
              <p:cNvSpPr/>
              <p:nvPr/>
            </p:nvSpPr>
            <p:spPr>
              <a:xfrm>
                <a:off x="6409742" y="619133"/>
                <a:ext cx="739965" cy="511056"/>
              </a:xfrm>
              <a:custGeom>
                <a:avLst/>
                <a:gdLst>
                  <a:gd name="connsiteX0" fmla="*/ 10085 w 739965"/>
                  <a:gd name="connsiteY0" fmla="*/ 285377 h 511056"/>
                  <a:gd name="connsiteX1" fmla="*/ 739965 w 739965"/>
                  <a:gd name="connsiteY1" fmla="*/ 399818 h 511056"/>
                  <a:gd name="connsiteX2" fmla="*/ 82140 w 739965"/>
                  <a:gd name="connsiteY2" fmla="*/ 63276 h 511056"/>
                  <a:gd name="connsiteX3" fmla="*/ 10085 w 739965"/>
                  <a:gd name="connsiteY3" fmla="*/ 285377 h 511056"/>
                </a:gdLst>
                <a:ahLst/>
                <a:cxnLst>
                  <a:cxn ang="0">
                    <a:pos x="connsiteX0" y="connsiteY0"/>
                  </a:cxn>
                  <a:cxn ang="0">
                    <a:pos x="connsiteX1" y="connsiteY1"/>
                  </a:cxn>
                  <a:cxn ang="0">
                    <a:pos x="connsiteX2" y="connsiteY2"/>
                  </a:cxn>
                  <a:cxn ang="0">
                    <a:pos x="connsiteX3" y="connsiteY3"/>
                  </a:cxn>
                </a:cxnLst>
                <a:rect l="l" t="t" r="r" b="b"/>
                <a:pathLst>
                  <a:path w="739965" h="511056">
                    <a:moveTo>
                      <a:pt x="10085" y="285377"/>
                    </a:moveTo>
                    <a:cubicBezTo>
                      <a:pt x="65186" y="437965"/>
                      <a:pt x="233033" y="640569"/>
                      <a:pt x="739965" y="399818"/>
                    </a:cubicBezTo>
                    <a:cubicBezTo>
                      <a:pt x="471240" y="-92704"/>
                      <a:pt x="216926" y="-27430"/>
                      <a:pt x="82140" y="63276"/>
                    </a:cubicBezTo>
                    <a:cubicBezTo>
                      <a:pt x="14323" y="109052"/>
                      <a:pt x="-17890" y="208235"/>
                      <a:pt x="10085" y="285377"/>
                    </a:cubicBezTo>
                    <a:close/>
                  </a:path>
                </a:pathLst>
              </a:custGeom>
              <a:solidFill>
                <a:srgbClr val="E39ACA"/>
              </a:solidFill>
              <a:ln w="8476" cap="flat">
                <a:noFill/>
                <a:prstDash val="solid"/>
                <a:miter/>
              </a:ln>
            </p:spPr>
            <p:txBody>
              <a:bodyPr rtlCol="0" anchor="ctr"/>
              <a:lstStyle/>
              <a:p>
                <a:endParaRPr lang="en-US"/>
              </a:p>
            </p:txBody>
          </p:sp>
          <p:sp>
            <p:nvSpPr>
              <p:cNvPr id="130" name="Hình tự do: Hình 129">
                <a:extLst>
                  <a:ext uri="{FF2B5EF4-FFF2-40B4-BE49-F238E27FC236}">
                    <a16:creationId xmlns:a16="http://schemas.microsoft.com/office/drawing/2014/main" id="{26421B18-388C-4E11-811B-FBBEDEEDDE0E}"/>
                  </a:ext>
                </a:extLst>
              </p:cNvPr>
              <p:cNvSpPr/>
              <p:nvPr/>
            </p:nvSpPr>
            <p:spPr>
              <a:xfrm>
                <a:off x="6614297" y="1040144"/>
                <a:ext cx="552056" cy="658749"/>
              </a:xfrm>
              <a:custGeom>
                <a:avLst/>
                <a:gdLst>
                  <a:gd name="connsiteX0" fmla="*/ 204802 w 552056"/>
                  <a:gd name="connsiteY0" fmla="*/ 658673 h 658749"/>
                  <a:gd name="connsiteX1" fmla="*/ 538801 w 552056"/>
                  <a:gd name="connsiteY1" fmla="*/ 0 h 658749"/>
                  <a:gd name="connsiteX2" fmla="*/ 15762 w 552056"/>
                  <a:gd name="connsiteY2" fmla="*/ 521344 h 658749"/>
                  <a:gd name="connsiteX3" fmla="*/ 204802 w 552056"/>
                  <a:gd name="connsiteY3" fmla="*/ 658673 h 658749"/>
                </a:gdLst>
                <a:ahLst/>
                <a:cxnLst>
                  <a:cxn ang="0">
                    <a:pos x="connsiteX0" y="connsiteY0"/>
                  </a:cxn>
                  <a:cxn ang="0">
                    <a:pos x="connsiteX1" y="connsiteY1"/>
                  </a:cxn>
                  <a:cxn ang="0">
                    <a:pos x="connsiteX2" y="connsiteY2"/>
                  </a:cxn>
                  <a:cxn ang="0">
                    <a:pos x="connsiteX3" y="connsiteY3"/>
                  </a:cxn>
                </a:cxnLst>
                <a:rect l="l" t="t" r="r" b="b"/>
                <a:pathLst>
                  <a:path w="552056" h="658749">
                    <a:moveTo>
                      <a:pt x="204802" y="658673"/>
                    </a:moveTo>
                    <a:cubicBezTo>
                      <a:pt x="367563" y="652739"/>
                      <a:pt x="611704" y="556100"/>
                      <a:pt x="538801" y="0"/>
                    </a:cubicBezTo>
                    <a:cubicBezTo>
                      <a:pt x="-12213" y="103421"/>
                      <a:pt x="-29167" y="365364"/>
                      <a:pt x="15762" y="521344"/>
                    </a:cubicBezTo>
                    <a:cubicBezTo>
                      <a:pt x="39498" y="600181"/>
                      <a:pt x="122573" y="661216"/>
                      <a:pt x="204802" y="658673"/>
                    </a:cubicBezTo>
                    <a:close/>
                  </a:path>
                </a:pathLst>
              </a:custGeom>
              <a:solidFill>
                <a:srgbClr val="E39ACA"/>
              </a:solidFill>
              <a:ln w="8476" cap="flat">
                <a:noFill/>
                <a:prstDash val="solid"/>
                <a:miter/>
              </a:ln>
            </p:spPr>
            <p:txBody>
              <a:bodyPr rtlCol="0" anchor="ctr"/>
              <a:lstStyle/>
              <a:p>
                <a:endParaRPr lang="en-US"/>
              </a:p>
            </p:txBody>
          </p:sp>
          <p:sp>
            <p:nvSpPr>
              <p:cNvPr id="131" name="Hình tự do: Hình 130">
                <a:extLst>
                  <a:ext uri="{FF2B5EF4-FFF2-40B4-BE49-F238E27FC236}">
                    <a16:creationId xmlns:a16="http://schemas.microsoft.com/office/drawing/2014/main" id="{EE0EA65A-723D-4771-B3CC-2F1741C6E362}"/>
                  </a:ext>
                </a:extLst>
              </p:cNvPr>
              <p:cNvSpPr/>
              <p:nvPr/>
            </p:nvSpPr>
            <p:spPr>
              <a:xfrm>
                <a:off x="7162159" y="1042687"/>
                <a:ext cx="551779" cy="658749"/>
              </a:xfrm>
              <a:custGeom>
                <a:avLst/>
                <a:gdLst>
                  <a:gd name="connsiteX0" fmla="*/ 536018 w 551779"/>
                  <a:gd name="connsiteY0" fmla="*/ 521344 h 658749"/>
                  <a:gd name="connsiteX1" fmla="*/ 12979 w 551779"/>
                  <a:gd name="connsiteY1" fmla="*/ 0 h 658749"/>
                  <a:gd name="connsiteX2" fmla="*/ 346978 w 551779"/>
                  <a:gd name="connsiteY2" fmla="*/ 658673 h 658749"/>
                  <a:gd name="connsiteX3" fmla="*/ 536018 w 551779"/>
                  <a:gd name="connsiteY3" fmla="*/ 521344 h 658749"/>
                </a:gdLst>
                <a:ahLst/>
                <a:cxnLst>
                  <a:cxn ang="0">
                    <a:pos x="connsiteX0" y="connsiteY0"/>
                  </a:cxn>
                  <a:cxn ang="0">
                    <a:pos x="connsiteX1" y="connsiteY1"/>
                  </a:cxn>
                  <a:cxn ang="0">
                    <a:pos x="connsiteX2" y="connsiteY2"/>
                  </a:cxn>
                  <a:cxn ang="0">
                    <a:pos x="connsiteX3" y="connsiteY3"/>
                  </a:cxn>
                </a:cxnLst>
                <a:rect l="l" t="t" r="r" b="b"/>
                <a:pathLst>
                  <a:path w="551779" h="658749">
                    <a:moveTo>
                      <a:pt x="536018" y="521344"/>
                    </a:moveTo>
                    <a:cubicBezTo>
                      <a:pt x="580947" y="365364"/>
                      <a:pt x="563993" y="102573"/>
                      <a:pt x="12979" y="0"/>
                    </a:cubicBezTo>
                    <a:cubicBezTo>
                      <a:pt x="-59077" y="556100"/>
                      <a:pt x="185065" y="652739"/>
                      <a:pt x="346978" y="658673"/>
                    </a:cubicBezTo>
                    <a:cubicBezTo>
                      <a:pt x="430054" y="661216"/>
                      <a:pt x="513978" y="600181"/>
                      <a:pt x="536018" y="521344"/>
                    </a:cubicBezTo>
                    <a:close/>
                  </a:path>
                </a:pathLst>
              </a:custGeom>
              <a:solidFill>
                <a:srgbClr val="E39ACA"/>
              </a:solidFill>
              <a:ln w="8476" cap="flat">
                <a:noFill/>
                <a:prstDash val="solid"/>
                <a:miter/>
              </a:ln>
            </p:spPr>
            <p:txBody>
              <a:bodyPr rtlCol="0" anchor="ctr"/>
              <a:lstStyle/>
              <a:p>
                <a:endParaRPr lang="en-US"/>
              </a:p>
            </p:txBody>
          </p:sp>
          <p:sp>
            <p:nvSpPr>
              <p:cNvPr id="132" name="Hình tự do: Hình 131">
                <a:extLst>
                  <a:ext uri="{FF2B5EF4-FFF2-40B4-BE49-F238E27FC236}">
                    <a16:creationId xmlns:a16="http://schemas.microsoft.com/office/drawing/2014/main" id="{EA120011-F578-452F-AECA-9BB9B432640E}"/>
                  </a:ext>
                </a:extLst>
              </p:cNvPr>
              <p:cNvSpPr/>
              <p:nvPr/>
            </p:nvSpPr>
            <p:spPr>
              <a:xfrm>
                <a:off x="7184463" y="623371"/>
                <a:ext cx="739965" cy="511056"/>
              </a:xfrm>
              <a:custGeom>
                <a:avLst/>
                <a:gdLst>
                  <a:gd name="connsiteX0" fmla="*/ 657825 w 739965"/>
                  <a:gd name="connsiteY0" fmla="*/ 63276 h 511056"/>
                  <a:gd name="connsiteX1" fmla="*/ 0 w 739965"/>
                  <a:gd name="connsiteY1" fmla="*/ 399818 h 511056"/>
                  <a:gd name="connsiteX2" fmla="*/ 729881 w 739965"/>
                  <a:gd name="connsiteY2" fmla="*/ 285377 h 511056"/>
                  <a:gd name="connsiteX3" fmla="*/ 657825 w 739965"/>
                  <a:gd name="connsiteY3" fmla="*/ 63276 h 511056"/>
                </a:gdLst>
                <a:ahLst/>
                <a:cxnLst>
                  <a:cxn ang="0">
                    <a:pos x="connsiteX0" y="connsiteY0"/>
                  </a:cxn>
                  <a:cxn ang="0">
                    <a:pos x="connsiteX1" y="connsiteY1"/>
                  </a:cxn>
                  <a:cxn ang="0">
                    <a:pos x="connsiteX2" y="connsiteY2"/>
                  </a:cxn>
                  <a:cxn ang="0">
                    <a:pos x="connsiteX3" y="connsiteY3"/>
                  </a:cxn>
                </a:cxnLst>
                <a:rect l="l" t="t" r="r" b="b"/>
                <a:pathLst>
                  <a:path w="739965" h="511056">
                    <a:moveTo>
                      <a:pt x="657825" y="63276"/>
                    </a:moveTo>
                    <a:cubicBezTo>
                      <a:pt x="523039" y="-27430"/>
                      <a:pt x="268725" y="-92704"/>
                      <a:pt x="0" y="399818"/>
                    </a:cubicBezTo>
                    <a:cubicBezTo>
                      <a:pt x="506932" y="640569"/>
                      <a:pt x="673932" y="437965"/>
                      <a:pt x="729881" y="285377"/>
                    </a:cubicBezTo>
                    <a:cubicBezTo>
                      <a:pt x="757855" y="207387"/>
                      <a:pt x="725642" y="109052"/>
                      <a:pt x="657825" y="63276"/>
                    </a:cubicBezTo>
                    <a:close/>
                  </a:path>
                </a:pathLst>
              </a:custGeom>
              <a:solidFill>
                <a:srgbClr val="E39ACA"/>
              </a:solidFill>
              <a:ln w="8476" cap="flat">
                <a:noFill/>
                <a:prstDash val="solid"/>
                <a:miter/>
              </a:ln>
            </p:spPr>
            <p:txBody>
              <a:bodyPr rtlCol="0" anchor="ctr"/>
              <a:lstStyle/>
              <a:p>
                <a:endParaRPr lang="en-US"/>
              </a:p>
            </p:txBody>
          </p:sp>
          <p:sp>
            <p:nvSpPr>
              <p:cNvPr id="133" name="Hình tự do: Hình 132">
                <a:extLst>
                  <a:ext uri="{FF2B5EF4-FFF2-40B4-BE49-F238E27FC236}">
                    <a16:creationId xmlns:a16="http://schemas.microsoft.com/office/drawing/2014/main" id="{2F7E7339-C3A3-40E3-926A-CD2FD67F5889}"/>
                  </a:ext>
                </a:extLst>
              </p:cNvPr>
              <p:cNvSpPr/>
              <p:nvPr/>
            </p:nvSpPr>
            <p:spPr>
              <a:xfrm>
                <a:off x="7017605" y="534059"/>
                <a:ext cx="300117" cy="459460"/>
              </a:xfrm>
              <a:custGeom>
                <a:avLst/>
                <a:gdLst>
                  <a:gd name="connsiteX0" fmla="*/ 80391 w 300117"/>
                  <a:gd name="connsiteY0" fmla="*/ 22888 h 459460"/>
                  <a:gd name="connsiteX1" fmla="*/ 149904 w 300117"/>
                  <a:gd name="connsiteY1" fmla="*/ 459461 h 459460"/>
                  <a:gd name="connsiteX2" fmla="*/ 219416 w 300117"/>
                  <a:gd name="connsiteY2" fmla="*/ 22888 h 459460"/>
                  <a:gd name="connsiteX3" fmla="*/ 80391 w 300117"/>
                  <a:gd name="connsiteY3" fmla="*/ 22888 h 459460"/>
                </a:gdLst>
                <a:ahLst/>
                <a:cxnLst>
                  <a:cxn ang="0">
                    <a:pos x="connsiteX0" y="connsiteY0"/>
                  </a:cxn>
                  <a:cxn ang="0">
                    <a:pos x="connsiteX1" y="connsiteY1"/>
                  </a:cxn>
                  <a:cxn ang="0">
                    <a:pos x="connsiteX2" y="connsiteY2"/>
                  </a:cxn>
                  <a:cxn ang="0">
                    <a:pos x="connsiteX3" y="connsiteY3"/>
                  </a:cxn>
                </a:cxnLst>
                <a:rect l="l" t="t" r="r" b="b"/>
                <a:pathLst>
                  <a:path w="300117" h="459460">
                    <a:moveTo>
                      <a:pt x="80391" y="22888"/>
                    </a:moveTo>
                    <a:cubicBezTo>
                      <a:pt x="4097" y="83076"/>
                      <a:pt x="-80674" y="215319"/>
                      <a:pt x="149904" y="459461"/>
                    </a:cubicBezTo>
                    <a:cubicBezTo>
                      <a:pt x="380482" y="216167"/>
                      <a:pt x="296558" y="83076"/>
                      <a:pt x="219416" y="22888"/>
                    </a:cubicBezTo>
                    <a:cubicBezTo>
                      <a:pt x="181269" y="-7629"/>
                      <a:pt x="119386" y="-7629"/>
                      <a:pt x="80391" y="22888"/>
                    </a:cubicBezTo>
                    <a:close/>
                  </a:path>
                </a:pathLst>
              </a:custGeom>
              <a:solidFill>
                <a:srgbClr val="CD8CB7"/>
              </a:solidFill>
              <a:ln w="8476" cap="flat">
                <a:noFill/>
                <a:prstDash val="solid"/>
                <a:miter/>
              </a:ln>
            </p:spPr>
            <p:txBody>
              <a:bodyPr rtlCol="0" anchor="ctr"/>
              <a:lstStyle/>
              <a:p>
                <a:endParaRPr lang="en-US"/>
              </a:p>
            </p:txBody>
          </p:sp>
          <p:sp>
            <p:nvSpPr>
              <p:cNvPr id="134" name="Hình tự do: Hình 133">
                <a:extLst>
                  <a:ext uri="{FF2B5EF4-FFF2-40B4-BE49-F238E27FC236}">
                    <a16:creationId xmlns:a16="http://schemas.microsoft.com/office/drawing/2014/main" id="{247FBAD0-9E37-4C52-83E4-BF4B253492DA}"/>
                  </a:ext>
                </a:extLst>
              </p:cNvPr>
              <p:cNvSpPr/>
              <p:nvPr/>
            </p:nvSpPr>
            <p:spPr>
              <a:xfrm>
                <a:off x="6713795" y="760099"/>
                <a:ext cx="442693" cy="305946"/>
              </a:xfrm>
              <a:custGeom>
                <a:avLst/>
                <a:gdLst>
                  <a:gd name="connsiteX0" fmla="*/ 6122 w 442693"/>
                  <a:gd name="connsiteY0" fmla="*/ 170689 h 305946"/>
                  <a:gd name="connsiteX1" fmla="*/ 442694 w 442693"/>
                  <a:gd name="connsiteY1" fmla="*/ 239354 h 305946"/>
                  <a:gd name="connsiteX2" fmla="*/ 49355 w 442693"/>
                  <a:gd name="connsiteY2" fmla="*/ 38446 h 305946"/>
                  <a:gd name="connsiteX3" fmla="*/ 6122 w 442693"/>
                  <a:gd name="connsiteY3" fmla="*/ 170689 h 305946"/>
                </a:gdLst>
                <a:ahLst/>
                <a:cxnLst>
                  <a:cxn ang="0">
                    <a:pos x="connsiteX0" y="connsiteY0"/>
                  </a:cxn>
                  <a:cxn ang="0">
                    <a:pos x="connsiteX1" y="connsiteY1"/>
                  </a:cxn>
                  <a:cxn ang="0">
                    <a:pos x="connsiteX2" y="connsiteY2"/>
                  </a:cxn>
                  <a:cxn ang="0">
                    <a:pos x="connsiteX3" y="connsiteY3"/>
                  </a:cxn>
                </a:cxnLst>
                <a:rect l="l" t="t" r="r" b="b"/>
                <a:pathLst>
                  <a:path w="442693" h="305946">
                    <a:moveTo>
                      <a:pt x="6122" y="170689"/>
                    </a:moveTo>
                    <a:cubicBezTo>
                      <a:pt x="39183" y="262242"/>
                      <a:pt x="139213" y="383465"/>
                      <a:pt x="442694" y="239354"/>
                    </a:cubicBezTo>
                    <a:cubicBezTo>
                      <a:pt x="282477" y="-55650"/>
                      <a:pt x="129888" y="-16655"/>
                      <a:pt x="49355" y="38446"/>
                    </a:cubicBezTo>
                    <a:cubicBezTo>
                      <a:pt x="8665" y="65573"/>
                      <a:pt x="-10833" y="124913"/>
                      <a:pt x="6122" y="170689"/>
                    </a:cubicBezTo>
                    <a:close/>
                  </a:path>
                </a:pathLst>
              </a:custGeom>
              <a:solidFill>
                <a:srgbClr val="CD8CB7"/>
              </a:solidFill>
              <a:ln w="8476" cap="flat">
                <a:noFill/>
                <a:prstDash val="solid"/>
                <a:miter/>
              </a:ln>
            </p:spPr>
            <p:txBody>
              <a:bodyPr rtlCol="0" anchor="ctr"/>
              <a:lstStyle/>
              <a:p>
                <a:endParaRPr lang="en-US"/>
              </a:p>
            </p:txBody>
          </p:sp>
          <p:sp>
            <p:nvSpPr>
              <p:cNvPr id="135" name="Hình tự do: Hình 134">
                <a:extLst>
                  <a:ext uri="{FF2B5EF4-FFF2-40B4-BE49-F238E27FC236}">
                    <a16:creationId xmlns:a16="http://schemas.microsoft.com/office/drawing/2014/main" id="{17CEC54A-DA9B-4DCA-A88D-0C0D52C40E0D}"/>
                  </a:ext>
                </a:extLst>
              </p:cNvPr>
              <p:cNvSpPr/>
              <p:nvPr/>
            </p:nvSpPr>
            <p:spPr>
              <a:xfrm>
                <a:off x="6836677" y="1012169"/>
                <a:ext cx="330170" cy="394243"/>
              </a:xfrm>
              <a:custGeom>
                <a:avLst/>
                <a:gdLst>
                  <a:gd name="connsiteX0" fmla="*/ 122294 w 330170"/>
                  <a:gd name="connsiteY0" fmla="*/ 394187 h 394243"/>
                  <a:gd name="connsiteX1" fmla="*/ 322355 w 330170"/>
                  <a:gd name="connsiteY1" fmla="*/ 0 h 394243"/>
                  <a:gd name="connsiteX2" fmla="*/ 9549 w 330170"/>
                  <a:gd name="connsiteY2" fmla="*/ 311958 h 394243"/>
                  <a:gd name="connsiteX3" fmla="*/ 122294 w 330170"/>
                  <a:gd name="connsiteY3" fmla="*/ 394187 h 394243"/>
                </a:gdLst>
                <a:ahLst/>
                <a:cxnLst>
                  <a:cxn ang="0">
                    <a:pos x="connsiteX0" y="connsiteY0"/>
                  </a:cxn>
                  <a:cxn ang="0">
                    <a:pos x="connsiteX1" y="connsiteY1"/>
                  </a:cxn>
                  <a:cxn ang="0">
                    <a:pos x="connsiteX2" y="connsiteY2"/>
                  </a:cxn>
                  <a:cxn ang="0">
                    <a:pos x="connsiteX3" y="connsiteY3"/>
                  </a:cxn>
                </a:cxnLst>
                <a:rect l="l" t="t" r="r" b="b"/>
                <a:pathLst>
                  <a:path w="330170" h="394243">
                    <a:moveTo>
                      <a:pt x="122294" y="394187"/>
                    </a:moveTo>
                    <a:cubicBezTo>
                      <a:pt x="219781" y="390796"/>
                      <a:pt x="365588" y="333151"/>
                      <a:pt x="322355" y="0"/>
                    </a:cubicBezTo>
                    <a:cubicBezTo>
                      <a:pt x="-7406" y="61883"/>
                      <a:pt x="-17578" y="218710"/>
                      <a:pt x="9549" y="311958"/>
                    </a:cubicBezTo>
                    <a:cubicBezTo>
                      <a:pt x="23112" y="359430"/>
                      <a:pt x="73127" y="395882"/>
                      <a:pt x="122294" y="394187"/>
                    </a:cubicBezTo>
                    <a:close/>
                  </a:path>
                </a:pathLst>
              </a:custGeom>
              <a:solidFill>
                <a:srgbClr val="CD8CB7"/>
              </a:solidFill>
              <a:ln w="8476" cap="flat">
                <a:noFill/>
                <a:prstDash val="solid"/>
                <a:miter/>
              </a:ln>
            </p:spPr>
            <p:txBody>
              <a:bodyPr rtlCol="0" anchor="ctr"/>
              <a:lstStyle/>
              <a:p>
                <a:endParaRPr lang="en-US"/>
              </a:p>
            </p:txBody>
          </p:sp>
          <p:sp>
            <p:nvSpPr>
              <p:cNvPr id="136" name="Hình tự do: Hình 135">
                <a:extLst>
                  <a:ext uri="{FF2B5EF4-FFF2-40B4-BE49-F238E27FC236}">
                    <a16:creationId xmlns:a16="http://schemas.microsoft.com/office/drawing/2014/main" id="{72F1A5C1-4354-49B0-8C2D-43DCF203E7D1}"/>
                  </a:ext>
                </a:extLst>
              </p:cNvPr>
              <p:cNvSpPr/>
              <p:nvPr/>
            </p:nvSpPr>
            <p:spPr>
              <a:xfrm>
                <a:off x="7163932" y="1013865"/>
                <a:ext cx="330169" cy="394243"/>
              </a:xfrm>
              <a:custGeom>
                <a:avLst/>
                <a:gdLst>
                  <a:gd name="connsiteX0" fmla="*/ 320621 w 330169"/>
                  <a:gd name="connsiteY0" fmla="*/ 311958 h 394243"/>
                  <a:gd name="connsiteX1" fmla="*/ 7815 w 330169"/>
                  <a:gd name="connsiteY1" fmla="*/ 0 h 394243"/>
                  <a:gd name="connsiteX2" fmla="*/ 207876 w 330169"/>
                  <a:gd name="connsiteY2" fmla="*/ 394187 h 394243"/>
                  <a:gd name="connsiteX3" fmla="*/ 320621 w 330169"/>
                  <a:gd name="connsiteY3" fmla="*/ 311958 h 394243"/>
                </a:gdLst>
                <a:ahLst/>
                <a:cxnLst>
                  <a:cxn ang="0">
                    <a:pos x="connsiteX0" y="connsiteY0"/>
                  </a:cxn>
                  <a:cxn ang="0">
                    <a:pos x="connsiteX1" y="connsiteY1"/>
                  </a:cxn>
                  <a:cxn ang="0">
                    <a:pos x="connsiteX2" y="connsiteY2"/>
                  </a:cxn>
                  <a:cxn ang="0">
                    <a:pos x="connsiteX3" y="connsiteY3"/>
                  </a:cxn>
                </a:cxnLst>
                <a:rect l="l" t="t" r="r" b="b"/>
                <a:pathLst>
                  <a:path w="330169" h="394243">
                    <a:moveTo>
                      <a:pt x="320621" y="311958"/>
                    </a:moveTo>
                    <a:cubicBezTo>
                      <a:pt x="347748" y="218710"/>
                      <a:pt x="337576" y="61883"/>
                      <a:pt x="7815" y="0"/>
                    </a:cubicBezTo>
                    <a:cubicBezTo>
                      <a:pt x="-35418" y="332304"/>
                      <a:pt x="110389" y="390796"/>
                      <a:pt x="207876" y="394187"/>
                    </a:cubicBezTo>
                    <a:cubicBezTo>
                      <a:pt x="257043" y="395882"/>
                      <a:pt x="307058" y="359430"/>
                      <a:pt x="320621" y="311958"/>
                    </a:cubicBezTo>
                    <a:close/>
                  </a:path>
                </a:pathLst>
              </a:custGeom>
              <a:solidFill>
                <a:srgbClr val="CD8CB7"/>
              </a:solidFill>
              <a:ln w="8476" cap="flat">
                <a:noFill/>
                <a:prstDash val="solid"/>
                <a:miter/>
              </a:ln>
            </p:spPr>
            <p:txBody>
              <a:bodyPr rtlCol="0" anchor="ctr"/>
              <a:lstStyle/>
              <a:p>
                <a:endParaRPr lang="en-US"/>
              </a:p>
            </p:txBody>
          </p:sp>
          <p:sp>
            <p:nvSpPr>
              <p:cNvPr id="137" name="Hình tự do: Hình 136">
                <a:extLst>
                  <a:ext uri="{FF2B5EF4-FFF2-40B4-BE49-F238E27FC236}">
                    <a16:creationId xmlns:a16="http://schemas.microsoft.com/office/drawing/2014/main" id="{0B5D3884-B59D-4074-833F-89F28E0F2226}"/>
                  </a:ext>
                </a:extLst>
              </p:cNvPr>
              <p:cNvSpPr/>
              <p:nvPr/>
            </p:nvSpPr>
            <p:spPr>
              <a:xfrm>
                <a:off x="7177681" y="762386"/>
                <a:ext cx="442339" cy="305354"/>
              </a:xfrm>
              <a:custGeom>
                <a:avLst/>
                <a:gdLst>
                  <a:gd name="connsiteX0" fmla="*/ 393339 w 442339"/>
                  <a:gd name="connsiteY0" fmla="*/ 37854 h 305354"/>
                  <a:gd name="connsiteX1" fmla="*/ 0 w 442339"/>
                  <a:gd name="connsiteY1" fmla="*/ 238762 h 305354"/>
                  <a:gd name="connsiteX2" fmla="*/ 436572 w 442339"/>
                  <a:gd name="connsiteY2" fmla="*/ 170098 h 305354"/>
                  <a:gd name="connsiteX3" fmla="*/ 393339 w 442339"/>
                  <a:gd name="connsiteY3" fmla="*/ 37854 h 305354"/>
                </a:gdLst>
                <a:ahLst/>
                <a:cxnLst>
                  <a:cxn ang="0">
                    <a:pos x="connsiteX0" y="connsiteY0"/>
                  </a:cxn>
                  <a:cxn ang="0">
                    <a:pos x="connsiteX1" y="connsiteY1"/>
                  </a:cxn>
                  <a:cxn ang="0">
                    <a:pos x="connsiteX2" y="connsiteY2"/>
                  </a:cxn>
                  <a:cxn ang="0">
                    <a:pos x="connsiteX3" y="connsiteY3"/>
                  </a:cxn>
                </a:cxnLst>
                <a:rect l="l" t="t" r="r" b="b"/>
                <a:pathLst>
                  <a:path w="442339" h="305354">
                    <a:moveTo>
                      <a:pt x="393339" y="37854"/>
                    </a:moveTo>
                    <a:cubicBezTo>
                      <a:pt x="312806" y="-16399"/>
                      <a:pt x="160218" y="-55394"/>
                      <a:pt x="0" y="238762"/>
                    </a:cubicBezTo>
                    <a:cubicBezTo>
                      <a:pt x="302634" y="382874"/>
                      <a:pt x="403512" y="261651"/>
                      <a:pt x="436572" y="170098"/>
                    </a:cubicBezTo>
                    <a:cubicBezTo>
                      <a:pt x="452679" y="124321"/>
                      <a:pt x="434029" y="65829"/>
                      <a:pt x="393339" y="37854"/>
                    </a:cubicBezTo>
                    <a:close/>
                  </a:path>
                </a:pathLst>
              </a:custGeom>
              <a:solidFill>
                <a:srgbClr val="CD8CB7"/>
              </a:solidFill>
              <a:ln w="8476" cap="flat">
                <a:noFill/>
                <a:prstDash val="solid"/>
                <a:miter/>
              </a:ln>
            </p:spPr>
            <p:txBody>
              <a:bodyPr rtlCol="0" anchor="ctr"/>
              <a:lstStyle/>
              <a:p>
                <a:endParaRPr lang="en-US"/>
              </a:p>
            </p:txBody>
          </p:sp>
          <p:sp>
            <p:nvSpPr>
              <p:cNvPr id="138" name="Hình tự do: Hình 137">
                <a:extLst>
                  <a:ext uri="{FF2B5EF4-FFF2-40B4-BE49-F238E27FC236}">
                    <a16:creationId xmlns:a16="http://schemas.microsoft.com/office/drawing/2014/main" id="{87CA4499-DF53-495E-8AA6-ABDA843B5F77}"/>
                  </a:ext>
                </a:extLst>
              </p:cNvPr>
              <p:cNvSpPr/>
              <p:nvPr/>
            </p:nvSpPr>
            <p:spPr>
              <a:xfrm>
                <a:off x="7014073" y="865515"/>
                <a:ext cx="308567" cy="308567"/>
              </a:xfrm>
              <a:custGeom>
                <a:avLst/>
                <a:gdLst>
                  <a:gd name="connsiteX0" fmla="*/ 308568 w 308567"/>
                  <a:gd name="connsiteY0" fmla="*/ 154284 h 308567"/>
                  <a:gd name="connsiteX1" fmla="*/ 154284 w 308567"/>
                  <a:gd name="connsiteY1" fmla="*/ 308568 h 308567"/>
                  <a:gd name="connsiteX2" fmla="*/ 0 w 308567"/>
                  <a:gd name="connsiteY2" fmla="*/ 154284 h 308567"/>
                  <a:gd name="connsiteX3" fmla="*/ 154284 w 308567"/>
                  <a:gd name="connsiteY3" fmla="*/ 0 h 308567"/>
                  <a:gd name="connsiteX4" fmla="*/ 308568 w 308567"/>
                  <a:gd name="connsiteY4" fmla="*/ 154284 h 308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567" h="308567">
                    <a:moveTo>
                      <a:pt x="308568" y="154284"/>
                    </a:moveTo>
                    <a:cubicBezTo>
                      <a:pt x="308568" y="239492"/>
                      <a:pt x="239492" y="308568"/>
                      <a:pt x="154284" y="308568"/>
                    </a:cubicBezTo>
                    <a:cubicBezTo>
                      <a:pt x="69075" y="308568"/>
                      <a:pt x="0" y="239492"/>
                      <a:pt x="0" y="154284"/>
                    </a:cubicBezTo>
                    <a:cubicBezTo>
                      <a:pt x="0" y="69075"/>
                      <a:pt x="69075" y="0"/>
                      <a:pt x="154284" y="0"/>
                    </a:cubicBezTo>
                    <a:cubicBezTo>
                      <a:pt x="239492" y="0"/>
                      <a:pt x="308568" y="69075"/>
                      <a:pt x="308568" y="154284"/>
                    </a:cubicBezTo>
                    <a:close/>
                  </a:path>
                </a:pathLst>
              </a:custGeom>
              <a:solidFill>
                <a:srgbClr val="7A556E"/>
              </a:solidFill>
              <a:ln w="8476" cap="flat">
                <a:noFill/>
                <a:prstDash val="solid"/>
                <a:miter/>
              </a:ln>
            </p:spPr>
            <p:txBody>
              <a:bodyPr rtlCol="0" anchor="ctr"/>
              <a:lstStyle/>
              <a:p>
                <a:endParaRPr lang="en-US"/>
              </a:p>
            </p:txBody>
          </p:sp>
          <p:sp>
            <p:nvSpPr>
              <p:cNvPr id="139" name="Hình tự do: Hình 138">
                <a:extLst>
                  <a:ext uri="{FF2B5EF4-FFF2-40B4-BE49-F238E27FC236}">
                    <a16:creationId xmlns:a16="http://schemas.microsoft.com/office/drawing/2014/main" id="{6C308626-A491-41FC-A35B-E1A98BF889C2}"/>
                  </a:ext>
                </a:extLst>
              </p:cNvPr>
              <p:cNvSpPr/>
              <p:nvPr/>
            </p:nvSpPr>
            <p:spPr>
              <a:xfrm>
                <a:off x="7051372" y="902814"/>
                <a:ext cx="233968" cy="233968"/>
              </a:xfrm>
              <a:custGeom>
                <a:avLst/>
                <a:gdLst>
                  <a:gd name="connsiteX0" fmla="*/ 233969 w 233968"/>
                  <a:gd name="connsiteY0" fmla="*/ 116984 h 233968"/>
                  <a:gd name="connsiteX1" fmla="*/ 116984 w 233968"/>
                  <a:gd name="connsiteY1" fmla="*/ 233969 h 233968"/>
                  <a:gd name="connsiteX2" fmla="*/ 0 w 233968"/>
                  <a:gd name="connsiteY2" fmla="*/ 116984 h 233968"/>
                  <a:gd name="connsiteX3" fmla="*/ 116984 w 233968"/>
                  <a:gd name="connsiteY3" fmla="*/ 0 h 233968"/>
                  <a:gd name="connsiteX4" fmla="*/ 233969 w 233968"/>
                  <a:gd name="connsiteY4" fmla="*/ 116984 h 233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968" h="233968">
                    <a:moveTo>
                      <a:pt x="233969" y="116984"/>
                    </a:moveTo>
                    <a:cubicBezTo>
                      <a:pt x="233969" y="181593"/>
                      <a:pt x="181593" y="233969"/>
                      <a:pt x="116984" y="233969"/>
                    </a:cubicBezTo>
                    <a:cubicBezTo>
                      <a:pt x="52376" y="233969"/>
                      <a:pt x="0" y="181593"/>
                      <a:pt x="0" y="116984"/>
                    </a:cubicBezTo>
                    <a:cubicBezTo>
                      <a:pt x="0" y="52376"/>
                      <a:pt x="52376" y="0"/>
                      <a:pt x="116984" y="0"/>
                    </a:cubicBezTo>
                    <a:cubicBezTo>
                      <a:pt x="181593" y="0"/>
                      <a:pt x="233969" y="52376"/>
                      <a:pt x="233969" y="116984"/>
                    </a:cubicBezTo>
                    <a:close/>
                  </a:path>
                </a:pathLst>
              </a:custGeom>
              <a:solidFill>
                <a:srgbClr val="EFCCCA"/>
              </a:solidFill>
              <a:ln w="8476" cap="flat">
                <a:noFill/>
                <a:prstDash val="solid"/>
                <a:miter/>
              </a:ln>
            </p:spPr>
            <p:txBody>
              <a:bodyPr rtlCol="0" anchor="ctr"/>
              <a:lstStyle/>
              <a:p>
                <a:endParaRPr lang="en-US"/>
              </a:p>
            </p:txBody>
          </p:sp>
          <p:sp>
            <p:nvSpPr>
              <p:cNvPr id="140" name="Hình tự do: Hình 139">
                <a:extLst>
                  <a:ext uri="{FF2B5EF4-FFF2-40B4-BE49-F238E27FC236}">
                    <a16:creationId xmlns:a16="http://schemas.microsoft.com/office/drawing/2014/main" id="{064D278B-CAC4-4200-9CC2-18D984CDA9DF}"/>
                  </a:ext>
                </a:extLst>
              </p:cNvPr>
              <p:cNvSpPr/>
              <p:nvPr/>
            </p:nvSpPr>
            <p:spPr>
              <a:xfrm>
                <a:off x="7153098" y="733271"/>
                <a:ext cx="30517" cy="228882"/>
              </a:xfrm>
              <a:custGeom>
                <a:avLst/>
                <a:gdLst>
                  <a:gd name="connsiteX0" fmla="*/ 30517 w 30517"/>
                  <a:gd name="connsiteY0" fmla="*/ 15259 h 228882"/>
                  <a:gd name="connsiteX1" fmla="*/ 15259 w 30517"/>
                  <a:gd name="connsiteY1" fmla="*/ 0 h 228882"/>
                  <a:gd name="connsiteX2" fmla="*/ 0 w 30517"/>
                  <a:gd name="connsiteY2" fmla="*/ 15259 h 228882"/>
                  <a:gd name="connsiteX3" fmla="*/ 10173 w 30517"/>
                  <a:gd name="connsiteY3" fmla="*/ 29670 h 228882"/>
                  <a:gd name="connsiteX4" fmla="*/ 10173 w 30517"/>
                  <a:gd name="connsiteY4" fmla="*/ 228883 h 228882"/>
                  <a:gd name="connsiteX5" fmla="*/ 20345 w 30517"/>
                  <a:gd name="connsiteY5" fmla="*/ 228883 h 228882"/>
                  <a:gd name="connsiteX6" fmla="*/ 20345 w 30517"/>
                  <a:gd name="connsiteY6" fmla="*/ 29670 h 228882"/>
                  <a:gd name="connsiteX7" fmla="*/ 30517 w 30517"/>
                  <a:gd name="connsiteY7" fmla="*/ 15259 h 22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517" h="228882">
                    <a:moveTo>
                      <a:pt x="30517" y="15259"/>
                    </a:moveTo>
                    <a:cubicBezTo>
                      <a:pt x="30517" y="6782"/>
                      <a:pt x="23736" y="0"/>
                      <a:pt x="15259" y="0"/>
                    </a:cubicBezTo>
                    <a:cubicBezTo>
                      <a:pt x="6782" y="0"/>
                      <a:pt x="0" y="6782"/>
                      <a:pt x="0" y="15259"/>
                    </a:cubicBezTo>
                    <a:cubicBezTo>
                      <a:pt x="0" y="22041"/>
                      <a:pt x="4239" y="27127"/>
                      <a:pt x="10173" y="29670"/>
                    </a:cubicBezTo>
                    <a:lnTo>
                      <a:pt x="10173" y="228883"/>
                    </a:lnTo>
                    <a:lnTo>
                      <a:pt x="20345" y="228883"/>
                    </a:lnTo>
                    <a:lnTo>
                      <a:pt x="20345" y="29670"/>
                    </a:lnTo>
                    <a:cubicBezTo>
                      <a:pt x="26279" y="27127"/>
                      <a:pt x="30517" y="22041"/>
                      <a:pt x="30517" y="15259"/>
                    </a:cubicBezTo>
                    <a:close/>
                  </a:path>
                </a:pathLst>
              </a:custGeom>
              <a:solidFill>
                <a:srgbClr val="B87EA4"/>
              </a:solidFill>
              <a:ln w="8476" cap="flat">
                <a:noFill/>
                <a:prstDash val="solid"/>
                <a:miter/>
              </a:ln>
            </p:spPr>
            <p:txBody>
              <a:bodyPr rtlCol="0" anchor="ctr"/>
              <a:lstStyle/>
              <a:p>
                <a:endParaRPr lang="en-US"/>
              </a:p>
            </p:txBody>
          </p:sp>
          <p:sp>
            <p:nvSpPr>
              <p:cNvPr id="141" name="Hình tự do: Hình 140">
                <a:extLst>
                  <a:ext uri="{FF2B5EF4-FFF2-40B4-BE49-F238E27FC236}">
                    <a16:creationId xmlns:a16="http://schemas.microsoft.com/office/drawing/2014/main" id="{34DC791C-C5CD-4CB2-8BA9-8B4145B95429}"/>
                  </a:ext>
                </a:extLst>
              </p:cNvPr>
              <p:cNvSpPr/>
              <p:nvPr/>
            </p:nvSpPr>
            <p:spPr>
              <a:xfrm>
                <a:off x="7048377" y="753283"/>
                <a:ext cx="101329" cy="215653"/>
              </a:xfrm>
              <a:custGeom>
                <a:avLst/>
                <a:gdLst>
                  <a:gd name="connsiteX0" fmla="*/ 30122 w 101329"/>
                  <a:gd name="connsiteY0" fmla="*/ 9659 h 215653"/>
                  <a:gd name="connsiteX1" fmla="*/ 9777 w 101329"/>
                  <a:gd name="connsiteY1" fmla="*/ 1182 h 215653"/>
                  <a:gd name="connsiteX2" fmla="*/ 1299 w 101329"/>
                  <a:gd name="connsiteY2" fmla="*/ 21527 h 215653"/>
                  <a:gd name="connsiteX3" fmla="*/ 15711 w 101329"/>
                  <a:gd name="connsiteY3" fmla="*/ 30852 h 215653"/>
                  <a:gd name="connsiteX4" fmla="*/ 92005 w 101329"/>
                  <a:gd name="connsiteY4" fmla="*/ 215653 h 215653"/>
                  <a:gd name="connsiteX5" fmla="*/ 101330 w 101329"/>
                  <a:gd name="connsiteY5" fmla="*/ 211415 h 215653"/>
                  <a:gd name="connsiteX6" fmla="*/ 25035 w 101329"/>
                  <a:gd name="connsiteY6" fmla="*/ 26613 h 215653"/>
                  <a:gd name="connsiteX7" fmla="*/ 30122 w 101329"/>
                  <a:gd name="connsiteY7" fmla="*/ 9659 h 21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29" h="215653">
                    <a:moveTo>
                      <a:pt x="30122" y="9659"/>
                    </a:moveTo>
                    <a:cubicBezTo>
                      <a:pt x="26731" y="2029"/>
                      <a:pt x="18254" y="-2209"/>
                      <a:pt x="9777" y="1182"/>
                    </a:cubicBezTo>
                    <a:cubicBezTo>
                      <a:pt x="1299" y="4573"/>
                      <a:pt x="-2092" y="13050"/>
                      <a:pt x="1299" y="21527"/>
                    </a:cubicBezTo>
                    <a:cubicBezTo>
                      <a:pt x="3843" y="27461"/>
                      <a:pt x="9777" y="30852"/>
                      <a:pt x="15711" y="30852"/>
                    </a:cubicBezTo>
                    <a:lnTo>
                      <a:pt x="92005" y="215653"/>
                    </a:lnTo>
                    <a:lnTo>
                      <a:pt x="101330" y="211415"/>
                    </a:lnTo>
                    <a:lnTo>
                      <a:pt x="25035" y="26613"/>
                    </a:lnTo>
                    <a:cubicBezTo>
                      <a:pt x="30969" y="22375"/>
                      <a:pt x="32665" y="15593"/>
                      <a:pt x="30122" y="9659"/>
                    </a:cubicBezTo>
                    <a:close/>
                  </a:path>
                </a:pathLst>
              </a:custGeom>
              <a:solidFill>
                <a:srgbClr val="B87EA4"/>
              </a:solidFill>
              <a:ln w="8476" cap="flat">
                <a:noFill/>
                <a:prstDash val="solid"/>
                <a:miter/>
              </a:ln>
            </p:spPr>
            <p:txBody>
              <a:bodyPr rtlCol="0" anchor="ctr"/>
              <a:lstStyle/>
              <a:p>
                <a:endParaRPr lang="en-US"/>
              </a:p>
            </p:txBody>
          </p:sp>
          <p:sp>
            <p:nvSpPr>
              <p:cNvPr id="142" name="Hình tự do: Hình 141">
                <a:extLst>
                  <a:ext uri="{FF2B5EF4-FFF2-40B4-BE49-F238E27FC236}">
                    <a16:creationId xmlns:a16="http://schemas.microsoft.com/office/drawing/2014/main" id="{F0168AF9-AB3C-40CA-986D-82BC3907AA62}"/>
                  </a:ext>
                </a:extLst>
              </p:cNvPr>
              <p:cNvSpPr/>
              <p:nvPr/>
            </p:nvSpPr>
            <p:spPr>
              <a:xfrm>
                <a:off x="6960455" y="812745"/>
                <a:ext cx="169754" cy="170602"/>
              </a:xfrm>
              <a:custGeom>
                <a:avLst/>
                <a:gdLst>
                  <a:gd name="connsiteX0" fmla="*/ 26491 w 169754"/>
                  <a:gd name="connsiteY0" fmla="*/ 4451 h 170602"/>
                  <a:gd name="connsiteX1" fmla="*/ 4451 w 169754"/>
                  <a:gd name="connsiteY1" fmla="*/ 4451 h 170602"/>
                  <a:gd name="connsiteX2" fmla="*/ 4451 w 169754"/>
                  <a:gd name="connsiteY2" fmla="*/ 26491 h 170602"/>
                  <a:gd name="connsiteX3" fmla="*/ 21405 w 169754"/>
                  <a:gd name="connsiteY3" fmla="*/ 29882 h 170602"/>
                  <a:gd name="connsiteX4" fmla="*/ 162125 w 169754"/>
                  <a:gd name="connsiteY4" fmla="*/ 170602 h 170602"/>
                  <a:gd name="connsiteX5" fmla="*/ 169755 w 169754"/>
                  <a:gd name="connsiteY5" fmla="*/ 162973 h 170602"/>
                  <a:gd name="connsiteX6" fmla="*/ 29034 w 169754"/>
                  <a:gd name="connsiteY6" fmla="*/ 22252 h 170602"/>
                  <a:gd name="connsiteX7" fmla="*/ 26491 w 169754"/>
                  <a:gd name="connsiteY7" fmla="*/ 4451 h 17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754" h="170602">
                    <a:moveTo>
                      <a:pt x="26491" y="4451"/>
                    </a:moveTo>
                    <a:cubicBezTo>
                      <a:pt x="20557" y="-1484"/>
                      <a:pt x="10385" y="-1484"/>
                      <a:pt x="4451" y="4451"/>
                    </a:cubicBezTo>
                    <a:cubicBezTo>
                      <a:pt x="-1484" y="10384"/>
                      <a:pt x="-1484" y="20557"/>
                      <a:pt x="4451" y="26491"/>
                    </a:cubicBezTo>
                    <a:cubicBezTo>
                      <a:pt x="9537" y="31577"/>
                      <a:pt x="16319" y="32425"/>
                      <a:pt x="21405" y="29882"/>
                    </a:cubicBezTo>
                    <a:lnTo>
                      <a:pt x="162125" y="170602"/>
                    </a:lnTo>
                    <a:lnTo>
                      <a:pt x="169755" y="162973"/>
                    </a:lnTo>
                    <a:lnTo>
                      <a:pt x="29034" y="22252"/>
                    </a:lnTo>
                    <a:cubicBezTo>
                      <a:pt x="32425" y="16319"/>
                      <a:pt x="30729" y="8689"/>
                      <a:pt x="26491" y="4451"/>
                    </a:cubicBezTo>
                    <a:close/>
                  </a:path>
                </a:pathLst>
              </a:custGeom>
              <a:solidFill>
                <a:srgbClr val="B87EA4"/>
              </a:solidFill>
              <a:ln w="8476" cap="flat">
                <a:noFill/>
                <a:prstDash val="solid"/>
                <a:miter/>
              </a:ln>
            </p:spPr>
            <p:txBody>
              <a:bodyPr rtlCol="0" anchor="ctr"/>
              <a:lstStyle/>
              <a:p>
                <a:endParaRPr lang="en-US"/>
              </a:p>
            </p:txBody>
          </p:sp>
          <p:sp>
            <p:nvSpPr>
              <p:cNvPr id="143" name="Hình tự do: Hình 142">
                <a:extLst>
                  <a:ext uri="{FF2B5EF4-FFF2-40B4-BE49-F238E27FC236}">
                    <a16:creationId xmlns:a16="http://schemas.microsoft.com/office/drawing/2014/main" id="{D5B4DC11-1228-4C1E-9C7B-82A13AE0DF9C}"/>
                  </a:ext>
                </a:extLst>
              </p:cNvPr>
              <p:cNvSpPr/>
              <p:nvPr/>
            </p:nvSpPr>
            <p:spPr>
              <a:xfrm>
                <a:off x="6901841" y="900785"/>
                <a:ext cx="215653" cy="102059"/>
              </a:xfrm>
              <a:custGeom>
                <a:avLst/>
                <a:gdLst>
                  <a:gd name="connsiteX0" fmla="*/ 21527 w 215653"/>
                  <a:gd name="connsiteY0" fmla="*/ 1182 h 102059"/>
                  <a:gd name="connsiteX1" fmla="*/ 1182 w 215653"/>
                  <a:gd name="connsiteY1" fmla="*/ 9659 h 102059"/>
                  <a:gd name="connsiteX2" fmla="*/ 9659 w 215653"/>
                  <a:gd name="connsiteY2" fmla="*/ 30004 h 102059"/>
                  <a:gd name="connsiteX3" fmla="*/ 26613 w 215653"/>
                  <a:gd name="connsiteY3" fmla="*/ 25765 h 102059"/>
                  <a:gd name="connsiteX4" fmla="*/ 211415 w 215653"/>
                  <a:gd name="connsiteY4" fmla="*/ 102060 h 102059"/>
                  <a:gd name="connsiteX5" fmla="*/ 215653 w 215653"/>
                  <a:gd name="connsiteY5" fmla="*/ 92735 h 102059"/>
                  <a:gd name="connsiteX6" fmla="*/ 30852 w 215653"/>
                  <a:gd name="connsiteY6" fmla="*/ 16441 h 102059"/>
                  <a:gd name="connsiteX7" fmla="*/ 21527 w 215653"/>
                  <a:gd name="connsiteY7" fmla="*/ 1182 h 1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653" h="102059">
                    <a:moveTo>
                      <a:pt x="21527" y="1182"/>
                    </a:moveTo>
                    <a:cubicBezTo>
                      <a:pt x="13898" y="-2209"/>
                      <a:pt x="4572" y="2029"/>
                      <a:pt x="1182" y="9659"/>
                    </a:cubicBezTo>
                    <a:cubicBezTo>
                      <a:pt x="-2209" y="17288"/>
                      <a:pt x="2029" y="26613"/>
                      <a:pt x="9659" y="30004"/>
                    </a:cubicBezTo>
                    <a:cubicBezTo>
                      <a:pt x="15593" y="32547"/>
                      <a:pt x="22375" y="30852"/>
                      <a:pt x="26613" y="25765"/>
                    </a:cubicBezTo>
                    <a:lnTo>
                      <a:pt x="211415" y="102060"/>
                    </a:lnTo>
                    <a:lnTo>
                      <a:pt x="215653" y="92735"/>
                    </a:lnTo>
                    <a:lnTo>
                      <a:pt x="30852" y="16441"/>
                    </a:lnTo>
                    <a:cubicBezTo>
                      <a:pt x="30852" y="9659"/>
                      <a:pt x="27461" y="3725"/>
                      <a:pt x="21527" y="1182"/>
                    </a:cubicBezTo>
                    <a:close/>
                  </a:path>
                </a:pathLst>
              </a:custGeom>
              <a:solidFill>
                <a:srgbClr val="B87EA4"/>
              </a:solidFill>
              <a:ln w="8476" cap="flat">
                <a:noFill/>
                <a:prstDash val="solid"/>
                <a:miter/>
              </a:ln>
            </p:spPr>
            <p:txBody>
              <a:bodyPr rtlCol="0" anchor="ctr"/>
              <a:lstStyle/>
              <a:p>
                <a:endParaRPr lang="en-US"/>
              </a:p>
            </p:txBody>
          </p:sp>
          <p:sp>
            <p:nvSpPr>
              <p:cNvPr id="144" name="Hình tự do: Hình 143">
                <a:extLst>
                  <a:ext uri="{FF2B5EF4-FFF2-40B4-BE49-F238E27FC236}">
                    <a16:creationId xmlns:a16="http://schemas.microsoft.com/office/drawing/2014/main" id="{CCED05AB-886C-4358-B381-0F4FF1D58D4C}"/>
                  </a:ext>
                </a:extLst>
              </p:cNvPr>
              <p:cNvSpPr/>
              <p:nvPr/>
            </p:nvSpPr>
            <p:spPr>
              <a:xfrm>
                <a:off x="6880982" y="1004540"/>
                <a:ext cx="228882" cy="30517"/>
              </a:xfrm>
              <a:custGeom>
                <a:avLst/>
                <a:gdLst>
                  <a:gd name="connsiteX0" fmla="*/ 15259 w 228882"/>
                  <a:gd name="connsiteY0" fmla="*/ 0 h 30517"/>
                  <a:gd name="connsiteX1" fmla="*/ 0 w 228882"/>
                  <a:gd name="connsiteY1" fmla="*/ 15259 h 30517"/>
                  <a:gd name="connsiteX2" fmla="*/ 15259 w 228882"/>
                  <a:gd name="connsiteY2" fmla="*/ 30518 h 30517"/>
                  <a:gd name="connsiteX3" fmla="*/ 29670 w 228882"/>
                  <a:gd name="connsiteY3" fmla="*/ 20345 h 30517"/>
                  <a:gd name="connsiteX4" fmla="*/ 228883 w 228882"/>
                  <a:gd name="connsiteY4" fmla="*/ 20345 h 30517"/>
                  <a:gd name="connsiteX5" fmla="*/ 228883 w 228882"/>
                  <a:gd name="connsiteY5" fmla="*/ 10173 h 30517"/>
                  <a:gd name="connsiteX6" fmla="*/ 29670 w 228882"/>
                  <a:gd name="connsiteY6" fmla="*/ 10173 h 30517"/>
                  <a:gd name="connsiteX7" fmla="*/ 15259 w 228882"/>
                  <a:gd name="connsiteY7" fmla="*/ 0 h 3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882" h="30517">
                    <a:moveTo>
                      <a:pt x="15259" y="0"/>
                    </a:moveTo>
                    <a:cubicBezTo>
                      <a:pt x="6782" y="0"/>
                      <a:pt x="0" y="6782"/>
                      <a:pt x="0" y="15259"/>
                    </a:cubicBezTo>
                    <a:cubicBezTo>
                      <a:pt x="0" y="23736"/>
                      <a:pt x="6782" y="30518"/>
                      <a:pt x="15259" y="30518"/>
                    </a:cubicBezTo>
                    <a:cubicBezTo>
                      <a:pt x="22041" y="30518"/>
                      <a:pt x="27127" y="26279"/>
                      <a:pt x="29670" y="20345"/>
                    </a:cubicBezTo>
                    <a:lnTo>
                      <a:pt x="228883" y="20345"/>
                    </a:lnTo>
                    <a:lnTo>
                      <a:pt x="228883" y="10173"/>
                    </a:lnTo>
                    <a:lnTo>
                      <a:pt x="29670" y="10173"/>
                    </a:lnTo>
                    <a:cubicBezTo>
                      <a:pt x="27975" y="4239"/>
                      <a:pt x="22041" y="0"/>
                      <a:pt x="15259" y="0"/>
                    </a:cubicBezTo>
                    <a:close/>
                  </a:path>
                </a:pathLst>
              </a:custGeom>
              <a:solidFill>
                <a:srgbClr val="B87EA4"/>
              </a:solidFill>
              <a:ln w="8476" cap="flat">
                <a:noFill/>
                <a:prstDash val="solid"/>
                <a:miter/>
              </a:ln>
            </p:spPr>
            <p:txBody>
              <a:bodyPr rtlCol="0" anchor="ctr"/>
              <a:lstStyle/>
              <a:p>
                <a:endParaRPr lang="en-US"/>
              </a:p>
            </p:txBody>
          </p:sp>
          <p:sp>
            <p:nvSpPr>
              <p:cNvPr id="145" name="Hình tự do: Hình 144">
                <a:extLst>
                  <a:ext uri="{FF2B5EF4-FFF2-40B4-BE49-F238E27FC236}">
                    <a16:creationId xmlns:a16="http://schemas.microsoft.com/office/drawing/2014/main" id="{76F59024-9BA8-454B-BE26-4E05D5228F5B}"/>
                  </a:ext>
                </a:extLst>
              </p:cNvPr>
              <p:cNvSpPr/>
              <p:nvPr/>
            </p:nvSpPr>
            <p:spPr>
              <a:xfrm>
                <a:off x="6901841" y="1038448"/>
                <a:ext cx="215653" cy="101211"/>
              </a:xfrm>
              <a:custGeom>
                <a:avLst/>
                <a:gdLst>
                  <a:gd name="connsiteX0" fmla="*/ 9659 w 215653"/>
                  <a:gd name="connsiteY0" fmla="*/ 71208 h 101211"/>
                  <a:gd name="connsiteX1" fmla="*/ 1182 w 215653"/>
                  <a:gd name="connsiteY1" fmla="*/ 91553 h 101211"/>
                  <a:gd name="connsiteX2" fmla="*/ 21527 w 215653"/>
                  <a:gd name="connsiteY2" fmla="*/ 100030 h 101211"/>
                  <a:gd name="connsiteX3" fmla="*/ 30852 w 215653"/>
                  <a:gd name="connsiteY3" fmla="*/ 85619 h 101211"/>
                  <a:gd name="connsiteX4" fmla="*/ 215653 w 215653"/>
                  <a:gd name="connsiteY4" fmla="*/ 9325 h 101211"/>
                  <a:gd name="connsiteX5" fmla="*/ 211415 w 215653"/>
                  <a:gd name="connsiteY5" fmla="*/ 0 h 101211"/>
                  <a:gd name="connsiteX6" fmla="*/ 26613 w 215653"/>
                  <a:gd name="connsiteY6" fmla="*/ 76294 h 101211"/>
                  <a:gd name="connsiteX7" fmla="*/ 9659 w 215653"/>
                  <a:gd name="connsiteY7" fmla="*/ 71208 h 10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653" h="101211">
                    <a:moveTo>
                      <a:pt x="9659" y="71208"/>
                    </a:moveTo>
                    <a:cubicBezTo>
                      <a:pt x="2029" y="74599"/>
                      <a:pt x="-2209" y="83076"/>
                      <a:pt x="1182" y="91553"/>
                    </a:cubicBezTo>
                    <a:cubicBezTo>
                      <a:pt x="4572" y="99182"/>
                      <a:pt x="13050" y="103421"/>
                      <a:pt x="21527" y="100030"/>
                    </a:cubicBezTo>
                    <a:cubicBezTo>
                      <a:pt x="27461" y="97487"/>
                      <a:pt x="30852" y="91553"/>
                      <a:pt x="30852" y="85619"/>
                    </a:cubicBezTo>
                    <a:lnTo>
                      <a:pt x="215653" y="9325"/>
                    </a:lnTo>
                    <a:lnTo>
                      <a:pt x="211415" y="0"/>
                    </a:lnTo>
                    <a:lnTo>
                      <a:pt x="26613" y="76294"/>
                    </a:lnTo>
                    <a:cubicBezTo>
                      <a:pt x="22375" y="71208"/>
                      <a:pt x="15593" y="69512"/>
                      <a:pt x="9659" y="71208"/>
                    </a:cubicBezTo>
                    <a:close/>
                  </a:path>
                </a:pathLst>
              </a:custGeom>
              <a:solidFill>
                <a:srgbClr val="B87EA4"/>
              </a:solidFill>
              <a:ln w="8476" cap="flat">
                <a:noFill/>
                <a:prstDash val="solid"/>
                <a:miter/>
              </a:ln>
            </p:spPr>
            <p:txBody>
              <a:bodyPr rtlCol="0" anchor="ctr"/>
              <a:lstStyle/>
              <a:p>
                <a:endParaRPr lang="en-US"/>
              </a:p>
            </p:txBody>
          </p:sp>
          <p:sp>
            <p:nvSpPr>
              <p:cNvPr id="146" name="Hình tự do: Hình 145">
                <a:extLst>
                  <a:ext uri="{FF2B5EF4-FFF2-40B4-BE49-F238E27FC236}">
                    <a16:creationId xmlns:a16="http://schemas.microsoft.com/office/drawing/2014/main" id="{7A7A597B-56EC-467D-B636-5E8B78658E07}"/>
                  </a:ext>
                </a:extLst>
              </p:cNvPr>
              <p:cNvSpPr/>
              <p:nvPr/>
            </p:nvSpPr>
            <p:spPr>
              <a:xfrm>
                <a:off x="6960455" y="1057946"/>
                <a:ext cx="170602" cy="169754"/>
              </a:xfrm>
              <a:custGeom>
                <a:avLst/>
                <a:gdLst>
                  <a:gd name="connsiteX0" fmla="*/ 4451 w 170602"/>
                  <a:gd name="connsiteY0" fmla="*/ 143263 h 169754"/>
                  <a:gd name="connsiteX1" fmla="*/ 4451 w 170602"/>
                  <a:gd name="connsiteY1" fmla="*/ 165304 h 169754"/>
                  <a:gd name="connsiteX2" fmla="*/ 26491 w 170602"/>
                  <a:gd name="connsiteY2" fmla="*/ 165304 h 169754"/>
                  <a:gd name="connsiteX3" fmla="*/ 29882 w 170602"/>
                  <a:gd name="connsiteY3" fmla="*/ 148350 h 169754"/>
                  <a:gd name="connsiteX4" fmla="*/ 170602 w 170602"/>
                  <a:gd name="connsiteY4" fmla="*/ 7629 h 169754"/>
                  <a:gd name="connsiteX5" fmla="*/ 162973 w 170602"/>
                  <a:gd name="connsiteY5" fmla="*/ 0 h 169754"/>
                  <a:gd name="connsiteX6" fmla="*/ 22252 w 170602"/>
                  <a:gd name="connsiteY6" fmla="*/ 140720 h 169754"/>
                  <a:gd name="connsiteX7" fmla="*/ 4451 w 170602"/>
                  <a:gd name="connsiteY7" fmla="*/ 143263 h 16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602" h="169754">
                    <a:moveTo>
                      <a:pt x="4451" y="143263"/>
                    </a:moveTo>
                    <a:cubicBezTo>
                      <a:pt x="-1484" y="149197"/>
                      <a:pt x="-1484" y="159370"/>
                      <a:pt x="4451" y="165304"/>
                    </a:cubicBezTo>
                    <a:cubicBezTo>
                      <a:pt x="10385" y="171238"/>
                      <a:pt x="20557" y="171238"/>
                      <a:pt x="26491" y="165304"/>
                    </a:cubicBezTo>
                    <a:cubicBezTo>
                      <a:pt x="31577" y="160218"/>
                      <a:pt x="32425" y="153436"/>
                      <a:pt x="29882" y="148350"/>
                    </a:cubicBezTo>
                    <a:lnTo>
                      <a:pt x="170602" y="7629"/>
                    </a:lnTo>
                    <a:lnTo>
                      <a:pt x="162973" y="0"/>
                    </a:lnTo>
                    <a:lnTo>
                      <a:pt x="22252" y="140720"/>
                    </a:lnTo>
                    <a:cubicBezTo>
                      <a:pt x="16319" y="138177"/>
                      <a:pt x="9537" y="139025"/>
                      <a:pt x="4451" y="143263"/>
                    </a:cubicBezTo>
                    <a:close/>
                  </a:path>
                </a:pathLst>
              </a:custGeom>
              <a:solidFill>
                <a:srgbClr val="B87EA4"/>
              </a:solidFill>
              <a:ln w="8476" cap="flat">
                <a:noFill/>
                <a:prstDash val="solid"/>
                <a:miter/>
              </a:ln>
            </p:spPr>
            <p:txBody>
              <a:bodyPr rtlCol="0" anchor="ctr"/>
              <a:lstStyle/>
              <a:p>
                <a:endParaRPr lang="en-US"/>
              </a:p>
            </p:txBody>
          </p:sp>
          <p:sp>
            <p:nvSpPr>
              <p:cNvPr id="147" name="Hình tự do: Hình 146">
                <a:extLst>
                  <a:ext uri="{FF2B5EF4-FFF2-40B4-BE49-F238E27FC236}">
                    <a16:creationId xmlns:a16="http://schemas.microsoft.com/office/drawing/2014/main" id="{8EC22CC2-F613-456E-9423-09D21C66E34E}"/>
                  </a:ext>
                </a:extLst>
              </p:cNvPr>
              <p:cNvSpPr/>
              <p:nvPr/>
            </p:nvSpPr>
            <p:spPr>
              <a:xfrm>
                <a:off x="7049343" y="1071509"/>
                <a:ext cx="102059" cy="215653"/>
              </a:xfrm>
              <a:custGeom>
                <a:avLst/>
                <a:gdLst>
                  <a:gd name="connsiteX0" fmla="*/ 1182 w 102059"/>
                  <a:gd name="connsiteY0" fmla="*/ 194126 h 215653"/>
                  <a:gd name="connsiteX1" fmla="*/ 9659 w 102059"/>
                  <a:gd name="connsiteY1" fmla="*/ 214471 h 215653"/>
                  <a:gd name="connsiteX2" fmla="*/ 30004 w 102059"/>
                  <a:gd name="connsiteY2" fmla="*/ 205994 h 215653"/>
                  <a:gd name="connsiteX3" fmla="*/ 25765 w 102059"/>
                  <a:gd name="connsiteY3" fmla="*/ 189040 h 215653"/>
                  <a:gd name="connsiteX4" fmla="*/ 102060 w 102059"/>
                  <a:gd name="connsiteY4" fmla="*/ 4239 h 215653"/>
                  <a:gd name="connsiteX5" fmla="*/ 92735 w 102059"/>
                  <a:gd name="connsiteY5" fmla="*/ 0 h 215653"/>
                  <a:gd name="connsiteX6" fmla="*/ 16441 w 102059"/>
                  <a:gd name="connsiteY6" fmla="*/ 184801 h 215653"/>
                  <a:gd name="connsiteX7" fmla="*/ 1182 w 102059"/>
                  <a:gd name="connsiteY7" fmla="*/ 194126 h 21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059" h="215653">
                    <a:moveTo>
                      <a:pt x="1182" y="194126"/>
                    </a:moveTo>
                    <a:cubicBezTo>
                      <a:pt x="-2209" y="201756"/>
                      <a:pt x="2030" y="211081"/>
                      <a:pt x="9659" y="214471"/>
                    </a:cubicBezTo>
                    <a:cubicBezTo>
                      <a:pt x="17288" y="217862"/>
                      <a:pt x="26613" y="213624"/>
                      <a:pt x="30004" y="205994"/>
                    </a:cubicBezTo>
                    <a:cubicBezTo>
                      <a:pt x="32547" y="200060"/>
                      <a:pt x="30852" y="193279"/>
                      <a:pt x="25765" y="189040"/>
                    </a:cubicBezTo>
                    <a:lnTo>
                      <a:pt x="102060" y="4239"/>
                    </a:lnTo>
                    <a:lnTo>
                      <a:pt x="92735" y="0"/>
                    </a:lnTo>
                    <a:lnTo>
                      <a:pt x="16441" y="184801"/>
                    </a:lnTo>
                    <a:cubicBezTo>
                      <a:pt x="9659" y="183954"/>
                      <a:pt x="2877" y="188192"/>
                      <a:pt x="1182" y="194126"/>
                    </a:cubicBezTo>
                    <a:close/>
                  </a:path>
                </a:pathLst>
              </a:custGeom>
              <a:solidFill>
                <a:srgbClr val="B87EA4"/>
              </a:solidFill>
              <a:ln w="8476" cap="flat">
                <a:noFill/>
                <a:prstDash val="solid"/>
                <a:miter/>
              </a:ln>
            </p:spPr>
            <p:txBody>
              <a:bodyPr rtlCol="0" anchor="ctr"/>
              <a:lstStyle/>
              <a:p>
                <a:endParaRPr lang="en-US"/>
              </a:p>
            </p:txBody>
          </p:sp>
          <p:sp>
            <p:nvSpPr>
              <p:cNvPr id="148" name="Hình tự do: Hình 147">
                <a:extLst>
                  <a:ext uri="{FF2B5EF4-FFF2-40B4-BE49-F238E27FC236}">
                    <a16:creationId xmlns:a16="http://schemas.microsoft.com/office/drawing/2014/main" id="{D0662181-A987-4921-A654-CA3459D8B49D}"/>
                  </a:ext>
                </a:extLst>
              </p:cNvPr>
              <p:cNvSpPr/>
              <p:nvPr/>
            </p:nvSpPr>
            <p:spPr>
              <a:xfrm>
                <a:off x="7153098" y="1078291"/>
                <a:ext cx="30517" cy="228882"/>
              </a:xfrm>
              <a:custGeom>
                <a:avLst/>
                <a:gdLst>
                  <a:gd name="connsiteX0" fmla="*/ 0 w 30517"/>
                  <a:gd name="connsiteY0" fmla="*/ 213624 h 228882"/>
                  <a:gd name="connsiteX1" fmla="*/ 15259 w 30517"/>
                  <a:gd name="connsiteY1" fmla="*/ 228883 h 228882"/>
                  <a:gd name="connsiteX2" fmla="*/ 30517 w 30517"/>
                  <a:gd name="connsiteY2" fmla="*/ 213624 h 228882"/>
                  <a:gd name="connsiteX3" fmla="*/ 20345 w 30517"/>
                  <a:gd name="connsiteY3" fmla="*/ 199213 h 228882"/>
                  <a:gd name="connsiteX4" fmla="*/ 20345 w 30517"/>
                  <a:gd name="connsiteY4" fmla="*/ 0 h 228882"/>
                  <a:gd name="connsiteX5" fmla="*/ 10173 w 30517"/>
                  <a:gd name="connsiteY5" fmla="*/ 0 h 228882"/>
                  <a:gd name="connsiteX6" fmla="*/ 10173 w 30517"/>
                  <a:gd name="connsiteY6" fmla="*/ 199213 h 228882"/>
                  <a:gd name="connsiteX7" fmla="*/ 0 w 30517"/>
                  <a:gd name="connsiteY7" fmla="*/ 213624 h 22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517" h="228882">
                    <a:moveTo>
                      <a:pt x="0" y="213624"/>
                    </a:moveTo>
                    <a:cubicBezTo>
                      <a:pt x="0" y="222101"/>
                      <a:pt x="6782" y="228883"/>
                      <a:pt x="15259" y="228883"/>
                    </a:cubicBezTo>
                    <a:cubicBezTo>
                      <a:pt x="23736" y="228883"/>
                      <a:pt x="30517" y="222101"/>
                      <a:pt x="30517" y="213624"/>
                    </a:cubicBezTo>
                    <a:cubicBezTo>
                      <a:pt x="30517" y="206842"/>
                      <a:pt x="26279" y="201756"/>
                      <a:pt x="20345" y="199213"/>
                    </a:cubicBezTo>
                    <a:lnTo>
                      <a:pt x="20345" y="0"/>
                    </a:lnTo>
                    <a:lnTo>
                      <a:pt x="10173" y="0"/>
                    </a:lnTo>
                    <a:lnTo>
                      <a:pt x="10173" y="199213"/>
                    </a:lnTo>
                    <a:cubicBezTo>
                      <a:pt x="4239" y="201756"/>
                      <a:pt x="0" y="206842"/>
                      <a:pt x="0" y="213624"/>
                    </a:cubicBezTo>
                    <a:close/>
                  </a:path>
                </a:pathLst>
              </a:custGeom>
              <a:solidFill>
                <a:srgbClr val="B87EA4"/>
              </a:solidFill>
              <a:ln w="8476" cap="flat">
                <a:noFill/>
                <a:prstDash val="solid"/>
                <a:miter/>
              </a:ln>
            </p:spPr>
            <p:txBody>
              <a:bodyPr rtlCol="0" anchor="ctr"/>
              <a:lstStyle/>
              <a:p>
                <a:endParaRPr lang="en-US"/>
              </a:p>
            </p:txBody>
          </p:sp>
          <p:sp>
            <p:nvSpPr>
              <p:cNvPr id="149" name="Hình tự do: Hình 148">
                <a:extLst>
                  <a:ext uri="{FF2B5EF4-FFF2-40B4-BE49-F238E27FC236}">
                    <a16:creationId xmlns:a16="http://schemas.microsoft.com/office/drawing/2014/main" id="{3DEF8D5F-75B6-426B-BF6F-4B8441F8A2D7}"/>
                  </a:ext>
                </a:extLst>
              </p:cNvPr>
              <p:cNvSpPr/>
              <p:nvPr/>
            </p:nvSpPr>
            <p:spPr>
              <a:xfrm>
                <a:off x="7187007" y="1071509"/>
                <a:ext cx="101211" cy="215653"/>
              </a:xfrm>
              <a:custGeom>
                <a:avLst/>
                <a:gdLst>
                  <a:gd name="connsiteX0" fmla="*/ 71208 w 101211"/>
                  <a:gd name="connsiteY0" fmla="*/ 205994 h 215653"/>
                  <a:gd name="connsiteX1" fmla="*/ 91553 w 101211"/>
                  <a:gd name="connsiteY1" fmla="*/ 214471 h 215653"/>
                  <a:gd name="connsiteX2" fmla="*/ 100030 w 101211"/>
                  <a:gd name="connsiteY2" fmla="*/ 194126 h 215653"/>
                  <a:gd name="connsiteX3" fmla="*/ 85619 w 101211"/>
                  <a:gd name="connsiteY3" fmla="*/ 184801 h 215653"/>
                  <a:gd name="connsiteX4" fmla="*/ 9325 w 101211"/>
                  <a:gd name="connsiteY4" fmla="*/ 0 h 215653"/>
                  <a:gd name="connsiteX5" fmla="*/ 0 w 101211"/>
                  <a:gd name="connsiteY5" fmla="*/ 4239 h 215653"/>
                  <a:gd name="connsiteX6" fmla="*/ 76294 w 101211"/>
                  <a:gd name="connsiteY6" fmla="*/ 189040 h 215653"/>
                  <a:gd name="connsiteX7" fmla="*/ 71208 w 101211"/>
                  <a:gd name="connsiteY7" fmla="*/ 205994 h 21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211" h="215653">
                    <a:moveTo>
                      <a:pt x="71208" y="205994"/>
                    </a:moveTo>
                    <a:cubicBezTo>
                      <a:pt x="74599" y="213624"/>
                      <a:pt x="83076" y="217862"/>
                      <a:pt x="91553" y="214471"/>
                    </a:cubicBezTo>
                    <a:cubicBezTo>
                      <a:pt x="99183" y="211081"/>
                      <a:pt x="103421" y="202603"/>
                      <a:pt x="100030" y="194126"/>
                    </a:cubicBezTo>
                    <a:cubicBezTo>
                      <a:pt x="97487" y="188192"/>
                      <a:pt x="91553" y="184801"/>
                      <a:pt x="85619" y="184801"/>
                    </a:cubicBezTo>
                    <a:lnTo>
                      <a:pt x="9325" y="0"/>
                    </a:lnTo>
                    <a:lnTo>
                      <a:pt x="0" y="4239"/>
                    </a:lnTo>
                    <a:lnTo>
                      <a:pt x="76294" y="189040"/>
                    </a:lnTo>
                    <a:cubicBezTo>
                      <a:pt x="70360" y="192431"/>
                      <a:pt x="68665" y="199213"/>
                      <a:pt x="71208" y="205994"/>
                    </a:cubicBezTo>
                    <a:close/>
                  </a:path>
                </a:pathLst>
              </a:custGeom>
              <a:solidFill>
                <a:srgbClr val="B87EA4"/>
              </a:solidFill>
              <a:ln w="8476" cap="flat">
                <a:noFill/>
                <a:prstDash val="solid"/>
                <a:miter/>
              </a:ln>
            </p:spPr>
            <p:txBody>
              <a:bodyPr rtlCol="0" anchor="ctr"/>
              <a:lstStyle/>
              <a:p>
                <a:endParaRPr lang="en-US"/>
              </a:p>
            </p:txBody>
          </p:sp>
          <p:sp>
            <p:nvSpPr>
              <p:cNvPr id="150" name="Hình tự do: Hình 149">
                <a:extLst>
                  <a:ext uri="{FF2B5EF4-FFF2-40B4-BE49-F238E27FC236}">
                    <a16:creationId xmlns:a16="http://schemas.microsoft.com/office/drawing/2014/main" id="{A68973ED-DB46-4E87-BE6F-846AE5110418}"/>
                  </a:ext>
                </a:extLst>
              </p:cNvPr>
              <p:cNvSpPr/>
              <p:nvPr/>
            </p:nvSpPr>
            <p:spPr>
              <a:xfrm>
                <a:off x="7206504" y="1057098"/>
                <a:ext cx="169754" cy="170602"/>
              </a:xfrm>
              <a:custGeom>
                <a:avLst/>
                <a:gdLst>
                  <a:gd name="connsiteX0" fmla="*/ 143264 w 169754"/>
                  <a:gd name="connsiteY0" fmla="*/ 166152 h 170602"/>
                  <a:gd name="connsiteX1" fmla="*/ 165304 w 169754"/>
                  <a:gd name="connsiteY1" fmla="*/ 166152 h 170602"/>
                  <a:gd name="connsiteX2" fmla="*/ 165304 w 169754"/>
                  <a:gd name="connsiteY2" fmla="*/ 144111 h 170602"/>
                  <a:gd name="connsiteX3" fmla="*/ 148350 w 169754"/>
                  <a:gd name="connsiteY3" fmla="*/ 140720 h 170602"/>
                  <a:gd name="connsiteX4" fmla="*/ 7630 w 169754"/>
                  <a:gd name="connsiteY4" fmla="*/ 0 h 170602"/>
                  <a:gd name="connsiteX5" fmla="*/ 0 w 169754"/>
                  <a:gd name="connsiteY5" fmla="*/ 7629 h 170602"/>
                  <a:gd name="connsiteX6" fmla="*/ 140720 w 169754"/>
                  <a:gd name="connsiteY6" fmla="*/ 148350 h 170602"/>
                  <a:gd name="connsiteX7" fmla="*/ 143264 w 169754"/>
                  <a:gd name="connsiteY7" fmla="*/ 166152 h 17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754" h="170602">
                    <a:moveTo>
                      <a:pt x="143264" y="166152"/>
                    </a:moveTo>
                    <a:cubicBezTo>
                      <a:pt x="149197" y="172086"/>
                      <a:pt x="159370" y="172086"/>
                      <a:pt x="165304" y="166152"/>
                    </a:cubicBezTo>
                    <a:cubicBezTo>
                      <a:pt x="171238" y="160218"/>
                      <a:pt x="171238" y="150045"/>
                      <a:pt x="165304" y="144111"/>
                    </a:cubicBezTo>
                    <a:cubicBezTo>
                      <a:pt x="160218" y="139025"/>
                      <a:pt x="153436" y="138177"/>
                      <a:pt x="148350" y="140720"/>
                    </a:cubicBezTo>
                    <a:lnTo>
                      <a:pt x="7630" y="0"/>
                    </a:lnTo>
                    <a:lnTo>
                      <a:pt x="0" y="7629"/>
                    </a:lnTo>
                    <a:lnTo>
                      <a:pt x="140720" y="148350"/>
                    </a:lnTo>
                    <a:cubicBezTo>
                      <a:pt x="137330" y="154284"/>
                      <a:pt x="138177" y="161913"/>
                      <a:pt x="143264" y="166152"/>
                    </a:cubicBezTo>
                    <a:close/>
                  </a:path>
                </a:pathLst>
              </a:custGeom>
              <a:solidFill>
                <a:srgbClr val="B87EA4"/>
              </a:solidFill>
              <a:ln w="8476" cap="flat">
                <a:noFill/>
                <a:prstDash val="solid"/>
                <a:miter/>
              </a:ln>
            </p:spPr>
            <p:txBody>
              <a:bodyPr rtlCol="0" anchor="ctr"/>
              <a:lstStyle/>
              <a:p>
                <a:endParaRPr lang="en-US"/>
              </a:p>
            </p:txBody>
          </p:sp>
          <p:sp>
            <p:nvSpPr>
              <p:cNvPr id="151" name="Hình tự do: Hình 150">
                <a:extLst>
                  <a:ext uri="{FF2B5EF4-FFF2-40B4-BE49-F238E27FC236}">
                    <a16:creationId xmlns:a16="http://schemas.microsoft.com/office/drawing/2014/main" id="{984E0C3F-82E0-41B1-A3CF-38FDBF4555CD}"/>
                  </a:ext>
                </a:extLst>
              </p:cNvPr>
              <p:cNvSpPr/>
              <p:nvPr/>
            </p:nvSpPr>
            <p:spPr>
              <a:xfrm>
                <a:off x="7219220" y="1037601"/>
                <a:ext cx="215653" cy="102059"/>
              </a:xfrm>
              <a:custGeom>
                <a:avLst/>
                <a:gdLst>
                  <a:gd name="connsiteX0" fmla="*/ 194127 w 215653"/>
                  <a:gd name="connsiteY0" fmla="*/ 100878 h 102059"/>
                  <a:gd name="connsiteX1" fmla="*/ 214471 w 215653"/>
                  <a:gd name="connsiteY1" fmla="*/ 92401 h 102059"/>
                  <a:gd name="connsiteX2" fmla="*/ 205994 w 215653"/>
                  <a:gd name="connsiteY2" fmla="*/ 72056 h 102059"/>
                  <a:gd name="connsiteX3" fmla="*/ 189040 w 215653"/>
                  <a:gd name="connsiteY3" fmla="*/ 76294 h 102059"/>
                  <a:gd name="connsiteX4" fmla="*/ 4239 w 215653"/>
                  <a:gd name="connsiteY4" fmla="*/ 0 h 102059"/>
                  <a:gd name="connsiteX5" fmla="*/ 0 w 215653"/>
                  <a:gd name="connsiteY5" fmla="*/ 9325 h 102059"/>
                  <a:gd name="connsiteX6" fmla="*/ 184801 w 215653"/>
                  <a:gd name="connsiteY6" fmla="*/ 85619 h 102059"/>
                  <a:gd name="connsiteX7" fmla="*/ 194127 w 215653"/>
                  <a:gd name="connsiteY7" fmla="*/ 100878 h 1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653" h="102059">
                    <a:moveTo>
                      <a:pt x="194127" y="100878"/>
                    </a:moveTo>
                    <a:cubicBezTo>
                      <a:pt x="201756" y="104269"/>
                      <a:pt x="211081" y="100030"/>
                      <a:pt x="214471" y="92401"/>
                    </a:cubicBezTo>
                    <a:cubicBezTo>
                      <a:pt x="217862" y="84771"/>
                      <a:pt x="213624" y="75446"/>
                      <a:pt x="205994" y="72056"/>
                    </a:cubicBezTo>
                    <a:cubicBezTo>
                      <a:pt x="200060" y="69513"/>
                      <a:pt x="193279" y="71208"/>
                      <a:pt x="189040" y="76294"/>
                    </a:cubicBezTo>
                    <a:lnTo>
                      <a:pt x="4239" y="0"/>
                    </a:lnTo>
                    <a:lnTo>
                      <a:pt x="0" y="9325"/>
                    </a:lnTo>
                    <a:lnTo>
                      <a:pt x="184801" y="85619"/>
                    </a:lnTo>
                    <a:cubicBezTo>
                      <a:pt x="184801" y="92401"/>
                      <a:pt x="188192" y="98335"/>
                      <a:pt x="194127" y="100878"/>
                    </a:cubicBezTo>
                    <a:close/>
                  </a:path>
                </a:pathLst>
              </a:custGeom>
              <a:solidFill>
                <a:srgbClr val="B87EA4"/>
              </a:solidFill>
              <a:ln w="8476" cap="flat">
                <a:noFill/>
                <a:prstDash val="solid"/>
                <a:miter/>
              </a:ln>
            </p:spPr>
            <p:txBody>
              <a:bodyPr rtlCol="0" anchor="ctr"/>
              <a:lstStyle/>
              <a:p>
                <a:endParaRPr lang="en-US"/>
              </a:p>
            </p:txBody>
          </p:sp>
          <p:sp>
            <p:nvSpPr>
              <p:cNvPr id="152" name="Hình tự do: Hình 151">
                <a:extLst>
                  <a:ext uri="{FF2B5EF4-FFF2-40B4-BE49-F238E27FC236}">
                    <a16:creationId xmlns:a16="http://schemas.microsoft.com/office/drawing/2014/main" id="{632A6905-03C2-4937-B648-8852A04E7A82}"/>
                  </a:ext>
                </a:extLst>
              </p:cNvPr>
              <p:cNvSpPr/>
              <p:nvPr/>
            </p:nvSpPr>
            <p:spPr>
              <a:xfrm>
                <a:off x="7226849" y="1005387"/>
                <a:ext cx="228882" cy="30517"/>
              </a:xfrm>
              <a:custGeom>
                <a:avLst/>
                <a:gdLst>
                  <a:gd name="connsiteX0" fmla="*/ 213623 w 228882"/>
                  <a:gd name="connsiteY0" fmla="*/ 30518 h 30517"/>
                  <a:gd name="connsiteX1" fmla="*/ 228883 w 228882"/>
                  <a:gd name="connsiteY1" fmla="*/ 15259 h 30517"/>
                  <a:gd name="connsiteX2" fmla="*/ 213623 w 228882"/>
                  <a:gd name="connsiteY2" fmla="*/ 0 h 30517"/>
                  <a:gd name="connsiteX3" fmla="*/ 199213 w 228882"/>
                  <a:gd name="connsiteY3" fmla="*/ 10173 h 30517"/>
                  <a:gd name="connsiteX4" fmla="*/ 0 w 228882"/>
                  <a:gd name="connsiteY4" fmla="*/ 10173 h 30517"/>
                  <a:gd name="connsiteX5" fmla="*/ 0 w 228882"/>
                  <a:gd name="connsiteY5" fmla="*/ 20345 h 30517"/>
                  <a:gd name="connsiteX6" fmla="*/ 199213 w 228882"/>
                  <a:gd name="connsiteY6" fmla="*/ 20345 h 30517"/>
                  <a:gd name="connsiteX7" fmla="*/ 213623 w 228882"/>
                  <a:gd name="connsiteY7" fmla="*/ 30518 h 3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882" h="30517">
                    <a:moveTo>
                      <a:pt x="213623" y="30518"/>
                    </a:moveTo>
                    <a:cubicBezTo>
                      <a:pt x="222100" y="30518"/>
                      <a:pt x="228883" y="23736"/>
                      <a:pt x="228883" y="15259"/>
                    </a:cubicBezTo>
                    <a:cubicBezTo>
                      <a:pt x="228883" y="6782"/>
                      <a:pt x="222100" y="0"/>
                      <a:pt x="213623" y="0"/>
                    </a:cubicBezTo>
                    <a:cubicBezTo>
                      <a:pt x="206842" y="0"/>
                      <a:pt x="201756" y="4239"/>
                      <a:pt x="199213" y="10173"/>
                    </a:cubicBezTo>
                    <a:lnTo>
                      <a:pt x="0" y="10173"/>
                    </a:lnTo>
                    <a:lnTo>
                      <a:pt x="0" y="20345"/>
                    </a:lnTo>
                    <a:lnTo>
                      <a:pt x="199213" y="20345"/>
                    </a:lnTo>
                    <a:cubicBezTo>
                      <a:pt x="200908" y="26279"/>
                      <a:pt x="206842" y="30518"/>
                      <a:pt x="213623" y="30518"/>
                    </a:cubicBezTo>
                    <a:close/>
                  </a:path>
                </a:pathLst>
              </a:custGeom>
              <a:solidFill>
                <a:srgbClr val="B87EA4"/>
              </a:solidFill>
              <a:ln w="8476" cap="flat">
                <a:noFill/>
                <a:prstDash val="solid"/>
                <a:miter/>
              </a:ln>
            </p:spPr>
            <p:txBody>
              <a:bodyPr rtlCol="0" anchor="ctr"/>
              <a:lstStyle/>
              <a:p>
                <a:endParaRPr lang="en-US"/>
              </a:p>
            </p:txBody>
          </p:sp>
          <p:sp>
            <p:nvSpPr>
              <p:cNvPr id="153" name="Hình tự do: Hình 152">
                <a:extLst>
                  <a:ext uri="{FF2B5EF4-FFF2-40B4-BE49-F238E27FC236}">
                    <a16:creationId xmlns:a16="http://schemas.microsoft.com/office/drawing/2014/main" id="{1F6DF33D-60BC-49A9-ABEA-2E104FC47171}"/>
                  </a:ext>
                </a:extLst>
              </p:cNvPr>
              <p:cNvSpPr/>
              <p:nvPr/>
            </p:nvSpPr>
            <p:spPr>
              <a:xfrm>
                <a:off x="7219220" y="899937"/>
                <a:ext cx="215653" cy="101211"/>
              </a:xfrm>
              <a:custGeom>
                <a:avLst/>
                <a:gdLst>
                  <a:gd name="connsiteX0" fmla="*/ 205994 w 215653"/>
                  <a:gd name="connsiteY0" fmla="*/ 30004 h 101211"/>
                  <a:gd name="connsiteX1" fmla="*/ 214471 w 215653"/>
                  <a:gd name="connsiteY1" fmla="*/ 9659 h 101211"/>
                  <a:gd name="connsiteX2" fmla="*/ 194127 w 215653"/>
                  <a:gd name="connsiteY2" fmla="*/ 1182 h 101211"/>
                  <a:gd name="connsiteX3" fmla="*/ 184801 w 215653"/>
                  <a:gd name="connsiteY3" fmla="*/ 15593 h 101211"/>
                  <a:gd name="connsiteX4" fmla="*/ 0 w 215653"/>
                  <a:gd name="connsiteY4" fmla="*/ 91887 h 101211"/>
                  <a:gd name="connsiteX5" fmla="*/ 4239 w 215653"/>
                  <a:gd name="connsiteY5" fmla="*/ 101212 h 101211"/>
                  <a:gd name="connsiteX6" fmla="*/ 189040 w 215653"/>
                  <a:gd name="connsiteY6" fmla="*/ 24918 h 101211"/>
                  <a:gd name="connsiteX7" fmla="*/ 205994 w 215653"/>
                  <a:gd name="connsiteY7" fmla="*/ 30004 h 10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653" h="101211">
                    <a:moveTo>
                      <a:pt x="205994" y="30004"/>
                    </a:moveTo>
                    <a:cubicBezTo>
                      <a:pt x="213624" y="26613"/>
                      <a:pt x="217862" y="18136"/>
                      <a:pt x="214471" y="9659"/>
                    </a:cubicBezTo>
                    <a:cubicBezTo>
                      <a:pt x="211081" y="2029"/>
                      <a:pt x="202604" y="-2209"/>
                      <a:pt x="194127" y="1182"/>
                    </a:cubicBezTo>
                    <a:cubicBezTo>
                      <a:pt x="188192" y="3725"/>
                      <a:pt x="184801" y="9659"/>
                      <a:pt x="184801" y="15593"/>
                    </a:cubicBezTo>
                    <a:lnTo>
                      <a:pt x="0" y="91887"/>
                    </a:lnTo>
                    <a:lnTo>
                      <a:pt x="4239" y="101212"/>
                    </a:lnTo>
                    <a:lnTo>
                      <a:pt x="189040" y="24918"/>
                    </a:lnTo>
                    <a:cubicBezTo>
                      <a:pt x="193279" y="30852"/>
                      <a:pt x="200060" y="32547"/>
                      <a:pt x="205994" y="30004"/>
                    </a:cubicBezTo>
                    <a:close/>
                  </a:path>
                </a:pathLst>
              </a:custGeom>
              <a:solidFill>
                <a:srgbClr val="B87EA4"/>
              </a:solidFill>
              <a:ln w="8476" cap="flat">
                <a:noFill/>
                <a:prstDash val="solid"/>
                <a:miter/>
              </a:ln>
            </p:spPr>
            <p:txBody>
              <a:bodyPr rtlCol="0" anchor="ctr"/>
              <a:lstStyle/>
              <a:p>
                <a:endParaRPr lang="en-US"/>
              </a:p>
            </p:txBody>
          </p:sp>
          <p:sp>
            <p:nvSpPr>
              <p:cNvPr id="154" name="Hình tự do: Hình 153">
                <a:extLst>
                  <a:ext uri="{FF2B5EF4-FFF2-40B4-BE49-F238E27FC236}">
                    <a16:creationId xmlns:a16="http://schemas.microsoft.com/office/drawing/2014/main" id="{C025A251-0960-41E4-A0A3-4A1EDB564DDB}"/>
                  </a:ext>
                </a:extLst>
              </p:cNvPr>
              <p:cNvSpPr/>
              <p:nvPr/>
            </p:nvSpPr>
            <p:spPr>
              <a:xfrm>
                <a:off x="7205656" y="812745"/>
                <a:ext cx="170602" cy="169754"/>
              </a:xfrm>
              <a:custGeom>
                <a:avLst/>
                <a:gdLst>
                  <a:gd name="connsiteX0" fmla="*/ 166152 w 170602"/>
                  <a:gd name="connsiteY0" fmla="*/ 26491 h 169754"/>
                  <a:gd name="connsiteX1" fmla="*/ 166152 w 170602"/>
                  <a:gd name="connsiteY1" fmla="*/ 4451 h 169754"/>
                  <a:gd name="connsiteX2" fmla="*/ 144111 w 170602"/>
                  <a:gd name="connsiteY2" fmla="*/ 4451 h 169754"/>
                  <a:gd name="connsiteX3" fmla="*/ 140720 w 170602"/>
                  <a:gd name="connsiteY3" fmla="*/ 21405 h 169754"/>
                  <a:gd name="connsiteX4" fmla="*/ 0 w 170602"/>
                  <a:gd name="connsiteY4" fmla="*/ 162125 h 169754"/>
                  <a:gd name="connsiteX5" fmla="*/ 7629 w 170602"/>
                  <a:gd name="connsiteY5" fmla="*/ 169755 h 169754"/>
                  <a:gd name="connsiteX6" fmla="*/ 148350 w 170602"/>
                  <a:gd name="connsiteY6" fmla="*/ 29034 h 169754"/>
                  <a:gd name="connsiteX7" fmla="*/ 166152 w 170602"/>
                  <a:gd name="connsiteY7" fmla="*/ 26491 h 16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602" h="169754">
                    <a:moveTo>
                      <a:pt x="166152" y="26491"/>
                    </a:moveTo>
                    <a:cubicBezTo>
                      <a:pt x="172086" y="20557"/>
                      <a:pt x="172086" y="10384"/>
                      <a:pt x="166152" y="4451"/>
                    </a:cubicBezTo>
                    <a:cubicBezTo>
                      <a:pt x="160217" y="-1484"/>
                      <a:pt x="150045" y="-1484"/>
                      <a:pt x="144111" y="4451"/>
                    </a:cubicBezTo>
                    <a:cubicBezTo>
                      <a:pt x="139025" y="9537"/>
                      <a:pt x="138177" y="16319"/>
                      <a:pt x="140720" y="21405"/>
                    </a:cubicBezTo>
                    <a:lnTo>
                      <a:pt x="0" y="162125"/>
                    </a:lnTo>
                    <a:lnTo>
                      <a:pt x="7629" y="169755"/>
                    </a:lnTo>
                    <a:lnTo>
                      <a:pt x="148350" y="29034"/>
                    </a:lnTo>
                    <a:cubicBezTo>
                      <a:pt x="154283" y="31577"/>
                      <a:pt x="161066" y="30730"/>
                      <a:pt x="166152" y="26491"/>
                    </a:cubicBezTo>
                    <a:close/>
                  </a:path>
                </a:pathLst>
              </a:custGeom>
              <a:solidFill>
                <a:srgbClr val="B87EA4"/>
              </a:solidFill>
              <a:ln w="8476" cap="flat">
                <a:noFill/>
                <a:prstDash val="solid"/>
                <a:miter/>
              </a:ln>
            </p:spPr>
            <p:txBody>
              <a:bodyPr rtlCol="0" anchor="ctr"/>
              <a:lstStyle/>
              <a:p>
                <a:endParaRPr lang="en-US"/>
              </a:p>
            </p:txBody>
          </p:sp>
          <p:sp>
            <p:nvSpPr>
              <p:cNvPr id="155" name="Hình tự do: Hình 154">
                <a:extLst>
                  <a:ext uri="{FF2B5EF4-FFF2-40B4-BE49-F238E27FC236}">
                    <a16:creationId xmlns:a16="http://schemas.microsoft.com/office/drawing/2014/main" id="{1F1BDCD5-AD9A-499E-8F88-A1AD6D875D76}"/>
                  </a:ext>
                </a:extLst>
              </p:cNvPr>
              <p:cNvSpPr/>
              <p:nvPr/>
            </p:nvSpPr>
            <p:spPr>
              <a:xfrm>
                <a:off x="7185311" y="753283"/>
                <a:ext cx="102059" cy="215653"/>
              </a:xfrm>
              <a:custGeom>
                <a:avLst/>
                <a:gdLst>
                  <a:gd name="connsiteX0" fmla="*/ 100878 w 102059"/>
                  <a:gd name="connsiteY0" fmla="*/ 21527 h 215653"/>
                  <a:gd name="connsiteX1" fmla="*/ 92401 w 102059"/>
                  <a:gd name="connsiteY1" fmla="*/ 1182 h 215653"/>
                  <a:gd name="connsiteX2" fmla="*/ 72056 w 102059"/>
                  <a:gd name="connsiteY2" fmla="*/ 9659 h 215653"/>
                  <a:gd name="connsiteX3" fmla="*/ 76294 w 102059"/>
                  <a:gd name="connsiteY3" fmla="*/ 26613 h 215653"/>
                  <a:gd name="connsiteX4" fmla="*/ 0 w 102059"/>
                  <a:gd name="connsiteY4" fmla="*/ 211415 h 215653"/>
                  <a:gd name="connsiteX5" fmla="*/ 9325 w 102059"/>
                  <a:gd name="connsiteY5" fmla="*/ 215653 h 215653"/>
                  <a:gd name="connsiteX6" fmla="*/ 85619 w 102059"/>
                  <a:gd name="connsiteY6" fmla="*/ 30852 h 215653"/>
                  <a:gd name="connsiteX7" fmla="*/ 100878 w 102059"/>
                  <a:gd name="connsiteY7" fmla="*/ 21527 h 21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059" h="215653">
                    <a:moveTo>
                      <a:pt x="100878" y="21527"/>
                    </a:moveTo>
                    <a:cubicBezTo>
                      <a:pt x="104269" y="13897"/>
                      <a:pt x="100030" y="4573"/>
                      <a:pt x="92401" y="1182"/>
                    </a:cubicBezTo>
                    <a:cubicBezTo>
                      <a:pt x="84771" y="-2209"/>
                      <a:pt x="75447" y="2029"/>
                      <a:pt x="72056" y="9659"/>
                    </a:cubicBezTo>
                    <a:cubicBezTo>
                      <a:pt x="69513" y="15593"/>
                      <a:pt x="71208" y="22375"/>
                      <a:pt x="76294" y="26613"/>
                    </a:cubicBezTo>
                    <a:lnTo>
                      <a:pt x="0" y="211415"/>
                    </a:lnTo>
                    <a:lnTo>
                      <a:pt x="9325" y="215653"/>
                    </a:lnTo>
                    <a:lnTo>
                      <a:pt x="85619" y="30852"/>
                    </a:lnTo>
                    <a:cubicBezTo>
                      <a:pt x="92401" y="31699"/>
                      <a:pt x="98335" y="27461"/>
                      <a:pt x="100878" y="21527"/>
                    </a:cubicBezTo>
                    <a:close/>
                  </a:path>
                </a:pathLst>
              </a:custGeom>
              <a:solidFill>
                <a:srgbClr val="B87EA4"/>
              </a:solidFill>
              <a:ln w="8476" cap="flat">
                <a:noFill/>
                <a:prstDash val="solid"/>
                <a:miter/>
              </a:ln>
            </p:spPr>
            <p:txBody>
              <a:bodyPr rtlCol="0" anchor="ctr"/>
              <a:lstStyle/>
              <a:p>
                <a:endParaRPr lang="en-US"/>
              </a:p>
            </p:txBody>
          </p:sp>
          <p:sp>
            <p:nvSpPr>
              <p:cNvPr id="156" name="Hình tự do: Hình 155">
                <a:extLst>
                  <a:ext uri="{FF2B5EF4-FFF2-40B4-BE49-F238E27FC236}">
                    <a16:creationId xmlns:a16="http://schemas.microsoft.com/office/drawing/2014/main" id="{4EFB66DE-7C1F-4C04-80D5-6BFBF3631956}"/>
                  </a:ext>
                </a:extLst>
              </p:cNvPr>
              <p:cNvSpPr/>
              <p:nvPr/>
            </p:nvSpPr>
            <p:spPr>
              <a:xfrm>
                <a:off x="7109865" y="961306"/>
                <a:ext cx="116984" cy="116984"/>
              </a:xfrm>
              <a:custGeom>
                <a:avLst/>
                <a:gdLst>
                  <a:gd name="connsiteX0" fmla="*/ 116985 w 116984"/>
                  <a:gd name="connsiteY0" fmla="*/ 58492 h 116984"/>
                  <a:gd name="connsiteX1" fmla="*/ 58492 w 116984"/>
                  <a:gd name="connsiteY1" fmla="*/ 116984 h 116984"/>
                  <a:gd name="connsiteX2" fmla="*/ 0 w 116984"/>
                  <a:gd name="connsiteY2" fmla="*/ 58492 h 116984"/>
                  <a:gd name="connsiteX3" fmla="*/ 58492 w 116984"/>
                  <a:gd name="connsiteY3" fmla="*/ 0 h 116984"/>
                  <a:gd name="connsiteX4" fmla="*/ 116985 w 116984"/>
                  <a:gd name="connsiteY4" fmla="*/ 58492 h 116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84" h="116984">
                    <a:moveTo>
                      <a:pt x="116985" y="58492"/>
                    </a:moveTo>
                    <a:cubicBezTo>
                      <a:pt x="116985" y="90797"/>
                      <a:pt x="90797" y="116984"/>
                      <a:pt x="58492" y="116984"/>
                    </a:cubicBezTo>
                    <a:cubicBezTo>
                      <a:pt x="26188" y="116984"/>
                      <a:pt x="0" y="90797"/>
                      <a:pt x="0" y="58492"/>
                    </a:cubicBezTo>
                    <a:cubicBezTo>
                      <a:pt x="0" y="26188"/>
                      <a:pt x="26188" y="0"/>
                      <a:pt x="58492" y="0"/>
                    </a:cubicBezTo>
                    <a:cubicBezTo>
                      <a:pt x="90797" y="0"/>
                      <a:pt x="116985" y="26188"/>
                      <a:pt x="116985" y="58492"/>
                    </a:cubicBezTo>
                    <a:close/>
                  </a:path>
                </a:pathLst>
              </a:custGeom>
              <a:solidFill>
                <a:srgbClr val="E39ACA"/>
              </a:solidFill>
              <a:ln w="8476" cap="flat">
                <a:noFill/>
                <a:prstDash val="solid"/>
                <a:miter/>
              </a:ln>
            </p:spPr>
            <p:txBody>
              <a:bodyPr rtlCol="0" anchor="ctr"/>
              <a:lstStyle/>
              <a:p>
                <a:endParaRPr lang="en-US"/>
              </a:p>
            </p:txBody>
          </p:sp>
        </p:grpSp>
        <p:sp>
          <p:nvSpPr>
            <p:cNvPr id="123" name="Hình tự do: Hình 122">
              <a:extLst>
                <a:ext uri="{FF2B5EF4-FFF2-40B4-BE49-F238E27FC236}">
                  <a16:creationId xmlns:a16="http://schemas.microsoft.com/office/drawing/2014/main" id="{B33EAB02-D19D-4F7F-B0F5-6A204CEE7D52}"/>
                </a:ext>
              </a:extLst>
            </p:cNvPr>
            <p:cNvSpPr/>
            <p:nvPr/>
          </p:nvSpPr>
          <p:spPr>
            <a:xfrm>
              <a:off x="5843585" y="2679455"/>
              <a:ext cx="589897" cy="421705"/>
            </a:xfrm>
            <a:custGeom>
              <a:avLst/>
              <a:gdLst>
                <a:gd name="connsiteX0" fmla="*/ 436368 w 589897"/>
                <a:gd name="connsiteY0" fmla="*/ 67983 h 421705"/>
                <a:gd name="connsiteX1" fmla="*/ 488079 w 589897"/>
                <a:gd name="connsiteY1" fmla="*/ 125627 h 421705"/>
                <a:gd name="connsiteX2" fmla="*/ 582175 w 589897"/>
                <a:gd name="connsiteY2" fmla="*/ 242612 h 421705"/>
                <a:gd name="connsiteX3" fmla="*/ 589804 w 589897"/>
                <a:gd name="connsiteY3" fmla="*/ 255327 h 421705"/>
                <a:gd name="connsiteX4" fmla="*/ 581327 w 589897"/>
                <a:gd name="connsiteY4" fmla="*/ 275673 h 421705"/>
                <a:gd name="connsiteX5" fmla="*/ 119323 w 589897"/>
                <a:gd name="connsiteY5" fmla="*/ 339251 h 421705"/>
                <a:gd name="connsiteX6" fmla="*/ 105760 w 589897"/>
                <a:gd name="connsiteY6" fmla="*/ 23902 h 421705"/>
                <a:gd name="connsiteX7" fmla="*/ 436368 w 589897"/>
                <a:gd name="connsiteY7" fmla="*/ 67983 h 42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897" h="421705">
                  <a:moveTo>
                    <a:pt x="436368" y="67983"/>
                  </a:moveTo>
                  <a:cubicBezTo>
                    <a:pt x="455866" y="84937"/>
                    <a:pt x="471973" y="105282"/>
                    <a:pt x="488079" y="125627"/>
                  </a:cubicBezTo>
                  <a:cubicBezTo>
                    <a:pt x="519444" y="164622"/>
                    <a:pt x="550810" y="203617"/>
                    <a:pt x="582175" y="242612"/>
                  </a:cubicBezTo>
                  <a:cubicBezTo>
                    <a:pt x="585566" y="246850"/>
                    <a:pt x="588957" y="251089"/>
                    <a:pt x="589804" y="255327"/>
                  </a:cubicBezTo>
                  <a:cubicBezTo>
                    <a:pt x="590652" y="262957"/>
                    <a:pt x="585566" y="269738"/>
                    <a:pt x="581327" y="275673"/>
                  </a:cubicBezTo>
                  <a:cubicBezTo>
                    <a:pt x="389744" y="527443"/>
                    <a:pt x="185445" y="387570"/>
                    <a:pt x="119323" y="339251"/>
                  </a:cubicBezTo>
                  <a:cubicBezTo>
                    <a:pt x="-46828" y="218028"/>
                    <a:pt x="-28178" y="82394"/>
                    <a:pt x="105760" y="23902"/>
                  </a:cubicBezTo>
                  <a:cubicBezTo>
                    <a:pt x="206638" y="-18484"/>
                    <a:pt x="353293" y="-4921"/>
                    <a:pt x="436368" y="67983"/>
                  </a:cubicBezTo>
                  <a:close/>
                </a:path>
              </a:pathLst>
            </a:custGeom>
            <a:solidFill>
              <a:srgbClr val="828A4B"/>
            </a:solidFill>
            <a:ln w="8476" cap="flat">
              <a:noFill/>
              <a:prstDash val="solid"/>
              <a:miter/>
            </a:ln>
          </p:spPr>
          <p:txBody>
            <a:bodyPr rtlCol="0" anchor="ctr"/>
            <a:lstStyle/>
            <a:p>
              <a:endParaRPr lang="en-US"/>
            </a:p>
          </p:txBody>
        </p:sp>
        <p:sp>
          <p:nvSpPr>
            <p:cNvPr id="124" name="Hình tự do: Hình 123">
              <a:extLst>
                <a:ext uri="{FF2B5EF4-FFF2-40B4-BE49-F238E27FC236}">
                  <a16:creationId xmlns:a16="http://schemas.microsoft.com/office/drawing/2014/main" id="{38479255-3461-4D2A-B315-C99A1BF2D425}"/>
                </a:ext>
              </a:extLst>
            </p:cNvPr>
            <p:cNvSpPr/>
            <p:nvPr/>
          </p:nvSpPr>
          <p:spPr>
            <a:xfrm>
              <a:off x="6320000" y="2235729"/>
              <a:ext cx="589897" cy="422078"/>
            </a:xfrm>
            <a:custGeom>
              <a:avLst/>
              <a:gdLst>
                <a:gd name="connsiteX0" fmla="*/ 436369 w 589897"/>
                <a:gd name="connsiteY0" fmla="*/ 68355 h 422078"/>
                <a:gd name="connsiteX1" fmla="*/ 488079 w 589897"/>
                <a:gd name="connsiteY1" fmla="*/ 126000 h 422078"/>
                <a:gd name="connsiteX2" fmla="*/ 582175 w 589897"/>
                <a:gd name="connsiteY2" fmla="*/ 242984 h 422078"/>
                <a:gd name="connsiteX3" fmla="*/ 589805 w 589897"/>
                <a:gd name="connsiteY3" fmla="*/ 255700 h 422078"/>
                <a:gd name="connsiteX4" fmla="*/ 581327 w 589897"/>
                <a:gd name="connsiteY4" fmla="*/ 276045 h 422078"/>
                <a:gd name="connsiteX5" fmla="*/ 119324 w 589897"/>
                <a:gd name="connsiteY5" fmla="*/ 339623 h 422078"/>
                <a:gd name="connsiteX6" fmla="*/ 105760 w 589897"/>
                <a:gd name="connsiteY6" fmla="*/ 24274 h 422078"/>
                <a:gd name="connsiteX7" fmla="*/ 436369 w 589897"/>
                <a:gd name="connsiteY7" fmla="*/ 68355 h 42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897" h="422078">
                  <a:moveTo>
                    <a:pt x="436369" y="68355"/>
                  </a:moveTo>
                  <a:cubicBezTo>
                    <a:pt x="455866" y="85309"/>
                    <a:pt x="471972" y="105655"/>
                    <a:pt x="488079" y="126000"/>
                  </a:cubicBezTo>
                  <a:cubicBezTo>
                    <a:pt x="519444" y="164995"/>
                    <a:pt x="550810" y="203989"/>
                    <a:pt x="582175" y="242984"/>
                  </a:cubicBezTo>
                  <a:cubicBezTo>
                    <a:pt x="585566" y="247223"/>
                    <a:pt x="588957" y="251461"/>
                    <a:pt x="589805" y="255700"/>
                  </a:cubicBezTo>
                  <a:cubicBezTo>
                    <a:pt x="590652" y="263329"/>
                    <a:pt x="585566" y="270111"/>
                    <a:pt x="581327" y="276045"/>
                  </a:cubicBezTo>
                  <a:cubicBezTo>
                    <a:pt x="389744" y="527816"/>
                    <a:pt x="185445" y="387943"/>
                    <a:pt x="119324" y="339623"/>
                  </a:cubicBezTo>
                  <a:cubicBezTo>
                    <a:pt x="-46828" y="218401"/>
                    <a:pt x="-28179" y="82766"/>
                    <a:pt x="105760" y="24274"/>
                  </a:cubicBezTo>
                  <a:cubicBezTo>
                    <a:pt x="206638" y="-18959"/>
                    <a:pt x="353292" y="-4548"/>
                    <a:pt x="436369" y="68355"/>
                  </a:cubicBezTo>
                  <a:close/>
                </a:path>
              </a:pathLst>
            </a:custGeom>
            <a:solidFill>
              <a:srgbClr val="828A4B"/>
            </a:solidFill>
            <a:ln w="8476" cap="flat">
              <a:noFill/>
              <a:prstDash val="solid"/>
              <a:miter/>
            </a:ln>
          </p:spPr>
          <p:txBody>
            <a:bodyPr rtlCol="0" anchor="ctr"/>
            <a:lstStyle/>
            <a:p>
              <a:endParaRPr lang="en-US"/>
            </a:p>
          </p:txBody>
        </p:sp>
        <p:sp>
          <p:nvSpPr>
            <p:cNvPr id="125" name="Hình tự do: Hình 124">
              <a:extLst>
                <a:ext uri="{FF2B5EF4-FFF2-40B4-BE49-F238E27FC236}">
                  <a16:creationId xmlns:a16="http://schemas.microsoft.com/office/drawing/2014/main" id="{6D07AC6E-B688-491A-A250-243819FB4C54}"/>
                </a:ext>
              </a:extLst>
            </p:cNvPr>
            <p:cNvSpPr/>
            <p:nvPr/>
          </p:nvSpPr>
          <p:spPr>
            <a:xfrm>
              <a:off x="6779460" y="1698651"/>
              <a:ext cx="589898" cy="421705"/>
            </a:xfrm>
            <a:custGeom>
              <a:avLst/>
              <a:gdLst>
                <a:gd name="connsiteX0" fmla="*/ 436368 w 589898"/>
                <a:gd name="connsiteY0" fmla="*/ 67983 h 421705"/>
                <a:gd name="connsiteX1" fmla="*/ 488079 w 589898"/>
                <a:gd name="connsiteY1" fmla="*/ 125627 h 421705"/>
                <a:gd name="connsiteX2" fmla="*/ 582175 w 589898"/>
                <a:gd name="connsiteY2" fmla="*/ 242612 h 421705"/>
                <a:gd name="connsiteX3" fmla="*/ 589805 w 589898"/>
                <a:gd name="connsiteY3" fmla="*/ 255327 h 421705"/>
                <a:gd name="connsiteX4" fmla="*/ 581328 w 589898"/>
                <a:gd name="connsiteY4" fmla="*/ 275672 h 421705"/>
                <a:gd name="connsiteX5" fmla="*/ 119324 w 589898"/>
                <a:gd name="connsiteY5" fmla="*/ 339251 h 421705"/>
                <a:gd name="connsiteX6" fmla="*/ 105760 w 589898"/>
                <a:gd name="connsiteY6" fmla="*/ 23902 h 421705"/>
                <a:gd name="connsiteX7" fmla="*/ 436368 w 589898"/>
                <a:gd name="connsiteY7" fmla="*/ 67983 h 42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898" h="421705">
                  <a:moveTo>
                    <a:pt x="436368" y="67983"/>
                  </a:moveTo>
                  <a:cubicBezTo>
                    <a:pt x="455866" y="84937"/>
                    <a:pt x="471972" y="105282"/>
                    <a:pt x="488079" y="125627"/>
                  </a:cubicBezTo>
                  <a:cubicBezTo>
                    <a:pt x="519445" y="164622"/>
                    <a:pt x="550810" y="203617"/>
                    <a:pt x="582175" y="242612"/>
                  </a:cubicBezTo>
                  <a:cubicBezTo>
                    <a:pt x="585566" y="246850"/>
                    <a:pt x="588957" y="251089"/>
                    <a:pt x="589805" y="255327"/>
                  </a:cubicBezTo>
                  <a:cubicBezTo>
                    <a:pt x="590652" y="262957"/>
                    <a:pt x="585566" y="269738"/>
                    <a:pt x="581328" y="275672"/>
                  </a:cubicBezTo>
                  <a:cubicBezTo>
                    <a:pt x="389744" y="527443"/>
                    <a:pt x="185445" y="387571"/>
                    <a:pt x="119324" y="339251"/>
                  </a:cubicBezTo>
                  <a:cubicBezTo>
                    <a:pt x="-46828" y="218028"/>
                    <a:pt x="-28178" y="82394"/>
                    <a:pt x="105760" y="23902"/>
                  </a:cubicBezTo>
                  <a:cubicBezTo>
                    <a:pt x="206638" y="-18484"/>
                    <a:pt x="353293" y="-4921"/>
                    <a:pt x="436368" y="67983"/>
                  </a:cubicBezTo>
                  <a:close/>
                </a:path>
              </a:pathLst>
            </a:custGeom>
            <a:solidFill>
              <a:srgbClr val="828A4B"/>
            </a:solidFill>
            <a:ln w="8476" cap="flat">
              <a:noFill/>
              <a:prstDash val="solid"/>
              <a:miter/>
            </a:ln>
          </p:spPr>
          <p:txBody>
            <a:bodyPr rtlCol="0" anchor="ctr"/>
            <a:lstStyle/>
            <a:p>
              <a:endParaRPr lang="en-US"/>
            </a:p>
          </p:txBody>
        </p:sp>
        <p:sp>
          <p:nvSpPr>
            <p:cNvPr id="126" name="Hình tự do: Hình 125">
              <a:extLst>
                <a:ext uri="{FF2B5EF4-FFF2-40B4-BE49-F238E27FC236}">
                  <a16:creationId xmlns:a16="http://schemas.microsoft.com/office/drawing/2014/main" id="{B18F77C5-3E95-4A0E-9F12-6C42C4BF23F2}"/>
                </a:ext>
              </a:extLst>
            </p:cNvPr>
            <p:cNvSpPr/>
            <p:nvPr/>
          </p:nvSpPr>
          <p:spPr>
            <a:xfrm>
              <a:off x="5671028" y="2065746"/>
              <a:ext cx="487719" cy="493559"/>
            </a:xfrm>
            <a:custGeom>
              <a:avLst/>
              <a:gdLst>
                <a:gd name="connsiteX0" fmla="*/ 293576 w 487719"/>
                <a:gd name="connsiteY0" fmla="*/ 47603 h 493559"/>
                <a:gd name="connsiteX1" fmla="*/ 218978 w 487719"/>
                <a:gd name="connsiteY1" fmla="*/ 28953 h 493559"/>
                <a:gd name="connsiteX2" fmla="*/ 70628 w 487719"/>
                <a:gd name="connsiteY2" fmla="*/ 979 h 493559"/>
                <a:gd name="connsiteX3" fmla="*/ 55369 w 487719"/>
                <a:gd name="connsiteY3" fmla="*/ 979 h 493559"/>
                <a:gd name="connsiteX4" fmla="*/ 40958 w 487719"/>
                <a:gd name="connsiteY4" fmla="*/ 18781 h 493559"/>
                <a:gd name="connsiteX5" fmla="*/ 202871 w 487719"/>
                <a:gd name="connsiteY5" fmla="*/ 456201 h 493559"/>
                <a:gd name="connsiteX6" fmla="*/ 486855 w 487719"/>
                <a:gd name="connsiteY6" fmla="*/ 318871 h 493559"/>
                <a:gd name="connsiteX7" fmla="*/ 293576 w 487719"/>
                <a:gd name="connsiteY7" fmla="*/ 47603 h 493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7719" h="493559">
                  <a:moveTo>
                    <a:pt x="293576" y="47603"/>
                  </a:moveTo>
                  <a:cubicBezTo>
                    <a:pt x="268993" y="38278"/>
                    <a:pt x="243561" y="34040"/>
                    <a:pt x="218978" y="28953"/>
                  </a:cubicBezTo>
                  <a:cubicBezTo>
                    <a:pt x="169810" y="19629"/>
                    <a:pt x="120643" y="10304"/>
                    <a:pt x="70628" y="979"/>
                  </a:cubicBezTo>
                  <a:cubicBezTo>
                    <a:pt x="65541" y="131"/>
                    <a:pt x="60455" y="-717"/>
                    <a:pt x="55369" y="979"/>
                  </a:cubicBezTo>
                  <a:cubicBezTo>
                    <a:pt x="47740" y="3522"/>
                    <a:pt x="44349" y="11151"/>
                    <a:pt x="40958" y="18781"/>
                  </a:cubicBezTo>
                  <a:cubicBezTo>
                    <a:pt x="-90438" y="307003"/>
                    <a:pt x="129968" y="420597"/>
                    <a:pt x="202871" y="456201"/>
                  </a:cubicBezTo>
                  <a:cubicBezTo>
                    <a:pt x="387672" y="545211"/>
                    <a:pt x="498723" y="465526"/>
                    <a:pt x="486855" y="318871"/>
                  </a:cubicBezTo>
                  <a:cubicBezTo>
                    <a:pt x="478378" y="209516"/>
                    <a:pt x="396998" y="86598"/>
                    <a:pt x="293576" y="47603"/>
                  </a:cubicBezTo>
                  <a:close/>
                </a:path>
              </a:pathLst>
            </a:custGeom>
            <a:solidFill>
              <a:srgbClr val="828A4B"/>
            </a:solidFill>
            <a:ln w="8476" cap="flat">
              <a:noFill/>
              <a:prstDash val="solid"/>
              <a:miter/>
            </a:ln>
          </p:spPr>
          <p:txBody>
            <a:bodyPr rtlCol="0" anchor="ctr"/>
            <a:lstStyle/>
            <a:p>
              <a:endParaRPr lang="en-US"/>
            </a:p>
          </p:txBody>
        </p:sp>
        <p:sp>
          <p:nvSpPr>
            <p:cNvPr id="127" name="Hình tự do: Hình 126">
              <a:extLst>
                <a:ext uri="{FF2B5EF4-FFF2-40B4-BE49-F238E27FC236}">
                  <a16:creationId xmlns:a16="http://schemas.microsoft.com/office/drawing/2014/main" id="{B50E1A10-E0CF-4677-B239-8C0E39A947D5}"/>
                </a:ext>
              </a:extLst>
            </p:cNvPr>
            <p:cNvSpPr/>
            <p:nvPr/>
          </p:nvSpPr>
          <p:spPr>
            <a:xfrm>
              <a:off x="6126250" y="1591874"/>
              <a:ext cx="487719" cy="493559"/>
            </a:xfrm>
            <a:custGeom>
              <a:avLst/>
              <a:gdLst>
                <a:gd name="connsiteX0" fmla="*/ 293576 w 487719"/>
                <a:gd name="connsiteY0" fmla="*/ 47603 h 493559"/>
                <a:gd name="connsiteX1" fmla="*/ 218978 w 487719"/>
                <a:gd name="connsiteY1" fmla="*/ 28953 h 493559"/>
                <a:gd name="connsiteX2" fmla="*/ 70628 w 487719"/>
                <a:gd name="connsiteY2" fmla="*/ 979 h 493559"/>
                <a:gd name="connsiteX3" fmla="*/ 55369 w 487719"/>
                <a:gd name="connsiteY3" fmla="*/ 979 h 493559"/>
                <a:gd name="connsiteX4" fmla="*/ 40958 w 487719"/>
                <a:gd name="connsiteY4" fmla="*/ 18781 h 493559"/>
                <a:gd name="connsiteX5" fmla="*/ 202871 w 487719"/>
                <a:gd name="connsiteY5" fmla="*/ 456201 h 493559"/>
                <a:gd name="connsiteX6" fmla="*/ 486855 w 487719"/>
                <a:gd name="connsiteY6" fmla="*/ 318871 h 493559"/>
                <a:gd name="connsiteX7" fmla="*/ 293576 w 487719"/>
                <a:gd name="connsiteY7" fmla="*/ 47603 h 493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7719" h="493559">
                  <a:moveTo>
                    <a:pt x="293576" y="47603"/>
                  </a:moveTo>
                  <a:cubicBezTo>
                    <a:pt x="268993" y="38278"/>
                    <a:pt x="243561" y="34040"/>
                    <a:pt x="218978" y="28953"/>
                  </a:cubicBezTo>
                  <a:cubicBezTo>
                    <a:pt x="169810" y="19629"/>
                    <a:pt x="120643" y="10304"/>
                    <a:pt x="70628" y="979"/>
                  </a:cubicBezTo>
                  <a:cubicBezTo>
                    <a:pt x="65541" y="131"/>
                    <a:pt x="60455" y="-717"/>
                    <a:pt x="55369" y="979"/>
                  </a:cubicBezTo>
                  <a:cubicBezTo>
                    <a:pt x="47740" y="3522"/>
                    <a:pt x="44349" y="11151"/>
                    <a:pt x="40958" y="18781"/>
                  </a:cubicBezTo>
                  <a:cubicBezTo>
                    <a:pt x="-90438" y="307003"/>
                    <a:pt x="129968" y="420597"/>
                    <a:pt x="202871" y="456201"/>
                  </a:cubicBezTo>
                  <a:cubicBezTo>
                    <a:pt x="387672" y="545211"/>
                    <a:pt x="498723" y="465526"/>
                    <a:pt x="486855" y="318871"/>
                  </a:cubicBezTo>
                  <a:cubicBezTo>
                    <a:pt x="479225" y="209516"/>
                    <a:pt x="397845" y="86598"/>
                    <a:pt x="293576" y="47603"/>
                  </a:cubicBezTo>
                  <a:close/>
                </a:path>
              </a:pathLst>
            </a:custGeom>
            <a:solidFill>
              <a:srgbClr val="828A4B"/>
            </a:solidFill>
            <a:ln w="8476" cap="flat">
              <a:noFill/>
              <a:prstDash val="solid"/>
              <a:miter/>
            </a:ln>
          </p:spPr>
          <p:txBody>
            <a:bodyPr rtlCol="0" anchor="ctr"/>
            <a:lstStyle/>
            <a:p>
              <a:endParaRPr lang="en-US"/>
            </a:p>
          </p:txBody>
        </p:sp>
      </p:grpSp>
      <p:pic>
        <p:nvPicPr>
          <p:cNvPr id="4" name="Hình ảnh 3">
            <a:extLst>
              <a:ext uri="{FF2B5EF4-FFF2-40B4-BE49-F238E27FC236}">
                <a16:creationId xmlns:a16="http://schemas.microsoft.com/office/drawing/2014/main" id="{E9817B22-E700-453F-9D6F-EDC69044BA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152400"/>
            <a:ext cx="6519862" cy="7086600"/>
          </a:xfrm>
          <a:prstGeom prst="rect">
            <a:avLst/>
          </a:prstGeom>
        </p:spPr>
      </p:pic>
      <p:sp>
        <p:nvSpPr>
          <p:cNvPr id="5" name="Bong bóng Lời nói: Hình chữ nhật với Góc Tròn 4">
            <a:extLst>
              <a:ext uri="{FF2B5EF4-FFF2-40B4-BE49-F238E27FC236}">
                <a16:creationId xmlns:a16="http://schemas.microsoft.com/office/drawing/2014/main" id="{2D3F30DB-B10D-4459-90F6-08D7099A4F50}"/>
              </a:ext>
            </a:extLst>
          </p:cNvPr>
          <p:cNvSpPr/>
          <p:nvPr/>
        </p:nvSpPr>
        <p:spPr>
          <a:xfrm>
            <a:off x="381000" y="228600"/>
            <a:ext cx="3276600" cy="1524000"/>
          </a:xfrm>
          <a:prstGeom prst="wedgeRoundRectCallout">
            <a:avLst>
              <a:gd name="adj1" fmla="val 115911"/>
              <a:gd name="adj2" fmla="val 52500"/>
              <a:gd name="adj3" fmla="val 1666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ộp Văn bản 5">
            <a:extLst>
              <a:ext uri="{FF2B5EF4-FFF2-40B4-BE49-F238E27FC236}">
                <a16:creationId xmlns:a16="http://schemas.microsoft.com/office/drawing/2014/main" id="{809517B3-B40A-4B9C-9D57-A5E72D8AB02C}"/>
              </a:ext>
            </a:extLst>
          </p:cNvPr>
          <p:cNvSpPr txBox="1"/>
          <p:nvPr/>
        </p:nvSpPr>
        <p:spPr>
          <a:xfrm>
            <a:off x="533400" y="713601"/>
            <a:ext cx="3429000" cy="553998"/>
          </a:xfrm>
          <a:prstGeom prst="rect">
            <a:avLst/>
          </a:prstGeom>
          <a:noFill/>
        </p:spPr>
        <p:txBody>
          <a:bodyPr wrap="square" lIns="0" tIns="0" rIns="0" bIns="0" rtlCol="0">
            <a:spAutoFit/>
          </a:bodyPr>
          <a:lstStyle/>
          <a:p>
            <a:pPr algn="l"/>
            <a:r>
              <a:rPr lang="en-US" sz="3600">
                <a:solidFill>
                  <a:schemeClr val="bg1"/>
                </a:solidFill>
                <a:latin typeface="#9Slide05 SVNMonday" pitchFamily="2" charset="0"/>
              </a:rPr>
              <a:t>Các bạn nhớ nè!!!!!</a:t>
            </a:r>
          </a:p>
        </p:txBody>
      </p:sp>
      <p:sp>
        <p:nvSpPr>
          <p:cNvPr id="7" name="Hộp Văn bản 6">
            <a:extLst>
              <a:ext uri="{FF2B5EF4-FFF2-40B4-BE49-F238E27FC236}">
                <a16:creationId xmlns:a16="http://schemas.microsoft.com/office/drawing/2014/main" id="{30775C3F-FA68-4C36-BE78-1E5D383B2B7E}"/>
              </a:ext>
            </a:extLst>
          </p:cNvPr>
          <p:cNvSpPr txBox="1"/>
          <p:nvPr/>
        </p:nvSpPr>
        <p:spPr>
          <a:xfrm>
            <a:off x="5715001" y="3930353"/>
            <a:ext cx="5638800" cy="2954655"/>
          </a:xfrm>
          <a:prstGeom prst="rect">
            <a:avLst/>
          </a:prstGeom>
          <a:noFill/>
        </p:spPr>
        <p:txBody>
          <a:bodyPr wrap="square" lIns="0" tIns="0" rIns="0" bIns="0" rtlCol="0">
            <a:spAutoFit/>
          </a:bodyPr>
          <a:lstStyle/>
          <a:p>
            <a:r>
              <a:rPr lang="en-US" sz="3200">
                <a:solidFill>
                  <a:srgbClr val="885D24"/>
                </a:solidFill>
                <a:latin typeface="#9Slide03 Quicksand Medium" panose="00000600000000000000" pitchFamily="2" charset="-93"/>
              </a:rPr>
              <a:t>Muốn nhân nhẩm một số thập phân với 10; 100; 1000... ta chỉ cần dời dấu phẩy của số thập phân ấy qua bên phải 1; 2; 3... chữ số.</a:t>
            </a:r>
          </a:p>
          <a:p>
            <a:r>
              <a:rPr lang="en-US" sz="3200">
                <a:solidFill>
                  <a:srgbClr val="885D24"/>
                </a:solidFill>
                <a:latin typeface="#9Slide03 Quicksand Medium" panose="00000600000000000000" pitchFamily="2" charset="-93"/>
              </a:rPr>
              <a:t> </a:t>
            </a:r>
          </a:p>
        </p:txBody>
      </p:sp>
    </p:spTree>
    <p:extLst>
      <p:ext uri="{BB962C8B-B14F-4D97-AF65-F5344CB8AC3E}">
        <p14:creationId xmlns:p14="http://schemas.microsoft.com/office/powerpoint/2010/main" val="295537815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p:tgtEl>
                                          <p:spTgt spid="10"/>
                                        </p:tgtEl>
                                        <p:attrNameLst>
                                          <p:attrName>ppt_y</p:attrName>
                                        </p:attrNameLst>
                                      </p:cBhvr>
                                      <p:tavLst>
                                        <p:tav tm="0">
                                          <p:val>
                                            <p:strVal val="#ppt_y-#ppt_h*1.125000"/>
                                          </p:val>
                                        </p:tav>
                                        <p:tav tm="100000">
                                          <p:val>
                                            <p:strVal val="#ppt_y"/>
                                          </p:val>
                                        </p:tav>
                                      </p:tavLst>
                                    </p:anim>
                                    <p:animEffect transition="in" filter="wipe(down)">
                                      <p:cBhvr>
                                        <p:cTn id="13" dur="500"/>
                                        <p:tgtEl>
                                          <p:spTgt spid="10"/>
                                        </p:tgtEl>
                                      </p:cBhvr>
                                    </p:animEffect>
                                  </p:childTnLst>
                                </p:cTn>
                              </p:par>
                            </p:childTnLst>
                          </p:cTn>
                        </p:par>
                        <p:par>
                          <p:cTn id="14" fill="hold">
                            <p:stCondLst>
                              <p:cond delay="1000"/>
                            </p:stCondLst>
                            <p:childTnLst>
                              <p:par>
                                <p:cTn id="15" presetID="12" presetClass="entr" presetSubtype="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p:tgtEl>
                                          <p:spTgt spid="11"/>
                                        </p:tgtEl>
                                        <p:attrNameLst>
                                          <p:attrName>ppt_x</p:attrName>
                                        </p:attrNameLst>
                                      </p:cBhvr>
                                      <p:tavLst>
                                        <p:tav tm="0">
                                          <p:val>
                                            <p:strVal val="#ppt_x+#ppt_w*1.125000"/>
                                          </p:val>
                                        </p:tav>
                                        <p:tav tm="100000">
                                          <p:val>
                                            <p:strVal val="#ppt_x"/>
                                          </p:val>
                                        </p:tav>
                                      </p:tavLst>
                                    </p:anim>
                                    <p:animEffect transition="in" filter="wipe(left)">
                                      <p:cBhvr>
                                        <p:cTn id="18" dur="500"/>
                                        <p:tgtEl>
                                          <p:spTgt spid="11"/>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p:tgtEl>
                                          <p:spTgt spid="12"/>
                                        </p:tgtEl>
                                        <p:attrNameLst>
                                          <p:attrName>ppt_x</p:attrName>
                                        </p:attrNameLst>
                                      </p:cBhvr>
                                      <p:tavLst>
                                        <p:tav tm="0">
                                          <p:val>
                                            <p:strVal val="#ppt_x-#ppt_w*1.125000"/>
                                          </p:val>
                                        </p:tav>
                                        <p:tav tm="100000">
                                          <p:val>
                                            <p:strVal val="#ppt_x"/>
                                          </p:val>
                                        </p:tav>
                                      </p:tavLst>
                                    </p:anim>
                                    <p:animEffect transition="in" filter="wipe(right)">
                                      <p:cBhvr>
                                        <p:cTn id="23" dur="500"/>
                                        <p:tgtEl>
                                          <p:spTgt spid="12"/>
                                        </p:tgtEl>
                                      </p:cBhvr>
                                    </p:animEffect>
                                  </p:childTnLst>
                                </p:cTn>
                              </p:par>
                            </p:childTnLst>
                          </p:cTn>
                        </p:par>
                        <p:par>
                          <p:cTn id="24" fill="hold">
                            <p:stCondLst>
                              <p:cond delay="2000"/>
                            </p:stCondLst>
                            <p:childTnLst>
                              <p:par>
                                <p:cTn id="25" presetID="12" presetClass="entr" presetSubtype="4" fill="hold" nodeType="afterEffect">
                                  <p:stCondLst>
                                    <p:cond delay="0"/>
                                  </p:stCondLst>
                                  <p:childTnLst>
                                    <p:set>
                                      <p:cBhvr>
                                        <p:cTn id="26" dur="1" fill="hold">
                                          <p:stCondLst>
                                            <p:cond delay="0"/>
                                          </p:stCondLst>
                                        </p:cTn>
                                        <p:tgtEl>
                                          <p:spTgt spid="120"/>
                                        </p:tgtEl>
                                        <p:attrNameLst>
                                          <p:attrName>style.visibility</p:attrName>
                                        </p:attrNameLst>
                                      </p:cBhvr>
                                      <p:to>
                                        <p:strVal val="visible"/>
                                      </p:to>
                                    </p:set>
                                    <p:anim calcmode="lin" valueType="num">
                                      <p:cBhvr additive="base">
                                        <p:cTn id="27" dur="500"/>
                                        <p:tgtEl>
                                          <p:spTgt spid="120"/>
                                        </p:tgtEl>
                                        <p:attrNameLst>
                                          <p:attrName>ppt_y</p:attrName>
                                        </p:attrNameLst>
                                      </p:cBhvr>
                                      <p:tavLst>
                                        <p:tav tm="0">
                                          <p:val>
                                            <p:strVal val="#ppt_y+#ppt_h*1.125000"/>
                                          </p:val>
                                        </p:tav>
                                        <p:tav tm="100000">
                                          <p:val>
                                            <p:strVal val="#ppt_y"/>
                                          </p:val>
                                        </p:tav>
                                      </p:tavLst>
                                    </p:anim>
                                    <p:animEffect transition="in" filter="wipe(up)">
                                      <p:cBhvr>
                                        <p:cTn id="28" dur="500"/>
                                        <p:tgtEl>
                                          <p:spTgt spid="120"/>
                                        </p:tgtEl>
                                      </p:cBhvr>
                                    </p:animEffect>
                                  </p:childTnLst>
                                </p:cTn>
                              </p:par>
                            </p:childTnLst>
                          </p:cTn>
                        </p:par>
                        <p:par>
                          <p:cTn id="29" fill="hold">
                            <p:stCondLst>
                              <p:cond delay="2500"/>
                            </p:stCondLst>
                            <p:childTnLst>
                              <p:par>
                                <p:cTn id="30" presetID="12" presetClass="entr" presetSubtype="1"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 calcmode="lin" valueType="num">
                                      <p:cBhvr additive="base">
                                        <p:cTn id="32" dur="500"/>
                                        <p:tgtEl>
                                          <p:spTgt spid="83"/>
                                        </p:tgtEl>
                                        <p:attrNameLst>
                                          <p:attrName>ppt_y</p:attrName>
                                        </p:attrNameLst>
                                      </p:cBhvr>
                                      <p:tavLst>
                                        <p:tav tm="0">
                                          <p:val>
                                            <p:strVal val="#ppt_y-#ppt_h*1.125000"/>
                                          </p:val>
                                        </p:tav>
                                        <p:tav tm="100000">
                                          <p:val>
                                            <p:strVal val="#ppt_y"/>
                                          </p:val>
                                        </p:tav>
                                      </p:tavLst>
                                    </p:anim>
                                    <p:animEffect transition="in" filter="wipe(down)">
                                      <p:cBhvr>
                                        <p:cTn id="33" dur="500"/>
                                        <p:tgtEl>
                                          <p:spTgt spid="83"/>
                                        </p:tgtEl>
                                      </p:cBhvr>
                                    </p:animEffect>
                                  </p:childTnLst>
                                </p:cTn>
                              </p:par>
                            </p:childTnLst>
                          </p:cTn>
                        </p:par>
                        <p:par>
                          <p:cTn id="34" fill="hold">
                            <p:stCondLst>
                              <p:cond delay="3000"/>
                            </p:stCondLst>
                            <p:childTnLst>
                              <p:par>
                                <p:cTn id="35" presetID="12" presetClass="entr" presetSubtype="8"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p:tgtEl>
                                          <p:spTgt spid="13"/>
                                        </p:tgtEl>
                                        <p:attrNameLst>
                                          <p:attrName>ppt_x</p:attrName>
                                        </p:attrNameLst>
                                      </p:cBhvr>
                                      <p:tavLst>
                                        <p:tav tm="0">
                                          <p:val>
                                            <p:strVal val="#ppt_x-#ppt_w*1.125000"/>
                                          </p:val>
                                        </p:tav>
                                        <p:tav tm="100000">
                                          <p:val>
                                            <p:strVal val="#ppt_x"/>
                                          </p:val>
                                        </p:tav>
                                      </p:tavLst>
                                    </p:anim>
                                    <p:animEffect transition="in" filter="wipe(right)">
                                      <p:cBhvr>
                                        <p:cTn id="38" dur="500"/>
                                        <p:tgtEl>
                                          <p:spTgt spid="13"/>
                                        </p:tgtEl>
                                      </p:cBhvr>
                                    </p:animEffect>
                                  </p:childTnLst>
                                </p:cTn>
                              </p:par>
                            </p:childTnLst>
                          </p:cTn>
                        </p:par>
                        <p:par>
                          <p:cTn id="39" fill="hold">
                            <p:stCondLst>
                              <p:cond delay="3500"/>
                            </p:stCondLst>
                            <p:childTnLst>
                              <p:par>
                                <p:cTn id="40" presetID="12" presetClass="entr" presetSubtype="1"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2000"/>
                                        <p:tgtEl>
                                          <p:spTgt spid="4"/>
                                        </p:tgtEl>
                                        <p:attrNameLst>
                                          <p:attrName>ppt_y</p:attrName>
                                        </p:attrNameLst>
                                      </p:cBhvr>
                                      <p:tavLst>
                                        <p:tav tm="0">
                                          <p:val>
                                            <p:strVal val="#ppt_y-#ppt_h*1.125000"/>
                                          </p:val>
                                        </p:tav>
                                        <p:tav tm="100000">
                                          <p:val>
                                            <p:strVal val="#ppt_y"/>
                                          </p:val>
                                        </p:tav>
                                      </p:tavLst>
                                    </p:anim>
                                    <p:animEffect transition="in" filter="wipe(down)">
                                      <p:cBhvr>
                                        <p:cTn id="43" dur="2000"/>
                                        <p:tgtEl>
                                          <p:spTgt spid="4"/>
                                        </p:tgtEl>
                                      </p:cBhvr>
                                    </p:animEffect>
                                  </p:childTnLst>
                                </p:cTn>
                              </p:par>
                            </p:childTnLst>
                          </p:cTn>
                        </p:par>
                        <p:par>
                          <p:cTn id="44" fill="hold">
                            <p:stCondLst>
                              <p:cond delay="5500"/>
                            </p:stCondLst>
                            <p:childTnLst>
                              <p:par>
                                <p:cTn id="45" presetID="12" presetClass="entr" presetSubtype="8"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p:tgtEl>
                                          <p:spTgt spid="5"/>
                                        </p:tgtEl>
                                        <p:attrNameLst>
                                          <p:attrName>ppt_x</p:attrName>
                                        </p:attrNameLst>
                                      </p:cBhvr>
                                      <p:tavLst>
                                        <p:tav tm="0">
                                          <p:val>
                                            <p:strVal val="#ppt_x-#ppt_w*1.125000"/>
                                          </p:val>
                                        </p:tav>
                                        <p:tav tm="100000">
                                          <p:val>
                                            <p:strVal val="#ppt_x"/>
                                          </p:val>
                                        </p:tav>
                                      </p:tavLst>
                                    </p:anim>
                                    <p:animEffect transition="in" filter="wipe(right)">
                                      <p:cBhvr>
                                        <p:cTn id="48" dur="500"/>
                                        <p:tgtEl>
                                          <p:spTgt spid="5"/>
                                        </p:tgtEl>
                                      </p:cBhvr>
                                    </p:animEffect>
                                  </p:childTnLst>
                                </p:cTn>
                              </p:par>
                            </p:childTnLst>
                          </p:cTn>
                        </p:par>
                        <p:par>
                          <p:cTn id="49" fill="hold">
                            <p:stCondLst>
                              <p:cond delay="6000"/>
                            </p:stCondLst>
                            <p:childTnLst>
                              <p:par>
                                <p:cTn id="50" presetID="12" presetClass="entr" presetSubtype="8"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additive="base">
                                        <p:cTn id="52" dur="500"/>
                                        <p:tgtEl>
                                          <p:spTgt spid="6"/>
                                        </p:tgtEl>
                                        <p:attrNameLst>
                                          <p:attrName>ppt_x</p:attrName>
                                        </p:attrNameLst>
                                      </p:cBhvr>
                                      <p:tavLst>
                                        <p:tav tm="0">
                                          <p:val>
                                            <p:strVal val="#ppt_x-#ppt_w*1.125000"/>
                                          </p:val>
                                        </p:tav>
                                        <p:tav tm="100000">
                                          <p:val>
                                            <p:strVal val="#ppt_x"/>
                                          </p:val>
                                        </p:tav>
                                      </p:tavLst>
                                    </p:anim>
                                    <p:animEffect transition="in" filter="wipe(right)">
                                      <p:cBhvr>
                                        <p:cTn id="53" dur="500"/>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8"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ppt_x</p:attrName>
                                        </p:attrNameLst>
                                      </p:cBhvr>
                                      <p:tavLst>
                                        <p:tav tm="0">
                                          <p:val>
                                            <p:strVal val="#ppt_x-#ppt_w*1.125000"/>
                                          </p:val>
                                        </p:tav>
                                        <p:tav tm="100000">
                                          <p:val>
                                            <p:strVal val="#ppt_x"/>
                                          </p:val>
                                        </p:tav>
                                      </p:tavLst>
                                    </p:anim>
                                    <p:animEffect transition="in" filter="wipe(right)">
                                      <p:cBhvr>
                                        <p:cTn id="5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5" grpId="0" animBg="1"/>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Hình chữ nhật 89">
            <a:extLst>
              <a:ext uri="{FF2B5EF4-FFF2-40B4-BE49-F238E27FC236}">
                <a16:creationId xmlns:a16="http://schemas.microsoft.com/office/drawing/2014/main" id="{B3124983-61BE-4D7D-B7BC-36A4B2C5F767}"/>
              </a:ext>
            </a:extLst>
          </p:cNvPr>
          <p:cNvSpPr/>
          <p:nvPr/>
        </p:nvSpPr>
        <p:spPr>
          <a:xfrm>
            <a:off x="0" y="0"/>
            <a:ext cx="12192000" cy="6858000"/>
          </a:xfrm>
          <a:prstGeom prst="rect">
            <a:avLst/>
          </a:prstGeom>
          <a:solidFill>
            <a:srgbClr val="F2D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Hình tự do: Hình 92">
            <a:extLst>
              <a:ext uri="{FF2B5EF4-FFF2-40B4-BE49-F238E27FC236}">
                <a16:creationId xmlns:a16="http://schemas.microsoft.com/office/drawing/2014/main" id="{8AAE3316-4C51-4229-9343-1E609E178855}"/>
              </a:ext>
            </a:extLst>
          </p:cNvPr>
          <p:cNvSpPr/>
          <p:nvPr/>
        </p:nvSpPr>
        <p:spPr>
          <a:xfrm rot="8164546">
            <a:off x="-1030657" y="3554521"/>
            <a:ext cx="2121574" cy="3670541"/>
          </a:xfrm>
          <a:custGeom>
            <a:avLst/>
            <a:gdLst>
              <a:gd name="connsiteX0" fmla="*/ 468714 w 481081"/>
              <a:gd name="connsiteY0" fmla="*/ 88119 h 653891"/>
              <a:gd name="connsiteX1" fmla="*/ 452874 w 481081"/>
              <a:gd name="connsiteY1" fmla="*/ 238759 h 653891"/>
              <a:gd name="connsiteX2" fmla="*/ 414981 w 481081"/>
              <a:gd name="connsiteY2" fmla="*/ 285970 h 653891"/>
              <a:gd name="connsiteX3" fmla="*/ 417776 w 481081"/>
              <a:gd name="connsiteY3" fmla="*/ 348710 h 653891"/>
              <a:gd name="connsiteX4" fmla="*/ 442003 w 481081"/>
              <a:gd name="connsiteY4" fmla="*/ 481646 h 653891"/>
              <a:gd name="connsiteX5" fmla="*/ 159048 w 481081"/>
              <a:gd name="connsiteY5" fmla="*/ 634771 h 653891"/>
              <a:gd name="connsiteX6" fmla="*/ 39157 w 481081"/>
              <a:gd name="connsiteY6" fmla="*/ 522645 h 653891"/>
              <a:gd name="connsiteX7" fmla="*/ 643 w 481081"/>
              <a:gd name="connsiteY7" fmla="*/ 366725 h 653891"/>
              <a:gd name="connsiteX8" fmla="*/ 43506 w 481081"/>
              <a:gd name="connsiteY8" fmla="*/ 267023 h 653891"/>
              <a:gd name="connsiteX9" fmla="*/ 187002 w 481081"/>
              <a:gd name="connsiteY9" fmla="*/ 185647 h 653891"/>
              <a:gd name="connsiteX10" fmla="*/ 223342 w 481081"/>
              <a:gd name="connsiteY10" fmla="*/ 106755 h 653891"/>
              <a:gd name="connsiteX11" fmla="*/ 258750 w 481081"/>
              <a:gd name="connsiteY11" fmla="*/ 27242 h 653891"/>
              <a:gd name="connsiteX12" fmla="*/ 372118 w 481081"/>
              <a:gd name="connsiteY12" fmla="*/ 6742 h 653891"/>
              <a:gd name="connsiteX13" fmla="*/ 468714 w 481081"/>
              <a:gd name="connsiteY13" fmla="*/ 88119 h 65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1081" h="653891">
                <a:moveTo>
                  <a:pt x="468714" y="88119"/>
                </a:moveTo>
                <a:cubicBezTo>
                  <a:pt x="490145" y="136262"/>
                  <a:pt x="483002" y="195275"/>
                  <a:pt x="452874" y="238759"/>
                </a:cubicBezTo>
                <a:cubicBezTo>
                  <a:pt x="442313" y="253668"/>
                  <a:pt x="421503" y="269198"/>
                  <a:pt x="414981" y="285970"/>
                </a:cubicBezTo>
                <a:cubicBezTo>
                  <a:pt x="408148" y="303363"/>
                  <a:pt x="414670" y="331006"/>
                  <a:pt x="417776" y="348710"/>
                </a:cubicBezTo>
                <a:cubicBezTo>
                  <a:pt x="425852" y="393126"/>
                  <a:pt x="442935" y="435989"/>
                  <a:pt x="442003" y="481646"/>
                </a:cubicBezTo>
                <a:cubicBezTo>
                  <a:pt x="439207" y="622347"/>
                  <a:pt x="275212" y="689747"/>
                  <a:pt x="159048" y="634771"/>
                </a:cubicBezTo>
                <a:cubicBezTo>
                  <a:pt x="109042" y="611166"/>
                  <a:pt x="68353" y="569856"/>
                  <a:pt x="39157" y="522645"/>
                </a:cubicBezTo>
                <a:cubicBezTo>
                  <a:pt x="9340" y="474503"/>
                  <a:pt x="-3084" y="423875"/>
                  <a:pt x="643" y="366725"/>
                </a:cubicBezTo>
                <a:cubicBezTo>
                  <a:pt x="3128" y="329764"/>
                  <a:pt x="16173" y="292182"/>
                  <a:pt x="43506" y="267023"/>
                </a:cubicBezTo>
                <a:cubicBezTo>
                  <a:pt x="84505" y="229752"/>
                  <a:pt x="149730" y="226646"/>
                  <a:pt x="187002" y="185647"/>
                </a:cubicBezTo>
                <a:cubicBezTo>
                  <a:pt x="206570" y="163905"/>
                  <a:pt x="215577" y="134709"/>
                  <a:pt x="223342" y="106755"/>
                </a:cubicBezTo>
                <a:cubicBezTo>
                  <a:pt x="231417" y="78490"/>
                  <a:pt x="239493" y="49294"/>
                  <a:pt x="258750" y="27242"/>
                </a:cubicBezTo>
                <a:cubicBezTo>
                  <a:pt x="287325" y="-6303"/>
                  <a:pt x="333294" y="-3197"/>
                  <a:pt x="372118" y="6742"/>
                </a:cubicBezTo>
                <a:cubicBezTo>
                  <a:pt x="414359" y="17303"/>
                  <a:pt x="451010" y="48362"/>
                  <a:pt x="468714" y="88119"/>
                </a:cubicBezTo>
                <a:close/>
              </a:path>
            </a:pathLst>
          </a:custGeom>
          <a:solidFill>
            <a:srgbClr val="FFDEDD"/>
          </a:solidFill>
          <a:ln w="15525" cap="flat">
            <a:solidFill>
              <a:srgbClr val="FFDEDD"/>
            </a:solidFill>
            <a:prstDash val="solid"/>
            <a:miter/>
          </a:ln>
        </p:spPr>
        <p:txBody>
          <a:bodyPr rtlCol="0" anchor="ctr"/>
          <a:lstStyle/>
          <a:p>
            <a:endParaRPr lang="en-US"/>
          </a:p>
        </p:txBody>
      </p:sp>
      <p:sp>
        <p:nvSpPr>
          <p:cNvPr id="92" name="Hình tự do: Hình 91">
            <a:extLst>
              <a:ext uri="{FF2B5EF4-FFF2-40B4-BE49-F238E27FC236}">
                <a16:creationId xmlns:a16="http://schemas.microsoft.com/office/drawing/2014/main" id="{FD4A8258-B397-4975-851B-6BB3847CE6F6}"/>
              </a:ext>
            </a:extLst>
          </p:cNvPr>
          <p:cNvSpPr/>
          <p:nvPr/>
        </p:nvSpPr>
        <p:spPr>
          <a:xfrm rot="9733026">
            <a:off x="11435507" y="-435919"/>
            <a:ext cx="2121574" cy="3670541"/>
          </a:xfrm>
          <a:custGeom>
            <a:avLst/>
            <a:gdLst>
              <a:gd name="connsiteX0" fmla="*/ 468714 w 481081"/>
              <a:gd name="connsiteY0" fmla="*/ 88119 h 653891"/>
              <a:gd name="connsiteX1" fmla="*/ 452874 w 481081"/>
              <a:gd name="connsiteY1" fmla="*/ 238759 h 653891"/>
              <a:gd name="connsiteX2" fmla="*/ 414981 w 481081"/>
              <a:gd name="connsiteY2" fmla="*/ 285970 h 653891"/>
              <a:gd name="connsiteX3" fmla="*/ 417776 w 481081"/>
              <a:gd name="connsiteY3" fmla="*/ 348710 h 653891"/>
              <a:gd name="connsiteX4" fmla="*/ 442003 w 481081"/>
              <a:gd name="connsiteY4" fmla="*/ 481646 h 653891"/>
              <a:gd name="connsiteX5" fmla="*/ 159048 w 481081"/>
              <a:gd name="connsiteY5" fmla="*/ 634771 h 653891"/>
              <a:gd name="connsiteX6" fmla="*/ 39157 w 481081"/>
              <a:gd name="connsiteY6" fmla="*/ 522645 h 653891"/>
              <a:gd name="connsiteX7" fmla="*/ 643 w 481081"/>
              <a:gd name="connsiteY7" fmla="*/ 366725 h 653891"/>
              <a:gd name="connsiteX8" fmla="*/ 43506 w 481081"/>
              <a:gd name="connsiteY8" fmla="*/ 267023 h 653891"/>
              <a:gd name="connsiteX9" fmla="*/ 187002 w 481081"/>
              <a:gd name="connsiteY9" fmla="*/ 185647 h 653891"/>
              <a:gd name="connsiteX10" fmla="*/ 223342 w 481081"/>
              <a:gd name="connsiteY10" fmla="*/ 106755 h 653891"/>
              <a:gd name="connsiteX11" fmla="*/ 258750 w 481081"/>
              <a:gd name="connsiteY11" fmla="*/ 27242 h 653891"/>
              <a:gd name="connsiteX12" fmla="*/ 372118 w 481081"/>
              <a:gd name="connsiteY12" fmla="*/ 6742 h 653891"/>
              <a:gd name="connsiteX13" fmla="*/ 468714 w 481081"/>
              <a:gd name="connsiteY13" fmla="*/ 88119 h 65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1081" h="653891">
                <a:moveTo>
                  <a:pt x="468714" y="88119"/>
                </a:moveTo>
                <a:cubicBezTo>
                  <a:pt x="490145" y="136262"/>
                  <a:pt x="483002" y="195275"/>
                  <a:pt x="452874" y="238759"/>
                </a:cubicBezTo>
                <a:cubicBezTo>
                  <a:pt x="442313" y="253668"/>
                  <a:pt x="421503" y="269198"/>
                  <a:pt x="414981" y="285970"/>
                </a:cubicBezTo>
                <a:cubicBezTo>
                  <a:pt x="408148" y="303363"/>
                  <a:pt x="414670" y="331006"/>
                  <a:pt x="417776" y="348710"/>
                </a:cubicBezTo>
                <a:cubicBezTo>
                  <a:pt x="425852" y="393126"/>
                  <a:pt x="442935" y="435989"/>
                  <a:pt x="442003" y="481646"/>
                </a:cubicBezTo>
                <a:cubicBezTo>
                  <a:pt x="439207" y="622347"/>
                  <a:pt x="275212" y="689747"/>
                  <a:pt x="159048" y="634771"/>
                </a:cubicBezTo>
                <a:cubicBezTo>
                  <a:pt x="109042" y="611166"/>
                  <a:pt x="68353" y="569856"/>
                  <a:pt x="39157" y="522645"/>
                </a:cubicBezTo>
                <a:cubicBezTo>
                  <a:pt x="9340" y="474503"/>
                  <a:pt x="-3084" y="423875"/>
                  <a:pt x="643" y="366725"/>
                </a:cubicBezTo>
                <a:cubicBezTo>
                  <a:pt x="3128" y="329764"/>
                  <a:pt x="16173" y="292182"/>
                  <a:pt x="43506" y="267023"/>
                </a:cubicBezTo>
                <a:cubicBezTo>
                  <a:pt x="84505" y="229752"/>
                  <a:pt x="149730" y="226646"/>
                  <a:pt x="187002" y="185647"/>
                </a:cubicBezTo>
                <a:cubicBezTo>
                  <a:pt x="206570" y="163905"/>
                  <a:pt x="215577" y="134709"/>
                  <a:pt x="223342" y="106755"/>
                </a:cubicBezTo>
                <a:cubicBezTo>
                  <a:pt x="231417" y="78490"/>
                  <a:pt x="239493" y="49294"/>
                  <a:pt x="258750" y="27242"/>
                </a:cubicBezTo>
                <a:cubicBezTo>
                  <a:pt x="287325" y="-6303"/>
                  <a:pt x="333294" y="-3197"/>
                  <a:pt x="372118" y="6742"/>
                </a:cubicBezTo>
                <a:cubicBezTo>
                  <a:pt x="414359" y="17303"/>
                  <a:pt x="451010" y="48362"/>
                  <a:pt x="468714" y="88119"/>
                </a:cubicBezTo>
                <a:close/>
              </a:path>
            </a:pathLst>
          </a:custGeom>
          <a:solidFill>
            <a:srgbClr val="FFDEDD"/>
          </a:solidFill>
          <a:ln w="15525" cap="flat">
            <a:solidFill>
              <a:srgbClr val="FFDEDD"/>
            </a:solidFill>
            <a:prstDash val="solid"/>
            <a:miter/>
          </a:ln>
        </p:spPr>
        <p:txBody>
          <a:bodyPr rtlCol="0" anchor="ctr"/>
          <a:lstStyle/>
          <a:p>
            <a:endParaRPr lang="en-US"/>
          </a:p>
        </p:txBody>
      </p:sp>
      <p:sp>
        <p:nvSpPr>
          <p:cNvPr id="2" name="Hộp Văn bản 1">
            <a:extLst>
              <a:ext uri="{FF2B5EF4-FFF2-40B4-BE49-F238E27FC236}">
                <a16:creationId xmlns:a16="http://schemas.microsoft.com/office/drawing/2014/main" id="{EDA589AD-4B99-4F9F-A22A-C67D41EE8A19}"/>
              </a:ext>
            </a:extLst>
          </p:cNvPr>
          <p:cNvSpPr txBox="1"/>
          <p:nvPr/>
        </p:nvSpPr>
        <p:spPr>
          <a:xfrm>
            <a:off x="3573675" y="533400"/>
            <a:ext cx="5044651" cy="369332"/>
          </a:xfrm>
          <a:prstGeom prst="rect">
            <a:avLst/>
          </a:prstGeom>
          <a:noFill/>
        </p:spPr>
        <p:txBody>
          <a:bodyPr wrap="none" lIns="0" tIns="0" rIns="0" bIns="0" rtlCol="0">
            <a:spAutoFit/>
          </a:bodyPr>
          <a:lstStyle/>
          <a:p>
            <a:pPr algn="ctr"/>
            <a:r>
              <a:rPr lang="en-US" sz="2400">
                <a:solidFill>
                  <a:schemeClr val="tx1">
                    <a:lumMod val="50000"/>
                    <a:lumOff val="50000"/>
                  </a:schemeClr>
                </a:solidFill>
                <a:latin typeface="#9Slide03 Quicksand Medium" panose="00000600000000000000" pitchFamily="2" charset="-93"/>
              </a:rPr>
              <a:t>Thứ sáu, ngày 3 tháng 12 năm 2021</a:t>
            </a:r>
          </a:p>
        </p:txBody>
      </p:sp>
      <p:sp>
        <p:nvSpPr>
          <p:cNvPr id="3" name="Hộp Văn bản 2">
            <a:extLst>
              <a:ext uri="{FF2B5EF4-FFF2-40B4-BE49-F238E27FC236}">
                <a16:creationId xmlns:a16="http://schemas.microsoft.com/office/drawing/2014/main" id="{74142449-5F3E-42F5-A238-282230872924}"/>
              </a:ext>
            </a:extLst>
          </p:cNvPr>
          <p:cNvSpPr txBox="1"/>
          <p:nvPr/>
        </p:nvSpPr>
        <p:spPr>
          <a:xfrm>
            <a:off x="5623114" y="1066800"/>
            <a:ext cx="945772" cy="492443"/>
          </a:xfrm>
          <a:prstGeom prst="rect">
            <a:avLst/>
          </a:prstGeom>
          <a:noFill/>
        </p:spPr>
        <p:txBody>
          <a:bodyPr wrap="non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Toán</a:t>
            </a:r>
          </a:p>
        </p:txBody>
      </p:sp>
      <p:sp>
        <p:nvSpPr>
          <p:cNvPr id="4" name="Hộp Văn bản 3">
            <a:extLst>
              <a:ext uri="{FF2B5EF4-FFF2-40B4-BE49-F238E27FC236}">
                <a16:creationId xmlns:a16="http://schemas.microsoft.com/office/drawing/2014/main" id="{41D727C2-6547-44B9-8118-FB3440DB140D}"/>
              </a:ext>
            </a:extLst>
          </p:cNvPr>
          <p:cNvSpPr txBox="1"/>
          <p:nvPr/>
        </p:nvSpPr>
        <p:spPr>
          <a:xfrm>
            <a:off x="81583" y="1507867"/>
            <a:ext cx="12030537" cy="738664"/>
          </a:xfrm>
          <a:prstGeom prst="rect">
            <a:avLst/>
          </a:prstGeom>
          <a:noFill/>
        </p:spPr>
        <p:txBody>
          <a:bodyPr wrap="none" lIns="0" tIns="0" rIns="0" bIns="0" rtlCol="0">
            <a:spAutoFit/>
          </a:bodyPr>
          <a:lstStyle/>
          <a:p>
            <a:pPr algn="ctr"/>
            <a:r>
              <a:rPr lang="en-US" sz="4800">
                <a:solidFill>
                  <a:schemeClr val="tx1">
                    <a:lumMod val="50000"/>
                    <a:lumOff val="50000"/>
                  </a:schemeClr>
                </a:solidFill>
                <a:latin typeface="#9Slide03 Quicksand Medium" panose="00000600000000000000" pitchFamily="2" charset="-93"/>
              </a:rPr>
              <a:t>Nhân một số thập phân với 10; 100; 1000...</a:t>
            </a:r>
          </a:p>
        </p:txBody>
      </p:sp>
      <p:sp>
        <p:nvSpPr>
          <p:cNvPr id="5" name="Hộp Văn bản 4">
            <a:extLst>
              <a:ext uri="{FF2B5EF4-FFF2-40B4-BE49-F238E27FC236}">
                <a16:creationId xmlns:a16="http://schemas.microsoft.com/office/drawing/2014/main" id="{C75236D8-2A3F-4C54-8D07-675AAC1F0373}"/>
              </a:ext>
            </a:extLst>
          </p:cNvPr>
          <p:cNvSpPr txBox="1"/>
          <p:nvPr/>
        </p:nvSpPr>
        <p:spPr>
          <a:xfrm>
            <a:off x="1006286" y="2359223"/>
            <a:ext cx="1327287" cy="492443"/>
          </a:xfrm>
          <a:prstGeom prst="rect">
            <a:avLst/>
          </a:prstGeom>
          <a:noFill/>
        </p:spPr>
        <p:txBody>
          <a:bodyPr wrap="non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Ví dụ 1:</a:t>
            </a:r>
          </a:p>
        </p:txBody>
      </p:sp>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8159AB06-AF17-4935-8A7A-0E6146DC6EB1}"/>
                  </a:ext>
                </a:extLst>
              </p:cNvPr>
              <p:cNvSpPr txBox="1"/>
              <p:nvPr/>
            </p:nvSpPr>
            <p:spPr>
              <a:xfrm>
                <a:off x="-103316" y="2981832"/>
                <a:ext cx="3323518" cy="492443"/>
              </a:xfrm>
              <a:prstGeom prst="rect">
                <a:avLst/>
              </a:prstGeom>
              <a:noFill/>
            </p:spPr>
            <p:txBody>
              <a:bodyPr wrap="squar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2 7, 8 6 7 </a:t>
                </a:r>
                <a14:m>
                  <m:oMath xmlns:m="http://schemas.openxmlformats.org/officeDocument/2006/math">
                    <m:r>
                      <a:rPr lang="en-US" sz="3200" i="1" smtClean="0">
                        <a:solidFill>
                          <a:schemeClr val="tx1">
                            <a:lumMod val="50000"/>
                            <a:lumOff val="50000"/>
                          </a:schemeClr>
                        </a:solidFill>
                        <a:latin typeface="Cambria Math" panose="02040503050406030204" pitchFamily="18" charset="0"/>
                        <a:ea typeface="Cambria Math" panose="02040503050406030204" pitchFamily="18" charset="0"/>
                      </a:rPr>
                      <m:t>×</m:t>
                    </m:r>
                  </m:oMath>
                </a14:m>
                <a:r>
                  <a:rPr lang="en-US" sz="3200">
                    <a:solidFill>
                      <a:schemeClr val="tx1">
                        <a:lumMod val="50000"/>
                        <a:lumOff val="50000"/>
                      </a:schemeClr>
                    </a:solidFill>
                    <a:latin typeface="#9Slide03 Quicksand Medium" panose="00000600000000000000" pitchFamily="2" charset="-93"/>
                  </a:rPr>
                  <a:t> 1 0</a:t>
                </a:r>
              </a:p>
            </p:txBody>
          </p:sp>
        </mc:Choice>
        <mc:Fallback xmlns="">
          <p:sp>
            <p:nvSpPr>
              <p:cNvPr id="6" name="Hộp Văn bản 5">
                <a:extLst>
                  <a:ext uri="{FF2B5EF4-FFF2-40B4-BE49-F238E27FC236}">
                    <a16:creationId xmlns:a16="http://schemas.microsoft.com/office/drawing/2014/main" id="{8159AB06-AF17-4935-8A7A-0E6146DC6EB1}"/>
                  </a:ext>
                </a:extLst>
              </p:cNvPr>
              <p:cNvSpPr txBox="1">
                <a:spLocks noRot="1" noChangeAspect="1" noMove="1" noResize="1" noEditPoints="1" noAdjustHandles="1" noChangeArrowheads="1" noChangeShapeType="1" noTextEdit="1"/>
              </p:cNvSpPr>
              <p:nvPr/>
            </p:nvSpPr>
            <p:spPr>
              <a:xfrm>
                <a:off x="-103316" y="2981832"/>
                <a:ext cx="3323518" cy="492443"/>
              </a:xfrm>
              <a:prstGeom prst="rect">
                <a:avLst/>
              </a:prstGeom>
              <a:blipFill>
                <a:blip r:embed="rId2"/>
                <a:stretch>
                  <a:fillRect t="-24691" b="-49383"/>
                </a:stretch>
              </a:blipFill>
            </p:spPr>
            <p:txBody>
              <a:bodyPr/>
              <a:lstStyle/>
              <a:p>
                <a:r>
                  <a:rPr lang="en-US">
                    <a:noFill/>
                  </a:rPr>
                  <a:t> </a:t>
                </a:r>
              </a:p>
            </p:txBody>
          </p:sp>
        </mc:Fallback>
      </mc:AlternateContent>
      <p:sp>
        <p:nvSpPr>
          <p:cNvPr id="7" name="Hộp Văn bản 6">
            <a:extLst>
              <a:ext uri="{FF2B5EF4-FFF2-40B4-BE49-F238E27FC236}">
                <a16:creationId xmlns:a16="http://schemas.microsoft.com/office/drawing/2014/main" id="{686FB41F-8DB2-41EF-A2E0-D6C24DCAE9F6}"/>
              </a:ext>
            </a:extLst>
          </p:cNvPr>
          <p:cNvSpPr txBox="1"/>
          <p:nvPr/>
        </p:nvSpPr>
        <p:spPr>
          <a:xfrm>
            <a:off x="4607323" y="2359223"/>
            <a:ext cx="1409040" cy="492443"/>
          </a:xfrm>
          <a:prstGeom prst="rect">
            <a:avLst/>
          </a:prstGeom>
          <a:noFill/>
        </p:spPr>
        <p:txBody>
          <a:bodyPr wrap="non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Ví dụ 2:</a:t>
            </a:r>
          </a:p>
        </p:txBody>
      </p:sp>
      <mc:AlternateContent xmlns:mc="http://schemas.openxmlformats.org/markup-compatibility/2006" xmlns:a14="http://schemas.microsoft.com/office/drawing/2010/main">
        <mc:Choice Requires="a14">
          <p:sp>
            <p:nvSpPr>
              <p:cNvPr id="8" name="Hộp Văn bản 7">
                <a:extLst>
                  <a:ext uri="{FF2B5EF4-FFF2-40B4-BE49-F238E27FC236}">
                    <a16:creationId xmlns:a16="http://schemas.microsoft.com/office/drawing/2014/main" id="{988AD816-5DC8-4A3A-BE69-40B43A721DC9}"/>
                  </a:ext>
                </a:extLst>
              </p:cNvPr>
              <p:cNvSpPr txBox="1"/>
              <p:nvPr/>
            </p:nvSpPr>
            <p:spPr>
              <a:xfrm>
                <a:off x="3728748" y="2954309"/>
                <a:ext cx="3166190" cy="492443"/>
              </a:xfrm>
              <a:prstGeom prst="rect">
                <a:avLst/>
              </a:prstGeom>
              <a:noFill/>
            </p:spPr>
            <p:txBody>
              <a:bodyPr wrap="squar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2 7, 8 6 7 </a:t>
                </a:r>
                <a14:m>
                  <m:oMath xmlns:m="http://schemas.openxmlformats.org/officeDocument/2006/math">
                    <m:r>
                      <a:rPr lang="en-US" sz="3200" i="1" smtClean="0">
                        <a:solidFill>
                          <a:schemeClr val="tx1">
                            <a:lumMod val="50000"/>
                            <a:lumOff val="50000"/>
                          </a:schemeClr>
                        </a:solidFill>
                        <a:latin typeface="Cambria Math" panose="02040503050406030204" pitchFamily="18" charset="0"/>
                        <a:ea typeface="Cambria Math" panose="02040503050406030204" pitchFamily="18" charset="0"/>
                      </a:rPr>
                      <m:t>×</m:t>
                    </m:r>
                  </m:oMath>
                </a14:m>
                <a:r>
                  <a:rPr lang="en-US" sz="3200">
                    <a:solidFill>
                      <a:schemeClr val="tx1">
                        <a:lumMod val="50000"/>
                        <a:lumOff val="50000"/>
                      </a:schemeClr>
                    </a:solidFill>
                    <a:latin typeface="#9Slide03 Quicksand Medium" panose="00000600000000000000" pitchFamily="2" charset="-93"/>
                  </a:rPr>
                  <a:t> 1 0 0</a:t>
                </a:r>
              </a:p>
            </p:txBody>
          </p:sp>
        </mc:Choice>
        <mc:Fallback xmlns="">
          <p:sp>
            <p:nvSpPr>
              <p:cNvPr id="8" name="Hộp Văn bản 7">
                <a:extLst>
                  <a:ext uri="{FF2B5EF4-FFF2-40B4-BE49-F238E27FC236}">
                    <a16:creationId xmlns:a16="http://schemas.microsoft.com/office/drawing/2014/main" id="{988AD816-5DC8-4A3A-BE69-40B43A721DC9}"/>
                  </a:ext>
                </a:extLst>
              </p:cNvPr>
              <p:cNvSpPr txBox="1">
                <a:spLocks noRot="1" noChangeAspect="1" noMove="1" noResize="1" noEditPoints="1" noAdjustHandles="1" noChangeArrowheads="1" noChangeShapeType="1" noTextEdit="1"/>
              </p:cNvSpPr>
              <p:nvPr/>
            </p:nvSpPr>
            <p:spPr>
              <a:xfrm>
                <a:off x="3728748" y="2954309"/>
                <a:ext cx="3166190" cy="492443"/>
              </a:xfrm>
              <a:prstGeom prst="rect">
                <a:avLst/>
              </a:prstGeom>
              <a:blipFill>
                <a:blip r:embed="rId3"/>
                <a:stretch>
                  <a:fillRect l="-6166" t="-26250" r="-5973" b="-50000"/>
                </a:stretch>
              </a:blipFill>
            </p:spPr>
            <p:txBody>
              <a:bodyPr/>
              <a:lstStyle/>
              <a:p>
                <a:r>
                  <a:rPr lang="en-US">
                    <a:noFill/>
                  </a:rPr>
                  <a:t> </a:t>
                </a:r>
              </a:p>
            </p:txBody>
          </p:sp>
        </mc:Fallback>
      </mc:AlternateContent>
      <p:sp>
        <p:nvSpPr>
          <p:cNvPr id="9" name="Hộp Văn bản 8">
            <a:extLst>
              <a:ext uri="{FF2B5EF4-FFF2-40B4-BE49-F238E27FC236}">
                <a16:creationId xmlns:a16="http://schemas.microsoft.com/office/drawing/2014/main" id="{6BBACB16-E917-48F1-B09F-1191CBFD7693}"/>
              </a:ext>
            </a:extLst>
          </p:cNvPr>
          <p:cNvSpPr txBox="1"/>
          <p:nvPr/>
        </p:nvSpPr>
        <p:spPr>
          <a:xfrm>
            <a:off x="8839200" y="2479451"/>
            <a:ext cx="1396216" cy="492443"/>
          </a:xfrm>
          <a:prstGeom prst="rect">
            <a:avLst/>
          </a:prstGeom>
          <a:noFill/>
        </p:spPr>
        <p:txBody>
          <a:bodyPr wrap="non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Ví dụ 3:</a:t>
            </a:r>
          </a:p>
        </p:txBody>
      </p:sp>
      <mc:AlternateContent xmlns:mc="http://schemas.openxmlformats.org/markup-compatibility/2006" xmlns:a14="http://schemas.microsoft.com/office/drawing/2010/main">
        <mc:Choice Requires="a14">
          <p:sp>
            <p:nvSpPr>
              <p:cNvPr id="10" name="Hộp Văn bản 9">
                <a:extLst>
                  <a:ext uri="{FF2B5EF4-FFF2-40B4-BE49-F238E27FC236}">
                    <a16:creationId xmlns:a16="http://schemas.microsoft.com/office/drawing/2014/main" id="{DA9735B3-528B-4CD4-ACD2-4C46044FCE52}"/>
                  </a:ext>
                </a:extLst>
              </p:cNvPr>
              <p:cNvSpPr txBox="1"/>
              <p:nvPr/>
            </p:nvSpPr>
            <p:spPr>
              <a:xfrm>
                <a:off x="7315200" y="2981832"/>
                <a:ext cx="4025004" cy="492443"/>
              </a:xfrm>
              <a:prstGeom prst="rect">
                <a:avLst/>
              </a:prstGeom>
              <a:noFill/>
            </p:spPr>
            <p:txBody>
              <a:bodyPr wrap="squar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2 7, 8 6 7 </a:t>
                </a:r>
                <a14:m>
                  <m:oMath xmlns:m="http://schemas.openxmlformats.org/officeDocument/2006/math">
                    <m:r>
                      <a:rPr lang="en-US" sz="3200" i="1" smtClean="0">
                        <a:solidFill>
                          <a:schemeClr val="tx1">
                            <a:lumMod val="50000"/>
                            <a:lumOff val="50000"/>
                          </a:schemeClr>
                        </a:solidFill>
                        <a:latin typeface="Cambria Math" panose="02040503050406030204" pitchFamily="18" charset="0"/>
                        <a:ea typeface="Cambria Math" panose="02040503050406030204" pitchFamily="18" charset="0"/>
                      </a:rPr>
                      <m:t>×</m:t>
                    </m:r>
                  </m:oMath>
                </a14:m>
                <a:r>
                  <a:rPr lang="en-US" sz="3200">
                    <a:solidFill>
                      <a:schemeClr val="tx1">
                        <a:lumMod val="50000"/>
                        <a:lumOff val="50000"/>
                      </a:schemeClr>
                    </a:solidFill>
                    <a:latin typeface="#9Slide03 Quicksand Medium" panose="00000600000000000000" pitchFamily="2" charset="-93"/>
                  </a:rPr>
                  <a:t> 1 0 0 0</a:t>
                </a:r>
              </a:p>
            </p:txBody>
          </p:sp>
        </mc:Choice>
        <mc:Fallback xmlns="">
          <p:sp>
            <p:nvSpPr>
              <p:cNvPr id="10" name="Hộp Văn bản 9">
                <a:extLst>
                  <a:ext uri="{FF2B5EF4-FFF2-40B4-BE49-F238E27FC236}">
                    <a16:creationId xmlns:a16="http://schemas.microsoft.com/office/drawing/2014/main" id="{DA9735B3-528B-4CD4-ACD2-4C46044FCE52}"/>
                  </a:ext>
                </a:extLst>
              </p:cNvPr>
              <p:cNvSpPr txBox="1">
                <a:spLocks noRot="1" noChangeAspect="1" noMove="1" noResize="1" noEditPoints="1" noAdjustHandles="1" noChangeArrowheads="1" noChangeShapeType="1" noTextEdit="1"/>
              </p:cNvSpPr>
              <p:nvPr/>
            </p:nvSpPr>
            <p:spPr>
              <a:xfrm>
                <a:off x="7315200" y="2981832"/>
                <a:ext cx="4025004" cy="492443"/>
              </a:xfrm>
              <a:prstGeom prst="rect">
                <a:avLst/>
              </a:prstGeom>
              <a:blipFill>
                <a:blip r:embed="rId4"/>
                <a:stretch>
                  <a:fillRect t="-24691" b="-49383"/>
                </a:stretch>
              </a:blipFill>
            </p:spPr>
            <p:txBody>
              <a:bodyPr/>
              <a:lstStyle/>
              <a:p>
                <a:r>
                  <a:rPr lang="en-US">
                    <a:noFill/>
                  </a:rPr>
                  <a:t> </a:t>
                </a:r>
              </a:p>
            </p:txBody>
          </p:sp>
        </mc:Fallback>
      </mc:AlternateContent>
      <p:sp>
        <p:nvSpPr>
          <p:cNvPr id="11" name="Hộp Văn bản 10">
            <a:extLst>
              <a:ext uri="{FF2B5EF4-FFF2-40B4-BE49-F238E27FC236}">
                <a16:creationId xmlns:a16="http://schemas.microsoft.com/office/drawing/2014/main" id="{C1CD91CA-0872-4B21-AA04-C60347517C56}"/>
              </a:ext>
            </a:extLst>
          </p:cNvPr>
          <p:cNvSpPr txBox="1"/>
          <p:nvPr/>
        </p:nvSpPr>
        <p:spPr>
          <a:xfrm>
            <a:off x="770818" y="3584234"/>
            <a:ext cx="1905000" cy="492443"/>
          </a:xfrm>
          <a:prstGeom prst="rect">
            <a:avLst/>
          </a:prstGeom>
          <a:noFill/>
        </p:spPr>
        <p:txBody>
          <a:bodyPr wrap="squar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2 7, 8 6 7</a:t>
            </a:r>
          </a:p>
        </p:txBody>
      </p:sp>
      <p:sp>
        <p:nvSpPr>
          <p:cNvPr id="12" name="Hộp Văn bản 11">
            <a:extLst>
              <a:ext uri="{FF2B5EF4-FFF2-40B4-BE49-F238E27FC236}">
                <a16:creationId xmlns:a16="http://schemas.microsoft.com/office/drawing/2014/main" id="{7A82C5AB-528D-451D-8A00-75465621C274}"/>
              </a:ext>
            </a:extLst>
          </p:cNvPr>
          <p:cNvSpPr txBox="1"/>
          <p:nvPr/>
        </p:nvSpPr>
        <p:spPr>
          <a:xfrm>
            <a:off x="1538408" y="4076677"/>
            <a:ext cx="1509592" cy="492443"/>
          </a:xfrm>
          <a:prstGeom prst="rect">
            <a:avLst/>
          </a:prstGeom>
          <a:noFill/>
        </p:spPr>
        <p:txBody>
          <a:bodyPr wrap="squar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1 0</a:t>
            </a:r>
          </a:p>
        </p:txBody>
      </p:sp>
      <mc:AlternateContent xmlns:mc="http://schemas.openxmlformats.org/markup-compatibility/2006" xmlns:a14="http://schemas.microsoft.com/office/drawing/2010/main">
        <mc:Choice Requires="a14">
          <p:sp>
            <p:nvSpPr>
              <p:cNvPr id="13" name="Hộp Văn bản 12">
                <a:extLst>
                  <a:ext uri="{FF2B5EF4-FFF2-40B4-BE49-F238E27FC236}">
                    <a16:creationId xmlns:a16="http://schemas.microsoft.com/office/drawing/2014/main" id="{BA956B99-974A-4545-8C7D-89901BDFE825}"/>
                  </a:ext>
                </a:extLst>
              </p:cNvPr>
              <p:cNvSpPr txBox="1"/>
              <p:nvPr/>
            </p:nvSpPr>
            <p:spPr>
              <a:xfrm>
                <a:off x="-103316" y="3830455"/>
                <a:ext cx="1509592" cy="492443"/>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r>
                        <a:rPr lang="en-US" sz="3200" i="1" smtClean="0">
                          <a:solidFill>
                            <a:schemeClr val="tx1">
                              <a:lumMod val="50000"/>
                              <a:lumOff val="50000"/>
                            </a:schemeClr>
                          </a:solidFill>
                          <a:latin typeface="Cambria Math" panose="02040503050406030204" pitchFamily="18" charset="0"/>
                          <a:ea typeface="Cambria Math" panose="02040503050406030204" pitchFamily="18" charset="0"/>
                        </a:rPr>
                        <m:t>×</m:t>
                      </m:r>
                    </m:oMath>
                  </m:oMathPara>
                </a14:m>
                <a:endParaRPr lang="en-US" sz="3200">
                  <a:solidFill>
                    <a:schemeClr val="tx1">
                      <a:lumMod val="50000"/>
                      <a:lumOff val="50000"/>
                    </a:schemeClr>
                  </a:solidFill>
                  <a:latin typeface="#9Slide03 Quicksand Medium" panose="00000600000000000000" pitchFamily="2" charset="-93"/>
                </a:endParaRPr>
              </a:p>
            </p:txBody>
          </p:sp>
        </mc:Choice>
        <mc:Fallback xmlns="">
          <p:sp>
            <p:nvSpPr>
              <p:cNvPr id="13" name="Hộp Văn bản 12">
                <a:extLst>
                  <a:ext uri="{FF2B5EF4-FFF2-40B4-BE49-F238E27FC236}">
                    <a16:creationId xmlns:a16="http://schemas.microsoft.com/office/drawing/2014/main" id="{BA956B99-974A-4545-8C7D-89901BDFE825}"/>
                  </a:ext>
                </a:extLst>
              </p:cNvPr>
              <p:cNvSpPr txBox="1">
                <a:spLocks noRot="1" noChangeAspect="1" noMove="1" noResize="1" noEditPoints="1" noAdjustHandles="1" noChangeArrowheads="1" noChangeShapeType="1" noTextEdit="1"/>
              </p:cNvSpPr>
              <p:nvPr/>
            </p:nvSpPr>
            <p:spPr>
              <a:xfrm>
                <a:off x="-103316" y="3830455"/>
                <a:ext cx="1509592" cy="492443"/>
              </a:xfrm>
              <a:prstGeom prst="rect">
                <a:avLst/>
              </a:prstGeom>
              <a:blipFill>
                <a:blip r:embed="rId5"/>
                <a:stretch>
                  <a:fillRect/>
                </a:stretch>
              </a:blipFill>
            </p:spPr>
            <p:txBody>
              <a:bodyPr/>
              <a:lstStyle/>
              <a:p>
                <a:r>
                  <a:rPr lang="en-US">
                    <a:noFill/>
                  </a:rPr>
                  <a:t> </a:t>
                </a:r>
              </a:p>
            </p:txBody>
          </p:sp>
        </mc:Fallback>
      </mc:AlternateContent>
      <p:cxnSp>
        <p:nvCxnSpPr>
          <p:cNvPr id="15" name="Đường nối Thẳng 14">
            <a:extLst>
              <a:ext uri="{FF2B5EF4-FFF2-40B4-BE49-F238E27FC236}">
                <a16:creationId xmlns:a16="http://schemas.microsoft.com/office/drawing/2014/main" id="{D3E36AD4-8565-4879-AC55-AEC135DD491A}"/>
              </a:ext>
            </a:extLst>
          </p:cNvPr>
          <p:cNvCxnSpPr/>
          <p:nvPr/>
        </p:nvCxnSpPr>
        <p:spPr>
          <a:xfrm>
            <a:off x="770818" y="4569120"/>
            <a:ext cx="1905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Hộp Văn bản 15">
            <a:extLst>
              <a:ext uri="{FF2B5EF4-FFF2-40B4-BE49-F238E27FC236}">
                <a16:creationId xmlns:a16="http://schemas.microsoft.com/office/drawing/2014/main" id="{29A6FC70-BFBE-4848-A7E4-C562CC2890F6}"/>
              </a:ext>
            </a:extLst>
          </p:cNvPr>
          <p:cNvSpPr txBox="1"/>
          <p:nvPr/>
        </p:nvSpPr>
        <p:spPr>
          <a:xfrm>
            <a:off x="4604557" y="3584234"/>
            <a:ext cx="1905000" cy="492443"/>
          </a:xfrm>
          <a:prstGeom prst="rect">
            <a:avLst/>
          </a:prstGeom>
          <a:noFill/>
        </p:spPr>
        <p:txBody>
          <a:bodyPr wrap="squar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2 7, 8 6 7</a:t>
            </a:r>
          </a:p>
        </p:txBody>
      </p:sp>
      <p:sp>
        <p:nvSpPr>
          <p:cNvPr id="17" name="Hộp Văn bản 16">
            <a:extLst>
              <a:ext uri="{FF2B5EF4-FFF2-40B4-BE49-F238E27FC236}">
                <a16:creationId xmlns:a16="http://schemas.microsoft.com/office/drawing/2014/main" id="{C8D39925-7388-4F47-9CB2-8A13F8A6B0D1}"/>
              </a:ext>
            </a:extLst>
          </p:cNvPr>
          <p:cNvSpPr txBox="1"/>
          <p:nvPr/>
        </p:nvSpPr>
        <p:spPr>
          <a:xfrm>
            <a:off x="5196008" y="4076676"/>
            <a:ext cx="1509592" cy="492443"/>
          </a:xfrm>
          <a:prstGeom prst="rect">
            <a:avLst/>
          </a:prstGeom>
          <a:noFill/>
        </p:spPr>
        <p:txBody>
          <a:bodyPr wrap="squar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1 0 0</a:t>
            </a:r>
          </a:p>
        </p:txBody>
      </p:sp>
      <mc:AlternateContent xmlns:mc="http://schemas.openxmlformats.org/markup-compatibility/2006" xmlns:a14="http://schemas.microsoft.com/office/drawing/2010/main">
        <mc:Choice Requires="a14">
          <p:sp>
            <p:nvSpPr>
              <p:cNvPr id="18" name="Hộp Văn bản 17">
                <a:extLst>
                  <a:ext uri="{FF2B5EF4-FFF2-40B4-BE49-F238E27FC236}">
                    <a16:creationId xmlns:a16="http://schemas.microsoft.com/office/drawing/2014/main" id="{A505A679-B8E2-4250-B017-91F4D460ADA3}"/>
                  </a:ext>
                </a:extLst>
              </p:cNvPr>
              <p:cNvSpPr txBox="1"/>
              <p:nvPr/>
            </p:nvSpPr>
            <p:spPr>
              <a:xfrm>
                <a:off x="3730423" y="3830455"/>
                <a:ext cx="1509592" cy="492443"/>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r>
                        <a:rPr lang="en-US" sz="3200" i="1" smtClean="0">
                          <a:solidFill>
                            <a:schemeClr val="tx1">
                              <a:lumMod val="50000"/>
                              <a:lumOff val="50000"/>
                            </a:schemeClr>
                          </a:solidFill>
                          <a:latin typeface="Cambria Math" panose="02040503050406030204" pitchFamily="18" charset="0"/>
                          <a:ea typeface="Cambria Math" panose="02040503050406030204" pitchFamily="18" charset="0"/>
                        </a:rPr>
                        <m:t>×</m:t>
                      </m:r>
                    </m:oMath>
                  </m:oMathPara>
                </a14:m>
                <a:endParaRPr lang="en-US" sz="3200">
                  <a:solidFill>
                    <a:schemeClr val="tx1">
                      <a:lumMod val="50000"/>
                      <a:lumOff val="50000"/>
                    </a:schemeClr>
                  </a:solidFill>
                  <a:latin typeface="#9Slide03 Quicksand Medium" panose="00000600000000000000" pitchFamily="2" charset="-93"/>
                </a:endParaRPr>
              </a:p>
            </p:txBody>
          </p:sp>
        </mc:Choice>
        <mc:Fallback xmlns="">
          <p:sp>
            <p:nvSpPr>
              <p:cNvPr id="18" name="Hộp Văn bản 17">
                <a:extLst>
                  <a:ext uri="{FF2B5EF4-FFF2-40B4-BE49-F238E27FC236}">
                    <a16:creationId xmlns:a16="http://schemas.microsoft.com/office/drawing/2014/main" id="{A505A679-B8E2-4250-B017-91F4D460ADA3}"/>
                  </a:ext>
                </a:extLst>
              </p:cNvPr>
              <p:cNvSpPr txBox="1">
                <a:spLocks noRot="1" noChangeAspect="1" noMove="1" noResize="1" noEditPoints="1" noAdjustHandles="1" noChangeArrowheads="1" noChangeShapeType="1" noTextEdit="1"/>
              </p:cNvSpPr>
              <p:nvPr/>
            </p:nvSpPr>
            <p:spPr>
              <a:xfrm>
                <a:off x="3730423" y="3830455"/>
                <a:ext cx="1509592" cy="492443"/>
              </a:xfrm>
              <a:prstGeom prst="rect">
                <a:avLst/>
              </a:prstGeom>
              <a:blipFill>
                <a:blip r:embed="rId6"/>
                <a:stretch>
                  <a:fillRect/>
                </a:stretch>
              </a:blipFill>
            </p:spPr>
            <p:txBody>
              <a:bodyPr/>
              <a:lstStyle/>
              <a:p>
                <a:r>
                  <a:rPr lang="en-US">
                    <a:noFill/>
                  </a:rPr>
                  <a:t> </a:t>
                </a:r>
              </a:p>
            </p:txBody>
          </p:sp>
        </mc:Fallback>
      </mc:AlternateContent>
      <p:cxnSp>
        <p:nvCxnSpPr>
          <p:cNvPr id="19" name="Đường nối Thẳng 18">
            <a:extLst>
              <a:ext uri="{FF2B5EF4-FFF2-40B4-BE49-F238E27FC236}">
                <a16:creationId xmlns:a16="http://schemas.microsoft.com/office/drawing/2014/main" id="{AA68EE68-43AE-45DE-A24B-8D24A3DD2CA3}"/>
              </a:ext>
            </a:extLst>
          </p:cNvPr>
          <p:cNvCxnSpPr/>
          <p:nvPr/>
        </p:nvCxnSpPr>
        <p:spPr>
          <a:xfrm>
            <a:off x="4604557" y="4569120"/>
            <a:ext cx="1905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Hộp Văn bản 19">
            <a:extLst>
              <a:ext uri="{FF2B5EF4-FFF2-40B4-BE49-F238E27FC236}">
                <a16:creationId xmlns:a16="http://schemas.microsoft.com/office/drawing/2014/main" id="{E461EDF9-51EC-44C0-ADFD-9EB21049522E}"/>
              </a:ext>
            </a:extLst>
          </p:cNvPr>
          <p:cNvSpPr txBox="1"/>
          <p:nvPr/>
        </p:nvSpPr>
        <p:spPr>
          <a:xfrm>
            <a:off x="8658031" y="3470911"/>
            <a:ext cx="1905000" cy="492443"/>
          </a:xfrm>
          <a:prstGeom prst="rect">
            <a:avLst/>
          </a:prstGeom>
          <a:noFill/>
        </p:spPr>
        <p:txBody>
          <a:bodyPr wrap="squar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2 7,8 6 7</a:t>
            </a:r>
          </a:p>
        </p:txBody>
      </p:sp>
      <p:sp>
        <p:nvSpPr>
          <p:cNvPr id="21" name="Hộp Văn bản 20">
            <a:extLst>
              <a:ext uri="{FF2B5EF4-FFF2-40B4-BE49-F238E27FC236}">
                <a16:creationId xmlns:a16="http://schemas.microsoft.com/office/drawing/2014/main" id="{0B59F22B-6A87-47CF-8641-E5EF4C3FB90D}"/>
              </a:ext>
            </a:extLst>
          </p:cNvPr>
          <p:cNvSpPr txBox="1"/>
          <p:nvPr/>
        </p:nvSpPr>
        <p:spPr>
          <a:xfrm>
            <a:off x="8991600" y="3959989"/>
            <a:ext cx="1621069" cy="492443"/>
          </a:xfrm>
          <a:prstGeom prst="rect">
            <a:avLst/>
          </a:prstGeom>
          <a:noFill/>
        </p:spPr>
        <p:txBody>
          <a:bodyPr wrap="squar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1 0 0 0</a:t>
            </a:r>
          </a:p>
        </p:txBody>
      </p:sp>
      <mc:AlternateContent xmlns:mc="http://schemas.openxmlformats.org/markup-compatibility/2006" xmlns:a14="http://schemas.microsoft.com/office/drawing/2010/main">
        <mc:Choice Requires="a14">
          <p:sp>
            <p:nvSpPr>
              <p:cNvPr id="22" name="Hộp Văn bản 21">
                <a:extLst>
                  <a:ext uri="{FF2B5EF4-FFF2-40B4-BE49-F238E27FC236}">
                    <a16:creationId xmlns:a16="http://schemas.microsoft.com/office/drawing/2014/main" id="{5A412A39-A19B-4660-913F-82FFA9715AFE}"/>
                  </a:ext>
                </a:extLst>
              </p:cNvPr>
              <p:cNvSpPr txBox="1"/>
              <p:nvPr/>
            </p:nvSpPr>
            <p:spPr>
              <a:xfrm>
                <a:off x="7783897" y="3717132"/>
                <a:ext cx="1509592" cy="492443"/>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r>
                        <a:rPr lang="en-US" sz="3200" i="1" smtClean="0">
                          <a:solidFill>
                            <a:schemeClr val="tx1">
                              <a:lumMod val="50000"/>
                              <a:lumOff val="50000"/>
                            </a:schemeClr>
                          </a:solidFill>
                          <a:latin typeface="Cambria Math" panose="02040503050406030204" pitchFamily="18" charset="0"/>
                          <a:ea typeface="Cambria Math" panose="02040503050406030204" pitchFamily="18" charset="0"/>
                        </a:rPr>
                        <m:t>×</m:t>
                      </m:r>
                    </m:oMath>
                  </m:oMathPara>
                </a14:m>
                <a:endParaRPr lang="en-US" sz="3200">
                  <a:solidFill>
                    <a:schemeClr val="tx1">
                      <a:lumMod val="50000"/>
                      <a:lumOff val="50000"/>
                    </a:schemeClr>
                  </a:solidFill>
                  <a:latin typeface="#9Slide03 Quicksand Medium" panose="00000600000000000000" pitchFamily="2" charset="-93"/>
                </a:endParaRPr>
              </a:p>
            </p:txBody>
          </p:sp>
        </mc:Choice>
        <mc:Fallback xmlns="">
          <p:sp>
            <p:nvSpPr>
              <p:cNvPr id="22" name="Hộp Văn bản 21">
                <a:extLst>
                  <a:ext uri="{FF2B5EF4-FFF2-40B4-BE49-F238E27FC236}">
                    <a16:creationId xmlns:a16="http://schemas.microsoft.com/office/drawing/2014/main" id="{5A412A39-A19B-4660-913F-82FFA9715AFE}"/>
                  </a:ext>
                </a:extLst>
              </p:cNvPr>
              <p:cNvSpPr txBox="1">
                <a:spLocks noRot="1" noChangeAspect="1" noMove="1" noResize="1" noEditPoints="1" noAdjustHandles="1" noChangeArrowheads="1" noChangeShapeType="1" noTextEdit="1"/>
              </p:cNvSpPr>
              <p:nvPr/>
            </p:nvSpPr>
            <p:spPr>
              <a:xfrm>
                <a:off x="7783897" y="3717132"/>
                <a:ext cx="1509592" cy="492443"/>
              </a:xfrm>
              <a:prstGeom prst="rect">
                <a:avLst/>
              </a:prstGeom>
              <a:blipFill>
                <a:blip r:embed="rId7"/>
                <a:stretch>
                  <a:fillRect/>
                </a:stretch>
              </a:blipFill>
            </p:spPr>
            <p:txBody>
              <a:bodyPr/>
              <a:lstStyle/>
              <a:p>
                <a:r>
                  <a:rPr lang="en-US">
                    <a:noFill/>
                  </a:rPr>
                  <a:t> </a:t>
                </a:r>
              </a:p>
            </p:txBody>
          </p:sp>
        </mc:Fallback>
      </mc:AlternateContent>
      <p:cxnSp>
        <p:nvCxnSpPr>
          <p:cNvPr id="23" name="Đường nối Thẳng 22">
            <a:extLst>
              <a:ext uri="{FF2B5EF4-FFF2-40B4-BE49-F238E27FC236}">
                <a16:creationId xmlns:a16="http://schemas.microsoft.com/office/drawing/2014/main" id="{6356EFCE-93E9-44EC-B6DC-4F25706B6C47}"/>
              </a:ext>
            </a:extLst>
          </p:cNvPr>
          <p:cNvCxnSpPr/>
          <p:nvPr/>
        </p:nvCxnSpPr>
        <p:spPr>
          <a:xfrm>
            <a:off x="8658031" y="4455797"/>
            <a:ext cx="1905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4" name="Hộp Văn bản 23">
            <a:extLst>
              <a:ext uri="{FF2B5EF4-FFF2-40B4-BE49-F238E27FC236}">
                <a16:creationId xmlns:a16="http://schemas.microsoft.com/office/drawing/2014/main" id="{AB8E84B4-0AB7-4BDE-B07C-3493AD3DDF7B}"/>
              </a:ext>
            </a:extLst>
          </p:cNvPr>
          <p:cNvSpPr txBox="1"/>
          <p:nvPr/>
        </p:nvSpPr>
        <p:spPr>
          <a:xfrm>
            <a:off x="2133600" y="4639884"/>
            <a:ext cx="533400" cy="492443"/>
          </a:xfrm>
          <a:prstGeom prst="rect">
            <a:avLst/>
          </a:prstGeom>
          <a:noFill/>
        </p:spPr>
        <p:txBody>
          <a:bodyPr wrap="squar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0</a:t>
            </a:r>
          </a:p>
        </p:txBody>
      </p:sp>
      <p:sp>
        <p:nvSpPr>
          <p:cNvPr id="25" name="Hộp Văn bản 24">
            <a:extLst>
              <a:ext uri="{FF2B5EF4-FFF2-40B4-BE49-F238E27FC236}">
                <a16:creationId xmlns:a16="http://schemas.microsoft.com/office/drawing/2014/main" id="{01A7A756-415E-45D7-869F-D57EE97D432A}"/>
              </a:ext>
            </a:extLst>
          </p:cNvPr>
          <p:cNvSpPr txBox="1"/>
          <p:nvPr/>
        </p:nvSpPr>
        <p:spPr>
          <a:xfrm>
            <a:off x="1828800" y="4639884"/>
            <a:ext cx="533400" cy="492443"/>
          </a:xfrm>
          <a:prstGeom prst="rect">
            <a:avLst/>
          </a:prstGeom>
          <a:noFill/>
        </p:spPr>
        <p:txBody>
          <a:bodyPr wrap="squar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7</a:t>
            </a:r>
          </a:p>
        </p:txBody>
      </p:sp>
      <p:sp>
        <p:nvSpPr>
          <p:cNvPr id="26" name="Hộp Văn bản 25">
            <a:extLst>
              <a:ext uri="{FF2B5EF4-FFF2-40B4-BE49-F238E27FC236}">
                <a16:creationId xmlns:a16="http://schemas.microsoft.com/office/drawing/2014/main" id="{565CF9A8-D975-46BB-8AD1-BD708EDC0F14}"/>
              </a:ext>
            </a:extLst>
          </p:cNvPr>
          <p:cNvSpPr txBox="1"/>
          <p:nvPr/>
        </p:nvSpPr>
        <p:spPr>
          <a:xfrm>
            <a:off x="1447800" y="4639884"/>
            <a:ext cx="533400" cy="492443"/>
          </a:xfrm>
          <a:prstGeom prst="rect">
            <a:avLst/>
          </a:prstGeom>
          <a:noFill/>
        </p:spPr>
        <p:txBody>
          <a:bodyPr wrap="squar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6</a:t>
            </a:r>
          </a:p>
        </p:txBody>
      </p:sp>
      <p:sp>
        <p:nvSpPr>
          <p:cNvPr id="27" name="Hộp Văn bản 26">
            <a:extLst>
              <a:ext uri="{FF2B5EF4-FFF2-40B4-BE49-F238E27FC236}">
                <a16:creationId xmlns:a16="http://schemas.microsoft.com/office/drawing/2014/main" id="{4A7BE1BC-7097-44A4-9273-678EA6A92811}"/>
              </a:ext>
            </a:extLst>
          </p:cNvPr>
          <p:cNvSpPr txBox="1"/>
          <p:nvPr/>
        </p:nvSpPr>
        <p:spPr>
          <a:xfrm>
            <a:off x="1066800" y="4639884"/>
            <a:ext cx="533400" cy="492443"/>
          </a:xfrm>
          <a:prstGeom prst="rect">
            <a:avLst/>
          </a:prstGeom>
          <a:noFill/>
        </p:spPr>
        <p:txBody>
          <a:bodyPr wrap="squar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8</a:t>
            </a:r>
          </a:p>
        </p:txBody>
      </p:sp>
      <p:sp>
        <p:nvSpPr>
          <p:cNvPr id="28" name="Hộp Văn bản 27">
            <a:extLst>
              <a:ext uri="{FF2B5EF4-FFF2-40B4-BE49-F238E27FC236}">
                <a16:creationId xmlns:a16="http://schemas.microsoft.com/office/drawing/2014/main" id="{1D021C26-5D43-4EFE-BF51-97DC538DEA31}"/>
              </a:ext>
            </a:extLst>
          </p:cNvPr>
          <p:cNvSpPr txBox="1"/>
          <p:nvPr/>
        </p:nvSpPr>
        <p:spPr>
          <a:xfrm>
            <a:off x="685800" y="4639884"/>
            <a:ext cx="533400" cy="492443"/>
          </a:xfrm>
          <a:prstGeom prst="rect">
            <a:avLst/>
          </a:prstGeom>
          <a:noFill/>
        </p:spPr>
        <p:txBody>
          <a:bodyPr wrap="squar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7</a:t>
            </a:r>
          </a:p>
        </p:txBody>
      </p:sp>
      <p:sp>
        <p:nvSpPr>
          <p:cNvPr id="29" name="Hộp Văn bản 28">
            <a:extLst>
              <a:ext uri="{FF2B5EF4-FFF2-40B4-BE49-F238E27FC236}">
                <a16:creationId xmlns:a16="http://schemas.microsoft.com/office/drawing/2014/main" id="{001F7539-31E3-4C31-9B6D-F38903290A62}"/>
              </a:ext>
            </a:extLst>
          </p:cNvPr>
          <p:cNvSpPr txBox="1"/>
          <p:nvPr/>
        </p:nvSpPr>
        <p:spPr>
          <a:xfrm>
            <a:off x="381000" y="4639884"/>
            <a:ext cx="533400" cy="492443"/>
          </a:xfrm>
          <a:prstGeom prst="rect">
            <a:avLst/>
          </a:prstGeom>
          <a:noFill/>
        </p:spPr>
        <p:txBody>
          <a:bodyPr wrap="squar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2</a:t>
            </a:r>
          </a:p>
        </p:txBody>
      </p:sp>
      <p:sp>
        <p:nvSpPr>
          <p:cNvPr id="31" name="Hộp Văn bản 30">
            <a:extLst>
              <a:ext uri="{FF2B5EF4-FFF2-40B4-BE49-F238E27FC236}">
                <a16:creationId xmlns:a16="http://schemas.microsoft.com/office/drawing/2014/main" id="{A7C71408-A0D5-4239-8639-03C868FA3CD6}"/>
              </a:ext>
            </a:extLst>
          </p:cNvPr>
          <p:cNvSpPr txBox="1"/>
          <p:nvPr/>
        </p:nvSpPr>
        <p:spPr>
          <a:xfrm>
            <a:off x="5601406" y="4630673"/>
            <a:ext cx="533400" cy="492443"/>
          </a:xfrm>
          <a:prstGeom prst="rect">
            <a:avLst/>
          </a:prstGeom>
          <a:noFill/>
        </p:spPr>
        <p:txBody>
          <a:bodyPr wrap="squar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0</a:t>
            </a:r>
          </a:p>
        </p:txBody>
      </p:sp>
      <p:sp>
        <p:nvSpPr>
          <p:cNvPr id="32" name="Hộp Văn bản 31">
            <a:extLst>
              <a:ext uri="{FF2B5EF4-FFF2-40B4-BE49-F238E27FC236}">
                <a16:creationId xmlns:a16="http://schemas.microsoft.com/office/drawing/2014/main" id="{0E7DDFE0-B7B1-4514-A3B2-A73042B814C9}"/>
              </a:ext>
            </a:extLst>
          </p:cNvPr>
          <p:cNvSpPr txBox="1"/>
          <p:nvPr/>
        </p:nvSpPr>
        <p:spPr>
          <a:xfrm>
            <a:off x="5240015" y="4630673"/>
            <a:ext cx="533400" cy="492443"/>
          </a:xfrm>
          <a:prstGeom prst="rect">
            <a:avLst/>
          </a:prstGeom>
          <a:noFill/>
        </p:spPr>
        <p:txBody>
          <a:bodyPr wrap="squar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7</a:t>
            </a:r>
          </a:p>
        </p:txBody>
      </p:sp>
      <p:sp>
        <p:nvSpPr>
          <p:cNvPr id="33" name="Hộp Văn bản 32">
            <a:extLst>
              <a:ext uri="{FF2B5EF4-FFF2-40B4-BE49-F238E27FC236}">
                <a16:creationId xmlns:a16="http://schemas.microsoft.com/office/drawing/2014/main" id="{F36AA2E2-CC74-4DA9-8DE6-B24F664F86D4}"/>
              </a:ext>
            </a:extLst>
          </p:cNvPr>
          <p:cNvSpPr txBox="1"/>
          <p:nvPr/>
        </p:nvSpPr>
        <p:spPr>
          <a:xfrm>
            <a:off x="4878622" y="4630673"/>
            <a:ext cx="533400" cy="492443"/>
          </a:xfrm>
          <a:prstGeom prst="rect">
            <a:avLst/>
          </a:prstGeom>
          <a:noFill/>
        </p:spPr>
        <p:txBody>
          <a:bodyPr wrap="squar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6</a:t>
            </a:r>
          </a:p>
        </p:txBody>
      </p:sp>
      <p:sp>
        <p:nvSpPr>
          <p:cNvPr id="34" name="Hộp Văn bản 33">
            <a:extLst>
              <a:ext uri="{FF2B5EF4-FFF2-40B4-BE49-F238E27FC236}">
                <a16:creationId xmlns:a16="http://schemas.microsoft.com/office/drawing/2014/main" id="{4D0E6EDD-89D5-4B74-BF64-0A3898FD773D}"/>
              </a:ext>
            </a:extLst>
          </p:cNvPr>
          <p:cNvSpPr txBox="1"/>
          <p:nvPr/>
        </p:nvSpPr>
        <p:spPr>
          <a:xfrm>
            <a:off x="4517229" y="4630673"/>
            <a:ext cx="533400" cy="492443"/>
          </a:xfrm>
          <a:prstGeom prst="rect">
            <a:avLst/>
          </a:prstGeom>
          <a:noFill/>
        </p:spPr>
        <p:txBody>
          <a:bodyPr wrap="squar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8</a:t>
            </a:r>
          </a:p>
        </p:txBody>
      </p:sp>
      <p:sp>
        <p:nvSpPr>
          <p:cNvPr id="35" name="Hộp Văn bản 34">
            <a:extLst>
              <a:ext uri="{FF2B5EF4-FFF2-40B4-BE49-F238E27FC236}">
                <a16:creationId xmlns:a16="http://schemas.microsoft.com/office/drawing/2014/main" id="{7F7A030A-62B5-4366-8DC2-05FB014D9F86}"/>
              </a:ext>
            </a:extLst>
          </p:cNvPr>
          <p:cNvSpPr txBox="1"/>
          <p:nvPr/>
        </p:nvSpPr>
        <p:spPr>
          <a:xfrm>
            <a:off x="4155836" y="4630673"/>
            <a:ext cx="533400" cy="492443"/>
          </a:xfrm>
          <a:prstGeom prst="rect">
            <a:avLst/>
          </a:prstGeom>
          <a:noFill/>
        </p:spPr>
        <p:txBody>
          <a:bodyPr wrap="squar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7</a:t>
            </a:r>
          </a:p>
        </p:txBody>
      </p:sp>
      <p:sp>
        <p:nvSpPr>
          <p:cNvPr id="36" name="Hộp Văn bản 35">
            <a:extLst>
              <a:ext uri="{FF2B5EF4-FFF2-40B4-BE49-F238E27FC236}">
                <a16:creationId xmlns:a16="http://schemas.microsoft.com/office/drawing/2014/main" id="{4F604918-B62B-4C11-A9EC-BD429F698E45}"/>
              </a:ext>
            </a:extLst>
          </p:cNvPr>
          <p:cNvSpPr txBox="1"/>
          <p:nvPr/>
        </p:nvSpPr>
        <p:spPr>
          <a:xfrm>
            <a:off x="3794443" y="4630673"/>
            <a:ext cx="533400" cy="492443"/>
          </a:xfrm>
          <a:prstGeom prst="rect">
            <a:avLst/>
          </a:prstGeom>
          <a:noFill/>
        </p:spPr>
        <p:txBody>
          <a:bodyPr wrap="squar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2</a:t>
            </a:r>
          </a:p>
        </p:txBody>
      </p:sp>
      <p:sp>
        <p:nvSpPr>
          <p:cNvPr id="37" name="Hộp Văn bản 36">
            <a:extLst>
              <a:ext uri="{FF2B5EF4-FFF2-40B4-BE49-F238E27FC236}">
                <a16:creationId xmlns:a16="http://schemas.microsoft.com/office/drawing/2014/main" id="{A72FC021-4CD5-4239-8F0C-477188E42D1F}"/>
              </a:ext>
            </a:extLst>
          </p:cNvPr>
          <p:cNvSpPr txBox="1"/>
          <p:nvPr/>
        </p:nvSpPr>
        <p:spPr>
          <a:xfrm>
            <a:off x="6005477" y="4633818"/>
            <a:ext cx="533400" cy="492443"/>
          </a:xfrm>
          <a:prstGeom prst="rect">
            <a:avLst/>
          </a:prstGeom>
          <a:noFill/>
        </p:spPr>
        <p:txBody>
          <a:bodyPr wrap="squar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0</a:t>
            </a:r>
          </a:p>
        </p:txBody>
      </p:sp>
      <p:sp>
        <p:nvSpPr>
          <p:cNvPr id="39" name="Hộp Văn bản 38">
            <a:extLst>
              <a:ext uri="{FF2B5EF4-FFF2-40B4-BE49-F238E27FC236}">
                <a16:creationId xmlns:a16="http://schemas.microsoft.com/office/drawing/2014/main" id="{147C43C7-6C93-4B06-BF62-A646F0EC67A9}"/>
              </a:ext>
            </a:extLst>
          </p:cNvPr>
          <p:cNvSpPr txBox="1"/>
          <p:nvPr/>
        </p:nvSpPr>
        <p:spPr>
          <a:xfrm>
            <a:off x="9293989" y="4455798"/>
            <a:ext cx="533400" cy="492443"/>
          </a:xfrm>
          <a:prstGeom prst="rect">
            <a:avLst/>
          </a:prstGeom>
          <a:noFill/>
        </p:spPr>
        <p:txBody>
          <a:bodyPr wrap="squar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0</a:t>
            </a:r>
          </a:p>
        </p:txBody>
      </p:sp>
      <p:sp>
        <p:nvSpPr>
          <p:cNvPr id="40" name="Hộp Văn bản 39">
            <a:extLst>
              <a:ext uri="{FF2B5EF4-FFF2-40B4-BE49-F238E27FC236}">
                <a16:creationId xmlns:a16="http://schemas.microsoft.com/office/drawing/2014/main" id="{7A16B751-19F3-496E-AA98-617CA6031108}"/>
              </a:ext>
            </a:extLst>
          </p:cNvPr>
          <p:cNvSpPr txBox="1"/>
          <p:nvPr/>
        </p:nvSpPr>
        <p:spPr>
          <a:xfrm>
            <a:off x="8932598" y="4455798"/>
            <a:ext cx="533400" cy="492443"/>
          </a:xfrm>
          <a:prstGeom prst="rect">
            <a:avLst/>
          </a:prstGeom>
          <a:noFill/>
        </p:spPr>
        <p:txBody>
          <a:bodyPr wrap="squar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7</a:t>
            </a:r>
          </a:p>
        </p:txBody>
      </p:sp>
      <p:sp>
        <p:nvSpPr>
          <p:cNvPr id="41" name="Hộp Văn bản 40">
            <a:extLst>
              <a:ext uri="{FF2B5EF4-FFF2-40B4-BE49-F238E27FC236}">
                <a16:creationId xmlns:a16="http://schemas.microsoft.com/office/drawing/2014/main" id="{C851F324-A804-4668-953E-376D5D3B4C26}"/>
              </a:ext>
            </a:extLst>
          </p:cNvPr>
          <p:cNvSpPr txBox="1"/>
          <p:nvPr/>
        </p:nvSpPr>
        <p:spPr>
          <a:xfrm>
            <a:off x="8571205" y="4455798"/>
            <a:ext cx="533400" cy="492443"/>
          </a:xfrm>
          <a:prstGeom prst="rect">
            <a:avLst/>
          </a:prstGeom>
          <a:noFill/>
        </p:spPr>
        <p:txBody>
          <a:bodyPr wrap="squar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6</a:t>
            </a:r>
          </a:p>
        </p:txBody>
      </p:sp>
      <p:sp>
        <p:nvSpPr>
          <p:cNvPr id="42" name="Hộp Văn bản 41">
            <a:extLst>
              <a:ext uri="{FF2B5EF4-FFF2-40B4-BE49-F238E27FC236}">
                <a16:creationId xmlns:a16="http://schemas.microsoft.com/office/drawing/2014/main" id="{A78CC8D2-2889-4780-9915-7E40DBC13E83}"/>
              </a:ext>
            </a:extLst>
          </p:cNvPr>
          <p:cNvSpPr txBox="1"/>
          <p:nvPr/>
        </p:nvSpPr>
        <p:spPr>
          <a:xfrm>
            <a:off x="8209812" y="4455798"/>
            <a:ext cx="533400" cy="492443"/>
          </a:xfrm>
          <a:prstGeom prst="rect">
            <a:avLst/>
          </a:prstGeom>
          <a:noFill/>
        </p:spPr>
        <p:txBody>
          <a:bodyPr wrap="squar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8</a:t>
            </a:r>
          </a:p>
        </p:txBody>
      </p:sp>
      <p:sp>
        <p:nvSpPr>
          <p:cNvPr id="43" name="Hộp Văn bản 42">
            <a:extLst>
              <a:ext uri="{FF2B5EF4-FFF2-40B4-BE49-F238E27FC236}">
                <a16:creationId xmlns:a16="http://schemas.microsoft.com/office/drawing/2014/main" id="{AFEBC85D-DF83-4AE9-BDC8-12322636533E}"/>
              </a:ext>
            </a:extLst>
          </p:cNvPr>
          <p:cNvSpPr txBox="1"/>
          <p:nvPr/>
        </p:nvSpPr>
        <p:spPr>
          <a:xfrm>
            <a:off x="7848419" y="4455798"/>
            <a:ext cx="533400" cy="492443"/>
          </a:xfrm>
          <a:prstGeom prst="rect">
            <a:avLst/>
          </a:prstGeom>
          <a:noFill/>
        </p:spPr>
        <p:txBody>
          <a:bodyPr wrap="squar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7</a:t>
            </a:r>
          </a:p>
        </p:txBody>
      </p:sp>
      <p:sp>
        <p:nvSpPr>
          <p:cNvPr id="44" name="Hộp Văn bản 43">
            <a:extLst>
              <a:ext uri="{FF2B5EF4-FFF2-40B4-BE49-F238E27FC236}">
                <a16:creationId xmlns:a16="http://schemas.microsoft.com/office/drawing/2014/main" id="{D83F16FE-835E-4DDC-995B-3FBF50DBE5E1}"/>
              </a:ext>
            </a:extLst>
          </p:cNvPr>
          <p:cNvSpPr txBox="1"/>
          <p:nvPr/>
        </p:nvSpPr>
        <p:spPr>
          <a:xfrm>
            <a:off x="7487026" y="4455798"/>
            <a:ext cx="533400" cy="492443"/>
          </a:xfrm>
          <a:prstGeom prst="rect">
            <a:avLst/>
          </a:prstGeom>
          <a:noFill/>
        </p:spPr>
        <p:txBody>
          <a:bodyPr wrap="squar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2</a:t>
            </a:r>
          </a:p>
        </p:txBody>
      </p:sp>
      <p:sp>
        <p:nvSpPr>
          <p:cNvPr id="45" name="Hộp Văn bản 44">
            <a:extLst>
              <a:ext uri="{FF2B5EF4-FFF2-40B4-BE49-F238E27FC236}">
                <a16:creationId xmlns:a16="http://schemas.microsoft.com/office/drawing/2014/main" id="{86BBF807-EF11-44C0-A6F7-31FA1EDB25AA}"/>
              </a:ext>
            </a:extLst>
          </p:cNvPr>
          <p:cNvSpPr txBox="1"/>
          <p:nvPr/>
        </p:nvSpPr>
        <p:spPr>
          <a:xfrm>
            <a:off x="9655382" y="4449067"/>
            <a:ext cx="533400" cy="492443"/>
          </a:xfrm>
          <a:prstGeom prst="rect">
            <a:avLst/>
          </a:prstGeom>
          <a:noFill/>
        </p:spPr>
        <p:txBody>
          <a:bodyPr wrap="squar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0</a:t>
            </a:r>
          </a:p>
        </p:txBody>
      </p:sp>
      <p:sp>
        <p:nvSpPr>
          <p:cNvPr id="46" name="Hộp Văn bản 45">
            <a:extLst>
              <a:ext uri="{FF2B5EF4-FFF2-40B4-BE49-F238E27FC236}">
                <a16:creationId xmlns:a16="http://schemas.microsoft.com/office/drawing/2014/main" id="{06656757-D2DB-4E53-9767-4ACA5CCBBDEF}"/>
              </a:ext>
            </a:extLst>
          </p:cNvPr>
          <p:cNvSpPr txBox="1"/>
          <p:nvPr/>
        </p:nvSpPr>
        <p:spPr>
          <a:xfrm>
            <a:off x="10008990" y="4449068"/>
            <a:ext cx="533400" cy="492443"/>
          </a:xfrm>
          <a:prstGeom prst="rect">
            <a:avLst/>
          </a:prstGeom>
          <a:noFill/>
        </p:spPr>
        <p:txBody>
          <a:bodyPr wrap="squar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0</a:t>
            </a:r>
          </a:p>
        </p:txBody>
      </p:sp>
      <p:sp>
        <p:nvSpPr>
          <p:cNvPr id="47" name="Hộp Văn bản 46">
            <a:extLst>
              <a:ext uri="{FF2B5EF4-FFF2-40B4-BE49-F238E27FC236}">
                <a16:creationId xmlns:a16="http://schemas.microsoft.com/office/drawing/2014/main" id="{704AB296-9B82-411B-A9A5-EE4E2FE7735F}"/>
              </a:ext>
            </a:extLst>
          </p:cNvPr>
          <p:cNvSpPr txBox="1"/>
          <p:nvPr/>
        </p:nvSpPr>
        <p:spPr>
          <a:xfrm>
            <a:off x="5077307" y="4861654"/>
            <a:ext cx="533400" cy="615553"/>
          </a:xfrm>
          <a:prstGeom prst="rect">
            <a:avLst/>
          </a:prstGeom>
          <a:noFill/>
        </p:spPr>
        <p:txBody>
          <a:bodyPr wrap="square" lIns="0" tIns="0" rIns="0" bIns="0" rtlCol="0">
            <a:spAutoFit/>
          </a:bodyPr>
          <a:lstStyle/>
          <a:p>
            <a:pPr algn="ctr"/>
            <a:r>
              <a:rPr lang="en-US" sz="4000">
                <a:solidFill>
                  <a:schemeClr val="accent5">
                    <a:lumMod val="75000"/>
                  </a:schemeClr>
                </a:solidFill>
                <a:latin typeface="#9Slide03 Quicksand Medium" panose="00000600000000000000" pitchFamily="2" charset="-93"/>
              </a:rPr>
              <a:t>'</a:t>
            </a:r>
          </a:p>
        </p:txBody>
      </p:sp>
      <p:sp>
        <p:nvSpPr>
          <p:cNvPr id="48" name="Hộp Văn bản 47">
            <a:extLst>
              <a:ext uri="{FF2B5EF4-FFF2-40B4-BE49-F238E27FC236}">
                <a16:creationId xmlns:a16="http://schemas.microsoft.com/office/drawing/2014/main" id="{BA99CCF4-FED0-4850-B833-AE83667AC4EF}"/>
              </a:ext>
            </a:extLst>
          </p:cNvPr>
          <p:cNvSpPr txBox="1"/>
          <p:nvPr/>
        </p:nvSpPr>
        <p:spPr>
          <a:xfrm>
            <a:off x="9084588" y="4640464"/>
            <a:ext cx="533400" cy="615553"/>
          </a:xfrm>
          <a:prstGeom prst="rect">
            <a:avLst/>
          </a:prstGeom>
          <a:noFill/>
        </p:spPr>
        <p:txBody>
          <a:bodyPr wrap="square" lIns="0" tIns="0" rIns="0" bIns="0" rtlCol="0">
            <a:spAutoFit/>
          </a:bodyPr>
          <a:lstStyle/>
          <a:p>
            <a:pPr algn="ctr"/>
            <a:r>
              <a:rPr lang="en-US" sz="4000">
                <a:solidFill>
                  <a:schemeClr val="accent5">
                    <a:lumMod val="75000"/>
                  </a:schemeClr>
                </a:solidFill>
                <a:latin typeface="#9Slide03 Quicksand Medium" panose="00000600000000000000" pitchFamily="2" charset="-93"/>
              </a:rPr>
              <a:t>'</a:t>
            </a:r>
          </a:p>
        </p:txBody>
      </p:sp>
      <p:sp>
        <p:nvSpPr>
          <p:cNvPr id="50" name="Hộp Văn bản 49">
            <a:extLst>
              <a:ext uri="{FF2B5EF4-FFF2-40B4-BE49-F238E27FC236}">
                <a16:creationId xmlns:a16="http://schemas.microsoft.com/office/drawing/2014/main" id="{47DE4BBB-C963-48A1-84B1-80A1C86142E9}"/>
              </a:ext>
            </a:extLst>
          </p:cNvPr>
          <p:cNvSpPr txBox="1"/>
          <p:nvPr/>
        </p:nvSpPr>
        <p:spPr>
          <a:xfrm>
            <a:off x="1245878" y="4861653"/>
            <a:ext cx="533400" cy="615553"/>
          </a:xfrm>
          <a:prstGeom prst="rect">
            <a:avLst/>
          </a:prstGeom>
          <a:noFill/>
        </p:spPr>
        <p:txBody>
          <a:bodyPr wrap="square" lIns="0" tIns="0" rIns="0" bIns="0" rtlCol="0">
            <a:spAutoFit/>
          </a:bodyPr>
          <a:lstStyle/>
          <a:p>
            <a:pPr algn="ctr"/>
            <a:r>
              <a:rPr lang="en-US" sz="4000">
                <a:solidFill>
                  <a:schemeClr val="accent5">
                    <a:lumMod val="75000"/>
                  </a:schemeClr>
                </a:solidFill>
                <a:latin typeface="#9Slide03 Quicksand Medium" panose="00000600000000000000" pitchFamily="2" charset="-93"/>
              </a:rPr>
              <a:t>'</a:t>
            </a:r>
          </a:p>
        </p:txBody>
      </p:sp>
      <p:sp>
        <p:nvSpPr>
          <p:cNvPr id="51" name="Mũi tên: Chữ U 50">
            <a:extLst>
              <a:ext uri="{FF2B5EF4-FFF2-40B4-BE49-F238E27FC236}">
                <a16:creationId xmlns:a16="http://schemas.microsoft.com/office/drawing/2014/main" id="{80001882-609C-4CC8-A438-878574B00D38}"/>
              </a:ext>
            </a:extLst>
          </p:cNvPr>
          <p:cNvSpPr/>
          <p:nvPr/>
        </p:nvSpPr>
        <p:spPr>
          <a:xfrm flipV="1">
            <a:off x="847018" y="3200400"/>
            <a:ext cx="559258" cy="404041"/>
          </a:xfrm>
          <a:prstGeom prst="uturnArrow">
            <a:avLst>
              <a:gd name="adj1" fmla="val 19639"/>
              <a:gd name="adj2" fmla="val 25000"/>
              <a:gd name="adj3" fmla="val 23264"/>
              <a:gd name="adj4" fmla="val 43750"/>
              <a:gd name="adj5" fmla="val 88407"/>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Mũi tên: Chữ U 51">
            <a:extLst>
              <a:ext uri="{FF2B5EF4-FFF2-40B4-BE49-F238E27FC236}">
                <a16:creationId xmlns:a16="http://schemas.microsoft.com/office/drawing/2014/main" id="{5AB3350E-CC76-4A84-8AB9-A16BE08BBC55}"/>
              </a:ext>
            </a:extLst>
          </p:cNvPr>
          <p:cNvSpPr/>
          <p:nvPr/>
        </p:nvSpPr>
        <p:spPr>
          <a:xfrm flipV="1">
            <a:off x="4470252" y="3231250"/>
            <a:ext cx="787548" cy="404040"/>
          </a:xfrm>
          <a:prstGeom prst="uturnArrow">
            <a:avLst>
              <a:gd name="adj1" fmla="val 19639"/>
              <a:gd name="adj2" fmla="val 25000"/>
              <a:gd name="adj3" fmla="val 23264"/>
              <a:gd name="adj4" fmla="val 43750"/>
              <a:gd name="adj5" fmla="val 88407"/>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Mũi tên: Chữ U 52">
            <a:extLst>
              <a:ext uri="{FF2B5EF4-FFF2-40B4-BE49-F238E27FC236}">
                <a16:creationId xmlns:a16="http://schemas.microsoft.com/office/drawing/2014/main" id="{E23A127A-72EC-4F8A-81C4-56BF72CA32DD}"/>
              </a:ext>
            </a:extLst>
          </p:cNvPr>
          <p:cNvSpPr/>
          <p:nvPr/>
        </p:nvSpPr>
        <p:spPr>
          <a:xfrm flipV="1">
            <a:off x="8321776" y="3140867"/>
            <a:ext cx="1116383" cy="463573"/>
          </a:xfrm>
          <a:prstGeom prst="uturnArrow">
            <a:avLst>
              <a:gd name="adj1" fmla="val 19639"/>
              <a:gd name="adj2" fmla="val 25000"/>
              <a:gd name="adj3" fmla="val 23264"/>
              <a:gd name="adj4" fmla="val 43750"/>
              <a:gd name="adj5" fmla="val 88407"/>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Hình Bầu dục 53">
            <a:extLst>
              <a:ext uri="{FF2B5EF4-FFF2-40B4-BE49-F238E27FC236}">
                <a16:creationId xmlns:a16="http://schemas.microsoft.com/office/drawing/2014/main" id="{360776B1-544A-4CD8-84AA-D6D0BD687CB7}"/>
              </a:ext>
            </a:extLst>
          </p:cNvPr>
          <p:cNvSpPr/>
          <p:nvPr/>
        </p:nvSpPr>
        <p:spPr>
          <a:xfrm>
            <a:off x="2212664" y="3974068"/>
            <a:ext cx="463154" cy="7503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ình Bầu dục 54">
            <a:extLst>
              <a:ext uri="{FF2B5EF4-FFF2-40B4-BE49-F238E27FC236}">
                <a16:creationId xmlns:a16="http://schemas.microsoft.com/office/drawing/2014/main" id="{1BCBAAA5-976B-45FC-9083-E8E815071403}"/>
              </a:ext>
            </a:extLst>
          </p:cNvPr>
          <p:cNvSpPr/>
          <p:nvPr/>
        </p:nvSpPr>
        <p:spPr>
          <a:xfrm>
            <a:off x="5669516" y="4073531"/>
            <a:ext cx="802826" cy="49244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ình Bầu dục 55">
            <a:extLst>
              <a:ext uri="{FF2B5EF4-FFF2-40B4-BE49-F238E27FC236}">
                <a16:creationId xmlns:a16="http://schemas.microsoft.com/office/drawing/2014/main" id="{B6326C27-3F08-4CED-B0F6-134C5790C74E}"/>
              </a:ext>
            </a:extLst>
          </p:cNvPr>
          <p:cNvSpPr/>
          <p:nvPr/>
        </p:nvSpPr>
        <p:spPr>
          <a:xfrm>
            <a:off x="9384808" y="3946687"/>
            <a:ext cx="1116383" cy="49244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ũi tên: Chữ U 56">
            <a:extLst>
              <a:ext uri="{FF2B5EF4-FFF2-40B4-BE49-F238E27FC236}">
                <a16:creationId xmlns:a16="http://schemas.microsoft.com/office/drawing/2014/main" id="{C7D76CB6-B06E-4C38-9953-DAC599E6D4C8}"/>
              </a:ext>
            </a:extLst>
          </p:cNvPr>
          <p:cNvSpPr/>
          <p:nvPr/>
        </p:nvSpPr>
        <p:spPr>
          <a:xfrm flipV="1">
            <a:off x="1104606" y="5080965"/>
            <a:ext cx="559258" cy="404041"/>
          </a:xfrm>
          <a:prstGeom prst="uturnArrow">
            <a:avLst>
              <a:gd name="adj1" fmla="val 19639"/>
              <a:gd name="adj2" fmla="val 25000"/>
              <a:gd name="adj3" fmla="val 23264"/>
              <a:gd name="adj4" fmla="val 43750"/>
              <a:gd name="adj5" fmla="val 88407"/>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Mũi tên: Chữ U 57">
            <a:extLst>
              <a:ext uri="{FF2B5EF4-FFF2-40B4-BE49-F238E27FC236}">
                <a16:creationId xmlns:a16="http://schemas.microsoft.com/office/drawing/2014/main" id="{C276F7FE-7AB0-4F00-8C53-A9E9A88AD061}"/>
              </a:ext>
            </a:extLst>
          </p:cNvPr>
          <p:cNvSpPr/>
          <p:nvPr/>
        </p:nvSpPr>
        <p:spPr>
          <a:xfrm flipV="1">
            <a:off x="4516233" y="5073166"/>
            <a:ext cx="787548" cy="404040"/>
          </a:xfrm>
          <a:prstGeom prst="uturnArrow">
            <a:avLst>
              <a:gd name="adj1" fmla="val 19639"/>
              <a:gd name="adj2" fmla="val 25000"/>
              <a:gd name="adj3" fmla="val 23264"/>
              <a:gd name="adj4" fmla="val 43750"/>
              <a:gd name="adj5" fmla="val 88407"/>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Mũi tên: Chữ U 58">
            <a:extLst>
              <a:ext uri="{FF2B5EF4-FFF2-40B4-BE49-F238E27FC236}">
                <a16:creationId xmlns:a16="http://schemas.microsoft.com/office/drawing/2014/main" id="{16B5172F-7D24-4328-A5EB-EE80A960F424}"/>
              </a:ext>
            </a:extLst>
          </p:cNvPr>
          <p:cNvSpPr/>
          <p:nvPr/>
        </p:nvSpPr>
        <p:spPr>
          <a:xfrm flipV="1">
            <a:off x="8266193" y="4849163"/>
            <a:ext cx="1070474" cy="406853"/>
          </a:xfrm>
          <a:prstGeom prst="uturnArrow">
            <a:avLst>
              <a:gd name="adj1" fmla="val 19639"/>
              <a:gd name="adj2" fmla="val 25000"/>
              <a:gd name="adj3" fmla="val 23264"/>
              <a:gd name="adj4" fmla="val 43750"/>
              <a:gd name="adj5" fmla="val 88407"/>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Hộp Văn bản 59">
            <a:extLst>
              <a:ext uri="{FF2B5EF4-FFF2-40B4-BE49-F238E27FC236}">
                <a16:creationId xmlns:a16="http://schemas.microsoft.com/office/drawing/2014/main" id="{7F352162-3412-449C-84BC-C3B2C8231E0A}"/>
              </a:ext>
            </a:extLst>
          </p:cNvPr>
          <p:cNvSpPr txBox="1"/>
          <p:nvPr/>
        </p:nvSpPr>
        <p:spPr>
          <a:xfrm>
            <a:off x="163167" y="5978098"/>
            <a:ext cx="2281074" cy="492443"/>
          </a:xfrm>
          <a:prstGeom prst="rect">
            <a:avLst/>
          </a:prstGeom>
          <a:noFill/>
        </p:spPr>
        <p:txBody>
          <a:bodyPr wrap="non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Cách nhẩm:</a:t>
            </a:r>
          </a:p>
        </p:txBody>
      </p:sp>
      <mc:AlternateContent xmlns:mc="http://schemas.openxmlformats.org/markup-compatibility/2006" xmlns:a14="http://schemas.microsoft.com/office/drawing/2010/main">
        <mc:Choice Requires="a14">
          <p:sp>
            <p:nvSpPr>
              <p:cNvPr id="76" name="Hộp Văn bản 75">
                <a:extLst>
                  <a:ext uri="{FF2B5EF4-FFF2-40B4-BE49-F238E27FC236}">
                    <a16:creationId xmlns:a16="http://schemas.microsoft.com/office/drawing/2014/main" id="{E673FBDB-8DE0-416E-8732-1A329B7944A4}"/>
                  </a:ext>
                </a:extLst>
              </p:cNvPr>
              <p:cNvSpPr txBox="1"/>
              <p:nvPr/>
            </p:nvSpPr>
            <p:spPr>
              <a:xfrm>
                <a:off x="2843923" y="5876553"/>
                <a:ext cx="3323518" cy="492443"/>
              </a:xfrm>
              <a:prstGeom prst="rect">
                <a:avLst/>
              </a:prstGeom>
              <a:noFill/>
            </p:spPr>
            <p:txBody>
              <a:bodyPr wrap="squar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2 7, 8 6 7 </a:t>
                </a:r>
                <a14:m>
                  <m:oMath xmlns:m="http://schemas.openxmlformats.org/officeDocument/2006/math">
                    <m:r>
                      <a:rPr lang="en-US" sz="3200" i="1" smtClean="0">
                        <a:solidFill>
                          <a:schemeClr val="tx1">
                            <a:lumMod val="50000"/>
                            <a:lumOff val="50000"/>
                          </a:schemeClr>
                        </a:solidFill>
                        <a:latin typeface="Cambria Math" panose="02040503050406030204" pitchFamily="18" charset="0"/>
                        <a:ea typeface="Cambria Math" panose="02040503050406030204" pitchFamily="18" charset="0"/>
                      </a:rPr>
                      <m:t>×</m:t>
                    </m:r>
                  </m:oMath>
                </a14:m>
                <a:r>
                  <a:rPr lang="en-US" sz="3200">
                    <a:solidFill>
                      <a:schemeClr val="tx1">
                        <a:lumMod val="50000"/>
                        <a:lumOff val="50000"/>
                      </a:schemeClr>
                    </a:solidFill>
                    <a:latin typeface="#9Slide03 Quicksand Medium" panose="00000600000000000000" pitchFamily="2" charset="-93"/>
                  </a:rPr>
                  <a:t> 1 0 =</a:t>
                </a:r>
              </a:p>
            </p:txBody>
          </p:sp>
        </mc:Choice>
        <mc:Fallback xmlns="">
          <p:sp>
            <p:nvSpPr>
              <p:cNvPr id="76" name="Hộp Văn bản 75">
                <a:extLst>
                  <a:ext uri="{FF2B5EF4-FFF2-40B4-BE49-F238E27FC236}">
                    <a16:creationId xmlns:a16="http://schemas.microsoft.com/office/drawing/2014/main" id="{E673FBDB-8DE0-416E-8732-1A329B7944A4}"/>
                  </a:ext>
                </a:extLst>
              </p:cNvPr>
              <p:cNvSpPr txBox="1">
                <a:spLocks noRot="1" noChangeAspect="1" noMove="1" noResize="1" noEditPoints="1" noAdjustHandles="1" noChangeArrowheads="1" noChangeShapeType="1" noTextEdit="1"/>
              </p:cNvSpPr>
              <p:nvPr/>
            </p:nvSpPr>
            <p:spPr>
              <a:xfrm>
                <a:off x="2843923" y="5876553"/>
                <a:ext cx="3323518" cy="492443"/>
              </a:xfrm>
              <a:prstGeom prst="rect">
                <a:avLst/>
              </a:prstGeom>
              <a:blipFill>
                <a:blip r:embed="rId8"/>
                <a:stretch>
                  <a:fillRect l="-3303" t="-24691" r="-2936" b="-49383"/>
                </a:stretch>
              </a:blipFill>
            </p:spPr>
            <p:txBody>
              <a:bodyPr/>
              <a:lstStyle/>
              <a:p>
                <a:r>
                  <a:rPr lang="en-US">
                    <a:noFill/>
                  </a:rPr>
                  <a:t> </a:t>
                </a:r>
              </a:p>
            </p:txBody>
          </p:sp>
        </mc:Fallback>
      </mc:AlternateContent>
      <p:sp>
        <p:nvSpPr>
          <p:cNvPr id="77" name="Hộp Văn bản 76">
            <a:extLst>
              <a:ext uri="{FF2B5EF4-FFF2-40B4-BE49-F238E27FC236}">
                <a16:creationId xmlns:a16="http://schemas.microsoft.com/office/drawing/2014/main" id="{895E3F16-DBA4-4C26-A72F-009128717A2E}"/>
              </a:ext>
            </a:extLst>
          </p:cNvPr>
          <p:cNvSpPr txBox="1"/>
          <p:nvPr/>
        </p:nvSpPr>
        <p:spPr>
          <a:xfrm>
            <a:off x="5886943" y="5922541"/>
            <a:ext cx="1880698" cy="492443"/>
          </a:xfrm>
          <a:prstGeom prst="rect">
            <a:avLst/>
          </a:prstGeom>
          <a:noFill/>
        </p:spPr>
        <p:txBody>
          <a:bodyPr wrap="squar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278,67</a:t>
            </a:r>
          </a:p>
        </p:txBody>
      </p:sp>
      <p:sp>
        <p:nvSpPr>
          <p:cNvPr id="78" name="Mũi tên: Chữ U 77">
            <a:extLst>
              <a:ext uri="{FF2B5EF4-FFF2-40B4-BE49-F238E27FC236}">
                <a16:creationId xmlns:a16="http://schemas.microsoft.com/office/drawing/2014/main" id="{DCC3DD2D-1B11-49A4-B02C-F51EE7E195EA}"/>
              </a:ext>
            </a:extLst>
          </p:cNvPr>
          <p:cNvSpPr/>
          <p:nvPr/>
        </p:nvSpPr>
        <p:spPr>
          <a:xfrm flipV="1">
            <a:off x="6602928" y="6325566"/>
            <a:ext cx="394768" cy="404041"/>
          </a:xfrm>
          <a:prstGeom prst="uturnArrow">
            <a:avLst>
              <a:gd name="adj1" fmla="val 19639"/>
              <a:gd name="adj2" fmla="val 25000"/>
              <a:gd name="adj3" fmla="val 23264"/>
              <a:gd name="adj4" fmla="val 43750"/>
              <a:gd name="adj5" fmla="val 88407"/>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Hình Bầu dục 78">
            <a:extLst>
              <a:ext uri="{FF2B5EF4-FFF2-40B4-BE49-F238E27FC236}">
                <a16:creationId xmlns:a16="http://schemas.microsoft.com/office/drawing/2014/main" id="{8265BAE6-680E-4E57-BD8C-E1992C34E7FE}"/>
              </a:ext>
            </a:extLst>
          </p:cNvPr>
          <p:cNvSpPr/>
          <p:nvPr/>
        </p:nvSpPr>
        <p:spPr>
          <a:xfrm>
            <a:off x="5369829" y="5793596"/>
            <a:ext cx="463154" cy="7503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0" name="Hộp Văn bản 79">
                <a:extLst>
                  <a:ext uri="{FF2B5EF4-FFF2-40B4-BE49-F238E27FC236}">
                    <a16:creationId xmlns:a16="http://schemas.microsoft.com/office/drawing/2014/main" id="{3913D13B-774F-43EB-AE11-3F6E129DF884}"/>
                  </a:ext>
                </a:extLst>
              </p:cNvPr>
              <p:cNvSpPr txBox="1"/>
              <p:nvPr/>
            </p:nvSpPr>
            <p:spPr>
              <a:xfrm>
                <a:off x="2943242" y="5896982"/>
                <a:ext cx="3323518" cy="492443"/>
              </a:xfrm>
              <a:prstGeom prst="rect">
                <a:avLst/>
              </a:prstGeom>
              <a:noFill/>
            </p:spPr>
            <p:txBody>
              <a:bodyPr wrap="squar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2 7, 8 6 7 </a:t>
                </a:r>
                <a14:m>
                  <m:oMath xmlns:m="http://schemas.openxmlformats.org/officeDocument/2006/math">
                    <m:r>
                      <a:rPr lang="en-US" sz="3200" i="1" smtClean="0">
                        <a:solidFill>
                          <a:schemeClr val="tx1">
                            <a:lumMod val="50000"/>
                            <a:lumOff val="50000"/>
                          </a:schemeClr>
                        </a:solidFill>
                        <a:latin typeface="Cambria Math" panose="02040503050406030204" pitchFamily="18" charset="0"/>
                        <a:ea typeface="Cambria Math" panose="02040503050406030204" pitchFamily="18" charset="0"/>
                      </a:rPr>
                      <m:t>×</m:t>
                    </m:r>
                  </m:oMath>
                </a14:m>
                <a:r>
                  <a:rPr lang="en-US" sz="3200">
                    <a:solidFill>
                      <a:schemeClr val="tx1">
                        <a:lumMod val="50000"/>
                        <a:lumOff val="50000"/>
                      </a:schemeClr>
                    </a:solidFill>
                    <a:latin typeface="#9Slide03 Quicksand Medium" panose="00000600000000000000" pitchFamily="2" charset="-93"/>
                  </a:rPr>
                  <a:t> 1 00 =</a:t>
                </a:r>
              </a:p>
            </p:txBody>
          </p:sp>
        </mc:Choice>
        <mc:Fallback xmlns="">
          <p:sp>
            <p:nvSpPr>
              <p:cNvPr id="80" name="Hộp Văn bản 79">
                <a:extLst>
                  <a:ext uri="{FF2B5EF4-FFF2-40B4-BE49-F238E27FC236}">
                    <a16:creationId xmlns:a16="http://schemas.microsoft.com/office/drawing/2014/main" id="{3913D13B-774F-43EB-AE11-3F6E129DF884}"/>
                  </a:ext>
                </a:extLst>
              </p:cNvPr>
              <p:cNvSpPr txBox="1">
                <a:spLocks noRot="1" noChangeAspect="1" noMove="1" noResize="1" noEditPoints="1" noAdjustHandles="1" noChangeArrowheads="1" noChangeShapeType="1" noTextEdit="1"/>
              </p:cNvSpPr>
              <p:nvPr/>
            </p:nvSpPr>
            <p:spPr>
              <a:xfrm>
                <a:off x="2943242" y="5896982"/>
                <a:ext cx="3323518" cy="492443"/>
              </a:xfrm>
              <a:prstGeom prst="rect">
                <a:avLst/>
              </a:prstGeom>
              <a:blipFill>
                <a:blip r:embed="rId9"/>
                <a:stretch>
                  <a:fillRect l="-6972" t="-24691" r="-6789" b="-49383"/>
                </a:stretch>
              </a:blipFill>
            </p:spPr>
            <p:txBody>
              <a:bodyPr/>
              <a:lstStyle/>
              <a:p>
                <a:r>
                  <a:rPr lang="en-US">
                    <a:noFill/>
                  </a:rPr>
                  <a:t> </a:t>
                </a:r>
              </a:p>
            </p:txBody>
          </p:sp>
        </mc:Fallback>
      </mc:AlternateContent>
      <p:sp>
        <p:nvSpPr>
          <p:cNvPr id="81" name="Hộp Văn bản 80">
            <a:extLst>
              <a:ext uri="{FF2B5EF4-FFF2-40B4-BE49-F238E27FC236}">
                <a16:creationId xmlns:a16="http://schemas.microsoft.com/office/drawing/2014/main" id="{490804AA-0C3E-4450-9257-49D98AB01A2D}"/>
              </a:ext>
            </a:extLst>
          </p:cNvPr>
          <p:cNvSpPr txBox="1"/>
          <p:nvPr/>
        </p:nvSpPr>
        <p:spPr>
          <a:xfrm>
            <a:off x="6064987" y="5896982"/>
            <a:ext cx="1880698" cy="492443"/>
          </a:xfrm>
          <a:prstGeom prst="rect">
            <a:avLst/>
          </a:prstGeom>
          <a:noFill/>
        </p:spPr>
        <p:txBody>
          <a:bodyPr wrap="squar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2786,7</a:t>
            </a:r>
          </a:p>
        </p:txBody>
      </p:sp>
      <p:sp>
        <p:nvSpPr>
          <p:cNvPr id="82" name="Mũi tên: Chữ U 81">
            <a:extLst>
              <a:ext uri="{FF2B5EF4-FFF2-40B4-BE49-F238E27FC236}">
                <a16:creationId xmlns:a16="http://schemas.microsoft.com/office/drawing/2014/main" id="{5E01C145-2537-4CFA-A85F-D38DC740C9A9}"/>
              </a:ext>
            </a:extLst>
          </p:cNvPr>
          <p:cNvSpPr/>
          <p:nvPr/>
        </p:nvSpPr>
        <p:spPr>
          <a:xfrm flipV="1">
            <a:off x="6807476" y="6389425"/>
            <a:ext cx="609601" cy="339501"/>
          </a:xfrm>
          <a:prstGeom prst="uturnArrow">
            <a:avLst>
              <a:gd name="adj1" fmla="val 19639"/>
              <a:gd name="adj2" fmla="val 25000"/>
              <a:gd name="adj3" fmla="val 23264"/>
              <a:gd name="adj4" fmla="val 43750"/>
              <a:gd name="adj5" fmla="val 88407"/>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Hình Bầu dục 82">
            <a:extLst>
              <a:ext uri="{FF2B5EF4-FFF2-40B4-BE49-F238E27FC236}">
                <a16:creationId xmlns:a16="http://schemas.microsoft.com/office/drawing/2014/main" id="{0CD8E5E8-62C5-4D19-8691-2D7C0ABCC8FF}"/>
              </a:ext>
            </a:extLst>
          </p:cNvPr>
          <p:cNvSpPr/>
          <p:nvPr/>
        </p:nvSpPr>
        <p:spPr>
          <a:xfrm>
            <a:off x="5257800" y="5922541"/>
            <a:ext cx="762000" cy="49244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4" name="Hộp Văn bản 83">
                <a:extLst>
                  <a:ext uri="{FF2B5EF4-FFF2-40B4-BE49-F238E27FC236}">
                    <a16:creationId xmlns:a16="http://schemas.microsoft.com/office/drawing/2014/main" id="{6B766BA3-7004-44F0-AF26-58C288A284AE}"/>
                  </a:ext>
                </a:extLst>
              </p:cNvPr>
              <p:cNvSpPr txBox="1"/>
              <p:nvPr/>
            </p:nvSpPr>
            <p:spPr>
              <a:xfrm>
                <a:off x="2838158" y="5946616"/>
                <a:ext cx="3806000" cy="492443"/>
              </a:xfrm>
              <a:prstGeom prst="rect">
                <a:avLst/>
              </a:prstGeom>
              <a:noFill/>
            </p:spPr>
            <p:txBody>
              <a:bodyPr wrap="squar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2 7, 8 6 7 </a:t>
                </a:r>
                <a14:m>
                  <m:oMath xmlns:m="http://schemas.openxmlformats.org/officeDocument/2006/math">
                    <m:r>
                      <a:rPr lang="en-US" sz="3200" i="1" smtClean="0">
                        <a:solidFill>
                          <a:schemeClr val="tx1">
                            <a:lumMod val="50000"/>
                            <a:lumOff val="50000"/>
                          </a:schemeClr>
                        </a:solidFill>
                        <a:latin typeface="Cambria Math" panose="02040503050406030204" pitchFamily="18" charset="0"/>
                        <a:ea typeface="Cambria Math" panose="02040503050406030204" pitchFamily="18" charset="0"/>
                      </a:rPr>
                      <m:t>×</m:t>
                    </m:r>
                  </m:oMath>
                </a14:m>
                <a:r>
                  <a:rPr lang="en-US" sz="3200">
                    <a:solidFill>
                      <a:schemeClr val="tx1">
                        <a:lumMod val="50000"/>
                        <a:lumOff val="50000"/>
                      </a:schemeClr>
                    </a:solidFill>
                    <a:latin typeface="#9Slide03 Quicksand Medium" panose="00000600000000000000" pitchFamily="2" charset="-93"/>
                  </a:rPr>
                  <a:t> 1 000 =</a:t>
                </a:r>
              </a:p>
            </p:txBody>
          </p:sp>
        </mc:Choice>
        <mc:Fallback xmlns="">
          <p:sp>
            <p:nvSpPr>
              <p:cNvPr id="84" name="Hộp Văn bản 83">
                <a:extLst>
                  <a:ext uri="{FF2B5EF4-FFF2-40B4-BE49-F238E27FC236}">
                    <a16:creationId xmlns:a16="http://schemas.microsoft.com/office/drawing/2014/main" id="{6B766BA3-7004-44F0-AF26-58C288A284AE}"/>
                  </a:ext>
                </a:extLst>
              </p:cNvPr>
              <p:cNvSpPr txBox="1">
                <a:spLocks noRot="1" noChangeAspect="1" noMove="1" noResize="1" noEditPoints="1" noAdjustHandles="1" noChangeArrowheads="1" noChangeShapeType="1" noTextEdit="1"/>
              </p:cNvSpPr>
              <p:nvPr/>
            </p:nvSpPr>
            <p:spPr>
              <a:xfrm>
                <a:off x="2838158" y="5946616"/>
                <a:ext cx="3806000" cy="492443"/>
              </a:xfrm>
              <a:prstGeom prst="rect">
                <a:avLst/>
              </a:prstGeom>
              <a:blipFill>
                <a:blip r:embed="rId10"/>
                <a:stretch>
                  <a:fillRect l="-3045" t="-24691" r="-2724" b="-49383"/>
                </a:stretch>
              </a:blipFill>
            </p:spPr>
            <p:txBody>
              <a:bodyPr/>
              <a:lstStyle/>
              <a:p>
                <a:r>
                  <a:rPr lang="en-US">
                    <a:noFill/>
                  </a:rPr>
                  <a:t> </a:t>
                </a:r>
              </a:p>
            </p:txBody>
          </p:sp>
        </mc:Fallback>
      </mc:AlternateContent>
      <p:sp>
        <p:nvSpPr>
          <p:cNvPr id="85" name="Hộp Văn bản 84">
            <a:extLst>
              <a:ext uri="{FF2B5EF4-FFF2-40B4-BE49-F238E27FC236}">
                <a16:creationId xmlns:a16="http://schemas.microsoft.com/office/drawing/2014/main" id="{077CA53F-65D9-450A-9809-3DABA7296C0E}"/>
              </a:ext>
            </a:extLst>
          </p:cNvPr>
          <p:cNvSpPr txBox="1"/>
          <p:nvPr/>
        </p:nvSpPr>
        <p:spPr>
          <a:xfrm>
            <a:off x="6236677" y="5946615"/>
            <a:ext cx="1880698" cy="492443"/>
          </a:xfrm>
          <a:prstGeom prst="rect">
            <a:avLst/>
          </a:prstGeom>
          <a:noFill/>
        </p:spPr>
        <p:txBody>
          <a:bodyPr wrap="squar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27867</a:t>
            </a:r>
          </a:p>
        </p:txBody>
      </p:sp>
      <p:sp>
        <p:nvSpPr>
          <p:cNvPr id="86" name="Mũi tên: Chữ U 85">
            <a:extLst>
              <a:ext uri="{FF2B5EF4-FFF2-40B4-BE49-F238E27FC236}">
                <a16:creationId xmlns:a16="http://schemas.microsoft.com/office/drawing/2014/main" id="{EF372B59-1774-49AD-80B2-F85D40D7D01B}"/>
              </a:ext>
            </a:extLst>
          </p:cNvPr>
          <p:cNvSpPr/>
          <p:nvPr/>
        </p:nvSpPr>
        <p:spPr>
          <a:xfrm flipV="1">
            <a:off x="6981709" y="6393241"/>
            <a:ext cx="798115" cy="267331"/>
          </a:xfrm>
          <a:prstGeom prst="uturnArrow">
            <a:avLst>
              <a:gd name="adj1" fmla="val 19639"/>
              <a:gd name="adj2" fmla="val 25000"/>
              <a:gd name="adj3" fmla="val 23264"/>
              <a:gd name="adj4" fmla="val 43750"/>
              <a:gd name="adj5" fmla="val 88407"/>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Hình Bầu dục 86">
            <a:extLst>
              <a:ext uri="{FF2B5EF4-FFF2-40B4-BE49-F238E27FC236}">
                <a16:creationId xmlns:a16="http://schemas.microsoft.com/office/drawing/2014/main" id="{75F6DF25-EE62-4AFA-BF01-915E0ABA9AED}"/>
              </a:ext>
            </a:extLst>
          </p:cNvPr>
          <p:cNvSpPr/>
          <p:nvPr/>
        </p:nvSpPr>
        <p:spPr>
          <a:xfrm>
            <a:off x="5303781" y="5917307"/>
            <a:ext cx="914400" cy="609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Hình tự do: Hình 90">
            <a:extLst>
              <a:ext uri="{FF2B5EF4-FFF2-40B4-BE49-F238E27FC236}">
                <a16:creationId xmlns:a16="http://schemas.microsoft.com/office/drawing/2014/main" id="{9E7DEA5A-36C0-431F-A38D-91D32795A7E0}"/>
              </a:ext>
            </a:extLst>
          </p:cNvPr>
          <p:cNvSpPr/>
          <p:nvPr/>
        </p:nvSpPr>
        <p:spPr>
          <a:xfrm rot="12503747">
            <a:off x="10921913" y="4979585"/>
            <a:ext cx="2124098" cy="2887099"/>
          </a:xfrm>
          <a:custGeom>
            <a:avLst/>
            <a:gdLst>
              <a:gd name="connsiteX0" fmla="*/ 468714 w 481081"/>
              <a:gd name="connsiteY0" fmla="*/ 88119 h 653891"/>
              <a:gd name="connsiteX1" fmla="*/ 452874 w 481081"/>
              <a:gd name="connsiteY1" fmla="*/ 238759 h 653891"/>
              <a:gd name="connsiteX2" fmla="*/ 414981 w 481081"/>
              <a:gd name="connsiteY2" fmla="*/ 285970 h 653891"/>
              <a:gd name="connsiteX3" fmla="*/ 417776 w 481081"/>
              <a:gd name="connsiteY3" fmla="*/ 348710 h 653891"/>
              <a:gd name="connsiteX4" fmla="*/ 442003 w 481081"/>
              <a:gd name="connsiteY4" fmla="*/ 481646 h 653891"/>
              <a:gd name="connsiteX5" fmla="*/ 159048 w 481081"/>
              <a:gd name="connsiteY5" fmla="*/ 634771 h 653891"/>
              <a:gd name="connsiteX6" fmla="*/ 39157 w 481081"/>
              <a:gd name="connsiteY6" fmla="*/ 522645 h 653891"/>
              <a:gd name="connsiteX7" fmla="*/ 643 w 481081"/>
              <a:gd name="connsiteY7" fmla="*/ 366725 h 653891"/>
              <a:gd name="connsiteX8" fmla="*/ 43506 w 481081"/>
              <a:gd name="connsiteY8" fmla="*/ 267023 h 653891"/>
              <a:gd name="connsiteX9" fmla="*/ 187002 w 481081"/>
              <a:gd name="connsiteY9" fmla="*/ 185647 h 653891"/>
              <a:gd name="connsiteX10" fmla="*/ 223342 w 481081"/>
              <a:gd name="connsiteY10" fmla="*/ 106755 h 653891"/>
              <a:gd name="connsiteX11" fmla="*/ 258750 w 481081"/>
              <a:gd name="connsiteY11" fmla="*/ 27242 h 653891"/>
              <a:gd name="connsiteX12" fmla="*/ 372118 w 481081"/>
              <a:gd name="connsiteY12" fmla="*/ 6742 h 653891"/>
              <a:gd name="connsiteX13" fmla="*/ 468714 w 481081"/>
              <a:gd name="connsiteY13" fmla="*/ 88119 h 65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1081" h="653891">
                <a:moveTo>
                  <a:pt x="468714" y="88119"/>
                </a:moveTo>
                <a:cubicBezTo>
                  <a:pt x="490145" y="136262"/>
                  <a:pt x="483002" y="195275"/>
                  <a:pt x="452874" y="238759"/>
                </a:cubicBezTo>
                <a:cubicBezTo>
                  <a:pt x="442313" y="253668"/>
                  <a:pt x="421503" y="269198"/>
                  <a:pt x="414981" y="285970"/>
                </a:cubicBezTo>
                <a:cubicBezTo>
                  <a:pt x="408148" y="303363"/>
                  <a:pt x="414670" y="331006"/>
                  <a:pt x="417776" y="348710"/>
                </a:cubicBezTo>
                <a:cubicBezTo>
                  <a:pt x="425852" y="393126"/>
                  <a:pt x="442935" y="435989"/>
                  <a:pt x="442003" y="481646"/>
                </a:cubicBezTo>
                <a:cubicBezTo>
                  <a:pt x="439207" y="622347"/>
                  <a:pt x="275212" y="689747"/>
                  <a:pt x="159048" y="634771"/>
                </a:cubicBezTo>
                <a:cubicBezTo>
                  <a:pt x="109042" y="611166"/>
                  <a:pt x="68353" y="569856"/>
                  <a:pt x="39157" y="522645"/>
                </a:cubicBezTo>
                <a:cubicBezTo>
                  <a:pt x="9340" y="474503"/>
                  <a:pt x="-3084" y="423875"/>
                  <a:pt x="643" y="366725"/>
                </a:cubicBezTo>
                <a:cubicBezTo>
                  <a:pt x="3128" y="329764"/>
                  <a:pt x="16173" y="292182"/>
                  <a:pt x="43506" y="267023"/>
                </a:cubicBezTo>
                <a:cubicBezTo>
                  <a:pt x="84505" y="229752"/>
                  <a:pt x="149730" y="226646"/>
                  <a:pt x="187002" y="185647"/>
                </a:cubicBezTo>
                <a:cubicBezTo>
                  <a:pt x="206570" y="163905"/>
                  <a:pt x="215577" y="134709"/>
                  <a:pt x="223342" y="106755"/>
                </a:cubicBezTo>
                <a:cubicBezTo>
                  <a:pt x="231417" y="78490"/>
                  <a:pt x="239493" y="49294"/>
                  <a:pt x="258750" y="27242"/>
                </a:cubicBezTo>
                <a:cubicBezTo>
                  <a:pt x="287325" y="-6303"/>
                  <a:pt x="333294" y="-3197"/>
                  <a:pt x="372118" y="6742"/>
                </a:cubicBezTo>
                <a:cubicBezTo>
                  <a:pt x="414359" y="17303"/>
                  <a:pt x="451010" y="48362"/>
                  <a:pt x="468714" y="88119"/>
                </a:cubicBezTo>
                <a:close/>
              </a:path>
            </a:pathLst>
          </a:custGeom>
          <a:solidFill>
            <a:srgbClr val="FFDEDD"/>
          </a:solidFill>
          <a:ln w="15525" cap="flat">
            <a:solidFill>
              <a:srgbClr val="FFDEDD"/>
            </a:solidFill>
            <a:prstDash val="solid"/>
            <a:miter/>
          </a:ln>
        </p:spPr>
        <p:txBody>
          <a:bodyPr rtlCol="0" anchor="ctr"/>
          <a:lstStyle/>
          <a:p>
            <a:endParaRPr lang="en-US"/>
          </a:p>
        </p:txBody>
      </p:sp>
      <p:sp>
        <p:nvSpPr>
          <p:cNvPr id="94" name="Hình tự do: Hình 93">
            <a:extLst>
              <a:ext uri="{FF2B5EF4-FFF2-40B4-BE49-F238E27FC236}">
                <a16:creationId xmlns:a16="http://schemas.microsoft.com/office/drawing/2014/main" id="{F206F425-A244-41C5-8487-37DA18663C9A}"/>
              </a:ext>
            </a:extLst>
          </p:cNvPr>
          <p:cNvSpPr/>
          <p:nvPr/>
        </p:nvSpPr>
        <p:spPr>
          <a:xfrm rot="12503747">
            <a:off x="-348170" y="-1619429"/>
            <a:ext cx="2124098" cy="2887099"/>
          </a:xfrm>
          <a:custGeom>
            <a:avLst/>
            <a:gdLst>
              <a:gd name="connsiteX0" fmla="*/ 468714 w 481081"/>
              <a:gd name="connsiteY0" fmla="*/ 88119 h 653891"/>
              <a:gd name="connsiteX1" fmla="*/ 452874 w 481081"/>
              <a:gd name="connsiteY1" fmla="*/ 238759 h 653891"/>
              <a:gd name="connsiteX2" fmla="*/ 414981 w 481081"/>
              <a:gd name="connsiteY2" fmla="*/ 285970 h 653891"/>
              <a:gd name="connsiteX3" fmla="*/ 417776 w 481081"/>
              <a:gd name="connsiteY3" fmla="*/ 348710 h 653891"/>
              <a:gd name="connsiteX4" fmla="*/ 442003 w 481081"/>
              <a:gd name="connsiteY4" fmla="*/ 481646 h 653891"/>
              <a:gd name="connsiteX5" fmla="*/ 159048 w 481081"/>
              <a:gd name="connsiteY5" fmla="*/ 634771 h 653891"/>
              <a:gd name="connsiteX6" fmla="*/ 39157 w 481081"/>
              <a:gd name="connsiteY6" fmla="*/ 522645 h 653891"/>
              <a:gd name="connsiteX7" fmla="*/ 643 w 481081"/>
              <a:gd name="connsiteY7" fmla="*/ 366725 h 653891"/>
              <a:gd name="connsiteX8" fmla="*/ 43506 w 481081"/>
              <a:gd name="connsiteY8" fmla="*/ 267023 h 653891"/>
              <a:gd name="connsiteX9" fmla="*/ 187002 w 481081"/>
              <a:gd name="connsiteY9" fmla="*/ 185647 h 653891"/>
              <a:gd name="connsiteX10" fmla="*/ 223342 w 481081"/>
              <a:gd name="connsiteY10" fmla="*/ 106755 h 653891"/>
              <a:gd name="connsiteX11" fmla="*/ 258750 w 481081"/>
              <a:gd name="connsiteY11" fmla="*/ 27242 h 653891"/>
              <a:gd name="connsiteX12" fmla="*/ 372118 w 481081"/>
              <a:gd name="connsiteY12" fmla="*/ 6742 h 653891"/>
              <a:gd name="connsiteX13" fmla="*/ 468714 w 481081"/>
              <a:gd name="connsiteY13" fmla="*/ 88119 h 65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1081" h="653891">
                <a:moveTo>
                  <a:pt x="468714" y="88119"/>
                </a:moveTo>
                <a:cubicBezTo>
                  <a:pt x="490145" y="136262"/>
                  <a:pt x="483002" y="195275"/>
                  <a:pt x="452874" y="238759"/>
                </a:cubicBezTo>
                <a:cubicBezTo>
                  <a:pt x="442313" y="253668"/>
                  <a:pt x="421503" y="269198"/>
                  <a:pt x="414981" y="285970"/>
                </a:cubicBezTo>
                <a:cubicBezTo>
                  <a:pt x="408148" y="303363"/>
                  <a:pt x="414670" y="331006"/>
                  <a:pt x="417776" y="348710"/>
                </a:cubicBezTo>
                <a:cubicBezTo>
                  <a:pt x="425852" y="393126"/>
                  <a:pt x="442935" y="435989"/>
                  <a:pt x="442003" y="481646"/>
                </a:cubicBezTo>
                <a:cubicBezTo>
                  <a:pt x="439207" y="622347"/>
                  <a:pt x="275212" y="689747"/>
                  <a:pt x="159048" y="634771"/>
                </a:cubicBezTo>
                <a:cubicBezTo>
                  <a:pt x="109042" y="611166"/>
                  <a:pt x="68353" y="569856"/>
                  <a:pt x="39157" y="522645"/>
                </a:cubicBezTo>
                <a:cubicBezTo>
                  <a:pt x="9340" y="474503"/>
                  <a:pt x="-3084" y="423875"/>
                  <a:pt x="643" y="366725"/>
                </a:cubicBezTo>
                <a:cubicBezTo>
                  <a:pt x="3128" y="329764"/>
                  <a:pt x="16173" y="292182"/>
                  <a:pt x="43506" y="267023"/>
                </a:cubicBezTo>
                <a:cubicBezTo>
                  <a:pt x="84505" y="229752"/>
                  <a:pt x="149730" y="226646"/>
                  <a:pt x="187002" y="185647"/>
                </a:cubicBezTo>
                <a:cubicBezTo>
                  <a:pt x="206570" y="163905"/>
                  <a:pt x="215577" y="134709"/>
                  <a:pt x="223342" y="106755"/>
                </a:cubicBezTo>
                <a:cubicBezTo>
                  <a:pt x="231417" y="78490"/>
                  <a:pt x="239493" y="49294"/>
                  <a:pt x="258750" y="27242"/>
                </a:cubicBezTo>
                <a:cubicBezTo>
                  <a:pt x="287325" y="-6303"/>
                  <a:pt x="333294" y="-3197"/>
                  <a:pt x="372118" y="6742"/>
                </a:cubicBezTo>
                <a:cubicBezTo>
                  <a:pt x="414359" y="17303"/>
                  <a:pt x="451010" y="48362"/>
                  <a:pt x="468714" y="88119"/>
                </a:cubicBezTo>
                <a:close/>
              </a:path>
            </a:pathLst>
          </a:custGeom>
          <a:solidFill>
            <a:srgbClr val="FFDEDD"/>
          </a:solidFill>
          <a:ln w="15525" cap="flat">
            <a:solidFill>
              <a:srgbClr val="FFDEDD"/>
            </a:solidFill>
            <a:prstDash val="solid"/>
            <a:miter/>
          </a:ln>
        </p:spPr>
        <p:txBody>
          <a:bodyPr rtlCol="0" anchor="ctr"/>
          <a:lstStyle/>
          <a:p>
            <a:endParaRPr lang="en-US"/>
          </a:p>
        </p:txBody>
      </p:sp>
      <p:grpSp>
        <p:nvGrpSpPr>
          <p:cNvPr id="151" name="Đồ họa 3">
            <a:extLst>
              <a:ext uri="{FF2B5EF4-FFF2-40B4-BE49-F238E27FC236}">
                <a16:creationId xmlns:a16="http://schemas.microsoft.com/office/drawing/2014/main" id="{6F1A19FB-E00B-4A9C-877A-28801FE539C4}"/>
              </a:ext>
            </a:extLst>
          </p:cNvPr>
          <p:cNvGrpSpPr/>
          <p:nvPr/>
        </p:nvGrpSpPr>
        <p:grpSpPr>
          <a:xfrm rot="18144207">
            <a:off x="10321378" y="4938283"/>
            <a:ext cx="1142497" cy="2003722"/>
            <a:chOff x="1094290" y="46836"/>
            <a:chExt cx="2070518" cy="3329633"/>
          </a:xfrm>
        </p:grpSpPr>
        <p:sp>
          <p:nvSpPr>
            <p:cNvPr id="152" name="Hình tự do: Hình 151">
              <a:extLst>
                <a:ext uri="{FF2B5EF4-FFF2-40B4-BE49-F238E27FC236}">
                  <a16:creationId xmlns:a16="http://schemas.microsoft.com/office/drawing/2014/main" id="{DEE99B22-6FCC-4D84-A194-98BEB58F0808}"/>
                </a:ext>
              </a:extLst>
            </p:cNvPr>
            <p:cNvSpPr/>
            <p:nvPr/>
          </p:nvSpPr>
          <p:spPr>
            <a:xfrm>
              <a:off x="2046661" y="1119678"/>
              <a:ext cx="271937" cy="2256790"/>
            </a:xfrm>
            <a:custGeom>
              <a:avLst/>
              <a:gdLst>
                <a:gd name="connsiteX0" fmla="*/ 220218 w 271937"/>
                <a:gd name="connsiteY0" fmla="*/ 2241504 h 2256790"/>
                <a:gd name="connsiteX1" fmla="*/ 167660 w 271937"/>
                <a:gd name="connsiteY1" fmla="*/ 2092307 h 2256790"/>
                <a:gd name="connsiteX2" fmla="*/ 158335 w 271937"/>
                <a:gd name="connsiteY2" fmla="*/ 1847318 h 2256790"/>
                <a:gd name="connsiteX3" fmla="*/ 146467 w 271937"/>
                <a:gd name="connsiteY3" fmla="*/ 1589613 h 2256790"/>
                <a:gd name="connsiteX4" fmla="*/ 85431 w 271937"/>
                <a:gd name="connsiteY4" fmla="*/ 1336147 h 2256790"/>
                <a:gd name="connsiteX5" fmla="*/ 37112 w 271937"/>
                <a:gd name="connsiteY5" fmla="*/ 1155584 h 2256790"/>
                <a:gd name="connsiteX6" fmla="*/ 88822 w 271937"/>
                <a:gd name="connsiteY6" fmla="*/ 46775 h 2256790"/>
                <a:gd name="connsiteX7" fmla="*/ 154944 w 271937"/>
                <a:gd name="connsiteY7" fmla="*/ 998 h 2256790"/>
                <a:gd name="connsiteX8" fmla="*/ 200720 w 271937"/>
                <a:gd name="connsiteY8" fmla="*/ 67120 h 2256790"/>
                <a:gd name="connsiteX9" fmla="*/ 148162 w 271937"/>
                <a:gd name="connsiteY9" fmla="*/ 1131000 h 2256790"/>
                <a:gd name="connsiteX10" fmla="*/ 194786 w 271937"/>
                <a:gd name="connsiteY10" fmla="*/ 1304781 h 2256790"/>
                <a:gd name="connsiteX11" fmla="*/ 259213 w 271937"/>
                <a:gd name="connsiteY11" fmla="*/ 1573506 h 2256790"/>
                <a:gd name="connsiteX12" fmla="*/ 271928 w 271937"/>
                <a:gd name="connsiteY12" fmla="*/ 1847318 h 2256790"/>
                <a:gd name="connsiteX13" fmla="*/ 220218 w 271937"/>
                <a:gd name="connsiteY13" fmla="*/ 2241504 h 225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1937" h="2256790">
                  <a:moveTo>
                    <a:pt x="220218" y="2241504"/>
                  </a:moveTo>
                  <a:cubicBezTo>
                    <a:pt x="191396" y="2241504"/>
                    <a:pt x="171051" y="2121129"/>
                    <a:pt x="167660" y="2092307"/>
                  </a:cubicBezTo>
                  <a:cubicBezTo>
                    <a:pt x="158335" y="2010079"/>
                    <a:pt x="158335" y="1927850"/>
                    <a:pt x="158335" y="1847318"/>
                  </a:cubicBezTo>
                  <a:cubicBezTo>
                    <a:pt x="158335" y="1758308"/>
                    <a:pt x="158335" y="1673536"/>
                    <a:pt x="146467" y="1589613"/>
                  </a:cubicBezTo>
                  <a:cubicBezTo>
                    <a:pt x="134599" y="1504842"/>
                    <a:pt x="110863" y="1423461"/>
                    <a:pt x="85431" y="1336147"/>
                  </a:cubicBezTo>
                  <a:cubicBezTo>
                    <a:pt x="68477" y="1277654"/>
                    <a:pt x="50675" y="1216619"/>
                    <a:pt x="37112" y="1155584"/>
                  </a:cubicBezTo>
                  <a:cubicBezTo>
                    <a:pt x="-45116" y="782590"/>
                    <a:pt x="26092" y="391794"/>
                    <a:pt x="88822" y="46775"/>
                  </a:cubicBezTo>
                  <a:cubicBezTo>
                    <a:pt x="94756" y="16257"/>
                    <a:pt x="124426" y="-4936"/>
                    <a:pt x="154944" y="998"/>
                  </a:cubicBezTo>
                  <a:cubicBezTo>
                    <a:pt x="185462" y="6932"/>
                    <a:pt x="206654" y="36602"/>
                    <a:pt x="200720" y="67120"/>
                  </a:cubicBezTo>
                  <a:cubicBezTo>
                    <a:pt x="139685" y="401119"/>
                    <a:pt x="71020" y="780047"/>
                    <a:pt x="148162" y="1131000"/>
                  </a:cubicBezTo>
                  <a:cubicBezTo>
                    <a:pt x="160878" y="1188644"/>
                    <a:pt x="177832" y="1247984"/>
                    <a:pt x="194786" y="1304781"/>
                  </a:cubicBezTo>
                  <a:cubicBezTo>
                    <a:pt x="220218" y="1391248"/>
                    <a:pt x="246497" y="1481105"/>
                    <a:pt x="259213" y="1573506"/>
                  </a:cubicBezTo>
                  <a:cubicBezTo>
                    <a:pt x="271928" y="1665059"/>
                    <a:pt x="271928" y="1758308"/>
                    <a:pt x="271928" y="1847318"/>
                  </a:cubicBezTo>
                  <a:cubicBezTo>
                    <a:pt x="272776" y="1927850"/>
                    <a:pt x="215979" y="2340687"/>
                    <a:pt x="220218" y="2241504"/>
                  </a:cubicBezTo>
                  <a:close/>
                </a:path>
              </a:pathLst>
            </a:custGeom>
            <a:solidFill>
              <a:srgbClr val="404711"/>
            </a:solidFill>
            <a:ln w="8476" cap="flat">
              <a:noFill/>
              <a:prstDash val="solid"/>
              <a:miter/>
            </a:ln>
          </p:spPr>
          <p:txBody>
            <a:bodyPr rtlCol="0" anchor="ctr"/>
            <a:lstStyle/>
            <a:p>
              <a:endParaRPr lang="en-US"/>
            </a:p>
          </p:txBody>
        </p:sp>
        <p:grpSp>
          <p:nvGrpSpPr>
            <p:cNvPr id="153" name="Đồ họa 3">
              <a:extLst>
                <a:ext uri="{FF2B5EF4-FFF2-40B4-BE49-F238E27FC236}">
                  <a16:creationId xmlns:a16="http://schemas.microsoft.com/office/drawing/2014/main" id="{3F6E3616-E013-4745-A6FA-94F71D94E551}"/>
                </a:ext>
              </a:extLst>
            </p:cNvPr>
            <p:cNvGrpSpPr/>
            <p:nvPr/>
          </p:nvGrpSpPr>
          <p:grpSpPr>
            <a:xfrm>
              <a:off x="1094290" y="1729998"/>
              <a:ext cx="981853" cy="517270"/>
              <a:chOff x="1094290" y="1729998"/>
              <a:chExt cx="981853" cy="517270"/>
            </a:xfrm>
          </p:grpSpPr>
          <p:sp>
            <p:nvSpPr>
              <p:cNvPr id="219" name="Hình tự do: Hình 218">
                <a:extLst>
                  <a:ext uri="{FF2B5EF4-FFF2-40B4-BE49-F238E27FC236}">
                    <a16:creationId xmlns:a16="http://schemas.microsoft.com/office/drawing/2014/main" id="{13BF41DB-09E0-4E9C-B10A-1D972567B376}"/>
                  </a:ext>
                </a:extLst>
              </p:cNvPr>
              <p:cNvSpPr/>
              <p:nvPr/>
            </p:nvSpPr>
            <p:spPr>
              <a:xfrm>
                <a:off x="1094290" y="1729998"/>
                <a:ext cx="981853" cy="517270"/>
              </a:xfrm>
              <a:custGeom>
                <a:avLst/>
                <a:gdLst>
                  <a:gd name="connsiteX0" fmla="*/ 616489 w 981853"/>
                  <a:gd name="connsiteY0" fmla="*/ 24768 h 517270"/>
                  <a:gd name="connsiteX1" fmla="*/ 427449 w 981853"/>
                  <a:gd name="connsiteY1" fmla="*/ 29006 h 517270"/>
                  <a:gd name="connsiteX2" fmla="*/ 296901 w 981853"/>
                  <a:gd name="connsiteY2" fmla="*/ 177356 h 517270"/>
                  <a:gd name="connsiteX3" fmla="*/ 260450 w 981853"/>
                  <a:gd name="connsiteY3" fmla="*/ 234153 h 517270"/>
                  <a:gd name="connsiteX4" fmla="*/ 191785 w 981853"/>
                  <a:gd name="connsiteY4" fmla="*/ 290102 h 517270"/>
                  <a:gd name="connsiteX5" fmla="*/ 20547 w 981853"/>
                  <a:gd name="connsiteY5" fmla="*/ 473208 h 517270"/>
                  <a:gd name="connsiteX6" fmla="*/ 2745 w 981853"/>
                  <a:gd name="connsiteY6" fmla="*/ 496096 h 517270"/>
                  <a:gd name="connsiteX7" fmla="*/ 19699 w 981853"/>
                  <a:gd name="connsiteY7" fmla="*/ 515594 h 517270"/>
                  <a:gd name="connsiteX8" fmla="*/ 104470 w 981853"/>
                  <a:gd name="connsiteY8" fmla="*/ 485076 h 517270"/>
                  <a:gd name="connsiteX9" fmla="*/ 258754 w 981853"/>
                  <a:gd name="connsiteY9" fmla="*/ 474904 h 517270"/>
                  <a:gd name="connsiteX10" fmla="*/ 459662 w 981853"/>
                  <a:gd name="connsiteY10" fmla="*/ 474904 h 517270"/>
                  <a:gd name="connsiteX11" fmla="*/ 659723 w 981853"/>
                  <a:gd name="connsiteY11" fmla="*/ 457102 h 517270"/>
                  <a:gd name="connsiteX12" fmla="*/ 827570 w 981853"/>
                  <a:gd name="connsiteY12" fmla="*/ 324011 h 517270"/>
                  <a:gd name="connsiteX13" fmla="*/ 883519 w 981853"/>
                  <a:gd name="connsiteY13" fmla="*/ 282473 h 517270"/>
                  <a:gd name="connsiteX14" fmla="*/ 981854 w 981853"/>
                  <a:gd name="connsiteY14" fmla="*/ 313838 h 517270"/>
                  <a:gd name="connsiteX15" fmla="*/ 883519 w 981853"/>
                  <a:gd name="connsiteY15" fmla="*/ 210417 h 517270"/>
                  <a:gd name="connsiteX16" fmla="*/ 802986 w 981853"/>
                  <a:gd name="connsiteY16" fmla="*/ 168031 h 517270"/>
                  <a:gd name="connsiteX17" fmla="*/ 730083 w 981853"/>
                  <a:gd name="connsiteY17" fmla="*/ 145991 h 517270"/>
                  <a:gd name="connsiteX18" fmla="*/ 616489 w 981853"/>
                  <a:gd name="connsiteY18" fmla="*/ 24768 h 51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81853" h="517270">
                    <a:moveTo>
                      <a:pt x="616489" y="24768"/>
                    </a:moveTo>
                    <a:cubicBezTo>
                      <a:pt x="561388" y="-12532"/>
                      <a:pt x="484246" y="-4902"/>
                      <a:pt x="427449" y="29006"/>
                    </a:cubicBezTo>
                    <a:cubicBezTo>
                      <a:pt x="370652" y="62915"/>
                      <a:pt x="329962" y="118864"/>
                      <a:pt x="296901" y="177356"/>
                    </a:cubicBezTo>
                    <a:cubicBezTo>
                      <a:pt x="285881" y="196854"/>
                      <a:pt x="274861" y="217199"/>
                      <a:pt x="260450" y="234153"/>
                    </a:cubicBezTo>
                    <a:cubicBezTo>
                      <a:pt x="240952" y="256194"/>
                      <a:pt x="215521" y="272300"/>
                      <a:pt x="191785" y="290102"/>
                    </a:cubicBezTo>
                    <a:cubicBezTo>
                      <a:pt x="124816" y="340965"/>
                      <a:pt x="72257" y="407087"/>
                      <a:pt x="20547" y="473208"/>
                    </a:cubicBezTo>
                    <a:cubicBezTo>
                      <a:pt x="14613" y="480837"/>
                      <a:pt x="8679" y="488467"/>
                      <a:pt x="2745" y="496096"/>
                    </a:cubicBezTo>
                    <a:cubicBezTo>
                      <a:pt x="-5732" y="507117"/>
                      <a:pt x="6983" y="522376"/>
                      <a:pt x="19699" y="515594"/>
                    </a:cubicBezTo>
                    <a:cubicBezTo>
                      <a:pt x="45978" y="501183"/>
                      <a:pt x="74800" y="491010"/>
                      <a:pt x="104470" y="485076"/>
                    </a:cubicBezTo>
                    <a:cubicBezTo>
                      <a:pt x="155333" y="474904"/>
                      <a:pt x="207044" y="474904"/>
                      <a:pt x="258754" y="474904"/>
                    </a:cubicBezTo>
                    <a:cubicBezTo>
                      <a:pt x="325724" y="474904"/>
                      <a:pt x="392693" y="474904"/>
                      <a:pt x="459662" y="474904"/>
                    </a:cubicBezTo>
                    <a:cubicBezTo>
                      <a:pt x="526632" y="474904"/>
                      <a:pt x="595296" y="474904"/>
                      <a:pt x="659723" y="457102"/>
                    </a:cubicBezTo>
                    <a:cubicBezTo>
                      <a:pt x="720758" y="440147"/>
                      <a:pt x="796204" y="379960"/>
                      <a:pt x="827570" y="324011"/>
                    </a:cubicBezTo>
                    <a:cubicBezTo>
                      <a:pt x="840285" y="300275"/>
                      <a:pt x="853001" y="284168"/>
                      <a:pt x="883519" y="282473"/>
                    </a:cubicBezTo>
                    <a:cubicBezTo>
                      <a:pt x="919971" y="279930"/>
                      <a:pt x="973377" y="346899"/>
                      <a:pt x="981854" y="313838"/>
                    </a:cubicBezTo>
                    <a:cubicBezTo>
                      <a:pt x="952184" y="276539"/>
                      <a:pt x="920818" y="239239"/>
                      <a:pt x="883519" y="210417"/>
                    </a:cubicBezTo>
                    <a:cubicBezTo>
                      <a:pt x="859783" y="191767"/>
                      <a:pt x="832656" y="176508"/>
                      <a:pt x="802986" y="168031"/>
                    </a:cubicBezTo>
                    <a:cubicBezTo>
                      <a:pt x="776707" y="160402"/>
                      <a:pt x="752971" y="162097"/>
                      <a:pt x="730083" y="145991"/>
                    </a:cubicBezTo>
                    <a:cubicBezTo>
                      <a:pt x="684306" y="113778"/>
                      <a:pt x="663113" y="56981"/>
                      <a:pt x="616489" y="24768"/>
                    </a:cubicBezTo>
                    <a:close/>
                  </a:path>
                </a:pathLst>
              </a:custGeom>
              <a:solidFill>
                <a:srgbClr val="77851F"/>
              </a:solidFill>
              <a:ln w="8476" cap="flat">
                <a:noFill/>
                <a:prstDash val="solid"/>
                <a:miter/>
              </a:ln>
            </p:spPr>
            <p:txBody>
              <a:bodyPr rtlCol="0" anchor="ctr"/>
              <a:lstStyle/>
              <a:p>
                <a:endParaRPr lang="en-US"/>
              </a:p>
            </p:txBody>
          </p:sp>
          <p:sp>
            <p:nvSpPr>
              <p:cNvPr id="220" name="Hình tự do: Hình 219">
                <a:extLst>
                  <a:ext uri="{FF2B5EF4-FFF2-40B4-BE49-F238E27FC236}">
                    <a16:creationId xmlns:a16="http://schemas.microsoft.com/office/drawing/2014/main" id="{0C55ED4B-85AE-4DF0-BD37-6423212B3FD7}"/>
                  </a:ext>
                </a:extLst>
              </p:cNvPr>
              <p:cNvSpPr/>
              <p:nvPr/>
            </p:nvSpPr>
            <p:spPr>
              <a:xfrm>
                <a:off x="1094492" y="1730846"/>
                <a:ext cx="981651" cy="500334"/>
              </a:xfrm>
              <a:custGeom>
                <a:avLst/>
                <a:gdLst>
                  <a:gd name="connsiteX0" fmla="*/ 730729 w 981651"/>
                  <a:gd name="connsiteY0" fmla="*/ 241782 h 500334"/>
                  <a:gd name="connsiteX1" fmla="*/ 938419 w 981651"/>
                  <a:gd name="connsiteY1" fmla="*/ 279929 h 500334"/>
                  <a:gd name="connsiteX2" fmla="*/ 979957 w 981651"/>
                  <a:gd name="connsiteY2" fmla="*/ 317229 h 500334"/>
                  <a:gd name="connsiteX3" fmla="*/ 981652 w 981651"/>
                  <a:gd name="connsiteY3" fmla="*/ 312990 h 500334"/>
                  <a:gd name="connsiteX4" fmla="*/ 883317 w 981651"/>
                  <a:gd name="connsiteY4" fmla="*/ 209569 h 500334"/>
                  <a:gd name="connsiteX5" fmla="*/ 802784 w 981651"/>
                  <a:gd name="connsiteY5" fmla="*/ 167184 h 500334"/>
                  <a:gd name="connsiteX6" fmla="*/ 729881 w 981651"/>
                  <a:gd name="connsiteY6" fmla="*/ 145143 h 500334"/>
                  <a:gd name="connsiteX7" fmla="*/ 616288 w 981651"/>
                  <a:gd name="connsiteY7" fmla="*/ 24768 h 500334"/>
                  <a:gd name="connsiteX8" fmla="*/ 427247 w 981651"/>
                  <a:gd name="connsiteY8" fmla="*/ 29006 h 500334"/>
                  <a:gd name="connsiteX9" fmla="*/ 296700 w 981651"/>
                  <a:gd name="connsiteY9" fmla="*/ 177356 h 500334"/>
                  <a:gd name="connsiteX10" fmla="*/ 260248 w 981651"/>
                  <a:gd name="connsiteY10" fmla="*/ 234153 h 500334"/>
                  <a:gd name="connsiteX11" fmla="*/ 191583 w 981651"/>
                  <a:gd name="connsiteY11" fmla="*/ 290102 h 500334"/>
                  <a:gd name="connsiteX12" fmla="*/ 20345 w 981651"/>
                  <a:gd name="connsiteY12" fmla="*/ 473208 h 500334"/>
                  <a:gd name="connsiteX13" fmla="*/ 2543 w 981651"/>
                  <a:gd name="connsiteY13" fmla="*/ 496096 h 500334"/>
                  <a:gd name="connsiteX14" fmla="*/ 0 w 981651"/>
                  <a:gd name="connsiteY14" fmla="*/ 500335 h 500334"/>
                  <a:gd name="connsiteX15" fmla="*/ 63578 w 981651"/>
                  <a:gd name="connsiteY15" fmla="*/ 476599 h 500334"/>
                  <a:gd name="connsiteX16" fmla="*/ 211081 w 981651"/>
                  <a:gd name="connsiteY16" fmla="*/ 402000 h 500334"/>
                  <a:gd name="connsiteX17" fmla="*/ 356887 w 981651"/>
                  <a:gd name="connsiteY17" fmla="*/ 332488 h 500334"/>
                  <a:gd name="connsiteX18" fmla="*/ 419618 w 981651"/>
                  <a:gd name="connsiteY18" fmla="*/ 320620 h 500334"/>
                  <a:gd name="connsiteX19" fmla="*/ 627308 w 981651"/>
                  <a:gd name="connsiteY19" fmla="*/ 253650 h 500334"/>
                  <a:gd name="connsiteX20" fmla="*/ 730729 w 981651"/>
                  <a:gd name="connsiteY20" fmla="*/ 241782 h 500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1651" h="500334">
                    <a:moveTo>
                      <a:pt x="730729" y="241782"/>
                    </a:moveTo>
                    <a:cubicBezTo>
                      <a:pt x="802784" y="237544"/>
                      <a:pt x="881622" y="235001"/>
                      <a:pt x="938419" y="279929"/>
                    </a:cubicBezTo>
                    <a:cubicBezTo>
                      <a:pt x="952830" y="290950"/>
                      <a:pt x="966393" y="305361"/>
                      <a:pt x="979957" y="317229"/>
                    </a:cubicBezTo>
                    <a:cubicBezTo>
                      <a:pt x="980804" y="316381"/>
                      <a:pt x="981652" y="314686"/>
                      <a:pt x="981652" y="312990"/>
                    </a:cubicBezTo>
                    <a:cubicBezTo>
                      <a:pt x="951982" y="275691"/>
                      <a:pt x="920617" y="238392"/>
                      <a:pt x="883317" y="209569"/>
                    </a:cubicBezTo>
                    <a:cubicBezTo>
                      <a:pt x="859581" y="190920"/>
                      <a:pt x="832454" y="175661"/>
                      <a:pt x="802784" y="167184"/>
                    </a:cubicBezTo>
                    <a:cubicBezTo>
                      <a:pt x="776505" y="159554"/>
                      <a:pt x="752769" y="161250"/>
                      <a:pt x="729881" y="145143"/>
                    </a:cubicBezTo>
                    <a:cubicBezTo>
                      <a:pt x="684105" y="112930"/>
                      <a:pt x="662912" y="56981"/>
                      <a:pt x="616288" y="24768"/>
                    </a:cubicBezTo>
                    <a:cubicBezTo>
                      <a:pt x="561186" y="-12532"/>
                      <a:pt x="484044" y="-4902"/>
                      <a:pt x="427247" y="29006"/>
                    </a:cubicBezTo>
                    <a:cubicBezTo>
                      <a:pt x="370451" y="62915"/>
                      <a:pt x="329760" y="118864"/>
                      <a:pt x="296700" y="177356"/>
                    </a:cubicBezTo>
                    <a:cubicBezTo>
                      <a:pt x="285679" y="196854"/>
                      <a:pt x="274659" y="217199"/>
                      <a:pt x="260248" y="234153"/>
                    </a:cubicBezTo>
                    <a:cubicBezTo>
                      <a:pt x="240751" y="256193"/>
                      <a:pt x="215319" y="272300"/>
                      <a:pt x="191583" y="290102"/>
                    </a:cubicBezTo>
                    <a:cubicBezTo>
                      <a:pt x="124614" y="340965"/>
                      <a:pt x="72056" y="407086"/>
                      <a:pt x="20345" y="473208"/>
                    </a:cubicBezTo>
                    <a:cubicBezTo>
                      <a:pt x="14411" y="480837"/>
                      <a:pt x="8477" y="488467"/>
                      <a:pt x="2543" y="496096"/>
                    </a:cubicBezTo>
                    <a:cubicBezTo>
                      <a:pt x="1695" y="497792"/>
                      <a:pt x="848" y="499487"/>
                      <a:pt x="0" y="500335"/>
                    </a:cubicBezTo>
                    <a:cubicBezTo>
                      <a:pt x="21193" y="491010"/>
                      <a:pt x="44929" y="485076"/>
                      <a:pt x="63578" y="476599"/>
                    </a:cubicBezTo>
                    <a:cubicBezTo>
                      <a:pt x="113594" y="454558"/>
                      <a:pt x="162761" y="429127"/>
                      <a:pt x="211081" y="402000"/>
                    </a:cubicBezTo>
                    <a:cubicBezTo>
                      <a:pt x="257705" y="374873"/>
                      <a:pt x="304329" y="345203"/>
                      <a:pt x="356887" y="332488"/>
                    </a:cubicBezTo>
                    <a:cubicBezTo>
                      <a:pt x="378080" y="327401"/>
                      <a:pt x="399273" y="324858"/>
                      <a:pt x="419618" y="320620"/>
                    </a:cubicBezTo>
                    <a:cubicBezTo>
                      <a:pt x="490826" y="306209"/>
                      <a:pt x="556100" y="268909"/>
                      <a:pt x="627308" y="253650"/>
                    </a:cubicBezTo>
                    <a:cubicBezTo>
                      <a:pt x="661216" y="246021"/>
                      <a:pt x="695973" y="244326"/>
                      <a:pt x="730729" y="241782"/>
                    </a:cubicBezTo>
                    <a:close/>
                  </a:path>
                </a:pathLst>
              </a:custGeom>
              <a:solidFill>
                <a:srgbClr val="68741B"/>
              </a:solidFill>
              <a:ln w="8476" cap="flat">
                <a:noFill/>
                <a:prstDash val="solid"/>
                <a:miter/>
              </a:ln>
            </p:spPr>
            <p:txBody>
              <a:bodyPr rtlCol="0" anchor="ctr"/>
              <a:lstStyle/>
              <a:p>
                <a:endParaRPr lang="en-US"/>
              </a:p>
            </p:txBody>
          </p:sp>
        </p:grpSp>
        <p:grpSp>
          <p:nvGrpSpPr>
            <p:cNvPr id="154" name="Đồ họa 3">
              <a:extLst>
                <a:ext uri="{FF2B5EF4-FFF2-40B4-BE49-F238E27FC236}">
                  <a16:creationId xmlns:a16="http://schemas.microsoft.com/office/drawing/2014/main" id="{D3E6765A-3A54-4AD8-8708-7F45AF4B7C40}"/>
                </a:ext>
              </a:extLst>
            </p:cNvPr>
            <p:cNvGrpSpPr/>
            <p:nvPr/>
          </p:nvGrpSpPr>
          <p:grpSpPr>
            <a:xfrm>
              <a:off x="2182955" y="2054672"/>
              <a:ext cx="981853" cy="517270"/>
              <a:chOff x="2182955" y="2054672"/>
              <a:chExt cx="981853" cy="517270"/>
            </a:xfrm>
          </p:grpSpPr>
          <p:sp>
            <p:nvSpPr>
              <p:cNvPr id="217" name="Hình tự do: Hình 216">
                <a:extLst>
                  <a:ext uri="{FF2B5EF4-FFF2-40B4-BE49-F238E27FC236}">
                    <a16:creationId xmlns:a16="http://schemas.microsoft.com/office/drawing/2014/main" id="{FAF2BB7C-4D75-4847-B6F4-81C4DBE82D39}"/>
                  </a:ext>
                </a:extLst>
              </p:cNvPr>
              <p:cNvSpPr/>
              <p:nvPr/>
            </p:nvSpPr>
            <p:spPr>
              <a:xfrm>
                <a:off x="2182955" y="2054672"/>
                <a:ext cx="981853" cy="517270"/>
              </a:xfrm>
              <a:custGeom>
                <a:avLst/>
                <a:gdLst>
                  <a:gd name="connsiteX0" fmla="*/ 365364 w 981853"/>
                  <a:gd name="connsiteY0" fmla="*/ 24768 h 517270"/>
                  <a:gd name="connsiteX1" fmla="*/ 554405 w 981853"/>
                  <a:gd name="connsiteY1" fmla="*/ 29006 h 517270"/>
                  <a:gd name="connsiteX2" fmla="*/ 684952 w 981853"/>
                  <a:gd name="connsiteY2" fmla="*/ 177356 h 517270"/>
                  <a:gd name="connsiteX3" fmla="*/ 721404 w 981853"/>
                  <a:gd name="connsiteY3" fmla="*/ 234153 h 517270"/>
                  <a:gd name="connsiteX4" fmla="*/ 790069 w 981853"/>
                  <a:gd name="connsiteY4" fmla="*/ 290102 h 517270"/>
                  <a:gd name="connsiteX5" fmla="*/ 961307 w 981853"/>
                  <a:gd name="connsiteY5" fmla="*/ 473208 h 517270"/>
                  <a:gd name="connsiteX6" fmla="*/ 979109 w 981853"/>
                  <a:gd name="connsiteY6" fmla="*/ 496096 h 517270"/>
                  <a:gd name="connsiteX7" fmla="*/ 962155 w 981853"/>
                  <a:gd name="connsiteY7" fmla="*/ 515594 h 517270"/>
                  <a:gd name="connsiteX8" fmla="*/ 877383 w 981853"/>
                  <a:gd name="connsiteY8" fmla="*/ 485076 h 517270"/>
                  <a:gd name="connsiteX9" fmla="*/ 723099 w 981853"/>
                  <a:gd name="connsiteY9" fmla="*/ 474903 h 517270"/>
                  <a:gd name="connsiteX10" fmla="*/ 522191 w 981853"/>
                  <a:gd name="connsiteY10" fmla="*/ 474903 h 517270"/>
                  <a:gd name="connsiteX11" fmla="*/ 322131 w 981853"/>
                  <a:gd name="connsiteY11" fmla="*/ 457101 h 517270"/>
                  <a:gd name="connsiteX12" fmla="*/ 154284 w 981853"/>
                  <a:gd name="connsiteY12" fmla="*/ 324011 h 517270"/>
                  <a:gd name="connsiteX13" fmla="*/ 98335 w 981853"/>
                  <a:gd name="connsiteY13" fmla="*/ 282473 h 517270"/>
                  <a:gd name="connsiteX14" fmla="*/ 0 w 981853"/>
                  <a:gd name="connsiteY14" fmla="*/ 313838 h 517270"/>
                  <a:gd name="connsiteX15" fmla="*/ 98335 w 981853"/>
                  <a:gd name="connsiteY15" fmla="*/ 210417 h 517270"/>
                  <a:gd name="connsiteX16" fmla="*/ 178868 w 981853"/>
                  <a:gd name="connsiteY16" fmla="*/ 168031 h 517270"/>
                  <a:gd name="connsiteX17" fmla="*/ 251771 w 981853"/>
                  <a:gd name="connsiteY17" fmla="*/ 145991 h 517270"/>
                  <a:gd name="connsiteX18" fmla="*/ 365364 w 981853"/>
                  <a:gd name="connsiteY18" fmla="*/ 24768 h 51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81853" h="517270">
                    <a:moveTo>
                      <a:pt x="365364" y="24768"/>
                    </a:moveTo>
                    <a:cubicBezTo>
                      <a:pt x="420466" y="-12532"/>
                      <a:pt x="497608" y="-4902"/>
                      <a:pt x="554405" y="29006"/>
                    </a:cubicBezTo>
                    <a:cubicBezTo>
                      <a:pt x="611201" y="62915"/>
                      <a:pt x="651892" y="118864"/>
                      <a:pt x="684952" y="177356"/>
                    </a:cubicBezTo>
                    <a:cubicBezTo>
                      <a:pt x="695973" y="196854"/>
                      <a:pt x="706993" y="217199"/>
                      <a:pt x="721404" y="234153"/>
                    </a:cubicBezTo>
                    <a:cubicBezTo>
                      <a:pt x="740901" y="256194"/>
                      <a:pt x="766333" y="272300"/>
                      <a:pt x="790069" y="290102"/>
                    </a:cubicBezTo>
                    <a:cubicBezTo>
                      <a:pt x="857038" y="340965"/>
                      <a:pt x="909596" y="407086"/>
                      <a:pt x="961307" y="473208"/>
                    </a:cubicBezTo>
                    <a:cubicBezTo>
                      <a:pt x="967241" y="480838"/>
                      <a:pt x="973175" y="488467"/>
                      <a:pt x="979109" y="496096"/>
                    </a:cubicBezTo>
                    <a:cubicBezTo>
                      <a:pt x="987586" y="507117"/>
                      <a:pt x="974870" y="522375"/>
                      <a:pt x="962155" y="515594"/>
                    </a:cubicBezTo>
                    <a:cubicBezTo>
                      <a:pt x="935876" y="501183"/>
                      <a:pt x="907053" y="491010"/>
                      <a:pt x="877383" y="485076"/>
                    </a:cubicBezTo>
                    <a:cubicBezTo>
                      <a:pt x="826520" y="474903"/>
                      <a:pt x="774810" y="474903"/>
                      <a:pt x="723099" y="474903"/>
                    </a:cubicBezTo>
                    <a:cubicBezTo>
                      <a:pt x="656130" y="474903"/>
                      <a:pt x="589161" y="474903"/>
                      <a:pt x="522191" y="474903"/>
                    </a:cubicBezTo>
                    <a:cubicBezTo>
                      <a:pt x="455222" y="474903"/>
                      <a:pt x="386557" y="474903"/>
                      <a:pt x="322131" y="457101"/>
                    </a:cubicBezTo>
                    <a:cubicBezTo>
                      <a:pt x="261096" y="440147"/>
                      <a:pt x="185649" y="379960"/>
                      <a:pt x="154284" y="324011"/>
                    </a:cubicBezTo>
                    <a:cubicBezTo>
                      <a:pt x="141568" y="300275"/>
                      <a:pt x="128853" y="284168"/>
                      <a:pt x="98335" y="282473"/>
                    </a:cubicBezTo>
                    <a:cubicBezTo>
                      <a:pt x="61883" y="279929"/>
                      <a:pt x="8477" y="346899"/>
                      <a:pt x="0" y="313838"/>
                    </a:cubicBezTo>
                    <a:cubicBezTo>
                      <a:pt x="29670" y="276539"/>
                      <a:pt x="61035" y="239239"/>
                      <a:pt x="98335" y="210417"/>
                    </a:cubicBezTo>
                    <a:cubicBezTo>
                      <a:pt x="122071" y="191767"/>
                      <a:pt x="149198" y="176509"/>
                      <a:pt x="178868" y="168031"/>
                    </a:cubicBezTo>
                    <a:cubicBezTo>
                      <a:pt x="205147" y="160402"/>
                      <a:pt x="228883" y="162097"/>
                      <a:pt x="251771" y="145991"/>
                    </a:cubicBezTo>
                    <a:cubicBezTo>
                      <a:pt x="297547" y="112930"/>
                      <a:pt x="318740" y="56133"/>
                      <a:pt x="365364" y="24768"/>
                    </a:cubicBezTo>
                    <a:close/>
                  </a:path>
                </a:pathLst>
              </a:custGeom>
              <a:solidFill>
                <a:srgbClr val="77851F"/>
              </a:solidFill>
              <a:ln w="8476" cap="flat">
                <a:noFill/>
                <a:prstDash val="solid"/>
                <a:miter/>
              </a:ln>
            </p:spPr>
            <p:txBody>
              <a:bodyPr rtlCol="0" anchor="ctr"/>
              <a:lstStyle/>
              <a:p>
                <a:endParaRPr lang="en-US"/>
              </a:p>
            </p:txBody>
          </p:sp>
          <p:sp>
            <p:nvSpPr>
              <p:cNvPr id="218" name="Hình tự do: Hình 217">
                <a:extLst>
                  <a:ext uri="{FF2B5EF4-FFF2-40B4-BE49-F238E27FC236}">
                    <a16:creationId xmlns:a16="http://schemas.microsoft.com/office/drawing/2014/main" id="{EC8621FA-11BA-4506-B7F7-2D3DA9930297}"/>
                  </a:ext>
                </a:extLst>
              </p:cNvPr>
              <p:cNvSpPr/>
              <p:nvPr/>
            </p:nvSpPr>
            <p:spPr>
              <a:xfrm>
                <a:off x="2182955" y="2055520"/>
                <a:ext cx="981651" cy="500334"/>
              </a:xfrm>
              <a:custGeom>
                <a:avLst/>
                <a:gdLst>
                  <a:gd name="connsiteX0" fmla="*/ 250923 w 981651"/>
                  <a:gd name="connsiteY0" fmla="*/ 241782 h 500334"/>
                  <a:gd name="connsiteX1" fmla="*/ 43233 w 981651"/>
                  <a:gd name="connsiteY1" fmla="*/ 279930 h 500334"/>
                  <a:gd name="connsiteX2" fmla="*/ 1696 w 981651"/>
                  <a:gd name="connsiteY2" fmla="*/ 317229 h 500334"/>
                  <a:gd name="connsiteX3" fmla="*/ 0 w 981651"/>
                  <a:gd name="connsiteY3" fmla="*/ 312990 h 500334"/>
                  <a:gd name="connsiteX4" fmla="*/ 98335 w 981651"/>
                  <a:gd name="connsiteY4" fmla="*/ 209569 h 500334"/>
                  <a:gd name="connsiteX5" fmla="*/ 178868 w 981651"/>
                  <a:gd name="connsiteY5" fmla="*/ 167184 h 500334"/>
                  <a:gd name="connsiteX6" fmla="*/ 251771 w 981651"/>
                  <a:gd name="connsiteY6" fmla="*/ 145143 h 500334"/>
                  <a:gd name="connsiteX7" fmla="*/ 365364 w 981651"/>
                  <a:gd name="connsiteY7" fmla="*/ 24768 h 500334"/>
                  <a:gd name="connsiteX8" fmla="*/ 554405 w 981651"/>
                  <a:gd name="connsiteY8" fmla="*/ 29006 h 500334"/>
                  <a:gd name="connsiteX9" fmla="*/ 684952 w 981651"/>
                  <a:gd name="connsiteY9" fmla="*/ 177356 h 500334"/>
                  <a:gd name="connsiteX10" fmla="*/ 721404 w 981651"/>
                  <a:gd name="connsiteY10" fmla="*/ 234153 h 500334"/>
                  <a:gd name="connsiteX11" fmla="*/ 790069 w 981651"/>
                  <a:gd name="connsiteY11" fmla="*/ 290102 h 500334"/>
                  <a:gd name="connsiteX12" fmla="*/ 961307 w 981651"/>
                  <a:gd name="connsiteY12" fmla="*/ 473208 h 500334"/>
                  <a:gd name="connsiteX13" fmla="*/ 979109 w 981651"/>
                  <a:gd name="connsiteY13" fmla="*/ 496096 h 500334"/>
                  <a:gd name="connsiteX14" fmla="*/ 981652 w 981651"/>
                  <a:gd name="connsiteY14" fmla="*/ 500335 h 500334"/>
                  <a:gd name="connsiteX15" fmla="*/ 918073 w 981651"/>
                  <a:gd name="connsiteY15" fmla="*/ 476599 h 500334"/>
                  <a:gd name="connsiteX16" fmla="*/ 770571 w 981651"/>
                  <a:gd name="connsiteY16" fmla="*/ 402000 h 500334"/>
                  <a:gd name="connsiteX17" fmla="*/ 624765 w 981651"/>
                  <a:gd name="connsiteY17" fmla="*/ 332488 h 500334"/>
                  <a:gd name="connsiteX18" fmla="*/ 562034 w 981651"/>
                  <a:gd name="connsiteY18" fmla="*/ 320620 h 500334"/>
                  <a:gd name="connsiteX19" fmla="*/ 354344 w 981651"/>
                  <a:gd name="connsiteY19" fmla="*/ 253650 h 500334"/>
                  <a:gd name="connsiteX20" fmla="*/ 250923 w 981651"/>
                  <a:gd name="connsiteY20" fmla="*/ 241782 h 500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1651" h="500334">
                    <a:moveTo>
                      <a:pt x="250923" y="241782"/>
                    </a:moveTo>
                    <a:cubicBezTo>
                      <a:pt x="178868" y="237544"/>
                      <a:pt x="100030" y="235001"/>
                      <a:pt x="43233" y="279930"/>
                    </a:cubicBezTo>
                    <a:cubicBezTo>
                      <a:pt x="28822" y="290950"/>
                      <a:pt x="15259" y="305361"/>
                      <a:pt x="1696" y="317229"/>
                    </a:cubicBezTo>
                    <a:cubicBezTo>
                      <a:pt x="848" y="316381"/>
                      <a:pt x="0" y="314686"/>
                      <a:pt x="0" y="312990"/>
                    </a:cubicBezTo>
                    <a:cubicBezTo>
                      <a:pt x="29670" y="275691"/>
                      <a:pt x="61035" y="238392"/>
                      <a:pt x="98335" y="209569"/>
                    </a:cubicBezTo>
                    <a:cubicBezTo>
                      <a:pt x="122071" y="190920"/>
                      <a:pt x="149198" y="175661"/>
                      <a:pt x="178868" y="167184"/>
                    </a:cubicBezTo>
                    <a:cubicBezTo>
                      <a:pt x="205147" y="159554"/>
                      <a:pt x="228883" y="161250"/>
                      <a:pt x="251771" y="145143"/>
                    </a:cubicBezTo>
                    <a:cubicBezTo>
                      <a:pt x="297547" y="112930"/>
                      <a:pt x="318740" y="56981"/>
                      <a:pt x="365364" y="24768"/>
                    </a:cubicBezTo>
                    <a:cubicBezTo>
                      <a:pt x="420466" y="-12532"/>
                      <a:pt x="497608" y="-4902"/>
                      <a:pt x="554405" y="29006"/>
                    </a:cubicBezTo>
                    <a:cubicBezTo>
                      <a:pt x="611201" y="62915"/>
                      <a:pt x="651892" y="118864"/>
                      <a:pt x="684952" y="177356"/>
                    </a:cubicBezTo>
                    <a:cubicBezTo>
                      <a:pt x="695973" y="196854"/>
                      <a:pt x="706993" y="217199"/>
                      <a:pt x="721404" y="234153"/>
                    </a:cubicBezTo>
                    <a:cubicBezTo>
                      <a:pt x="740901" y="256194"/>
                      <a:pt x="766333" y="272300"/>
                      <a:pt x="790069" y="290102"/>
                    </a:cubicBezTo>
                    <a:cubicBezTo>
                      <a:pt x="857038" y="340965"/>
                      <a:pt x="909596" y="407087"/>
                      <a:pt x="961307" y="473208"/>
                    </a:cubicBezTo>
                    <a:cubicBezTo>
                      <a:pt x="967241" y="480838"/>
                      <a:pt x="973175" y="488467"/>
                      <a:pt x="979109" y="496096"/>
                    </a:cubicBezTo>
                    <a:cubicBezTo>
                      <a:pt x="979957" y="497792"/>
                      <a:pt x="980804" y="499487"/>
                      <a:pt x="981652" y="500335"/>
                    </a:cubicBezTo>
                    <a:cubicBezTo>
                      <a:pt x="960459" y="491010"/>
                      <a:pt x="936723" y="485076"/>
                      <a:pt x="918073" y="476599"/>
                    </a:cubicBezTo>
                    <a:cubicBezTo>
                      <a:pt x="868058" y="454558"/>
                      <a:pt x="818891" y="429127"/>
                      <a:pt x="770571" y="402000"/>
                    </a:cubicBezTo>
                    <a:cubicBezTo>
                      <a:pt x="723947" y="374874"/>
                      <a:pt x="677323" y="345204"/>
                      <a:pt x="624765" y="332488"/>
                    </a:cubicBezTo>
                    <a:cubicBezTo>
                      <a:pt x="604420" y="327402"/>
                      <a:pt x="582379" y="324858"/>
                      <a:pt x="562034" y="320620"/>
                    </a:cubicBezTo>
                    <a:cubicBezTo>
                      <a:pt x="490826" y="306209"/>
                      <a:pt x="425552" y="268909"/>
                      <a:pt x="354344" y="253650"/>
                    </a:cubicBezTo>
                    <a:cubicBezTo>
                      <a:pt x="320436" y="246021"/>
                      <a:pt x="285679" y="243478"/>
                      <a:pt x="250923" y="241782"/>
                    </a:cubicBezTo>
                    <a:close/>
                  </a:path>
                </a:pathLst>
              </a:custGeom>
              <a:solidFill>
                <a:srgbClr val="68741B"/>
              </a:solidFill>
              <a:ln w="8476" cap="flat">
                <a:noFill/>
                <a:prstDash val="solid"/>
                <a:miter/>
              </a:ln>
            </p:spPr>
            <p:txBody>
              <a:bodyPr rtlCol="0" anchor="ctr"/>
              <a:lstStyle/>
              <a:p>
                <a:endParaRPr lang="en-US"/>
              </a:p>
            </p:txBody>
          </p:sp>
        </p:grpSp>
        <p:grpSp>
          <p:nvGrpSpPr>
            <p:cNvPr id="155" name="Đồ họa 3">
              <a:extLst>
                <a:ext uri="{FF2B5EF4-FFF2-40B4-BE49-F238E27FC236}">
                  <a16:creationId xmlns:a16="http://schemas.microsoft.com/office/drawing/2014/main" id="{4B4A5A2A-A5C9-4266-9539-AA938868674F}"/>
                </a:ext>
              </a:extLst>
            </p:cNvPr>
            <p:cNvGrpSpPr/>
            <p:nvPr/>
          </p:nvGrpSpPr>
          <p:grpSpPr>
            <a:xfrm>
              <a:off x="1437180" y="46836"/>
              <a:ext cx="1501935" cy="1501723"/>
              <a:chOff x="1437180" y="46836"/>
              <a:chExt cx="1501935" cy="1501723"/>
            </a:xfrm>
          </p:grpSpPr>
          <p:sp>
            <p:nvSpPr>
              <p:cNvPr id="156" name="Hình tự do: Hình 155">
                <a:extLst>
                  <a:ext uri="{FF2B5EF4-FFF2-40B4-BE49-F238E27FC236}">
                    <a16:creationId xmlns:a16="http://schemas.microsoft.com/office/drawing/2014/main" id="{A26A9556-7458-47EC-82D9-E974F4F54745}"/>
                  </a:ext>
                </a:extLst>
              </p:cNvPr>
              <p:cNvSpPr/>
              <p:nvPr/>
            </p:nvSpPr>
            <p:spPr>
              <a:xfrm>
                <a:off x="1957695" y="66611"/>
                <a:ext cx="239189" cy="490471"/>
              </a:xfrm>
              <a:custGeom>
                <a:avLst/>
                <a:gdLst>
                  <a:gd name="connsiteX0" fmla="*/ 35372 w 239189"/>
                  <a:gd name="connsiteY0" fmla="*/ 19008 h 490471"/>
                  <a:gd name="connsiteX1" fmla="*/ 150661 w 239189"/>
                  <a:gd name="connsiteY1" fmla="*/ 486098 h 490471"/>
                  <a:gd name="connsiteX2" fmla="*/ 190504 w 239189"/>
                  <a:gd name="connsiteY2" fmla="*/ 476773 h 490471"/>
                  <a:gd name="connsiteX3" fmla="*/ 82844 w 239189"/>
                  <a:gd name="connsiteY3" fmla="*/ 7988 h 490471"/>
                  <a:gd name="connsiteX4" fmla="*/ 35372 w 239189"/>
                  <a:gd name="connsiteY4" fmla="*/ 19008 h 490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189" h="490471">
                    <a:moveTo>
                      <a:pt x="35372" y="19008"/>
                    </a:moveTo>
                    <a:cubicBezTo>
                      <a:pt x="1464" y="113104"/>
                      <a:pt x="-60419" y="356398"/>
                      <a:pt x="150661" y="486098"/>
                    </a:cubicBezTo>
                    <a:cubicBezTo>
                      <a:pt x="164225" y="494575"/>
                      <a:pt x="182027" y="490336"/>
                      <a:pt x="190504" y="476773"/>
                    </a:cubicBezTo>
                    <a:cubicBezTo>
                      <a:pt x="321052" y="265692"/>
                      <a:pt x="155748" y="76652"/>
                      <a:pt x="82844" y="7988"/>
                    </a:cubicBezTo>
                    <a:cubicBezTo>
                      <a:pt x="68433" y="-6424"/>
                      <a:pt x="43002" y="-490"/>
                      <a:pt x="35372" y="19008"/>
                    </a:cubicBezTo>
                    <a:close/>
                  </a:path>
                </a:pathLst>
              </a:custGeom>
              <a:solidFill>
                <a:srgbClr val="C0B52C"/>
              </a:solidFill>
              <a:ln w="8476" cap="flat">
                <a:noFill/>
                <a:prstDash val="solid"/>
                <a:miter/>
              </a:ln>
            </p:spPr>
            <p:txBody>
              <a:bodyPr rtlCol="0" anchor="ctr"/>
              <a:lstStyle/>
              <a:p>
                <a:endParaRPr lang="en-US"/>
              </a:p>
            </p:txBody>
          </p:sp>
          <p:sp>
            <p:nvSpPr>
              <p:cNvPr id="157" name="Hình tự do: Hình 156">
                <a:extLst>
                  <a:ext uri="{FF2B5EF4-FFF2-40B4-BE49-F238E27FC236}">
                    <a16:creationId xmlns:a16="http://schemas.microsoft.com/office/drawing/2014/main" id="{65ED72AA-0A60-438D-BC7A-BF25726B56AA}"/>
                  </a:ext>
                </a:extLst>
              </p:cNvPr>
              <p:cNvSpPr/>
              <p:nvPr/>
            </p:nvSpPr>
            <p:spPr>
              <a:xfrm>
                <a:off x="1662906" y="243511"/>
                <a:ext cx="363402" cy="381253"/>
              </a:xfrm>
              <a:custGeom>
                <a:avLst/>
                <a:gdLst>
                  <a:gd name="connsiteX0" fmla="*/ 401 w 363402"/>
                  <a:gd name="connsiteY0" fmla="*/ 34538 h 381253"/>
                  <a:gd name="connsiteX1" fmla="*/ 333553 w 363402"/>
                  <a:gd name="connsiteY1" fmla="*/ 381253 h 381253"/>
                  <a:gd name="connsiteX2" fmla="*/ 363223 w 363402"/>
                  <a:gd name="connsiteY2" fmla="*/ 353279 h 381253"/>
                  <a:gd name="connsiteX3" fmla="*/ 35158 w 363402"/>
                  <a:gd name="connsiteY3" fmla="*/ 630 h 381253"/>
                  <a:gd name="connsiteX4" fmla="*/ 401 w 363402"/>
                  <a:gd name="connsiteY4" fmla="*/ 34538 h 38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402" h="381253">
                    <a:moveTo>
                      <a:pt x="401" y="34538"/>
                    </a:moveTo>
                    <a:cubicBezTo>
                      <a:pt x="18203" y="133721"/>
                      <a:pt x="86021" y="375319"/>
                      <a:pt x="333553" y="381253"/>
                    </a:cubicBezTo>
                    <a:cubicBezTo>
                      <a:pt x="349659" y="381253"/>
                      <a:pt x="363223" y="369385"/>
                      <a:pt x="363223" y="353279"/>
                    </a:cubicBezTo>
                    <a:cubicBezTo>
                      <a:pt x="370852" y="105746"/>
                      <a:pt x="133493" y="24366"/>
                      <a:pt x="35158" y="630"/>
                    </a:cubicBezTo>
                    <a:cubicBezTo>
                      <a:pt x="15660" y="-3609"/>
                      <a:pt x="-2989" y="14193"/>
                      <a:pt x="401" y="34538"/>
                    </a:cubicBezTo>
                    <a:close/>
                  </a:path>
                </a:pathLst>
              </a:custGeom>
              <a:solidFill>
                <a:srgbClr val="C0B52C"/>
              </a:solidFill>
              <a:ln w="8476" cap="flat">
                <a:noFill/>
                <a:prstDash val="solid"/>
                <a:miter/>
              </a:ln>
            </p:spPr>
            <p:txBody>
              <a:bodyPr rtlCol="0" anchor="ctr"/>
              <a:lstStyle/>
              <a:p>
                <a:endParaRPr lang="en-US"/>
              </a:p>
            </p:txBody>
          </p:sp>
          <p:sp>
            <p:nvSpPr>
              <p:cNvPr id="158" name="Hình tự do: Hình 157">
                <a:extLst>
                  <a:ext uri="{FF2B5EF4-FFF2-40B4-BE49-F238E27FC236}">
                    <a16:creationId xmlns:a16="http://schemas.microsoft.com/office/drawing/2014/main" id="{E7557DDC-1DE7-4384-93CD-D87D69BDFEA9}"/>
                  </a:ext>
                </a:extLst>
              </p:cNvPr>
              <p:cNvSpPr/>
              <p:nvPr/>
            </p:nvSpPr>
            <p:spPr>
              <a:xfrm>
                <a:off x="1467211" y="537685"/>
                <a:ext cx="484458" cy="246298"/>
              </a:xfrm>
              <a:custGeom>
                <a:avLst/>
                <a:gdLst>
                  <a:gd name="connsiteX0" fmla="*/ 7056 w 484458"/>
                  <a:gd name="connsiteY0" fmla="*/ 72668 h 246298"/>
                  <a:gd name="connsiteX1" fmla="*/ 469060 w 484458"/>
                  <a:gd name="connsiteY1" fmla="*/ 206606 h 246298"/>
                  <a:gd name="connsiteX2" fmla="*/ 480928 w 484458"/>
                  <a:gd name="connsiteY2" fmla="*/ 166764 h 246298"/>
                  <a:gd name="connsiteX3" fmla="*/ 20620 w 484458"/>
                  <a:gd name="connsiteY3" fmla="*/ 26043 h 246298"/>
                  <a:gd name="connsiteX4" fmla="*/ 7056 w 484458"/>
                  <a:gd name="connsiteY4" fmla="*/ 72668 h 246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458" h="246298">
                    <a:moveTo>
                      <a:pt x="7056" y="72668"/>
                    </a:moveTo>
                    <a:cubicBezTo>
                      <a:pt x="71483" y="149810"/>
                      <a:pt x="251198" y="324439"/>
                      <a:pt x="469060" y="206606"/>
                    </a:cubicBezTo>
                    <a:cubicBezTo>
                      <a:pt x="483471" y="198977"/>
                      <a:pt x="488558" y="181175"/>
                      <a:pt x="480928" y="166764"/>
                    </a:cubicBezTo>
                    <a:cubicBezTo>
                      <a:pt x="363096" y="-51098"/>
                      <a:pt x="117259" y="-3626"/>
                      <a:pt x="20620" y="26043"/>
                    </a:cubicBezTo>
                    <a:cubicBezTo>
                      <a:pt x="275" y="31977"/>
                      <a:pt x="-6507" y="56561"/>
                      <a:pt x="7056" y="72668"/>
                    </a:cubicBezTo>
                    <a:close/>
                  </a:path>
                </a:pathLst>
              </a:custGeom>
              <a:solidFill>
                <a:srgbClr val="C0B52C"/>
              </a:solidFill>
              <a:ln w="8476" cap="flat">
                <a:noFill/>
                <a:prstDash val="solid"/>
                <a:miter/>
              </a:ln>
            </p:spPr>
            <p:txBody>
              <a:bodyPr rtlCol="0" anchor="ctr"/>
              <a:lstStyle/>
              <a:p>
                <a:endParaRPr lang="en-US"/>
              </a:p>
            </p:txBody>
          </p:sp>
          <p:sp>
            <p:nvSpPr>
              <p:cNvPr id="159" name="Hình tự do: Hình 158">
                <a:extLst>
                  <a:ext uri="{FF2B5EF4-FFF2-40B4-BE49-F238E27FC236}">
                    <a16:creationId xmlns:a16="http://schemas.microsoft.com/office/drawing/2014/main" id="{8E090E3E-96C1-4144-B1D5-055247148D39}"/>
                  </a:ext>
                </a:extLst>
              </p:cNvPr>
              <p:cNvSpPr/>
              <p:nvPr/>
            </p:nvSpPr>
            <p:spPr>
              <a:xfrm>
                <a:off x="1456955" y="788854"/>
                <a:ext cx="490471" cy="239189"/>
              </a:xfrm>
              <a:custGeom>
                <a:avLst/>
                <a:gdLst>
                  <a:gd name="connsiteX0" fmla="*/ 19008 w 490471"/>
                  <a:gd name="connsiteY0" fmla="*/ 203818 h 239189"/>
                  <a:gd name="connsiteX1" fmla="*/ 486098 w 490471"/>
                  <a:gd name="connsiteY1" fmla="*/ 88529 h 239189"/>
                  <a:gd name="connsiteX2" fmla="*/ 476773 w 490471"/>
                  <a:gd name="connsiteY2" fmla="*/ 48686 h 239189"/>
                  <a:gd name="connsiteX3" fmla="*/ 7988 w 490471"/>
                  <a:gd name="connsiteY3" fmla="*/ 156346 h 239189"/>
                  <a:gd name="connsiteX4" fmla="*/ 19008 w 490471"/>
                  <a:gd name="connsiteY4" fmla="*/ 203818 h 239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71" h="239189">
                    <a:moveTo>
                      <a:pt x="19008" y="203818"/>
                    </a:moveTo>
                    <a:cubicBezTo>
                      <a:pt x="113104" y="237726"/>
                      <a:pt x="356398" y="299609"/>
                      <a:pt x="486098" y="88529"/>
                    </a:cubicBezTo>
                    <a:cubicBezTo>
                      <a:pt x="494575" y="74965"/>
                      <a:pt x="490336" y="57163"/>
                      <a:pt x="476773" y="48686"/>
                    </a:cubicBezTo>
                    <a:cubicBezTo>
                      <a:pt x="265692" y="-81862"/>
                      <a:pt x="76652" y="83442"/>
                      <a:pt x="7988" y="156346"/>
                    </a:cubicBezTo>
                    <a:cubicBezTo>
                      <a:pt x="-6424" y="171605"/>
                      <a:pt x="-490" y="196188"/>
                      <a:pt x="19008" y="203818"/>
                    </a:cubicBezTo>
                    <a:close/>
                  </a:path>
                </a:pathLst>
              </a:custGeom>
              <a:solidFill>
                <a:srgbClr val="C0B52C"/>
              </a:solidFill>
              <a:ln w="8476" cap="flat">
                <a:noFill/>
                <a:prstDash val="solid"/>
                <a:miter/>
              </a:ln>
            </p:spPr>
            <p:txBody>
              <a:bodyPr rtlCol="0" anchor="ctr"/>
              <a:lstStyle/>
              <a:p>
                <a:endParaRPr lang="en-US"/>
              </a:p>
            </p:txBody>
          </p:sp>
          <p:sp>
            <p:nvSpPr>
              <p:cNvPr id="160" name="Hình tự do: Hình 159">
                <a:extLst>
                  <a:ext uri="{FF2B5EF4-FFF2-40B4-BE49-F238E27FC236}">
                    <a16:creationId xmlns:a16="http://schemas.microsoft.com/office/drawing/2014/main" id="{C83A2021-48DD-491E-9EEA-58F585104AC5}"/>
                  </a:ext>
                </a:extLst>
              </p:cNvPr>
              <p:cNvSpPr/>
              <p:nvPr/>
            </p:nvSpPr>
            <p:spPr>
              <a:xfrm>
                <a:off x="1633855" y="959431"/>
                <a:ext cx="381253" cy="363402"/>
              </a:xfrm>
              <a:custGeom>
                <a:avLst/>
                <a:gdLst>
                  <a:gd name="connsiteX0" fmla="*/ 34538 w 381253"/>
                  <a:gd name="connsiteY0" fmla="*/ 363001 h 363402"/>
                  <a:gd name="connsiteX1" fmla="*/ 381253 w 381253"/>
                  <a:gd name="connsiteY1" fmla="*/ 29850 h 363402"/>
                  <a:gd name="connsiteX2" fmla="*/ 353279 w 381253"/>
                  <a:gd name="connsiteY2" fmla="*/ 180 h 363402"/>
                  <a:gd name="connsiteX3" fmla="*/ 630 w 381253"/>
                  <a:gd name="connsiteY3" fmla="*/ 328245 h 363402"/>
                  <a:gd name="connsiteX4" fmla="*/ 34538 w 381253"/>
                  <a:gd name="connsiteY4" fmla="*/ 363001 h 363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253" h="363402">
                    <a:moveTo>
                      <a:pt x="34538" y="363001"/>
                    </a:moveTo>
                    <a:cubicBezTo>
                      <a:pt x="133721" y="345199"/>
                      <a:pt x="375319" y="277382"/>
                      <a:pt x="381253" y="29850"/>
                    </a:cubicBezTo>
                    <a:cubicBezTo>
                      <a:pt x="381253" y="13743"/>
                      <a:pt x="369385" y="180"/>
                      <a:pt x="353279" y="180"/>
                    </a:cubicBezTo>
                    <a:cubicBezTo>
                      <a:pt x="105746" y="-7450"/>
                      <a:pt x="24366" y="229910"/>
                      <a:pt x="630" y="328245"/>
                    </a:cubicBezTo>
                    <a:cubicBezTo>
                      <a:pt x="-3609" y="347742"/>
                      <a:pt x="14193" y="366392"/>
                      <a:pt x="34538" y="363001"/>
                    </a:cubicBezTo>
                    <a:close/>
                  </a:path>
                </a:pathLst>
              </a:custGeom>
              <a:solidFill>
                <a:srgbClr val="C0B52C"/>
              </a:solidFill>
              <a:ln w="8476" cap="flat">
                <a:noFill/>
                <a:prstDash val="solid"/>
                <a:miter/>
              </a:ln>
            </p:spPr>
            <p:txBody>
              <a:bodyPr rtlCol="0" anchor="ctr"/>
              <a:lstStyle/>
              <a:p>
                <a:endParaRPr lang="en-US"/>
              </a:p>
            </p:txBody>
          </p:sp>
          <p:sp>
            <p:nvSpPr>
              <p:cNvPr id="161" name="Hình tự do: Hình 160">
                <a:extLst>
                  <a:ext uri="{FF2B5EF4-FFF2-40B4-BE49-F238E27FC236}">
                    <a16:creationId xmlns:a16="http://schemas.microsoft.com/office/drawing/2014/main" id="{DDA25C17-DA94-470A-A67F-E4C162276874}"/>
                  </a:ext>
                </a:extLst>
              </p:cNvPr>
              <p:cNvSpPr/>
              <p:nvPr/>
            </p:nvSpPr>
            <p:spPr>
              <a:xfrm>
                <a:off x="1927839" y="1034070"/>
                <a:ext cx="246489" cy="484458"/>
              </a:xfrm>
              <a:custGeom>
                <a:avLst/>
                <a:gdLst>
                  <a:gd name="connsiteX0" fmla="*/ 72858 w 246489"/>
                  <a:gd name="connsiteY0" fmla="*/ 477403 h 484458"/>
                  <a:gd name="connsiteX1" fmla="*/ 206797 w 246489"/>
                  <a:gd name="connsiteY1" fmla="*/ 15399 h 484458"/>
                  <a:gd name="connsiteX2" fmla="*/ 166955 w 246489"/>
                  <a:gd name="connsiteY2" fmla="*/ 3531 h 484458"/>
                  <a:gd name="connsiteX3" fmla="*/ 25387 w 246489"/>
                  <a:gd name="connsiteY3" fmla="*/ 463839 h 484458"/>
                  <a:gd name="connsiteX4" fmla="*/ 72858 w 246489"/>
                  <a:gd name="connsiteY4" fmla="*/ 477403 h 484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489" h="484458">
                    <a:moveTo>
                      <a:pt x="72858" y="477403"/>
                    </a:moveTo>
                    <a:cubicBezTo>
                      <a:pt x="150000" y="412976"/>
                      <a:pt x="324629" y="233261"/>
                      <a:pt x="206797" y="15399"/>
                    </a:cubicBezTo>
                    <a:cubicBezTo>
                      <a:pt x="199168" y="988"/>
                      <a:pt x="181366" y="-4099"/>
                      <a:pt x="166955" y="3531"/>
                    </a:cubicBezTo>
                    <a:cubicBezTo>
                      <a:pt x="-50908" y="121363"/>
                      <a:pt x="-3436" y="367200"/>
                      <a:pt x="25387" y="463839"/>
                    </a:cubicBezTo>
                    <a:cubicBezTo>
                      <a:pt x="32168" y="484184"/>
                      <a:pt x="56752" y="490966"/>
                      <a:pt x="72858" y="477403"/>
                    </a:cubicBezTo>
                    <a:close/>
                  </a:path>
                </a:pathLst>
              </a:custGeom>
              <a:solidFill>
                <a:srgbClr val="C0B52C"/>
              </a:solidFill>
              <a:ln w="8476" cap="flat">
                <a:noFill/>
                <a:prstDash val="solid"/>
                <a:miter/>
              </a:ln>
            </p:spPr>
            <p:txBody>
              <a:bodyPr rtlCol="0" anchor="ctr"/>
              <a:lstStyle/>
              <a:p>
                <a:endParaRPr lang="en-US"/>
              </a:p>
            </p:txBody>
          </p:sp>
          <p:sp>
            <p:nvSpPr>
              <p:cNvPr id="162" name="Hình tự do: Hình 161">
                <a:extLst>
                  <a:ext uri="{FF2B5EF4-FFF2-40B4-BE49-F238E27FC236}">
                    <a16:creationId xmlns:a16="http://schemas.microsoft.com/office/drawing/2014/main" id="{70AD4D49-707A-4DBA-88BD-8C2C77B6AD23}"/>
                  </a:ext>
                </a:extLst>
              </p:cNvPr>
              <p:cNvSpPr/>
              <p:nvPr/>
            </p:nvSpPr>
            <p:spPr>
              <a:xfrm>
                <a:off x="2179198" y="1038313"/>
                <a:ext cx="239189" cy="491070"/>
              </a:xfrm>
              <a:custGeom>
                <a:avLst/>
                <a:gdLst>
                  <a:gd name="connsiteX0" fmla="*/ 203818 w 239189"/>
                  <a:gd name="connsiteY0" fmla="*/ 471463 h 491070"/>
                  <a:gd name="connsiteX1" fmla="*/ 88529 w 239189"/>
                  <a:gd name="connsiteY1" fmla="*/ 4373 h 491070"/>
                  <a:gd name="connsiteX2" fmla="*/ 48686 w 239189"/>
                  <a:gd name="connsiteY2" fmla="*/ 13698 h 491070"/>
                  <a:gd name="connsiteX3" fmla="*/ 156346 w 239189"/>
                  <a:gd name="connsiteY3" fmla="*/ 482484 h 491070"/>
                  <a:gd name="connsiteX4" fmla="*/ 203818 w 239189"/>
                  <a:gd name="connsiteY4" fmla="*/ 471463 h 491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189" h="491070">
                    <a:moveTo>
                      <a:pt x="203818" y="471463"/>
                    </a:moveTo>
                    <a:cubicBezTo>
                      <a:pt x="237726" y="377367"/>
                      <a:pt x="299609" y="134074"/>
                      <a:pt x="88529" y="4373"/>
                    </a:cubicBezTo>
                    <a:cubicBezTo>
                      <a:pt x="74965" y="-4104"/>
                      <a:pt x="57163" y="135"/>
                      <a:pt x="48686" y="13698"/>
                    </a:cubicBezTo>
                    <a:cubicBezTo>
                      <a:pt x="-81862" y="224779"/>
                      <a:pt x="83442" y="413819"/>
                      <a:pt x="156346" y="482484"/>
                    </a:cubicBezTo>
                    <a:cubicBezTo>
                      <a:pt x="171605" y="497742"/>
                      <a:pt x="196188" y="491808"/>
                      <a:pt x="203818" y="471463"/>
                    </a:cubicBezTo>
                    <a:close/>
                  </a:path>
                </a:pathLst>
              </a:custGeom>
              <a:solidFill>
                <a:srgbClr val="C0B52C"/>
              </a:solidFill>
              <a:ln w="8476" cap="flat">
                <a:noFill/>
                <a:prstDash val="solid"/>
                <a:miter/>
              </a:ln>
            </p:spPr>
            <p:txBody>
              <a:bodyPr rtlCol="0" anchor="ctr"/>
              <a:lstStyle/>
              <a:p>
                <a:endParaRPr lang="en-US"/>
              </a:p>
            </p:txBody>
          </p:sp>
          <p:sp>
            <p:nvSpPr>
              <p:cNvPr id="163" name="Hình tự do: Hình 162">
                <a:extLst>
                  <a:ext uri="{FF2B5EF4-FFF2-40B4-BE49-F238E27FC236}">
                    <a16:creationId xmlns:a16="http://schemas.microsoft.com/office/drawing/2014/main" id="{9DE08AB2-8D94-49AA-A01D-B39EA85A586B}"/>
                  </a:ext>
                </a:extLst>
              </p:cNvPr>
              <p:cNvSpPr/>
              <p:nvPr/>
            </p:nvSpPr>
            <p:spPr>
              <a:xfrm>
                <a:off x="2349775" y="970631"/>
                <a:ext cx="363402" cy="381253"/>
              </a:xfrm>
              <a:custGeom>
                <a:avLst/>
                <a:gdLst>
                  <a:gd name="connsiteX0" fmla="*/ 363001 w 363402"/>
                  <a:gd name="connsiteY0" fmla="*/ 346715 h 381253"/>
                  <a:gd name="connsiteX1" fmla="*/ 29850 w 363402"/>
                  <a:gd name="connsiteY1" fmla="*/ 0 h 381253"/>
                  <a:gd name="connsiteX2" fmla="*/ 180 w 363402"/>
                  <a:gd name="connsiteY2" fmla="*/ 27975 h 381253"/>
                  <a:gd name="connsiteX3" fmla="*/ 328245 w 363402"/>
                  <a:gd name="connsiteY3" fmla="*/ 380623 h 381253"/>
                  <a:gd name="connsiteX4" fmla="*/ 363001 w 363402"/>
                  <a:gd name="connsiteY4" fmla="*/ 346715 h 38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402" h="381253">
                    <a:moveTo>
                      <a:pt x="363001" y="346715"/>
                    </a:moveTo>
                    <a:cubicBezTo>
                      <a:pt x="345199" y="247532"/>
                      <a:pt x="277382" y="5934"/>
                      <a:pt x="29850" y="0"/>
                    </a:cubicBezTo>
                    <a:cubicBezTo>
                      <a:pt x="13743" y="0"/>
                      <a:pt x="180" y="11868"/>
                      <a:pt x="180" y="27975"/>
                    </a:cubicBezTo>
                    <a:cubicBezTo>
                      <a:pt x="-7450" y="275507"/>
                      <a:pt x="229910" y="356887"/>
                      <a:pt x="328245" y="380623"/>
                    </a:cubicBezTo>
                    <a:cubicBezTo>
                      <a:pt x="347742" y="384862"/>
                      <a:pt x="366392" y="367060"/>
                      <a:pt x="363001" y="346715"/>
                    </a:cubicBezTo>
                    <a:close/>
                  </a:path>
                </a:pathLst>
              </a:custGeom>
              <a:solidFill>
                <a:srgbClr val="C0B52C"/>
              </a:solidFill>
              <a:ln w="8476" cap="flat">
                <a:noFill/>
                <a:prstDash val="solid"/>
                <a:miter/>
              </a:ln>
            </p:spPr>
            <p:txBody>
              <a:bodyPr rtlCol="0" anchor="ctr"/>
              <a:lstStyle/>
              <a:p>
                <a:endParaRPr lang="en-US"/>
              </a:p>
            </p:txBody>
          </p:sp>
          <p:sp>
            <p:nvSpPr>
              <p:cNvPr id="164" name="Hình tự do: Hình 163">
                <a:extLst>
                  <a:ext uri="{FF2B5EF4-FFF2-40B4-BE49-F238E27FC236}">
                    <a16:creationId xmlns:a16="http://schemas.microsoft.com/office/drawing/2014/main" id="{B9305A24-5416-494D-88CD-0C98C9825249}"/>
                  </a:ext>
                </a:extLst>
              </p:cNvPr>
              <p:cNvSpPr/>
              <p:nvPr/>
            </p:nvSpPr>
            <p:spPr>
              <a:xfrm>
                <a:off x="2424414" y="811411"/>
                <a:ext cx="484458" cy="246489"/>
              </a:xfrm>
              <a:custGeom>
                <a:avLst/>
                <a:gdLst>
                  <a:gd name="connsiteX0" fmla="*/ 477402 w 484458"/>
                  <a:gd name="connsiteY0" fmla="*/ 173631 h 246489"/>
                  <a:gd name="connsiteX1" fmla="*/ 15399 w 484458"/>
                  <a:gd name="connsiteY1" fmla="*/ 39693 h 246489"/>
                  <a:gd name="connsiteX2" fmla="*/ 3531 w 484458"/>
                  <a:gd name="connsiteY2" fmla="*/ 79535 h 246489"/>
                  <a:gd name="connsiteX3" fmla="*/ 463839 w 484458"/>
                  <a:gd name="connsiteY3" fmla="*/ 221103 h 246489"/>
                  <a:gd name="connsiteX4" fmla="*/ 477402 w 484458"/>
                  <a:gd name="connsiteY4" fmla="*/ 173631 h 246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458" h="246489">
                    <a:moveTo>
                      <a:pt x="477402" y="173631"/>
                    </a:moveTo>
                    <a:cubicBezTo>
                      <a:pt x="412976" y="96489"/>
                      <a:pt x="233261" y="-78140"/>
                      <a:pt x="15399" y="39693"/>
                    </a:cubicBezTo>
                    <a:cubicBezTo>
                      <a:pt x="988" y="47322"/>
                      <a:pt x="-4099" y="65124"/>
                      <a:pt x="3531" y="79535"/>
                    </a:cubicBezTo>
                    <a:cubicBezTo>
                      <a:pt x="121363" y="297397"/>
                      <a:pt x="367200" y="249925"/>
                      <a:pt x="463839" y="221103"/>
                    </a:cubicBezTo>
                    <a:cubicBezTo>
                      <a:pt x="484184" y="214321"/>
                      <a:pt x="490966" y="189738"/>
                      <a:pt x="477402" y="173631"/>
                    </a:cubicBezTo>
                    <a:close/>
                  </a:path>
                </a:pathLst>
              </a:custGeom>
              <a:solidFill>
                <a:srgbClr val="C0B52C"/>
              </a:solidFill>
              <a:ln w="8476" cap="flat">
                <a:noFill/>
                <a:prstDash val="solid"/>
                <a:miter/>
              </a:ln>
            </p:spPr>
            <p:txBody>
              <a:bodyPr rtlCol="0" anchor="ctr"/>
              <a:lstStyle/>
              <a:p>
                <a:endParaRPr lang="en-US"/>
              </a:p>
            </p:txBody>
          </p:sp>
          <p:sp>
            <p:nvSpPr>
              <p:cNvPr id="165" name="Hình tự do: Hình 164">
                <a:extLst>
                  <a:ext uri="{FF2B5EF4-FFF2-40B4-BE49-F238E27FC236}">
                    <a16:creationId xmlns:a16="http://schemas.microsoft.com/office/drawing/2014/main" id="{5EEFF713-D77F-4FF3-AF1A-5F16D07AE56A}"/>
                  </a:ext>
                </a:extLst>
              </p:cNvPr>
              <p:cNvSpPr/>
              <p:nvPr/>
            </p:nvSpPr>
            <p:spPr>
              <a:xfrm>
                <a:off x="2428657" y="567351"/>
                <a:ext cx="491070" cy="239189"/>
              </a:xfrm>
              <a:custGeom>
                <a:avLst/>
                <a:gdLst>
                  <a:gd name="connsiteX0" fmla="*/ 471463 w 491070"/>
                  <a:gd name="connsiteY0" fmla="*/ 35372 h 239189"/>
                  <a:gd name="connsiteX1" fmla="*/ 4373 w 491070"/>
                  <a:gd name="connsiteY1" fmla="*/ 150661 h 239189"/>
                  <a:gd name="connsiteX2" fmla="*/ 13698 w 491070"/>
                  <a:gd name="connsiteY2" fmla="*/ 190504 h 239189"/>
                  <a:gd name="connsiteX3" fmla="*/ 482484 w 491070"/>
                  <a:gd name="connsiteY3" fmla="*/ 82844 h 239189"/>
                  <a:gd name="connsiteX4" fmla="*/ 471463 w 491070"/>
                  <a:gd name="connsiteY4" fmla="*/ 35372 h 239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070" h="239189">
                    <a:moveTo>
                      <a:pt x="471463" y="35372"/>
                    </a:moveTo>
                    <a:cubicBezTo>
                      <a:pt x="377367" y="1464"/>
                      <a:pt x="134074" y="-60419"/>
                      <a:pt x="4373" y="150661"/>
                    </a:cubicBezTo>
                    <a:cubicBezTo>
                      <a:pt x="-4104" y="164225"/>
                      <a:pt x="135" y="182027"/>
                      <a:pt x="13698" y="190504"/>
                    </a:cubicBezTo>
                    <a:cubicBezTo>
                      <a:pt x="224779" y="321052"/>
                      <a:pt x="413819" y="155748"/>
                      <a:pt x="482484" y="82844"/>
                    </a:cubicBezTo>
                    <a:cubicBezTo>
                      <a:pt x="497743" y="68433"/>
                      <a:pt x="491808" y="43002"/>
                      <a:pt x="471463" y="35372"/>
                    </a:cubicBezTo>
                    <a:close/>
                  </a:path>
                </a:pathLst>
              </a:custGeom>
              <a:solidFill>
                <a:srgbClr val="C0B52C"/>
              </a:solidFill>
              <a:ln w="8476" cap="flat">
                <a:noFill/>
                <a:prstDash val="solid"/>
                <a:miter/>
              </a:ln>
            </p:spPr>
            <p:txBody>
              <a:bodyPr rtlCol="0" anchor="ctr"/>
              <a:lstStyle/>
              <a:p>
                <a:endParaRPr lang="en-US"/>
              </a:p>
            </p:txBody>
          </p:sp>
          <p:sp>
            <p:nvSpPr>
              <p:cNvPr id="166" name="Hình tự do: Hình 165">
                <a:extLst>
                  <a:ext uri="{FF2B5EF4-FFF2-40B4-BE49-F238E27FC236}">
                    <a16:creationId xmlns:a16="http://schemas.microsoft.com/office/drawing/2014/main" id="{C3CBB8A5-4667-476F-BE30-DCDF8958542A}"/>
                  </a:ext>
                </a:extLst>
              </p:cNvPr>
              <p:cNvSpPr/>
              <p:nvPr/>
            </p:nvSpPr>
            <p:spPr>
              <a:xfrm>
                <a:off x="2360935" y="272562"/>
                <a:ext cx="381293" cy="363402"/>
              </a:xfrm>
              <a:custGeom>
                <a:avLst/>
                <a:gdLst>
                  <a:gd name="connsiteX0" fmla="*/ 346755 w 381293"/>
                  <a:gd name="connsiteY0" fmla="*/ 401 h 363402"/>
                  <a:gd name="connsiteX1" fmla="*/ 40 w 381293"/>
                  <a:gd name="connsiteY1" fmla="*/ 333553 h 363402"/>
                  <a:gd name="connsiteX2" fmla="*/ 28015 w 381293"/>
                  <a:gd name="connsiteY2" fmla="*/ 363223 h 363402"/>
                  <a:gd name="connsiteX3" fmla="*/ 380663 w 381293"/>
                  <a:gd name="connsiteY3" fmla="*/ 35158 h 363402"/>
                  <a:gd name="connsiteX4" fmla="*/ 346755 w 381293"/>
                  <a:gd name="connsiteY4" fmla="*/ 401 h 363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293" h="363402">
                    <a:moveTo>
                      <a:pt x="346755" y="401"/>
                    </a:moveTo>
                    <a:cubicBezTo>
                      <a:pt x="247572" y="18203"/>
                      <a:pt x="5974" y="86021"/>
                      <a:pt x="40" y="333553"/>
                    </a:cubicBezTo>
                    <a:cubicBezTo>
                      <a:pt x="-808" y="349659"/>
                      <a:pt x="11908" y="363223"/>
                      <a:pt x="28015" y="363223"/>
                    </a:cubicBezTo>
                    <a:cubicBezTo>
                      <a:pt x="275547" y="370852"/>
                      <a:pt x="356927" y="133492"/>
                      <a:pt x="380663" y="35158"/>
                    </a:cubicBezTo>
                    <a:cubicBezTo>
                      <a:pt x="384902" y="15660"/>
                      <a:pt x="367100" y="-2989"/>
                      <a:pt x="346755" y="401"/>
                    </a:cubicBezTo>
                    <a:close/>
                  </a:path>
                </a:pathLst>
              </a:custGeom>
              <a:solidFill>
                <a:srgbClr val="C0B52C"/>
              </a:solidFill>
              <a:ln w="8476" cap="flat">
                <a:noFill/>
                <a:prstDash val="solid"/>
                <a:miter/>
              </a:ln>
            </p:spPr>
            <p:txBody>
              <a:bodyPr rtlCol="0" anchor="ctr"/>
              <a:lstStyle/>
              <a:p>
                <a:endParaRPr lang="en-US"/>
              </a:p>
            </p:txBody>
          </p:sp>
          <p:sp>
            <p:nvSpPr>
              <p:cNvPr id="167" name="Hình tự do: Hình 166">
                <a:extLst>
                  <a:ext uri="{FF2B5EF4-FFF2-40B4-BE49-F238E27FC236}">
                    <a16:creationId xmlns:a16="http://schemas.microsoft.com/office/drawing/2014/main" id="{15FE61D4-B16D-422C-8324-804311F2B35F}"/>
                  </a:ext>
                </a:extLst>
              </p:cNvPr>
              <p:cNvSpPr/>
              <p:nvPr/>
            </p:nvSpPr>
            <p:spPr>
              <a:xfrm>
                <a:off x="2201755" y="76867"/>
                <a:ext cx="246489" cy="484458"/>
              </a:xfrm>
              <a:custGeom>
                <a:avLst/>
                <a:gdLst>
                  <a:gd name="connsiteX0" fmla="*/ 173631 w 246489"/>
                  <a:gd name="connsiteY0" fmla="*/ 7056 h 484458"/>
                  <a:gd name="connsiteX1" fmla="*/ 39693 w 246489"/>
                  <a:gd name="connsiteY1" fmla="*/ 469060 h 484458"/>
                  <a:gd name="connsiteX2" fmla="*/ 79535 w 246489"/>
                  <a:gd name="connsiteY2" fmla="*/ 480928 h 484458"/>
                  <a:gd name="connsiteX3" fmla="*/ 221103 w 246489"/>
                  <a:gd name="connsiteY3" fmla="*/ 20620 h 484458"/>
                  <a:gd name="connsiteX4" fmla="*/ 173631 w 246489"/>
                  <a:gd name="connsiteY4" fmla="*/ 7056 h 484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489" h="484458">
                    <a:moveTo>
                      <a:pt x="173631" y="7056"/>
                    </a:moveTo>
                    <a:cubicBezTo>
                      <a:pt x="96489" y="71483"/>
                      <a:pt x="-78140" y="251198"/>
                      <a:pt x="39693" y="469060"/>
                    </a:cubicBezTo>
                    <a:cubicBezTo>
                      <a:pt x="47322" y="483471"/>
                      <a:pt x="65124" y="488558"/>
                      <a:pt x="79535" y="480928"/>
                    </a:cubicBezTo>
                    <a:cubicBezTo>
                      <a:pt x="297397" y="363096"/>
                      <a:pt x="249925" y="117259"/>
                      <a:pt x="221103" y="20620"/>
                    </a:cubicBezTo>
                    <a:cubicBezTo>
                      <a:pt x="214321" y="275"/>
                      <a:pt x="189738" y="-6507"/>
                      <a:pt x="173631" y="7056"/>
                    </a:cubicBezTo>
                    <a:close/>
                  </a:path>
                </a:pathLst>
              </a:custGeom>
              <a:solidFill>
                <a:srgbClr val="C0B52C"/>
              </a:solidFill>
              <a:ln w="8476" cap="flat">
                <a:noFill/>
                <a:prstDash val="solid"/>
                <a:miter/>
              </a:ln>
            </p:spPr>
            <p:txBody>
              <a:bodyPr rtlCol="0" anchor="ctr"/>
              <a:lstStyle/>
              <a:p>
                <a:endParaRPr lang="en-US"/>
              </a:p>
            </p:txBody>
          </p:sp>
          <p:sp>
            <p:nvSpPr>
              <p:cNvPr id="168" name="Hình tự do: Hình 167">
                <a:extLst>
                  <a:ext uri="{FF2B5EF4-FFF2-40B4-BE49-F238E27FC236}">
                    <a16:creationId xmlns:a16="http://schemas.microsoft.com/office/drawing/2014/main" id="{46230F30-6F7F-4975-96E9-742AF5CDCA32}"/>
                  </a:ext>
                </a:extLst>
              </p:cNvPr>
              <p:cNvSpPr/>
              <p:nvPr/>
            </p:nvSpPr>
            <p:spPr>
              <a:xfrm>
                <a:off x="2074520" y="46836"/>
                <a:ext cx="227891" cy="503117"/>
              </a:xfrm>
              <a:custGeom>
                <a:avLst/>
                <a:gdLst>
                  <a:gd name="connsiteX0" fmla="*/ 88938 w 227891"/>
                  <a:gd name="connsiteY0" fmla="*/ 13351 h 503117"/>
                  <a:gd name="connsiteX1" fmla="*/ 93177 w 227891"/>
                  <a:gd name="connsiteY1" fmla="*/ 494853 h 503117"/>
                  <a:gd name="connsiteX2" fmla="*/ 134715 w 227891"/>
                  <a:gd name="connsiteY2" fmla="*/ 494853 h 503117"/>
                  <a:gd name="connsiteX3" fmla="*/ 138953 w 227891"/>
                  <a:gd name="connsiteY3" fmla="*/ 13351 h 503117"/>
                  <a:gd name="connsiteX4" fmla="*/ 88938 w 227891"/>
                  <a:gd name="connsiteY4" fmla="*/ 13351 h 503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91" h="503117">
                    <a:moveTo>
                      <a:pt x="88938" y="13351"/>
                    </a:moveTo>
                    <a:cubicBezTo>
                      <a:pt x="33837" y="97275"/>
                      <a:pt x="-82300" y="319376"/>
                      <a:pt x="93177" y="494853"/>
                    </a:cubicBezTo>
                    <a:cubicBezTo>
                      <a:pt x="104197" y="505873"/>
                      <a:pt x="122847" y="505873"/>
                      <a:pt x="134715" y="494853"/>
                    </a:cubicBezTo>
                    <a:cubicBezTo>
                      <a:pt x="310191" y="320224"/>
                      <a:pt x="194055" y="97275"/>
                      <a:pt x="138953" y="13351"/>
                    </a:cubicBezTo>
                    <a:cubicBezTo>
                      <a:pt x="126237" y="-4450"/>
                      <a:pt x="100806" y="-4450"/>
                      <a:pt x="88938" y="13351"/>
                    </a:cubicBezTo>
                    <a:close/>
                  </a:path>
                </a:pathLst>
              </a:custGeom>
              <a:solidFill>
                <a:srgbClr val="D9CC31"/>
              </a:solidFill>
              <a:ln w="8476" cap="flat">
                <a:noFill/>
                <a:prstDash val="solid"/>
                <a:miter/>
              </a:ln>
            </p:spPr>
            <p:txBody>
              <a:bodyPr rtlCol="0" anchor="ctr"/>
              <a:lstStyle/>
              <a:p>
                <a:endParaRPr lang="en-US"/>
              </a:p>
            </p:txBody>
          </p:sp>
          <p:sp>
            <p:nvSpPr>
              <p:cNvPr id="169" name="Hình tự do: Hình 168">
                <a:extLst>
                  <a:ext uri="{FF2B5EF4-FFF2-40B4-BE49-F238E27FC236}">
                    <a16:creationId xmlns:a16="http://schemas.microsoft.com/office/drawing/2014/main" id="{9CBBB7AE-A6E4-49DC-ABE3-C904EC1D341B}"/>
                  </a:ext>
                </a:extLst>
              </p:cNvPr>
              <p:cNvSpPr/>
              <p:nvPr/>
            </p:nvSpPr>
            <p:spPr>
              <a:xfrm>
                <a:off x="1797004" y="143552"/>
                <a:ext cx="292827" cy="443241"/>
              </a:xfrm>
              <a:custGeom>
                <a:avLst/>
                <a:gdLst>
                  <a:gd name="connsiteX0" fmla="*/ 1090 w 292827"/>
                  <a:gd name="connsiteY0" fmla="*/ 27685 h 443241"/>
                  <a:gd name="connsiteX1" fmla="*/ 245231 w 292827"/>
                  <a:gd name="connsiteY1" fmla="*/ 442217 h 443241"/>
                  <a:gd name="connsiteX2" fmla="*/ 280835 w 292827"/>
                  <a:gd name="connsiteY2" fmla="*/ 421872 h 443241"/>
                  <a:gd name="connsiteX3" fmla="*/ 43476 w 292827"/>
                  <a:gd name="connsiteY3" fmla="*/ 3102 h 443241"/>
                  <a:gd name="connsiteX4" fmla="*/ 1090 w 292827"/>
                  <a:gd name="connsiteY4" fmla="*/ 27685 h 44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827" h="443241">
                    <a:moveTo>
                      <a:pt x="1090" y="27685"/>
                    </a:moveTo>
                    <a:cubicBezTo>
                      <a:pt x="-4844" y="127716"/>
                      <a:pt x="5328" y="378639"/>
                      <a:pt x="245231" y="442217"/>
                    </a:cubicBezTo>
                    <a:cubicBezTo>
                      <a:pt x="260490" y="446456"/>
                      <a:pt x="276597" y="437131"/>
                      <a:pt x="280835" y="421872"/>
                    </a:cubicBezTo>
                    <a:cubicBezTo>
                      <a:pt x="345261" y="182817"/>
                      <a:pt x="133333" y="48031"/>
                      <a:pt x="43476" y="3102"/>
                    </a:cubicBezTo>
                    <a:cubicBezTo>
                      <a:pt x="24826" y="-6223"/>
                      <a:pt x="1938" y="6493"/>
                      <a:pt x="1090" y="27685"/>
                    </a:cubicBezTo>
                    <a:close/>
                  </a:path>
                </a:pathLst>
              </a:custGeom>
              <a:solidFill>
                <a:srgbClr val="D9CC31"/>
              </a:solidFill>
              <a:ln w="8476" cap="flat">
                <a:noFill/>
                <a:prstDash val="solid"/>
                <a:miter/>
              </a:ln>
            </p:spPr>
            <p:txBody>
              <a:bodyPr rtlCol="0" anchor="ctr"/>
              <a:lstStyle/>
              <a:p>
                <a:endParaRPr lang="en-US"/>
              </a:p>
            </p:txBody>
          </p:sp>
          <p:sp>
            <p:nvSpPr>
              <p:cNvPr id="170" name="Hình tự do: Hình 169">
                <a:extLst>
                  <a:ext uri="{FF2B5EF4-FFF2-40B4-BE49-F238E27FC236}">
                    <a16:creationId xmlns:a16="http://schemas.microsoft.com/office/drawing/2014/main" id="{5B77578A-D9AB-475D-A0F3-902E2C8C8415}"/>
                  </a:ext>
                </a:extLst>
              </p:cNvPr>
              <p:cNvSpPr/>
              <p:nvPr/>
            </p:nvSpPr>
            <p:spPr>
              <a:xfrm>
                <a:off x="1533896" y="406685"/>
                <a:ext cx="443241" cy="292801"/>
              </a:xfrm>
              <a:custGeom>
                <a:avLst/>
                <a:gdLst>
                  <a:gd name="connsiteX0" fmla="*/ 3102 w 443241"/>
                  <a:gd name="connsiteY0" fmla="*/ 43450 h 292801"/>
                  <a:gd name="connsiteX1" fmla="*/ 421872 w 443241"/>
                  <a:gd name="connsiteY1" fmla="*/ 280810 h 292801"/>
                  <a:gd name="connsiteX2" fmla="*/ 442217 w 443241"/>
                  <a:gd name="connsiteY2" fmla="*/ 245206 h 292801"/>
                  <a:gd name="connsiteX3" fmla="*/ 27685 w 443241"/>
                  <a:gd name="connsiteY3" fmla="*/ 1064 h 292801"/>
                  <a:gd name="connsiteX4" fmla="*/ 3102 w 443241"/>
                  <a:gd name="connsiteY4" fmla="*/ 43450 h 292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241" h="292801">
                    <a:moveTo>
                      <a:pt x="3102" y="43450"/>
                    </a:moveTo>
                    <a:cubicBezTo>
                      <a:pt x="48031" y="133307"/>
                      <a:pt x="182817" y="345236"/>
                      <a:pt x="421872" y="280810"/>
                    </a:cubicBezTo>
                    <a:cubicBezTo>
                      <a:pt x="437131" y="276571"/>
                      <a:pt x="446456" y="260464"/>
                      <a:pt x="442217" y="245206"/>
                    </a:cubicBezTo>
                    <a:cubicBezTo>
                      <a:pt x="378639" y="6150"/>
                      <a:pt x="127716" y="-4870"/>
                      <a:pt x="27685" y="1064"/>
                    </a:cubicBezTo>
                    <a:cubicBezTo>
                      <a:pt x="6493" y="1912"/>
                      <a:pt x="-6223" y="24800"/>
                      <a:pt x="3102" y="43450"/>
                    </a:cubicBezTo>
                    <a:close/>
                  </a:path>
                </a:pathLst>
              </a:custGeom>
              <a:solidFill>
                <a:srgbClr val="D9CC31"/>
              </a:solidFill>
              <a:ln w="8476" cap="flat">
                <a:noFill/>
                <a:prstDash val="solid"/>
                <a:miter/>
              </a:ln>
            </p:spPr>
            <p:txBody>
              <a:bodyPr rtlCol="0" anchor="ctr"/>
              <a:lstStyle/>
              <a:p>
                <a:endParaRPr lang="en-US"/>
              </a:p>
            </p:txBody>
          </p:sp>
          <p:sp>
            <p:nvSpPr>
              <p:cNvPr id="171" name="Hình tự do: Hình 170">
                <a:extLst>
                  <a:ext uri="{FF2B5EF4-FFF2-40B4-BE49-F238E27FC236}">
                    <a16:creationId xmlns:a16="http://schemas.microsoft.com/office/drawing/2014/main" id="{C5B1FBAC-7288-4144-A853-19D1CBAE318E}"/>
                  </a:ext>
                </a:extLst>
              </p:cNvPr>
              <p:cNvSpPr/>
              <p:nvPr/>
            </p:nvSpPr>
            <p:spPr>
              <a:xfrm>
                <a:off x="1437180" y="683988"/>
                <a:ext cx="503117" cy="227231"/>
              </a:xfrm>
              <a:custGeom>
                <a:avLst/>
                <a:gdLst>
                  <a:gd name="connsiteX0" fmla="*/ 13351 w 503117"/>
                  <a:gd name="connsiteY0" fmla="*/ 138293 h 227231"/>
                  <a:gd name="connsiteX1" fmla="*/ 494853 w 503117"/>
                  <a:gd name="connsiteY1" fmla="*/ 134055 h 227231"/>
                  <a:gd name="connsiteX2" fmla="*/ 494853 w 503117"/>
                  <a:gd name="connsiteY2" fmla="*/ 92517 h 227231"/>
                  <a:gd name="connsiteX3" fmla="*/ 13351 w 503117"/>
                  <a:gd name="connsiteY3" fmla="*/ 89126 h 227231"/>
                  <a:gd name="connsiteX4" fmla="*/ 13351 w 503117"/>
                  <a:gd name="connsiteY4" fmla="*/ 138293 h 227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117" h="227231">
                    <a:moveTo>
                      <a:pt x="13351" y="138293"/>
                    </a:moveTo>
                    <a:cubicBezTo>
                      <a:pt x="97275" y="193395"/>
                      <a:pt x="319376" y="309531"/>
                      <a:pt x="494853" y="134055"/>
                    </a:cubicBezTo>
                    <a:cubicBezTo>
                      <a:pt x="505873" y="123034"/>
                      <a:pt x="505873" y="104385"/>
                      <a:pt x="494853" y="92517"/>
                    </a:cubicBezTo>
                    <a:cubicBezTo>
                      <a:pt x="319376" y="-82112"/>
                      <a:pt x="97275" y="34025"/>
                      <a:pt x="13351" y="89126"/>
                    </a:cubicBezTo>
                    <a:cubicBezTo>
                      <a:pt x="-4450" y="100994"/>
                      <a:pt x="-4450" y="126425"/>
                      <a:pt x="13351" y="138293"/>
                    </a:cubicBezTo>
                    <a:close/>
                  </a:path>
                </a:pathLst>
              </a:custGeom>
              <a:solidFill>
                <a:srgbClr val="D9CC31"/>
              </a:solidFill>
              <a:ln w="8476" cap="flat">
                <a:noFill/>
                <a:prstDash val="solid"/>
                <a:miter/>
              </a:ln>
            </p:spPr>
            <p:txBody>
              <a:bodyPr rtlCol="0" anchor="ctr"/>
              <a:lstStyle/>
              <a:p>
                <a:endParaRPr lang="en-US"/>
              </a:p>
            </p:txBody>
          </p:sp>
          <p:sp>
            <p:nvSpPr>
              <p:cNvPr id="172" name="Hình tự do: Hình 171">
                <a:extLst>
                  <a:ext uri="{FF2B5EF4-FFF2-40B4-BE49-F238E27FC236}">
                    <a16:creationId xmlns:a16="http://schemas.microsoft.com/office/drawing/2014/main" id="{A80C6A4E-97D3-47BF-A51F-143F81C4368B}"/>
                  </a:ext>
                </a:extLst>
              </p:cNvPr>
              <p:cNvSpPr/>
              <p:nvPr/>
            </p:nvSpPr>
            <p:spPr>
              <a:xfrm>
                <a:off x="1533896" y="895908"/>
                <a:ext cx="443241" cy="292827"/>
              </a:xfrm>
              <a:custGeom>
                <a:avLst/>
                <a:gdLst>
                  <a:gd name="connsiteX0" fmla="*/ 27685 w 443241"/>
                  <a:gd name="connsiteY0" fmla="*/ 291737 h 292827"/>
                  <a:gd name="connsiteX1" fmla="*/ 442217 w 443241"/>
                  <a:gd name="connsiteY1" fmla="*/ 47596 h 292827"/>
                  <a:gd name="connsiteX2" fmla="*/ 421872 w 443241"/>
                  <a:gd name="connsiteY2" fmla="*/ 11992 h 292827"/>
                  <a:gd name="connsiteX3" fmla="*/ 3102 w 443241"/>
                  <a:gd name="connsiteY3" fmla="*/ 249352 h 292827"/>
                  <a:gd name="connsiteX4" fmla="*/ 27685 w 443241"/>
                  <a:gd name="connsiteY4" fmla="*/ 291737 h 292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241" h="292827">
                    <a:moveTo>
                      <a:pt x="27685" y="291737"/>
                    </a:moveTo>
                    <a:cubicBezTo>
                      <a:pt x="127716" y="297671"/>
                      <a:pt x="378639" y="287499"/>
                      <a:pt x="442217" y="47596"/>
                    </a:cubicBezTo>
                    <a:cubicBezTo>
                      <a:pt x="446456" y="32337"/>
                      <a:pt x="437131" y="16231"/>
                      <a:pt x="421872" y="11992"/>
                    </a:cubicBezTo>
                    <a:cubicBezTo>
                      <a:pt x="182817" y="-52434"/>
                      <a:pt x="48031" y="159494"/>
                      <a:pt x="3102" y="249352"/>
                    </a:cubicBezTo>
                    <a:cubicBezTo>
                      <a:pt x="-6223" y="268849"/>
                      <a:pt x="6493" y="290890"/>
                      <a:pt x="27685" y="291737"/>
                    </a:cubicBezTo>
                    <a:close/>
                  </a:path>
                </a:pathLst>
              </a:custGeom>
              <a:solidFill>
                <a:srgbClr val="D9CC31"/>
              </a:solidFill>
              <a:ln w="8476" cap="flat">
                <a:noFill/>
                <a:prstDash val="solid"/>
                <a:miter/>
              </a:ln>
            </p:spPr>
            <p:txBody>
              <a:bodyPr rtlCol="0" anchor="ctr"/>
              <a:lstStyle/>
              <a:p>
                <a:endParaRPr lang="en-US"/>
              </a:p>
            </p:txBody>
          </p:sp>
          <p:sp>
            <p:nvSpPr>
              <p:cNvPr id="173" name="Hình tự do: Hình 172">
                <a:extLst>
                  <a:ext uri="{FF2B5EF4-FFF2-40B4-BE49-F238E27FC236}">
                    <a16:creationId xmlns:a16="http://schemas.microsoft.com/office/drawing/2014/main" id="{291CEED9-4AA2-4231-9F3F-C92A47E17132}"/>
                  </a:ext>
                </a:extLst>
              </p:cNvPr>
              <p:cNvSpPr/>
              <p:nvPr/>
            </p:nvSpPr>
            <p:spPr>
              <a:xfrm>
                <a:off x="1797004" y="1008601"/>
                <a:ext cx="292827" cy="443241"/>
              </a:xfrm>
              <a:custGeom>
                <a:avLst/>
                <a:gdLst>
                  <a:gd name="connsiteX0" fmla="*/ 43476 w 292827"/>
                  <a:gd name="connsiteY0" fmla="*/ 440140 h 443241"/>
                  <a:gd name="connsiteX1" fmla="*/ 280835 w 292827"/>
                  <a:gd name="connsiteY1" fmla="*/ 21370 h 443241"/>
                  <a:gd name="connsiteX2" fmla="*/ 245231 w 292827"/>
                  <a:gd name="connsiteY2" fmla="*/ 1025 h 443241"/>
                  <a:gd name="connsiteX3" fmla="*/ 1090 w 292827"/>
                  <a:gd name="connsiteY3" fmla="*/ 415556 h 443241"/>
                  <a:gd name="connsiteX4" fmla="*/ 43476 w 292827"/>
                  <a:gd name="connsiteY4" fmla="*/ 440140 h 44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827" h="443241">
                    <a:moveTo>
                      <a:pt x="43476" y="440140"/>
                    </a:moveTo>
                    <a:cubicBezTo>
                      <a:pt x="133333" y="395211"/>
                      <a:pt x="345261" y="260425"/>
                      <a:pt x="280835" y="21370"/>
                    </a:cubicBezTo>
                    <a:cubicBezTo>
                      <a:pt x="276597" y="6111"/>
                      <a:pt x="260490" y="-3214"/>
                      <a:pt x="245231" y="1025"/>
                    </a:cubicBezTo>
                    <a:cubicBezTo>
                      <a:pt x="5328" y="64603"/>
                      <a:pt x="-4844" y="315526"/>
                      <a:pt x="1090" y="415556"/>
                    </a:cubicBezTo>
                    <a:cubicBezTo>
                      <a:pt x="1938" y="436749"/>
                      <a:pt x="24826" y="449465"/>
                      <a:pt x="43476" y="440140"/>
                    </a:cubicBezTo>
                    <a:close/>
                  </a:path>
                </a:pathLst>
              </a:custGeom>
              <a:solidFill>
                <a:srgbClr val="D9CC31"/>
              </a:solidFill>
              <a:ln w="8476" cap="flat">
                <a:noFill/>
                <a:prstDash val="solid"/>
                <a:miter/>
              </a:ln>
            </p:spPr>
            <p:txBody>
              <a:bodyPr rtlCol="0" anchor="ctr"/>
              <a:lstStyle/>
              <a:p>
                <a:endParaRPr lang="en-US"/>
              </a:p>
            </p:txBody>
          </p:sp>
          <p:sp>
            <p:nvSpPr>
              <p:cNvPr id="174" name="Hình tự do: Hình 173">
                <a:extLst>
                  <a:ext uri="{FF2B5EF4-FFF2-40B4-BE49-F238E27FC236}">
                    <a16:creationId xmlns:a16="http://schemas.microsoft.com/office/drawing/2014/main" id="{045DDF76-DD1E-43AA-AD0B-10C55748EB44}"/>
                  </a:ext>
                </a:extLst>
              </p:cNvPr>
              <p:cNvSpPr/>
              <p:nvPr/>
            </p:nvSpPr>
            <p:spPr>
              <a:xfrm>
                <a:off x="2073672" y="1045442"/>
                <a:ext cx="227891" cy="503117"/>
              </a:xfrm>
              <a:custGeom>
                <a:avLst/>
                <a:gdLst>
                  <a:gd name="connsiteX0" fmla="*/ 138953 w 227891"/>
                  <a:gd name="connsiteY0" fmla="*/ 489766 h 503117"/>
                  <a:gd name="connsiteX1" fmla="*/ 134715 w 227891"/>
                  <a:gd name="connsiteY1" fmla="*/ 8265 h 503117"/>
                  <a:gd name="connsiteX2" fmla="*/ 93177 w 227891"/>
                  <a:gd name="connsiteY2" fmla="*/ 8265 h 503117"/>
                  <a:gd name="connsiteX3" fmla="*/ 88938 w 227891"/>
                  <a:gd name="connsiteY3" fmla="*/ 489766 h 503117"/>
                  <a:gd name="connsiteX4" fmla="*/ 138953 w 227891"/>
                  <a:gd name="connsiteY4" fmla="*/ 489766 h 503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91" h="503117">
                    <a:moveTo>
                      <a:pt x="138953" y="489766"/>
                    </a:moveTo>
                    <a:cubicBezTo>
                      <a:pt x="194054" y="405843"/>
                      <a:pt x="310191" y="183742"/>
                      <a:pt x="134715" y="8265"/>
                    </a:cubicBezTo>
                    <a:cubicBezTo>
                      <a:pt x="123694" y="-2755"/>
                      <a:pt x="105045" y="-2755"/>
                      <a:pt x="93177" y="8265"/>
                    </a:cubicBezTo>
                    <a:cubicBezTo>
                      <a:pt x="-82300" y="182894"/>
                      <a:pt x="33837" y="405843"/>
                      <a:pt x="88938" y="489766"/>
                    </a:cubicBezTo>
                    <a:cubicBezTo>
                      <a:pt x="101654" y="507568"/>
                      <a:pt x="127085" y="507568"/>
                      <a:pt x="138953" y="489766"/>
                    </a:cubicBezTo>
                    <a:close/>
                  </a:path>
                </a:pathLst>
              </a:custGeom>
              <a:solidFill>
                <a:srgbClr val="D9CC31"/>
              </a:solidFill>
              <a:ln w="8476" cap="flat">
                <a:noFill/>
                <a:prstDash val="solid"/>
                <a:miter/>
              </a:ln>
            </p:spPr>
            <p:txBody>
              <a:bodyPr rtlCol="0" anchor="ctr"/>
              <a:lstStyle/>
              <a:p>
                <a:endParaRPr lang="en-US"/>
              </a:p>
            </p:txBody>
          </p:sp>
          <p:sp>
            <p:nvSpPr>
              <p:cNvPr id="175" name="Hình tự do: Hình 174">
                <a:extLst>
                  <a:ext uri="{FF2B5EF4-FFF2-40B4-BE49-F238E27FC236}">
                    <a16:creationId xmlns:a16="http://schemas.microsoft.com/office/drawing/2014/main" id="{FB5C5168-C238-4EAF-9ED6-507B0E4DD1DC}"/>
                  </a:ext>
                </a:extLst>
              </p:cNvPr>
              <p:cNvSpPr/>
              <p:nvPr/>
            </p:nvSpPr>
            <p:spPr>
              <a:xfrm>
                <a:off x="2286252" y="1008601"/>
                <a:ext cx="292827" cy="443241"/>
              </a:xfrm>
              <a:custGeom>
                <a:avLst/>
                <a:gdLst>
                  <a:gd name="connsiteX0" fmla="*/ 291737 w 292827"/>
                  <a:gd name="connsiteY0" fmla="*/ 415556 h 443241"/>
                  <a:gd name="connsiteX1" fmla="*/ 47596 w 292827"/>
                  <a:gd name="connsiteY1" fmla="*/ 1025 h 443241"/>
                  <a:gd name="connsiteX2" fmla="*/ 11992 w 292827"/>
                  <a:gd name="connsiteY2" fmla="*/ 21370 h 443241"/>
                  <a:gd name="connsiteX3" fmla="*/ 249352 w 292827"/>
                  <a:gd name="connsiteY3" fmla="*/ 440140 h 443241"/>
                  <a:gd name="connsiteX4" fmla="*/ 291737 w 292827"/>
                  <a:gd name="connsiteY4" fmla="*/ 415556 h 44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827" h="443241">
                    <a:moveTo>
                      <a:pt x="291737" y="415556"/>
                    </a:moveTo>
                    <a:cubicBezTo>
                      <a:pt x="297671" y="315526"/>
                      <a:pt x="287499" y="64603"/>
                      <a:pt x="47596" y="1025"/>
                    </a:cubicBezTo>
                    <a:cubicBezTo>
                      <a:pt x="32337" y="-3214"/>
                      <a:pt x="16231" y="6111"/>
                      <a:pt x="11992" y="21370"/>
                    </a:cubicBezTo>
                    <a:cubicBezTo>
                      <a:pt x="-52434" y="260425"/>
                      <a:pt x="159494" y="395211"/>
                      <a:pt x="249352" y="440140"/>
                    </a:cubicBezTo>
                    <a:cubicBezTo>
                      <a:pt x="268849" y="449465"/>
                      <a:pt x="290890" y="436749"/>
                      <a:pt x="291737" y="415556"/>
                    </a:cubicBezTo>
                    <a:close/>
                  </a:path>
                </a:pathLst>
              </a:custGeom>
              <a:solidFill>
                <a:srgbClr val="D9CC31"/>
              </a:solidFill>
              <a:ln w="8476" cap="flat">
                <a:noFill/>
                <a:prstDash val="solid"/>
                <a:miter/>
              </a:ln>
            </p:spPr>
            <p:txBody>
              <a:bodyPr rtlCol="0" anchor="ctr"/>
              <a:lstStyle/>
              <a:p>
                <a:endParaRPr lang="en-US"/>
              </a:p>
            </p:txBody>
          </p:sp>
          <p:sp>
            <p:nvSpPr>
              <p:cNvPr id="176" name="Hình tự do: Hình 175">
                <a:extLst>
                  <a:ext uri="{FF2B5EF4-FFF2-40B4-BE49-F238E27FC236}">
                    <a16:creationId xmlns:a16="http://schemas.microsoft.com/office/drawing/2014/main" id="{6BD7606E-DDF1-40AE-9537-97AEE0028687}"/>
                  </a:ext>
                </a:extLst>
              </p:cNvPr>
              <p:cNvSpPr/>
              <p:nvPr/>
            </p:nvSpPr>
            <p:spPr>
              <a:xfrm>
                <a:off x="2398945" y="895908"/>
                <a:ext cx="443588" cy="292801"/>
              </a:xfrm>
              <a:custGeom>
                <a:avLst/>
                <a:gdLst>
                  <a:gd name="connsiteX0" fmla="*/ 440140 w 443588"/>
                  <a:gd name="connsiteY0" fmla="*/ 249352 h 292801"/>
                  <a:gd name="connsiteX1" fmla="*/ 21370 w 443588"/>
                  <a:gd name="connsiteY1" fmla="*/ 11992 h 292801"/>
                  <a:gd name="connsiteX2" fmla="*/ 1025 w 443588"/>
                  <a:gd name="connsiteY2" fmla="*/ 47596 h 292801"/>
                  <a:gd name="connsiteX3" fmla="*/ 415556 w 443588"/>
                  <a:gd name="connsiteY3" fmla="*/ 291737 h 292801"/>
                  <a:gd name="connsiteX4" fmla="*/ 440140 w 443588"/>
                  <a:gd name="connsiteY4" fmla="*/ 249352 h 292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588" h="292801">
                    <a:moveTo>
                      <a:pt x="440140" y="249352"/>
                    </a:moveTo>
                    <a:cubicBezTo>
                      <a:pt x="395211" y="159494"/>
                      <a:pt x="260425" y="-52434"/>
                      <a:pt x="21370" y="11992"/>
                    </a:cubicBezTo>
                    <a:cubicBezTo>
                      <a:pt x="6111" y="16231"/>
                      <a:pt x="-3214" y="32337"/>
                      <a:pt x="1025" y="47596"/>
                    </a:cubicBezTo>
                    <a:cubicBezTo>
                      <a:pt x="64603" y="286651"/>
                      <a:pt x="315526" y="297671"/>
                      <a:pt x="415556" y="291737"/>
                    </a:cubicBezTo>
                    <a:cubicBezTo>
                      <a:pt x="436749" y="290890"/>
                      <a:pt x="450313" y="268849"/>
                      <a:pt x="440140" y="249352"/>
                    </a:cubicBezTo>
                    <a:close/>
                  </a:path>
                </a:pathLst>
              </a:custGeom>
              <a:solidFill>
                <a:srgbClr val="D9CC31"/>
              </a:solidFill>
              <a:ln w="8476" cap="flat">
                <a:noFill/>
                <a:prstDash val="solid"/>
                <a:miter/>
              </a:ln>
            </p:spPr>
            <p:txBody>
              <a:bodyPr rtlCol="0" anchor="ctr"/>
              <a:lstStyle/>
              <a:p>
                <a:endParaRPr lang="en-US"/>
              </a:p>
            </p:txBody>
          </p:sp>
          <p:sp>
            <p:nvSpPr>
              <p:cNvPr id="177" name="Hình tự do: Hình 176">
                <a:extLst>
                  <a:ext uri="{FF2B5EF4-FFF2-40B4-BE49-F238E27FC236}">
                    <a16:creationId xmlns:a16="http://schemas.microsoft.com/office/drawing/2014/main" id="{84FEB3E0-2107-433E-A348-D4B77FB88E0B}"/>
                  </a:ext>
                </a:extLst>
              </p:cNvPr>
              <p:cNvSpPr/>
              <p:nvPr/>
            </p:nvSpPr>
            <p:spPr>
              <a:xfrm>
                <a:off x="2436633" y="684176"/>
                <a:ext cx="502482" cy="227891"/>
              </a:xfrm>
              <a:custGeom>
                <a:avLst/>
                <a:gdLst>
                  <a:gd name="connsiteX0" fmla="*/ 489766 w 502482"/>
                  <a:gd name="connsiteY0" fmla="*/ 88938 h 227891"/>
                  <a:gd name="connsiteX1" fmla="*/ 8265 w 502482"/>
                  <a:gd name="connsiteY1" fmla="*/ 93177 h 227891"/>
                  <a:gd name="connsiteX2" fmla="*/ 8265 w 502482"/>
                  <a:gd name="connsiteY2" fmla="*/ 134715 h 227891"/>
                  <a:gd name="connsiteX3" fmla="*/ 489766 w 502482"/>
                  <a:gd name="connsiteY3" fmla="*/ 138953 h 227891"/>
                  <a:gd name="connsiteX4" fmla="*/ 489766 w 502482"/>
                  <a:gd name="connsiteY4" fmla="*/ 88938 h 227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482" h="227891">
                    <a:moveTo>
                      <a:pt x="489766" y="88938"/>
                    </a:moveTo>
                    <a:cubicBezTo>
                      <a:pt x="405843" y="33837"/>
                      <a:pt x="183742" y="-82300"/>
                      <a:pt x="8265" y="93177"/>
                    </a:cubicBezTo>
                    <a:cubicBezTo>
                      <a:pt x="-2755" y="104197"/>
                      <a:pt x="-2755" y="122847"/>
                      <a:pt x="8265" y="134715"/>
                    </a:cubicBezTo>
                    <a:cubicBezTo>
                      <a:pt x="182894" y="310191"/>
                      <a:pt x="405843" y="194055"/>
                      <a:pt x="489766" y="138953"/>
                    </a:cubicBezTo>
                    <a:cubicBezTo>
                      <a:pt x="506721" y="126237"/>
                      <a:pt x="506721" y="100806"/>
                      <a:pt x="489766" y="88938"/>
                    </a:cubicBezTo>
                    <a:close/>
                  </a:path>
                </a:pathLst>
              </a:custGeom>
              <a:solidFill>
                <a:srgbClr val="D9CC31"/>
              </a:solidFill>
              <a:ln w="8476" cap="flat">
                <a:noFill/>
                <a:prstDash val="solid"/>
                <a:miter/>
              </a:ln>
            </p:spPr>
            <p:txBody>
              <a:bodyPr rtlCol="0" anchor="ctr"/>
              <a:lstStyle/>
              <a:p>
                <a:endParaRPr lang="en-US"/>
              </a:p>
            </p:txBody>
          </p:sp>
          <p:sp>
            <p:nvSpPr>
              <p:cNvPr id="178" name="Hình tự do: Hình 177">
                <a:extLst>
                  <a:ext uri="{FF2B5EF4-FFF2-40B4-BE49-F238E27FC236}">
                    <a16:creationId xmlns:a16="http://schemas.microsoft.com/office/drawing/2014/main" id="{54CD3540-28E7-4BCB-A1DB-72E639089A23}"/>
                  </a:ext>
                </a:extLst>
              </p:cNvPr>
              <p:cNvSpPr/>
              <p:nvPr/>
            </p:nvSpPr>
            <p:spPr>
              <a:xfrm>
                <a:off x="2398945" y="406660"/>
                <a:ext cx="443588" cy="292827"/>
              </a:xfrm>
              <a:custGeom>
                <a:avLst/>
                <a:gdLst>
                  <a:gd name="connsiteX0" fmla="*/ 415556 w 443588"/>
                  <a:gd name="connsiteY0" fmla="*/ 1090 h 292827"/>
                  <a:gd name="connsiteX1" fmla="*/ 1025 w 443588"/>
                  <a:gd name="connsiteY1" fmla="*/ 245231 h 292827"/>
                  <a:gd name="connsiteX2" fmla="*/ 21370 w 443588"/>
                  <a:gd name="connsiteY2" fmla="*/ 280835 h 292827"/>
                  <a:gd name="connsiteX3" fmla="*/ 440140 w 443588"/>
                  <a:gd name="connsiteY3" fmla="*/ 43476 h 292827"/>
                  <a:gd name="connsiteX4" fmla="*/ 415556 w 443588"/>
                  <a:gd name="connsiteY4" fmla="*/ 1090 h 292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588" h="292827">
                    <a:moveTo>
                      <a:pt x="415556" y="1090"/>
                    </a:moveTo>
                    <a:cubicBezTo>
                      <a:pt x="315526" y="-4844"/>
                      <a:pt x="64603" y="5328"/>
                      <a:pt x="1025" y="245231"/>
                    </a:cubicBezTo>
                    <a:cubicBezTo>
                      <a:pt x="-3214" y="260490"/>
                      <a:pt x="6111" y="276597"/>
                      <a:pt x="21370" y="280835"/>
                    </a:cubicBezTo>
                    <a:cubicBezTo>
                      <a:pt x="260425" y="345262"/>
                      <a:pt x="395211" y="133333"/>
                      <a:pt x="440140" y="43476"/>
                    </a:cubicBezTo>
                    <a:cubicBezTo>
                      <a:pt x="450313" y="24826"/>
                      <a:pt x="436749" y="1938"/>
                      <a:pt x="415556" y="1090"/>
                    </a:cubicBezTo>
                    <a:close/>
                  </a:path>
                </a:pathLst>
              </a:custGeom>
              <a:solidFill>
                <a:srgbClr val="D9CC31"/>
              </a:solidFill>
              <a:ln w="8476" cap="flat">
                <a:noFill/>
                <a:prstDash val="solid"/>
                <a:miter/>
              </a:ln>
            </p:spPr>
            <p:txBody>
              <a:bodyPr rtlCol="0" anchor="ctr"/>
              <a:lstStyle/>
              <a:p>
                <a:endParaRPr lang="en-US"/>
              </a:p>
            </p:txBody>
          </p:sp>
          <p:sp>
            <p:nvSpPr>
              <p:cNvPr id="179" name="Hình tự do: Hình 178">
                <a:extLst>
                  <a:ext uri="{FF2B5EF4-FFF2-40B4-BE49-F238E27FC236}">
                    <a16:creationId xmlns:a16="http://schemas.microsoft.com/office/drawing/2014/main" id="{661ED9FE-C393-47D5-87C7-1A0DB7FEB325}"/>
                  </a:ext>
                </a:extLst>
              </p:cNvPr>
              <p:cNvSpPr/>
              <p:nvPr/>
            </p:nvSpPr>
            <p:spPr>
              <a:xfrm>
                <a:off x="2286252" y="143552"/>
                <a:ext cx="292801" cy="443241"/>
              </a:xfrm>
              <a:custGeom>
                <a:avLst/>
                <a:gdLst>
                  <a:gd name="connsiteX0" fmla="*/ 249352 w 292801"/>
                  <a:gd name="connsiteY0" fmla="*/ 3102 h 443241"/>
                  <a:gd name="connsiteX1" fmla="*/ 11992 w 292801"/>
                  <a:gd name="connsiteY1" fmla="*/ 421872 h 443241"/>
                  <a:gd name="connsiteX2" fmla="*/ 47596 w 292801"/>
                  <a:gd name="connsiteY2" fmla="*/ 442217 h 443241"/>
                  <a:gd name="connsiteX3" fmla="*/ 291737 w 292801"/>
                  <a:gd name="connsiteY3" fmla="*/ 27685 h 443241"/>
                  <a:gd name="connsiteX4" fmla="*/ 249352 w 292801"/>
                  <a:gd name="connsiteY4" fmla="*/ 3102 h 44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801" h="443241">
                    <a:moveTo>
                      <a:pt x="249352" y="3102"/>
                    </a:moveTo>
                    <a:cubicBezTo>
                      <a:pt x="159494" y="48031"/>
                      <a:pt x="-52434" y="182817"/>
                      <a:pt x="11992" y="421872"/>
                    </a:cubicBezTo>
                    <a:cubicBezTo>
                      <a:pt x="16231" y="437131"/>
                      <a:pt x="32337" y="446456"/>
                      <a:pt x="47596" y="442217"/>
                    </a:cubicBezTo>
                    <a:cubicBezTo>
                      <a:pt x="286651" y="378639"/>
                      <a:pt x="297671" y="127716"/>
                      <a:pt x="291737" y="27685"/>
                    </a:cubicBezTo>
                    <a:cubicBezTo>
                      <a:pt x="290890" y="6493"/>
                      <a:pt x="268849" y="-6223"/>
                      <a:pt x="249352" y="3102"/>
                    </a:cubicBezTo>
                    <a:close/>
                  </a:path>
                </a:pathLst>
              </a:custGeom>
              <a:solidFill>
                <a:srgbClr val="D9CC31"/>
              </a:solidFill>
              <a:ln w="8476" cap="flat">
                <a:noFill/>
                <a:prstDash val="solid"/>
                <a:miter/>
              </a:ln>
            </p:spPr>
            <p:txBody>
              <a:bodyPr rtlCol="0" anchor="ctr"/>
              <a:lstStyle/>
              <a:p>
                <a:endParaRPr lang="en-US"/>
              </a:p>
            </p:txBody>
          </p:sp>
          <p:sp>
            <p:nvSpPr>
              <p:cNvPr id="180" name="Hình tự do: Hình 179">
                <a:extLst>
                  <a:ext uri="{FF2B5EF4-FFF2-40B4-BE49-F238E27FC236}">
                    <a16:creationId xmlns:a16="http://schemas.microsoft.com/office/drawing/2014/main" id="{FFC8ED9A-F032-45AB-ABB3-986E6315514F}"/>
                  </a:ext>
                </a:extLst>
              </p:cNvPr>
              <p:cNvSpPr/>
              <p:nvPr/>
            </p:nvSpPr>
            <p:spPr>
              <a:xfrm>
                <a:off x="1797246" y="406902"/>
                <a:ext cx="781591" cy="781591"/>
              </a:xfrm>
              <a:custGeom>
                <a:avLst/>
                <a:gdLst>
                  <a:gd name="connsiteX0" fmla="*/ 781592 w 781591"/>
                  <a:gd name="connsiteY0" fmla="*/ 390796 h 781591"/>
                  <a:gd name="connsiteX1" fmla="*/ 390796 w 781591"/>
                  <a:gd name="connsiteY1" fmla="*/ 781592 h 781591"/>
                  <a:gd name="connsiteX2" fmla="*/ 0 w 781591"/>
                  <a:gd name="connsiteY2" fmla="*/ 390796 h 781591"/>
                  <a:gd name="connsiteX3" fmla="*/ 390796 w 781591"/>
                  <a:gd name="connsiteY3" fmla="*/ 0 h 781591"/>
                  <a:gd name="connsiteX4" fmla="*/ 781592 w 781591"/>
                  <a:gd name="connsiteY4" fmla="*/ 390796 h 78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591" h="781591">
                    <a:moveTo>
                      <a:pt x="781592" y="390796"/>
                    </a:moveTo>
                    <a:cubicBezTo>
                      <a:pt x="781592" y="606626"/>
                      <a:pt x="606626" y="781592"/>
                      <a:pt x="390796" y="781592"/>
                    </a:cubicBezTo>
                    <a:cubicBezTo>
                      <a:pt x="174965" y="781592"/>
                      <a:pt x="0" y="606626"/>
                      <a:pt x="0" y="390796"/>
                    </a:cubicBezTo>
                    <a:cubicBezTo>
                      <a:pt x="0" y="174965"/>
                      <a:pt x="174965" y="0"/>
                      <a:pt x="390796" y="0"/>
                    </a:cubicBezTo>
                    <a:cubicBezTo>
                      <a:pt x="606626" y="0"/>
                      <a:pt x="781592" y="174965"/>
                      <a:pt x="781592" y="390796"/>
                    </a:cubicBezTo>
                    <a:close/>
                  </a:path>
                </a:pathLst>
              </a:custGeom>
              <a:solidFill>
                <a:srgbClr val="BB8720"/>
              </a:solidFill>
              <a:ln w="8476" cap="flat">
                <a:noFill/>
                <a:prstDash val="solid"/>
                <a:miter/>
              </a:ln>
            </p:spPr>
            <p:txBody>
              <a:bodyPr rtlCol="0" anchor="ctr"/>
              <a:lstStyle/>
              <a:p>
                <a:endParaRPr lang="en-US"/>
              </a:p>
            </p:txBody>
          </p:sp>
          <p:sp>
            <p:nvSpPr>
              <p:cNvPr id="181" name="Hình tự do: Hình 180">
                <a:extLst>
                  <a:ext uri="{FF2B5EF4-FFF2-40B4-BE49-F238E27FC236}">
                    <a16:creationId xmlns:a16="http://schemas.microsoft.com/office/drawing/2014/main" id="{56F5C5EF-C049-4CC6-B2B1-22E46EFC1E0A}"/>
                  </a:ext>
                </a:extLst>
              </p:cNvPr>
              <p:cNvSpPr/>
              <p:nvPr/>
            </p:nvSpPr>
            <p:spPr>
              <a:xfrm>
                <a:off x="1991372" y="601028"/>
                <a:ext cx="393338" cy="393338"/>
              </a:xfrm>
              <a:custGeom>
                <a:avLst/>
                <a:gdLst>
                  <a:gd name="connsiteX0" fmla="*/ 393339 w 393338"/>
                  <a:gd name="connsiteY0" fmla="*/ 196669 h 393338"/>
                  <a:gd name="connsiteX1" fmla="*/ 196669 w 393338"/>
                  <a:gd name="connsiteY1" fmla="*/ 393339 h 393338"/>
                  <a:gd name="connsiteX2" fmla="*/ 0 w 393338"/>
                  <a:gd name="connsiteY2" fmla="*/ 196669 h 393338"/>
                  <a:gd name="connsiteX3" fmla="*/ 196669 w 393338"/>
                  <a:gd name="connsiteY3" fmla="*/ 0 h 393338"/>
                  <a:gd name="connsiteX4" fmla="*/ 393339 w 393338"/>
                  <a:gd name="connsiteY4" fmla="*/ 196669 h 393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338" h="393338">
                    <a:moveTo>
                      <a:pt x="393339" y="196669"/>
                    </a:moveTo>
                    <a:cubicBezTo>
                      <a:pt x="393339" y="305287"/>
                      <a:pt x="305287" y="393339"/>
                      <a:pt x="196669" y="393339"/>
                    </a:cubicBezTo>
                    <a:cubicBezTo>
                      <a:pt x="88052" y="393339"/>
                      <a:pt x="0" y="305287"/>
                      <a:pt x="0" y="196669"/>
                    </a:cubicBezTo>
                    <a:cubicBezTo>
                      <a:pt x="0" y="88052"/>
                      <a:pt x="88052" y="0"/>
                      <a:pt x="196669" y="0"/>
                    </a:cubicBezTo>
                    <a:cubicBezTo>
                      <a:pt x="305287" y="0"/>
                      <a:pt x="393339" y="88052"/>
                      <a:pt x="393339" y="196669"/>
                    </a:cubicBezTo>
                    <a:close/>
                  </a:path>
                </a:pathLst>
              </a:custGeom>
              <a:solidFill>
                <a:srgbClr val="9F741B"/>
              </a:solidFill>
              <a:ln w="8476" cap="flat">
                <a:noFill/>
                <a:prstDash val="solid"/>
                <a:miter/>
              </a:ln>
            </p:spPr>
            <p:txBody>
              <a:bodyPr rtlCol="0" anchor="ctr"/>
              <a:lstStyle/>
              <a:p>
                <a:endParaRPr lang="en-US"/>
              </a:p>
            </p:txBody>
          </p:sp>
          <p:sp>
            <p:nvSpPr>
              <p:cNvPr id="182" name="Hình tự do: Hình 181">
                <a:extLst>
                  <a:ext uri="{FF2B5EF4-FFF2-40B4-BE49-F238E27FC236}">
                    <a16:creationId xmlns:a16="http://schemas.microsoft.com/office/drawing/2014/main" id="{37E2D49C-B0EE-4CCE-8F2D-F775B193AB7F}"/>
                  </a:ext>
                </a:extLst>
              </p:cNvPr>
              <p:cNvSpPr/>
              <p:nvPr/>
            </p:nvSpPr>
            <p:spPr>
              <a:xfrm>
                <a:off x="2089707" y="699363"/>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183" name="Hình tự do: Hình 182">
                <a:extLst>
                  <a:ext uri="{FF2B5EF4-FFF2-40B4-BE49-F238E27FC236}">
                    <a16:creationId xmlns:a16="http://schemas.microsoft.com/office/drawing/2014/main" id="{F1248FC1-97C2-4320-A8A0-939DF691977B}"/>
                  </a:ext>
                </a:extLst>
              </p:cNvPr>
              <p:cNvSpPr/>
              <p:nvPr/>
            </p:nvSpPr>
            <p:spPr>
              <a:xfrm>
                <a:off x="2177021" y="673084"/>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184" name="Hình tự do: Hình 183">
                <a:extLst>
                  <a:ext uri="{FF2B5EF4-FFF2-40B4-BE49-F238E27FC236}">
                    <a16:creationId xmlns:a16="http://schemas.microsoft.com/office/drawing/2014/main" id="{A2F81CA0-EE85-4365-9BDF-DD9658FAAC55}"/>
                  </a:ext>
                </a:extLst>
              </p:cNvPr>
              <p:cNvSpPr/>
              <p:nvPr/>
            </p:nvSpPr>
            <p:spPr>
              <a:xfrm>
                <a:off x="2319437" y="796002"/>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185" name="Hình tự do: Hình 184">
                <a:extLst>
                  <a:ext uri="{FF2B5EF4-FFF2-40B4-BE49-F238E27FC236}">
                    <a16:creationId xmlns:a16="http://schemas.microsoft.com/office/drawing/2014/main" id="{4E0F9A6F-1176-43BC-B805-EC920F8BB364}"/>
                  </a:ext>
                </a:extLst>
              </p:cNvPr>
              <p:cNvSpPr/>
              <p:nvPr/>
            </p:nvSpPr>
            <p:spPr>
              <a:xfrm>
                <a:off x="2330457" y="730728"/>
                <a:ext cx="22040" cy="22040"/>
              </a:xfrm>
              <a:custGeom>
                <a:avLst/>
                <a:gdLst>
                  <a:gd name="connsiteX0" fmla="*/ 22040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0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0" y="11020"/>
                    </a:moveTo>
                    <a:cubicBezTo>
                      <a:pt x="22040" y="17107"/>
                      <a:pt x="17107" y="22041"/>
                      <a:pt x="11020" y="22041"/>
                    </a:cubicBezTo>
                    <a:cubicBezTo>
                      <a:pt x="4934" y="22041"/>
                      <a:pt x="0" y="17107"/>
                      <a:pt x="0" y="11020"/>
                    </a:cubicBezTo>
                    <a:cubicBezTo>
                      <a:pt x="0" y="4934"/>
                      <a:pt x="4934" y="0"/>
                      <a:pt x="11020" y="0"/>
                    </a:cubicBezTo>
                    <a:cubicBezTo>
                      <a:pt x="17107" y="0"/>
                      <a:pt x="22040" y="4934"/>
                      <a:pt x="22040" y="11020"/>
                    </a:cubicBezTo>
                    <a:close/>
                  </a:path>
                </a:pathLst>
              </a:custGeom>
              <a:solidFill>
                <a:srgbClr val="57410F"/>
              </a:solidFill>
              <a:ln w="8476" cap="flat">
                <a:noFill/>
                <a:prstDash val="solid"/>
                <a:miter/>
              </a:ln>
            </p:spPr>
            <p:txBody>
              <a:bodyPr rtlCol="0" anchor="ctr"/>
              <a:lstStyle/>
              <a:p>
                <a:endParaRPr lang="en-US"/>
              </a:p>
            </p:txBody>
          </p:sp>
          <p:sp>
            <p:nvSpPr>
              <p:cNvPr id="186" name="Hình tự do: Hình 185">
                <a:extLst>
                  <a:ext uri="{FF2B5EF4-FFF2-40B4-BE49-F238E27FC236}">
                    <a16:creationId xmlns:a16="http://schemas.microsoft.com/office/drawing/2014/main" id="{028757D8-E4F8-42F3-951C-4EAF3D481CF6}"/>
                  </a:ext>
                </a:extLst>
              </p:cNvPr>
              <p:cNvSpPr/>
              <p:nvPr/>
            </p:nvSpPr>
            <p:spPr>
              <a:xfrm>
                <a:off x="2314351" y="684104"/>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187" name="Hình tự do: Hình 186">
                <a:extLst>
                  <a:ext uri="{FF2B5EF4-FFF2-40B4-BE49-F238E27FC236}">
                    <a16:creationId xmlns:a16="http://schemas.microsoft.com/office/drawing/2014/main" id="{8DC3B34C-B32A-4C23-936B-98BBBCE07909}"/>
                  </a:ext>
                </a:extLst>
              </p:cNvPr>
              <p:cNvSpPr/>
              <p:nvPr/>
            </p:nvSpPr>
            <p:spPr>
              <a:xfrm>
                <a:off x="2220255" y="614592"/>
                <a:ext cx="22040" cy="22040"/>
              </a:xfrm>
              <a:custGeom>
                <a:avLst/>
                <a:gdLst>
                  <a:gd name="connsiteX0" fmla="*/ 22040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0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0" y="11020"/>
                    </a:moveTo>
                    <a:cubicBezTo>
                      <a:pt x="22040" y="17107"/>
                      <a:pt x="17107" y="22041"/>
                      <a:pt x="11020" y="22041"/>
                    </a:cubicBezTo>
                    <a:cubicBezTo>
                      <a:pt x="4934" y="22041"/>
                      <a:pt x="0" y="17107"/>
                      <a:pt x="0" y="11020"/>
                    </a:cubicBezTo>
                    <a:cubicBezTo>
                      <a:pt x="0" y="4934"/>
                      <a:pt x="4934" y="0"/>
                      <a:pt x="11020" y="0"/>
                    </a:cubicBezTo>
                    <a:cubicBezTo>
                      <a:pt x="17107" y="0"/>
                      <a:pt x="22040" y="4934"/>
                      <a:pt x="22040" y="11020"/>
                    </a:cubicBezTo>
                    <a:close/>
                  </a:path>
                </a:pathLst>
              </a:custGeom>
              <a:solidFill>
                <a:srgbClr val="57410F"/>
              </a:solidFill>
              <a:ln w="8476" cap="flat">
                <a:noFill/>
                <a:prstDash val="solid"/>
                <a:miter/>
              </a:ln>
            </p:spPr>
            <p:txBody>
              <a:bodyPr rtlCol="0" anchor="ctr"/>
              <a:lstStyle/>
              <a:p>
                <a:endParaRPr lang="en-US"/>
              </a:p>
            </p:txBody>
          </p:sp>
          <p:sp>
            <p:nvSpPr>
              <p:cNvPr id="188" name="Hình tự do: Hình 187">
                <a:extLst>
                  <a:ext uri="{FF2B5EF4-FFF2-40B4-BE49-F238E27FC236}">
                    <a16:creationId xmlns:a16="http://schemas.microsoft.com/office/drawing/2014/main" id="{47ED2D8A-0D91-4331-B953-8E63307BCE9C}"/>
                  </a:ext>
                </a:extLst>
              </p:cNvPr>
              <p:cNvSpPr/>
              <p:nvPr/>
            </p:nvSpPr>
            <p:spPr>
              <a:xfrm>
                <a:off x="2074448" y="636632"/>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189" name="Hình tự do: Hình 188">
                <a:extLst>
                  <a:ext uri="{FF2B5EF4-FFF2-40B4-BE49-F238E27FC236}">
                    <a16:creationId xmlns:a16="http://schemas.microsoft.com/office/drawing/2014/main" id="{6AE7AECA-5036-4E13-B1BB-9B18B53824C5}"/>
                  </a:ext>
                </a:extLst>
              </p:cNvPr>
              <p:cNvSpPr/>
              <p:nvPr/>
            </p:nvSpPr>
            <p:spPr>
              <a:xfrm>
                <a:off x="2188042" y="839236"/>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190" name="Hình tự do: Hình 189">
                <a:extLst>
                  <a:ext uri="{FF2B5EF4-FFF2-40B4-BE49-F238E27FC236}">
                    <a16:creationId xmlns:a16="http://schemas.microsoft.com/office/drawing/2014/main" id="{14021268-02B2-4641-AB11-D0C0BCEC2466}"/>
                  </a:ext>
                </a:extLst>
              </p:cNvPr>
              <p:cNvSpPr/>
              <p:nvPr/>
            </p:nvSpPr>
            <p:spPr>
              <a:xfrm>
                <a:off x="2189737" y="890946"/>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191" name="Hình tự do: Hình 190">
                <a:extLst>
                  <a:ext uri="{FF2B5EF4-FFF2-40B4-BE49-F238E27FC236}">
                    <a16:creationId xmlns:a16="http://schemas.microsoft.com/office/drawing/2014/main" id="{47547B52-A46C-4C89-BD4C-37810CED70B0}"/>
                  </a:ext>
                </a:extLst>
              </p:cNvPr>
              <p:cNvSpPr/>
              <p:nvPr/>
            </p:nvSpPr>
            <p:spPr>
              <a:xfrm>
                <a:off x="2242295" y="875687"/>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192" name="Hình tự do: Hình 191">
                <a:extLst>
                  <a:ext uri="{FF2B5EF4-FFF2-40B4-BE49-F238E27FC236}">
                    <a16:creationId xmlns:a16="http://schemas.microsoft.com/office/drawing/2014/main" id="{5F969727-9262-4961-8B3B-AA4AB4E6B4E1}"/>
                  </a:ext>
                </a:extLst>
              </p:cNvPr>
              <p:cNvSpPr/>
              <p:nvPr/>
            </p:nvSpPr>
            <p:spPr>
              <a:xfrm>
                <a:off x="2203300" y="942657"/>
                <a:ext cx="22040" cy="22040"/>
              </a:xfrm>
              <a:custGeom>
                <a:avLst/>
                <a:gdLst>
                  <a:gd name="connsiteX0" fmla="*/ 22040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0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0" y="11020"/>
                    </a:moveTo>
                    <a:cubicBezTo>
                      <a:pt x="22040" y="17107"/>
                      <a:pt x="17107" y="22041"/>
                      <a:pt x="11020" y="22041"/>
                    </a:cubicBezTo>
                    <a:cubicBezTo>
                      <a:pt x="4934" y="22041"/>
                      <a:pt x="0" y="17107"/>
                      <a:pt x="0" y="11020"/>
                    </a:cubicBezTo>
                    <a:cubicBezTo>
                      <a:pt x="0" y="4934"/>
                      <a:pt x="4934" y="0"/>
                      <a:pt x="11020" y="0"/>
                    </a:cubicBezTo>
                    <a:cubicBezTo>
                      <a:pt x="17107" y="0"/>
                      <a:pt x="22040" y="4934"/>
                      <a:pt x="22040" y="11020"/>
                    </a:cubicBezTo>
                    <a:close/>
                  </a:path>
                </a:pathLst>
              </a:custGeom>
              <a:solidFill>
                <a:srgbClr val="57410F"/>
              </a:solidFill>
              <a:ln w="8476" cap="flat">
                <a:noFill/>
                <a:prstDash val="solid"/>
                <a:miter/>
              </a:ln>
            </p:spPr>
            <p:txBody>
              <a:bodyPr rtlCol="0" anchor="ctr"/>
              <a:lstStyle/>
              <a:p>
                <a:endParaRPr lang="en-US"/>
              </a:p>
            </p:txBody>
          </p:sp>
          <p:sp>
            <p:nvSpPr>
              <p:cNvPr id="193" name="Hình tự do: Hình 192">
                <a:extLst>
                  <a:ext uri="{FF2B5EF4-FFF2-40B4-BE49-F238E27FC236}">
                    <a16:creationId xmlns:a16="http://schemas.microsoft.com/office/drawing/2014/main" id="{EE3477C2-7ED2-426D-976B-039B921BC070}"/>
                  </a:ext>
                </a:extLst>
              </p:cNvPr>
              <p:cNvSpPr/>
              <p:nvPr/>
            </p:nvSpPr>
            <p:spPr>
              <a:xfrm>
                <a:off x="2255859" y="934179"/>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194" name="Hình tự do: Hình 193">
                <a:extLst>
                  <a:ext uri="{FF2B5EF4-FFF2-40B4-BE49-F238E27FC236}">
                    <a16:creationId xmlns:a16="http://schemas.microsoft.com/office/drawing/2014/main" id="{27DF9C55-DD96-41FF-98B2-B54BE7FD7842}"/>
                  </a:ext>
                </a:extLst>
              </p:cNvPr>
              <p:cNvSpPr/>
              <p:nvPr/>
            </p:nvSpPr>
            <p:spPr>
              <a:xfrm>
                <a:off x="2046473" y="885012"/>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195" name="Hình tự do: Hình 194">
                <a:extLst>
                  <a:ext uri="{FF2B5EF4-FFF2-40B4-BE49-F238E27FC236}">
                    <a16:creationId xmlns:a16="http://schemas.microsoft.com/office/drawing/2014/main" id="{E27646E7-D35D-43DA-8C26-AD157B38777F}"/>
                  </a:ext>
                </a:extLst>
              </p:cNvPr>
              <p:cNvSpPr/>
              <p:nvPr/>
            </p:nvSpPr>
            <p:spPr>
              <a:xfrm>
                <a:off x="2275356" y="740901"/>
                <a:ext cx="22040" cy="22040"/>
              </a:xfrm>
              <a:custGeom>
                <a:avLst/>
                <a:gdLst>
                  <a:gd name="connsiteX0" fmla="*/ 22040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0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0" y="11020"/>
                    </a:moveTo>
                    <a:cubicBezTo>
                      <a:pt x="22040" y="17107"/>
                      <a:pt x="17107" y="22041"/>
                      <a:pt x="11020" y="22041"/>
                    </a:cubicBezTo>
                    <a:cubicBezTo>
                      <a:pt x="4934" y="22041"/>
                      <a:pt x="0" y="17107"/>
                      <a:pt x="0" y="11020"/>
                    </a:cubicBezTo>
                    <a:cubicBezTo>
                      <a:pt x="0" y="4934"/>
                      <a:pt x="4934" y="0"/>
                      <a:pt x="11020" y="0"/>
                    </a:cubicBezTo>
                    <a:cubicBezTo>
                      <a:pt x="17107" y="0"/>
                      <a:pt x="22040" y="4934"/>
                      <a:pt x="22040" y="11020"/>
                    </a:cubicBezTo>
                    <a:close/>
                  </a:path>
                </a:pathLst>
              </a:custGeom>
              <a:solidFill>
                <a:srgbClr val="57410F"/>
              </a:solidFill>
              <a:ln w="8476" cap="flat">
                <a:noFill/>
                <a:prstDash val="solid"/>
                <a:miter/>
              </a:ln>
            </p:spPr>
            <p:txBody>
              <a:bodyPr rtlCol="0" anchor="ctr"/>
              <a:lstStyle/>
              <a:p>
                <a:endParaRPr lang="en-US"/>
              </a:p>
            </p:txBody>
          </p:sp>
          <p:sp>
            <p:nvSpPr>
              <p:cNvPr id="196" name="Hình tự do: Hình 195">
                <a:extLst>
                  <a:ext uri="{FF2B5EF4-FFF2-40B4-BE49-F238E27FC236}">
                    <a16:creationId xmlns:a16="http://schemas.microsoft.com/office/drawing/2014/main" id="{5C73483C-68DB-4D45-B251-D8044BCE111B}"/>
                  </a:ext>
                </a:extLst>
              </p:cNvPr>
              <p:cNvSpPr/>
              <p:nvPr/>
            </p:nvSpPr>
            <p:spPr>
              <a:xfrm>
                <a:off x="2264336" y="684104"/>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197" name="Hình tự do: Hình 196">
                <a:extLst>
                  <a:ext uri="{FF2B5EF4-FFF2-40B4-BE49-F238E27FC236}">
                    <a16:creationId xmlns:a16="http://schemas.microsoft.com/office/drawing/2014/main" id="{878C53C0-FA76-4B8D-BDF0-6FA039BB001E}"/>
                  </a:ext>
                </a:extLst>
              </p:cNvPr>
              <p:cNvSpPr/>
              <p:nvPr/>
            </p:nvSpPr>
            <p:spPr>
              <a:xfrm>
                <a:off x="2150742" y="784982"/>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198" name="Hình tự do: Hình 197">
                <a:extLst>
                  <a:ext uri="{FF2B5EF4-FFF2-40B4-BE49-F238E27FC236}">
                    <a16:creationId xmlns:a16="http://schemas.microsoft.com/office/drawing/2014/main" id="{4EB9469B-847C-4596-89A0-A8B4E5FFE951}"/>
                  </a:ext>
                </a:extLst>
              </p:cNvPr>
              <p:cNvSpPr/>
              <p:nvPr/>
            </p:nvSpPr>
            <p:spPr>
              <a:xfrm>
                <a:off x="2280442" y="912987"/>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199" name="Hình tự do: Hình 198">
                <a:extLst>
                  <a:ext uri="{FF2B5EF4-FFF2-40B4-BE49-F238E27FC236}">
                    <a16:creationId xmlns:a16="http://schemas.microsoft.com/office/drawing/2014/main" id="{59EDA8AC-3B98-40A9-95DD-FD05D8672C88}"/>
                  </a:ext>
                </a:extLst>
              </p:cNvPr>
              <p:cNvSpPr/>
              <p:nvPr/>
            </p:nvSpPr>
            <p:spPr>
              <a:xfrm>
                <a:off x="2338087" y="853647"/>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200" name="Hình tự do: Hình 199">
                <a:extLst>
                  <a:ext uri="{FF2B5EF4-FFF2-40B4-BE49-F238E27FC236}">
                    <a16:creationId xmlns:a16="http://schemas.microsoft.com/office/drawing/2014/main" id="{BBF8A74B-7A94-4AC7-A34E-F84682FC772B}"/>
                  </a:ext>
                </a:extLst>
              </p:cNvPr>
              <p:cNvSpPr/>
              <p:nvPr/>
            </p:nvSpPr>
            <p:spPr>
              <a:xfrm>
                <a:off x="2280442" y="828215"/>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201" name="Hình tự do: Hình 200">
                <a:extLst>
                  <a:ext uri="{FF2B5EF4-FFF2-40B4-BE49-F238E27FC236}">
                    <a16:creationId xmlns:a16="http://schemas.microsoft.com/office/drawing/2014/main" id="{A159E8ED-B786-42B7-897C-746CA8D06688}"/>
                  </a:ext>
                </a:extLst>
              </p:cNvPr>
              <p:cNvSpPr/>
              <p:nvPr/>
            </p:nvSpPr>
            <p:spPr>
              <a:xfrm>
                <a:off x="2231275" y="807022"/>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202" name="Hình tự do: Hình 201">
                <a:extLst>
                  <a:ext uri="{FF2B5EF4-FFF2-40B4-BE49-F238E27FC236}">
                    <a16:creationId xmlns:a16="http://schemas.microsoft.com/office/drawing/2014/main" id="{00DFC146-006F-4B97-9801-45C986CA3B80}"/>
                  </a:ext>
                </a:extLst>
              </p:cNvPr>
              <p:cNvSpPr/>
              <p:nvPr/>
            </p:nvSpPr>
            <p:spPr>
              <a:xfrm>
                <a:off x="2220255" y="762941"/>
                <a:ext cx="22040" cy="22040"/>
              </a:xfrm>
              <a:custGeom>
                <a:avLst/>
                <a:gdLst>
                  <a:gd name="connsiteX0" fmla="*/ 22040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0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0" y="11020"/>
                    </a:moveTo>
                    <a:cubicBezTo>
                      <a:pt x="22040" y="17107"/>
                      <a:pt x="17107" y="22041"/>
                      <a:pt x="11020" y="22041"/>
                    </a:cubicBezTo>
                    <a:cubicBezTo>
                      <a:pt x="4934" y="22041"/>
                      <a:pt x="0" y="17107"/>
                      <a:pt x="0" y="11020"/>
                    </a:cubicBezTo>
                    <a:cubicBezTo>
                      <a:pt x="0" y="4934"/>
                      <a:pt x="4934" y="0"/>
                      <a:pt x="11020" y="0"/>
                    </a:cubicBezTo>
                    <a:cubicBezTo>
                      <a:pt x="17107" y="0"/>
                      <a:pt x="22040" y="4934"/>
                      <a:pt x="22040" y="11020"/>
                    </a:cubicBezTo>
                    <a:close/>
                  </a:path>
                </a:pathLst>
              </a:custGeom>
              <a:solidFill>
                <a:srgbClr val="57410F"/>
              </a:solidFill>
              <a:ln w="8476" cap="flat">
                <a:noFill/>
                <a:prstDash val="solid"/>
                <a:miter/>
              </a:ln>
            </p:spPr>
            <p:txBody>
              <a:bodyPr rtlCol="0" anchor="ctr"/>
              <a:lstStyle/>
              <a:p>
                <a:endParaRPr lang="en-US"/>
              </a:p>
            </p:txBody>
          </p:sp>
          <p:sp>
            <p:nvSpPr>
              <p:cNvPr id="203" name="Hình tự do: Hình 202">
                <a:extLst>
                  <a:ext uri="{FF2B5EF4-FFF2-40B4-BE49-F238E27FC236}">
                    <a16:creationId xmlns:a16="http://schemas.microsoft.com/office/drawing/2014/main" id="{3B9AC7B7-272C-4ED4-8BE1-BC6970244BBE}"/>
                  </a:ext>
                </a:extLst>
              </p:cNvPr>
              <p:cNvSpPr/>
              <p:nvPr/>
            </p:nvSpPr>
            <p:spPr>
              <a:xfrm>
                <a:off x="2046473" y="762941"/>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204" name="Hình tự do: Hình 203">
                <a:extLst>
                  <a:ext uri="{FF2B5EF4-FFF2-40B4-BE49-F238E27FC236}">
                    <a16:creationId xmlns:a16="http://schemas.microsoft.com/office/drawing/2014/main" id="{B41EC04D-9D9A-44AE-B6FA-38EE5DD2A5A7}"/>
                  </a:ext>
                </a:extLst>
              </p:cNvPr>
              <p:cNvSpPr/>
              <p:nvPr/>
            </p:nvSpPr>
            <p:spPr>
              <a:xfrm>
                <a:off x="1991372" y="773114"/>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205" name="Hình tự do: Hình 204">
                <a:extLst>
                  <a:ext uri="{FF2B5EF4-FFF2-40B4-BE49-F238E27FC236}">
                    <a16:creationId xmlns:a16="http://schemas.microsoft.com/office/drawing/2014/main" id="{0D3BF2D6-D924-4C08-95CD-C8E1C469EE17}"/>
                  </a:ext>
                </a:extLst>
              </p:cNvPr>
              <p:cNvSpPr/>
              <p:nvPr/>
            </p:nvSpPr>
            <p:spPr>
              <a:xfrm>
                <a:off x="2108357" y="766332"/>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206" name="Hình tự do: Hình 205">
                <a:extLst>
                  <a:ext uri="{FF2B5EF4-FFF2-40B4-BE49-F238E27FC236}">
                    <a16:creationId xmlns:a16="http://schemas.microsoft.com/office/drawing/2014/main" id="{1AE9FB93-449A-4B37-926B-3F7B766C742E}"/>
                  </a:ext>
                </a:extLst>
              </p:cNvPr>
              <p:cNvSpPr/>
              <p:nvPr/>
            </p:nvSpPr>
            <p:spPr>
              <a:xfrm>
                <a:off x="2036301" y="688343"/>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207" name="Hình tự do: Hình 206">
                <a:extLst>
                  <a:ext uri="{FF2B5EF4-FFF2-40B4-BE49-F238E27FC236}">
                    <a16:creationId xmlns:a16="http://schemas.microsoft.com/office/drawing/2014/main" id="{BF250893-1723-427F-BED0-0238B9E14943}"/>
                  </a:ext>
                </a:extLst>
              </p:cNvPr>
              <p:cNvSpPr/>
              <p:nvPr/>
            </p:nvSpPr>
            <p:spPr>
              <a:xfrm>
                <a:off x="1999002" y="823129"/>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208" name="Hình tự do: Hình 207">
                <a:extLst>
                  <a:ext uri="{FF2B5EF4-FFF2-40B4-BE49-F238E27FC236}">
                    <a16:creationId xmlns:a16="http://schemas.microsoft.com/office/drawing/2014/main" id="{9C51CB10-38A6-4B90-A9A8-4069B9A3F691}"/>
                  </a:ext>
                </a:extLst>
              </p:cNvPr>
              <p:cNvSpPr/>
              <p:nvPr/>
            </p:nvSpPr>
            <p:spPr>
              <a:xfrm>
                <a:off x="2119377" y="873992"/>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209" name="Hình tự do: Hình 208">
                <a:extLst>
                  <a:ext uri="{FF2B5EF4-FFF2-40B4-BE49-F238E27FC236}">
                    <a16:creationId xmlns:a16="http://schemas.microsoft.com/office/drawing/2014/main" id="{EF1ACB4D-8032-4DF3-A9E6-E03D9BBA7FC4}"/>
                  </a:ext>
                </a:extLst>
              </p:cNvPr>
              <p:cNvSpPr/>
              <p:nvPr/>
            </p:nvSpPr>
            <p:spPr>
              <a:xfrm>
                <a:off x="2154981" y="924007"/>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210" name="Hình tự do: Hình 209">
                <a:extLst>
                  <a:ext uri="{FF2B5EF4-FFF2-40B4-BE49-F238E27FC236}">
                    <a16:creationId xmlns:a16="http://schemas.microsoft.com/office/drawing/2014/main" id="{930D9CE9-CDF9-4928-A896-1C28CD01CCCA}"/>
                  </a:ext>
                </a:extLst>
              </p:cNvPr>
              <p:cNvSpPr/>
              <p:nvPr/>
            </p:nvSpPr>
            <p:spPr>
              <a:xfrm>
                <a:off x="2137179" y="967240"/>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211" name="Hình tự do: Hình 210">
                <a:extLst>
                  <a:ext uri="{FF2B5EF4-FFF2-40B4-BE49-F238E27FC236}">
                    <a16:creationId xmlns:a16="http://schemas.microsoft.com/office/drawing/2014/main" id="{5D4EB598-36E2-4A1E-9705-3AB5612E725C}"/>
                  </a:ext>
                </a:extLst>
              </p:cNvPr>
              <p:cNvSpPr/>
              <p:nvPr/>
            </p:nvSpPr>
            <p:spPr>
              <a:xfrm>
                <a:off x="2087164" y="924007"/>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212" name="Hình tự do: Hình 211">
                <a:extLst>
                  <a:ext uri="{FF2B5EF4-FFF2-40B4-BE49-F238E27FC236}">
                    <a16:creationId xmlns:a16="http://schemas.microsoft.com/office/drawing/2014/main" id="{9E765A2C-E83C-4A85-9B6B-B26DEAC0F4C5}"/>
                  </a:ext>
                </a:extLst>
              </p:cNvPr>
              <p:cNvSpPr/>
              <p:nvPr/>
            </p:nvSpPr>
            <p:spPr>
              <a:xfrm>
                <a:off x="2050712" y="839236"/>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213" name="Hình tự do: Hình 212">
                <a:extLst>
                  <a:ext uri="{FF2B5EF4-FFF2-40B4-BE49-F238E27FC236}">
                    <a16:creationId xmlns:a16="http://schemas.microsoft.com/office/drawing/2014/main" id="{9CC1964A-6B6D-4F04-A80C-1471CBCFD9A5}"/>
                  </a:ext>
                </a:extLst>
              </p:cNvPr>
              <p:cNvSpPr/>
              <p:nvPr/>
            </p:nvSpPr>
            <p:spPr>
              <a:xfrm>
                <a:off x="2143960" y="730728"/>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214" name="Hình tự do: Hình 213">
                <a:extLst>
                  <a:ext uri="{FF2B5EF4-FFF2-40B4-BE49-F238E27FC236}">
                    <a16:creationId xmlns:a16="http://schemas.microsoft.com/office/drawing/2014/main" id="{E4337930-61EF-431A-8F4E-B5107C37E50D}"/>
                  </a:ext>
                </a:extLst>
              </p:cNvPr>
              <p:cNvSpPr/>
              <p:nvPr/>
            </p:nvSpPr>
            <p:spPr>
              <a:xfrm>
                <a:off x="2214321" y="715469"/>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215" name="Hình tự do: Hình 214">
                <a:extLst>
                  <a:ext uri="{FF2B5EF4-FFF2-40B4-BE49-F238E27FC236}">
                    <a16:creationId xmlns:a16="http://schemas.microsoft.com/office/drawing/2014/main" id="{15CF7336-85C7-4E4F-98DB-6B0EF17C3132}"/>
                  </a:ext>
                </a:extLst>
              </p:cNvPr>
              <p:cNvSpPr/>
              <p:nvPr/>
            </p:nvSpPr>
            <p:spPr>
              <a:xfrm>
                <a:off x="2147351" y="631546"/>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216" name="Hình tự do: Hình 215">
                <a:extLst>
                  <a:ext uri="{FF2B5EF4-FFF2-40B4-BE49-F238E27FC236}">
                    <a16:creationId xmlns:a16="http://schemas.microsoft.com/office/drawing/2014/main" id="{D0453A44-5B80-42A3-9E11-A47528AB44FD}"/>
                  </a:ext>
                </a:extLst>
              </p:cNvPr>
              <p:cNvSpPr/>
              <p:nvPr/>
            </p:nvSpPr>
            <p:spPr>
              <a:xfrm>
                <a:off x="2103270" y="823129"/>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grpSp>
      </p:grpSp>
      <p:grpSp>
        <p:nvGrpSpPr>
          <p:cNvPr id="221" name="Đồ họa 3">
            <a:extLst>
              <a:ext uri="{FF2B5EF4-FFF2-40B4-BE49-F238E27FC236}">
                <a16:creationId xmlns:a16="http://schemas.microsoft.com/office/drawing/2014/main" id="{2454D033-528B-433B-B6BF-3C767C65D096}"/>
              </a:ext>
            </a:extLst>
          </p:cNvPr>
          <p:cNvGrpSpPr/>
          <p:nvPr/>
        </p:nvGrpSpPr>
        <p:grpSpPr>
          <a:xfrm rot="4606799">
            <a:off x="688551" y="-727876"/>
            <a:ext cx="2466349" cy="2648882"/>
            <a:chOff x="4964122" y="240750"/>
            <a:chExt cx="2960306" cy="2941564"/>
          </a:xfrm>
        </p:grpSpPr>
        <p:sp>
          <p:nvSpPr>
            <p:cNvPr id="222" name="Hình tự do: Hình 221">
              <a:extLst>
                <a:ext uri="{FF2B5EF4-FFF2-40B4-BE49-F238E27FC236}">
                  <a16:creationId xmlns:a16="http://schemas.microsoft.com/office/drawing/2014/main" id="{F6FC47B0-6853-4CFF-BB98-9F6D9D2CDA7C}"/>
                </a:ext>
              </a:extLst>
            </p:cNvPr>
            <p:cNvSpPr/>
            <p:nvPr/>
          </p:nvSpPr>
          <p:spPr>
            <a:xfrm>
              <a:off x="4964122" y="1193086"/>
              <a:ext cx="2255591" cy="1989229"/>
            </a:xfrm>
            <a:custGeom>
              <a:avLst/>
              <a:gdLst>
                <a:gd name="connsiteX0" fmla="*/ 57825 w 2255591"/>
                <a:gd name="connsiteY0" fmla="*/ 1989229 h 1989229"/>
                <a:gd name="connsiteX1" fmla="*/ 1028 w 2255591"/>
                <a:gd name="connsiteY1" fmla="*/ 1942605 h 1989229"/>
                <a:gd name="connsiteX2" fmla="*/ 46805 w 2255591"/>
                <a:gd name="connsiteY2" fmla="*/ 1874788 h 1989229"/>
                <a:gd name="connsiteX3" fmla="*/ 1171720 w 2255591"/>
                <a:gd name="connsiteY3" fmla="*/ 1240699 h 1989229"/>
                <a:gd name="connsiteX4" fmla="*/ 1409927 w 2255591"/>
                <a:gd name="connsiteY4" fmla="*/ 985537 h 1989229"/>
                <a:gd name="connsiteX5" fmla="*/ 1622704 w 2255591"/>
                <a:gd name="connsiteY5" fmla="*/ 715964 h 1989229"/>
                <a:gd name="connsiteX6" fmla="*/ 2152525 w 2255591"/>
                <a:gd name="connsiteY6" fmla="*/ 22535 h 1989229"/>
                <a:gd name="connsiteX7" fmla="*/ 2233057 w 2255591"/>
                <a:gd name="connsiteY7" fmla="*/ 11514 h 1989229"/>
                <a:gd name="connsiteX8" fmla="*/ 2244077 w 2255591"/>
                <a:gd name="connsiteY8" fmla="*/ 92047 h 1989229"/>
                <a:gd name="connsiteX9" fmla="*/ 1714257 w 2255591"/>
                <a:gd name="connsiteY9" fmla="*/ 785477 h 1989229"/>
                <a:gd name="connsiteX10" fmla="*/ 1498090 w 2255591"/>
                <a:gd name="connsiteY10" fmla="*/ 1059288 h 1989229"/>
                <a:gd name="connsiteX11" fmla="*/ 1251405 w 2255591"/>
                <a:gd name="connsiteY11" fmla="*/ 1322927 h 1989229"/>
                <a:gd name="connsiteX12" fmla="*/ 708021 w 2255591"/>
                <a:gd name="connsiteY12" fmla="*/ 1740849 h 1989229"/>
                <a:gd name="connsiteX13" fmla="*/ 68845 w 2255591"/>
                <a:gd name="connsiteY13" fmla="*/ 1987534 h 1989229"/>
                <a:gd name="connsiteX14" fmla="*/ 57825 w 2255591"/>
                <a:gd name="connsiteY14" fmla="*/ 1989229 h 198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5591" h="1989229">
                  <a:moveTo>
                    <a:pt x="57825" y="1989229"/>
                  </a:moveTo>
                  <a:cubicBezTo>
                    <a:pt x="30698" y="1989229"/>
                    <a:pt x="6962" y="1969732"/>
                    <a:pt x="1028" y="1942605"/>
                  </a:cubicBezTo>
                  <a:cubicBezTo>
                    <a:pt x="-4906" y="1911240"/>
                    <a:pt x="15439" y="1881570"/>
                    <a:pt x="46805" y="1874788"/>
                  </a:cubicBezTo>
                  <a:cubicBezTo>
                    <a:pt x="429971" y="1800189"/>
                    <a:pt x="819071" y="1581479"/>
                    <a:pt x="1171720" y="1240699"/>
                  </a:cubicBezTo>
                  <a:cubicBezTo>
                    <a:pt x="1254796" y="1160166"/>
                    <a:pt x="1335329" y="1074547"/>
                    <a:pt x="1409927" y="985537"/>
                  </a:cubicBezTo>
                  <a:cubicBezTo>
                    <a:pt x="1483679" y="898222"/>
                    <a:pt x="1554039" y="805822"/>
                    <a:pt x="1622704" y="715964"/>
                  </a:cubicBezTo>
                  <a:lnTo>
                    <a:pt x="2152525" y="22535"/>
                  </a:lnTo>
                  <a:cubicBezTo>
                    <a:pt x="2172022" y="-2897"/>
                    <a:pt x="2207626" y="-7135"/>
                    <a:pt x="2233057" y="11514"/>
                  </a:cubicBezTo>
                  <a:cubicBezTo>
                    <a:pt x="2258489" y="31012"/>
                    <a:pt x="2262727" y="66616"/>
                    <a:pt x="2244077" y="92047"/>
                  </a:cubicBezTo>
                  <a:lnTo>
                    <a:pt x="1714257" y="785477"/>
                  </a:lnTo>
                  <a:cubicBezTo>
                    <a:pt x="1644744" y="876182"/>
                    <a:pt x="1573536" y="970278"/>
                    <a:pt x="1498090" y="1059288"/>
                  </a:cubicBezTo>
                  <a:cubicBezTo>
                    <a:pt x="1420948" y="1150841"/>
                    <a:pt x="1337872" y="1239851"/>
                    <a:pt x="1251405" y="1322927"/>
                  </a:cubicBezTo>
                  <a:cubicBezTo>
                    <a:pt x="1077624" y="1490774"/>
                    <a:pt x="894518" y="1631495"/>
                    <a:pt x="708021" y="1740849"/>
                  </a:cubicBezTo>
                  <a:cubicBezTo>
                    <a:pt x="498636" y="1862920"/>
                    <a:pt x="283317" y="1945996"/>
                    <a:pt x="68845" y="1987534"/>
                  </a:cubicBezTo>
                  <a:cubicBezTo>
                    <a:pt x="64607" y="1989229"/>
                    <a:pt x="61216" y="1989229"/>
                    <a:pt x="57825" y="1989229"/>
                  </a:cubicBezTo>
                  <a:close/>
                </a:path>
              </a:pathLst>
            </a:custGeom>
            <a:solidFill>
              <a:srgbClr val="535831"/>
            </a:solidFill>
            <a:ln w="8476" cap="flat">
              <a:noFill/>
              <a:prstDash val="solid"/>
              <a:miter/>
            </a:ln>
          </p:spPr>
          <p:txBody>
            <a:bodyPr rtlCol="0" anchor="ctr"/>
            <a:lstStyle/>
            <a:p>
              <a:endParaRPr lang="en-US"/>
            </a:p>
          </p:txBody>
        </p:sp>
        <p:grpSp>
          <p:nvGrpSpPr>
            <p:cNvPr id="223" name="Đồ họa 3">
              <a:extLst>
                <a:ext uri="{FF2B5EF4-FFF2-40B4-BE49-F238E27FC236}">
                  <a16:creationId xmlns:a16="http://schemas.microsoft.com/office/drawing/2014/main" id="{8EC9521B-5C0B-4389-AA27-9FFBC438CC79}"/>
                </a:ext>
              </a:extLst>
            </p:cNvPr>
            <p:cNvGrpSpPr/>
            <p:nvPr/>
          </p:nvGrpSpPr>
          <p:grpSpPr>
            <a:xfrm>
              <a:off x="6409742" y="240750"/>
              <a:ext cx="1514687" cy="1460686"/>
              <a:chOff x="6409742" y="240750"/>
              <a:chExt cx="1514687" cy="1460686"/>
            </a:xfrm>
          </p:grpSpPr>
          <p:sp>
            <p:nvSpPr>
              <p:cNvPr id="229" name="Hình tự do: Hình 228">
                <a:extLst>
                  <a:ext uri="{FF2B5EF4-FFF2-40B4-BE49-F238E27FC236}">
                    <a16:creationId xmlns:a16="http://schemas.microsoft.com/office/drawing/2014/main" id="{EB9FE20A-8FF7-4522-A2CB-2D90D492A9BF}"/>
                  </a:ext>
                </a:extLst>
              </p:cNvPr>
              <p:cNvSpPr/>
              <p:nvPr/>
            </p:nvSpPr>
            <p:spPr>
              <a:xfrm>
                <a:off x="6917120" y="240750"/>
                <a:ext cx="502474" cy="767180"/>
              </a:xfrm>
              <a:custGeom>
                <a:avLst/>
                <a:gdLst>
                  <a:gd name="connsiteX0" fmla="*/ 134253 w 502474"/>
                  <a:gd name="connsiteY0" fmla="*/ 38147 h 767180"/>
                  <a:gd name="connsiteX1" fmla="*/ 251237 w 502474"/>
                  <a:gd name="connsiteY1" fmla="*/ 767181 h 767180"/>
                  <a:gd name="connsiteX2" fmla="*/ 368221 w 502474"/>
                  <a:gd name="connsiteY2" fmla="*/ 38147 h 767180"/>
                  <a:gd name="connsiteX3" fmla="*/ 134253 w 502474"/>
                  <a:gd name="connsiteY3" fmla="*/ 38147 h 767180"/>
                </a:gdLst>
                <a:ahLst/>
                <a:cxnLst>
                  <a:cxn ang="0">
                    <a:pos x="connsiteX0" y="connsiteY0"/>
                  </a:cxn>
                  <a:cxn ang="0">
                    <a:pos x="connsiteX1" y="connsiteY1"/>
                  </a:cxn>
                  <a:cxn ang="0">
                    <a:pos x="connsiteX2" y="connsiteY2"/>
                  </a:cxn>
                  <a:cxn ang="0">
                    <a:pos x="connsiteX3" y="connsiteY3"/>
                  </a:cxn>
                </a:cxnLst>
                <a:rect l="l" t="t" r="r" b="b"/>
                <a:pathLst>
                  <a:path w="502474" h="767180">
                    <a:moveTo>
                      <a:pt x="134253" y="38147"/>
                    </a:moveTo>
                    <a:cubicBezTo>
                      <a:pt x="6248" y="138177"/>
                      <a:pt x="-134472" y="360278"/>
                      <a:pt x="251237" y="767181"/>
                    </a:cubicBezTo>
                    <a:cubicBezTo>
                      <a:pt x="636947" y="359430"/>
                      <a:pt x="496226" y="138177"/>
                      <a:pt x="368221" y="38147"/>
                    </a:cubicBezTo>
                    <a:cubicBezTo>
                      <a:pt x="302947" y="-12716"/>
                      <a:pt x="199527" y="-12716"/>
                      <a:pt x="134253" y="38147"/>
                    </a:cubicBezTo>
                    <a:close/>
                  </a:path>
                </a:pathLst>
              </a:custGeom>
              <a:solidFill>
                <a:srgbClr val="E39ACA"/>
              </a:solidFill>
              <a:ln w="8476" cap="flat">
                <a:noFill/>
                <a:prstDash val="solid"/>
                <a:miter/>
              </a:ln>
            </p:spPr>
            <p:txBody>
              <a:bodyPr rtlCol="0" anchor="ctr"/>
              <a:lstStyle/>
              <a:p>
                <a:endParaRPr lang="en-US"/>
              </a:p>
            </p:txBody>
          </p:sp>
          <p:sp>
            <p:nvSpPr>
              <p:cNvPr id="230" name="Hình tự do: Hình 229">
                <a:extLst>
                  <a:ext uri="{FF2B5EF4-FFF2-40B4-BE49-F238E27FC236}">
                    <a16:creationId xmlns:a16="http://schemas.microsoft.com/office/drawing/2014/main" id="{801E5900-4086-4A0B-BA33-7A5AD1570C8B}"/>
                  </a:ext>
                </a:extLst>
              </p:cNvPr>
              <p:cNvSpPr/>
              <p:nvPr/>
            </p:nvSpPr>
            <p:spPr>
              <a:xfrm>
                <a:off x="6409742" y="619133"/>
                <a:ext cx="739965" cy="511056"/>
              </a:xfrm>
              <a:custGeom>
                <a:avLst/>
                <a:gdLst>
                  <a:gd name="connsiteX0" fmla="*/ 10085 w 739965"/>
                  <a:gd name="connsiteY0" fmla="*/ 285377 h 511056"/>
                  <a:gd name="connsiteX1" fmla="*/ 739965 w 739965"/>
                  <a:gd name="connsiteY1" fmla="*/ 399818 h 511056"/>
                  <a:gd name="connsiteX2" fmla="*/ 82140 w 739965"/>
                  <a:gd name="connsiteY2" fmla="*/ 63276 h 511056"/>
                  <a:gd name="connsiteX3" fmla="*/ 10085 w 739965"/>
                  <a:gd name="connsiteY3" fmla="*/ 285377 h 511056"/>
                </a:gdLst>
                <a:ahLst/>
                <a:cxnLst>
                  <a:cxn ang="0">
                    <a:pos x="connsiteX0" y="connsiteY0"/>
                  </a:cxn>
                  <a:cxn ang="0">
                    <a:pos x="connsiteX1" y="connsiteY1"/>
                  </a:cxn>
                  <a:cxn ang="0">
                    <a:pos x="connsiteX2" y="connsiteY2"/>
                  </a:cxn>
                  <a:cxn ang="0">
                    <a:pos x="connsiteX3" y="connsiteY3"/>
                  </a:cxn>
                </a:cxnLst>
                <a:rect l="l" t="t" r="r" b="b"/>
                <a:pathLst>
                  <a:path w="739965" h="511056">
                    <a:moveTo>
                      <a:pt x="10085" y="285377"/>
                    </a:moveTo>
                    <a:cubicBezTo>
                      <a:pt x="65186" y="437965"/>
                      <a:pt x="233033" y="640569"/>
                      <a:pt x="739965" y="399818"/>
                    </a:cubicBezTo>
                    <a:cubicBezTo>
                      <a:pt x="471240" y="-92704"/>
                      <a:pt x="216926" y="-27430"/>
                      <a:pt x="82140" y="63276"/>
                    </a:cubicBezTo>
                    <a:cubicBezTo>
                      <a:pt x="14323" y="109052"/>
                      <a:pt x="-17890" y="208235"/>
                      <a:pt x="10085" y="285377"/>
                    </a:cubicBezTo>
                    <a:close/>
                  </a:path>
                </a:pathLst>
              </a:custGeom>
              <a:solidFill>
                <a:srgbClr val="E39ACA"/>
              </a:solidFill>
              <a:ln w="8476" cap="flat">
                <a:noFill/>
                <a:prstDash val="solid"/>
                <a:miter/>
              </a:ln>
            </p:spPr>
            <p:txBody>
              <a:bodyPr rtlCol="0" anchor="ctr"/>
              <a:lstStyle/>
              <a:p>
                <a:endParaRPr lang="en-US"/>
              </a:p>
            </p:txBody>
          </p:sp>
          <p:sp>
            <p:nvSpPr>
              <p:cNvPr id="231" name="Hình tự do: Hình 230">
                <a:extLst>
                  <a:ext uri="{FF2B5EF4-FFF2-40B4-BE49-F238E27FC236}">
                    <a16:creationId xmlns:a16="http://schemas.microsoft.com/office/drawing/2014/main" id="{2D850A77-F723-45BF-B828-8EBFB72CAB99}"/>
                  </a:ext>
                </a:extLst>
              </p:cNvPr>
              <p:cNvSpPr/>
              <p:nvPr/>
            </p:nvSpPr>
            <p:spPr>
              <a:xfrm>
                <a:off x="6614297" y="1040144"/>
                <a:ext cx="552056" cy="658749"/>
              </a:xfrm>
              <a:custGeom>
                <a:avLst/>
                <a:gdLst>
                  <a:gd name="connsiteX0" fmla="*/ 204802 w 552056"/>
                  <a:gd name="connsiteY0" fmla="*/ 658673 h 658749"/>
                  <a:gd name="connsiteX1" fmla="*/ 538801 w 552056"/>
                  <a:gd name="connsiteY1" fmla="*/ 0 h 658749"/>
                  <a:gd name="connsiteX2" fmla="*/ 15762 w 552056"/>
                  <a:gd name="connsiteY2" fmla="*/ 521344 h 658749"/>
                  <a:gd name="connsiteX3" fmla="*/ 204802 w 552056"/>
                  <a:gd name="connsiteY3" fmla="*/ 658673 h 658749"/>
                </a:gdLst>
                <a:ahLst/>
                <a:cxnLst>
                  <a:cxn ang="0">
                    <a:pos x="connsiteX0" y="connsiteY0"/>
                  </a:cxn>
                  <a:cxn ang="0">
                    <a:pos x="connsiteX1" y="connsiteY1"/>
                  </a:cxn>
                  <a:cxn ang="0">
                    <a:pos x="connsiteX2" y="connsiteY2"/>
                  </a:cxn>
                  <a:cxn ang="0">
                    <a:pos x="connsiteX3" y="connsiteY3"/>
                  </a:cxn>
                </a:cxnLst>
                <a:rect l="l" t="t" r="r" b="b"/>
                <a:pathLst>
                  <a:path w="552056" h="658749">
                    <a:moveTo>
                      <a:pt x="204802" y="658673"/>
                    </a:moveTo>
                    <a:cubicBezTo>
                      <a:pt x="367563" y="652739"/>
                      <a:pt x="611704" y="556100"/>
                      <a:pt x="538801" y="0"/>
                    </a:cubicBezTo>
                    <a:cubicBezTo>
                      <a:pt x="-12213" y="103421"/>
                      <a:pt x="-29167" y="365364"/>
                      <a:pt x="15762" y="521344"/>
                    </a:cubicBezTo>
                    <a:cubicBezTo>
                      <a:pt x="39498" y="600181"/>
                      <a:pt x="122573" y="661216"/>
                      <a:pt x="204802" y="658673"/>
                    </a:cubicBezTo>
                    <a:close/>
                  </a:path>
                </a:pathLst>
              </a:custGeom>
              <a:solidFill>
                <a:srgbClr val="E39ACA"/>
              </a:solidFill>
              <a:ln w="8476" cap="flat">
                <a:noFill/>
                <a:prstDash val="solid"/>
                <a:miter/>
              </a:ln>
            </p:spPr>
            <p:txBody>
              <a:bodyPr rtlCol="0" anchor="ctr"/>
              <a:lstStyle/>
              <a:p>
                <a:endParaRPr lang="en-US"/>
              </a:p>
            </p:txBody>
          </p:sp>
          <p:sp>
            <p:nvSpPr>
              <p:cNvPr id="232" name="Hình tự do: Hình 231">
                <a:extLst>
                  <a:ext uri="{FF2B5EF4-FFF2-40B4-BE49-F238E27FC236}">
                    <a16:creationId xmlns:a16="http://schemas.microsoft.com/office/drawing/2014/main" id="{8CFAC662-2FAA-459C-B46D-B9704B099D17}"/>
                  </a:ext>
                </a:extLst>
              </p:cNvPr>
              <p:cNvSpPr/>
              <p:nvPr/>
            </p:nvSpPr>
            <p:spPr>
              <a:xfrm>
                <a:off x="7162159" y="1042687"/>
                <a:ext cx="551779" cy="658749"/>
              </a:xfrm>
              <a:custGeom>
                <a:avLst/>
                <a:gdLst>
                  <a:gd name="connsiteX0" fmla="*/ 536018 w 551779"/>
                  <a:gd name="connsiteY0" fmla="*/ 521344 h 658749"/>
                  <a:gd name="connsiteX1" fmla="*/ 12979 w 551779"/>
                  <a:gd name="connsiteY1" fmla="*/ 0 h 658749"/>
                  <a:gd name="connsiteX2" fmla="*/ 346978 w 551779"/>
                  <a:gd name="connsiteY2" fmla="*/ 658673 h 658749"/>
                  <a:gd name="connsiteX3" fmla="*/ 536018 w 551779"/>
                  <a:gd name="connsiteY3" fmla="*/ 521344 h 658749"/>
                </a:gdLst>
                <a:ahLst/>
                <a:cxnLst>
                  <a:cxn ang="0">
                    <a:pos x="connsiteX0" y="connsiteY0"/>
                  </a:cxn>
                  <a:cxn ang="0">
                    <a:pos x="connsiteX1" y="connsiteY1"/>
                  </a:cxn>
                  <a:cxn ang="0">
                    <a:pos x="connsiteX2" y="connsiteY2"/>
                  </a:cxn>
                  <a:cxn ang="0">
                    <a:pos x="connsiteX3" y="connsiteY3"/>
                  </a:cxn>
                </a:cxnLst>
                <a:rect l="l" t="t" r="r" b="b"/>
                <a:pathLst>
                  <a:path w="551779" h="658749">
                    <a:moveTo>
                      <a:pt x="536018" y="521344"/>
                    </a:moveTo>
                    <a:cubicBezTo>
                      <a:pt x="580947" y="365364"/>
                      <a:pt x="563993" y="102573"/>
                      <a:pt x="12979" y="0"/>
                    </a:cubicBezTo>
                    <a:cubicBezTo>
                      <a:pt x="-59077" y="556100"/>
                      <a:pt x="185065" y="652739"/>
                      <a:pt x="346978" y="658673"/>
                    </a:cubicBezTo>
                    <a:cubicBezTo>
                      <a:pt x="430054" y="661216"/>
                      <a:pt x="513978" y="600181"/>
                      <a:pt x="536018" y="521344"/>
                    </a:cubicBezTo>
                    <a:close/>
                  </a:path>
                </a:pathLst>
              </a:custGeom>
              <a:solidFill>
                <a:srgbClr val="E39ACA"/>
              </a:solidFill>
              <a:ln w="8476" cap="flat">
                <a:noFill/>
                <a:prstDash val="solid"/>
                <a:miter/>
              </a:ln>
            </p:spPr>
            <p:txBody>
              <a:bodyPr rtlCol="0" anchor="ctr"/>
              <a:lstStyle/>
              <a:p>
                <a:endParaRPr lang="en-US"/>
              </a:p>
            </p:txBody>
          </p:sp>
          <p:sp>
            <p:nvSpPr>
              <p:cNvPr id="233" name="Hình tự do: Hình 232">
                <a:extLst>
                  <a:ext uri="{FF2B5EF4-FFF2-40B4-BE49-F238E27FC236}">
                    <a16:creationId xmlns:a16="http://schemas.microsoft.com/office/drawing/2014/main" id="{B277E624-F292-4D08-BC2A-1D1C8CDFBD72}"/>
                  </a:ext>
                </a:extLst>
              </p:cNvPr>
              <p:cNvSpPr/>
              <p:nvPr/>
            </p:nvSpPr>
            <p:spPr>
              <a:xfrm>
                <a:off x="7184463" y="623371"/>
                <a:ext cx="739965" cy="511056"/>
              </a:xfrm>
              <a:custGeom>
                <a:avLst/>
                <a:gdLst>
                  <a:gd name="connsiteX0" fmla="*/ 657825 w 739965"/>
                  <a:gd name="connsiteY0" fmla="*/ 63276 h 511056"/>
                  <a:gd name="connsiteX1" fmla="*/ 0 w 739965"/>
                  <a:gd name="connsiteY1" fmla="*/ 399818 h 511056"/>
                  <a:gd name="connsiteX2" fmla="*/ 729881 w 739965"/>
                  <a:gd name="connsiteY2" fmla="*/ 285377 h 511056"/>
                  <a:gd name="connsiteX3" fmla="*/ 657825 w 739965"/>
                  <a:gd name="connsiteY3" fmla="*/ 63276 h 511056"/>
                </a:gdLst>
                <a:ahLst/>
                <a:cxnLst>
                  <a:cxn ang="0">
                    <a:pos x="connsiteX0" y="connsiteY0"/>
                  </a:cxn>
                  <a:cxn ang="0">
                    <a:pos x="connsiteX1" y="connsiteY1"/>
                  </a:cxn>
                  <a:cxn ang="0">
                    <a:pos x="connsiteX2" y="connsiteY2"/>
                  </a:cxn>
                  <a:cxn ang="0">
                    <a:pos x="connsiteX3" y="connsiteY3"/>
                  </a:cxn>
                </a:cxnLst>
                <a:rect l="l" t="t" r="r" b="b"/>
                <a:pathLst>
                  <a:path w="739965" h="511056">
                    <a:moveTo>
                      <a:pt x="657825" y="63276"/>
                    </a:moveTo>
                    <a:cubicBezTo>
                      <a:pt x="523039" y="-27430"/>
                      <a:pt x="268725" y="-92704"/>
                      <a:pt x="0" y="399818"/>
                    </a:cubicBezTo>
                    <a:cubicBezTo>
                      <a:pt x="506932" y="640569"/>
                      <a:pt x="673932" y="437965"/>
                      <a:pt x="729881" y="285377"/>
                    </a:cubicBezTo>
                    <a:cubicBezTo>
                      <a:pt x="757855" y="207387"/>
                      <a:pt x="725642" y="109052"/>
                      <a:pt x="657825" y="63276"/>
                    </a:cubicBezTo>
                    <a:close/>
                  </a:path>
                </a:pathLst>
              </a:custGeom>
              <a:solidFill>
                <a:srgbClr val="E39ACA"/>
              </a:solidFill>
              <a:ln w="8476" cap="flat">
                <a:noFill/>
                <a:prstDash val="solid"/>
                <a:miter/>
              </a:ln>
            </p:spPr>
            <p:txBody>
              <a:bodyPr rtlCol="0" anchor="ctr"/>
              <a:lstStyle/>
              <a:p>
                <a:endParaRPr lang="en-US"/>
              </a:p>
            </p:txBody>
          </p:sp>
          <p:sp>
            <p:nvSpPr>
              <p:cNvPr id="234" name="Hình tự do: Hình 233">
                <a:extLst>
                  <a:ext uri="{FF2B5EF4-FFF2-40B4-BE49-F238E27FC236}">
                    <a16:creationId xmlns:a16="http://schemas.microsoft.com/office/drawing/2014/main" id="{7B887170-68FC-47B5-A134-5E3C00CBD386}"/>
                  </a:ext>
                </a:extLst>
              </p:cNvPr>
              <p:cNvSpPr/>
              <p:nvPr/>
            </p:nvSpPr>
            <p:spPr>
              <a:xfrm>
                <a:off x="7017605" y="534059"/>
                <a:ext cx="300117" cy="459460"/>
              </a:xfrm>
              <a:custGeom>
                <a:avLst/>
                <a:gdLst>
                  <a:gd name="connsiteX0" fmla="*/ 80391 w 300117"/>
                  <a:gd name="connsiteY0" fmla="*/ 22888 h 459460"/>
                  <a:gd name="connsiteX1" fmla="*/ 149904 w 300117"/>
                  <a:gd name="connsiteY1" fmla="*/ 459461 h 459460"/>
                  <a:gd name="connsiteX2" fmla="*/ 219416 w 300117"/>
                  <a:gd name="connsiteY2" fmla="*/ 22888 h 459460"/>
                  <a:gd name="connsiteX3" fmla="*/ 80391 w 300117"/>
                  <a:gd name="connsiteY3" fmla="*/ 22888 h 459460"/>
                </a:gdLst>
                <a:ahLst/>
                <a:cxnLst>
                  <a:cxn ang="0">
                    <a:pos x="connsiteX0" y="connsiteY0"/>
                  </a:cxn>
                  <a:cxn ang="0">
                    <a:pos x="connsiteX1" y="connsiteY1"/>
                  </a:cxn>
                  <a:cxn ang="0">
                    <a:pos x="connsiteX2" y="connsiteY2"/>
                  </a:cxn>
                  <a:cxn ang="0">
                    <a:pos x="connsiteX3" y="connsiteY3"/>
                  </a:cxn>
                </a:cxnLst>
                <a:rect l="l" t="t" r="r" b="b"/>
                <a:pathLst>
                  <a:path w="300117" h="459460">
                    <a:moveTo>
                      <a:pt x="80391" y="22888"/>
                    </a:moveTo>
                    <a:cubicBezTo>
                      <a:pt x="4097" y="83076"/>
                      <a:pt x="-80674" y="215319"/>
                      <a:pt x="149904" y="459461"/>
                    </a:cubicBezTo>
                    <a:cubicBezTo>
                      <a:pt x="380482" y="216167"/>
                      <a:pt x="296558" y="83076"/>
                      <a:pt x="219416" y="22888"/>
                    </a:cubicBezTo>
                    <a:cubicBezTo>
                      <a:pt x="181269" y="-7629"/>
                      <a:pt x="119386" y="-7629"/>
                      <a:pt x="80391" y="22888"/>
                    </a:cubicBezTo>
                    <a:close/>
                  </a:path>
                </a:pathLst>
              </a:custGeom>
              <a:solidFill>
                <a:srgbClr val="CD8CB7"/>
              </a:solidFill>
              <a:ln w="8476" cap="flat">
                <a:noFill/>
                <a:prstDash val="solid"/>
                <a:miter/>
              </a:ln>
            </p:spPr>
            <p:txBody>
              <a:bodyPr rtlCol="0" anchor="ctr"/>
              <a:lstStyle/>
              <a:p>
                <a:endParaRPr lang="en-US"/>
              </a:p>
            </p:txBody>
          </p:sp>
          <p:sp>
            <p:nvSpPr>
              <p:cNvPr id="235" name="Hình tự do: Hình 234">
                <a:extLst>
                  <a:ext uri="{FF2B5EF4-FFF2-40B4-BE49-F238E27FC236}">
                    <a16:creationId xmlns:a16="http://schemas.microsoft.com/office/drawing/2014/main" id="{E3A510E5-51B9-41AF-A500-5A2A63D6049D}"/>
                  </a:ext>
                </a:extLst>
              </p:cNvPr>
              <p:cNvSpPr/>
              <p:nvPr/>
            </p:nvSpPr>
            <p:spPr>
              <a:xfrm>
                <a:off x="6713795" y="760099"/>
                <a:ext cx="442693" cy="305946"/>
              </a:xfrm>
              <a:custGeom>
                <a:avLst/>
                <a:gdLst>
                  <a:gd name="connsiteX0" fmla="*/ 6122 w 442693"/>
                  <a:gd name="connsiteY0" fmla="*/ 170689 h 305946"/>
                  <a:gd name="connsiteX1" fmla="*/ 442694 w 442693"/>
                  <a:gd name="connsiteY1" fmla="*/ 239354 h 305946"/>
                  <a:gd name="connsiteX2" fmla="*/ 49355 w 442693"/>
                  <a:gd name="connsiteY2" fmla="*/ 38446 h 305946"/>
                  <a:gd name="connsiteX3" fmla="*/ 6122 w 442693"/>
                  <a:gd name="connsiteY3" fmla="*/ 170689 h 305946"/>
                </a:gdLst>
                <a:ahLst/>
                <a:cxnLst>
                  <a:cxn ang="0">
                    <a:pos x="connsiteX0" y="connsiteY0"/>
                  </a:cxn>
                  <a:cxn ang="0">
                    <a:pos x="connsiteX1" y="connsiteY1"/>
                  </a:cxn>
                  <a:cxn ang="0">
                    <a:pos x="connsiteX2" y="connsiteY2"/>
                  </a:cxn>
                  <a:cxn ang="0">
                    <a:pos x="connsiteX3" y="connsiteY3"/>
                  </a:cxn>
                </a:cxnLst>
                <a:rect l="l" t="t" r="r" b="b"/>
                <a:pathLst>
                  <a:path w="442693" h="305946">
                    <a:moveTo>
                      <a:pt x="6122" y="170689"/>
                    </a:moveTo>
                    <a:cubicBezTo>
                      <a:pt x="39183" y="262242"/>
                      <a:pt x="139213" y="383465"/>
                      <a:pt x="442694" y="239354"/>
                    </a:cubicBezTo>
                    <a:cubicBezTo>
                      <a:pt x="282477" y="-55650"/>
                      <a:pt x="129888" y="-16655"/>
                      <a:pt x="49355" y="38446"/>
                    </a:cubicBezTo>
                    <a:cubicBezTo>
                      <a:pt x="8665" y="65573"/>
                      <a:pt x="-10833" y="124913"/>
                      <a:pt x="6122" y="170689"/>
                    </a:cubicBezTo>
                    <a:close/>
                  </a:path>
                </a:pathLst>
              </a:custGeom>
              <a:solidFill>
                <a:srgbClr val="CD8CB7"/>
              </a:solidFill>
              <a:ln w="8476" cap="flat">
                <a:noFill/>
                <a:prstDash val="solid"/>
                <a:miter/>
              </a:ln>
            </p:spPr>
            <p:txBody>
              <a:bodyPr rtlCol="0" anchor="ctr"/>
              <a:lstStyle/>
              <a:p>
                <a:endParaRPr lang="en-US"/>
              </a:p>
            </p:txBody>
          </p:sp>
          <p:sp>
            <p:nvSpPr>
              <p:cNvPr id="236" name="Hình tự do: Hình 235">
                <a:extLst>
                  <a:ext uri="{FF2B5EF4-FFF2-40B4-BE49-F238E27FC236}">
                    <a16:creationId xmlns:a16="http://schemas.microsoft.com/office/drawing/2014/main" id="{875E44F9-FC90-4249-AF6E-29A59938E4F9}"/>
                  </a:ext>
                </a:extLst>
              </p:cNvPr>
              <p:cNvSpPr/>
              <p:nvPr/>
            </p:nvSpPr>
            <p:spPr>
              <a:xfrm>
                <a:off x="6836677" y="1012169"/>
                <a:ext cx="330170" cy="394243"/>
              </a:xfrm>
              <a:custGeom>
                <a:avLst/>
                <a:gdLst>
                  <a:gd name="connsiteX0" fmla="*/ 122294 w 330170"/>
                  <a:gd name="connsiteY0" fmla="*/ 394187 h 394243"/>
                  <a:gd name="connsiteX1" fmla="*/ 322355 w 330170"/>
                  <a:gd name="connsiteY1" fmla="*/ 0 h 394243"/>
                  <a:gd name="connsiteX2" fmla="*/ 9549 w 330170"/>
                  <a:gd name="connsiteY2" fmla="*/ 311958 h 394243"/>
                  <a:gd name="connsiteX3" fmla="*/ 122294 w 330170"/>
                  <a:gd name="connsiteY3" fmla="*/ 394187 h 394243"/>
                </a:gdLst>
                <a:ahLst/>
                <a:cxnLst>
                  <a:cxn ang="0">
                    <a:pos x="connsiteX0" y="connsiteY0"/>
                  </a:cxn>
                  <a:cxn ang="0">
                    <a:pos x="connsiteX1" y="connsiteY1"/>
                  </a:cxn>
                  <a:cxn ang="0">
                    <a:pos x="connsiteX2" y="connsiteY2"/>
                  </a:cxn>
                  <a:cxn ang="0">
                    <a:pos x="connsiteX3" y="connsiteY3"/>
                  </a:cxn>
                </a:cxnLst>
                <a:rect l="l" t="t" r="r" b="b"/>
                <a:pathLst>
                  <a:path w="330170" h="394243">
                    <a:moveTo>
                      <a:pt x="122294" y="394187"/>
                    </a:moveTo>
                    <a:cubicBezTo>
                      <a:pt x="219781" y="390796"/>
                      <a:pt x="365588" y="333151"/>
                      <a:pt x="322355" y="0"/>
                    </a:cubicBezTo>
                    <a:cubicBezTo>
                      <a:pt x="-7406" y="61883"/>
                      <a:pt x="-17578" y="218710"/>
                      <a:pt x="9549" y="311958"/>
                    </a:cubicBezTo>
                    <a:cubicBezTo>
                      <a:pt x="23112" y="359430"/>
                      <a:pt x="73127" y="395882"/>
                      <a:pt x="122294" y="394187"/>
                    </a:cubicBezTo>
                    <a:close/>
                  </a:path>
                </a:pathLst>
              </a:custGeom>
              <a:solidFill>
                <a:srgbClr val="CD8CB7"/>
              </a:solidFill>
              <a:ln w="8476" cap="flat">
                <a:noFill/>
                <a:prstDash val="solid"/>
                <a:miter/>
              </a:ln>
            </p:spPr>
            <p:txBody>
              <a:bodyPr rtlCol="0" anchor="ctr"/>
              <a:lstStyle/>
              <a:p>
                <a:endParaRPr lang="en-US"/>
              </a:p>
            </p:txBody>
          </p:sp>
          <p:sp>
            <p:nvSpPr>
              <p:cNvPr id="237" name="Hình tự do: Hình 236">
                <a:extLst>
                  <a:ext uri="{FF2B5EF4-FFF2-40B4-BE49-F238E27FC236}">
                    <a16:creationId xmlns:a16="http://schemas.microsoft.com/office/drawing/2014/main" id="{525FB40C-E94E-457E-BFFD-95C7F6DD8252}"/>
                  </a:ext>
                </a:extLst>
              </p:cNvPr>
              <p:cNvSpPr/>
              <p:nvPr/>
            </p:nvSpPr>
            <p:spPr>
              <a:xfrm>
                <a:off x="7163932" y="1013865"/>
                <a:ext cx="330169" cy="394243"/>
              </a:xfrm>
              <a:custGeom>
                <a:avLst/>
                <a:gdLst>
                  <a:gd name="connsiteX0" fmla="*/ 320621 w 330169"/>
                  <a:gd name="connsiteY0" fmla="*/ 311958 h 394243"/>
                  <a:gd name="connsiteX1" fmla="*/ 7815 w 330169"/>
                  <a:gd name="connsiteY1" fmla="*/ 0 h 394243"/>
                  <a:gd name="connsiteX2" fmla="*/ 207876 w 330169"/>
                  <a:gd name="connsiteY2" fmla="*/ 394187 h 394243"/>
                  <a:gd name="connsiteX3" fmla="*/ 320621 w 330169"/>
                  <a:gd name="connsiteY3" fmla="*/ 311958 h 394243"/>
                </a:gdLst>
                <a:ahLst/>
                <a:cxnLst>
                  <a:cxn ang="0">
                    <a:pos x="connsiteX0" y="connsiteY0"/>
                  </a:cxn>
                  <a:cxn ang="0">
                    <a:pos x="connsiteX1" y="connsiteY1"/>
                  </a:cxn>
                  <a:cxn ang="0">
                    <a:pos x="connsiteX2" y="connsiteY2"/>
                  </a:cxn>
                  <a:cxn ang="0">
                    <a:pos x="connsiteX3" y="connsiteY3"/>
                  </a:cxn>
                </a:cxnLst>
                <a:rect l="l" t="t" r="r" b="b"/>
                <a:pathLst>
                  <a:path w="330169" h="394243">
                    <a:moveTo>
                      <a:pt x="320621" y="311958"/>
                    </a:moveTo>
                    <a:cubicBezTo>
                      <a:pt x="347748" y="218710"/>
                      <a:pt x="337576" y="61883"/>
                      <a:pt x="7815" y="0"/>
                    </a:cubicBezTo>
                    <a:cubicBezTo>
                      <a:pt x="-35418" y="332304"/>
                      <a:pt x="110389" y="390796"/>
                      <a:pt x="207876" y="394187"/>
                    </a:cubicBezTo>
                    <a:cubicBezTo>
                      <a:pt x="257043" y="395882"/>
                      <a:pt x="307058" y="359430"/>
                      <a:pt x="320621" y="311958"/>
                    </a:cubicBezTo>
                    <a:close/>
                  </a:path>
                </a:pathLst>
              </a:custGeom>
              <a:solidFill>
                <a:srgbClr val="CD8CB7"/>
              </a:solidFill>
              <a:ln w="8476" cap="flat">
                <a:noFill/>
                <a:prstDash val="solid"/>
                <a:miter/>
              </a:ln>
            </p:spPr>
            <p:txBody>
              <a:bodyPr rtlCol="0" anchor="ctr"/>
              <a:lstStyle/>
              <a:p>
                <a:endParaRPr lang="en-US"/>
              </a:p>
            </p:txBody>
          </p:sp>
          <p:sp>
            <p:nvSpPr>
              <p:cNvPr id="238" name="Hình tự do: Hình 237">
                <a:extLst>
                  <a:ext uri="{FF2B5EF4-FFF2-40B4-BE49-F238E27FC236}">
                    <a16:creationId xmlns:a16="http://schemas.microsoft.com/office/drawing/2014/main" id="{7C308A91-28A5-43D1-B60E-B2C9A371CEF8}"/>
                  </a:ext>
                </a:extLst>
              </p:cNvPr>
              <p:cNvSpPr/>
              <p:nvPr/>
            </p:nvSpPr>
            <p:spPr>
              <a:xfrm>
                <a:off x="7177681" y="762386"/>
                <a:ext cx="442339" cy="305354"/>
              </a:xfrm>
              <a:custGeom>
                <a:avLst/>
                <a:gdLst>
                  <a:gd name="connsiteX0" fmla="*/ 393339 w 442339"/>
                  <a:gd name="connsiteY0" fmla="*/ 37854 h 305354"/>
                  <a:gd name="connsiteX1" fmla="*/ 0 w 442339"/>
                  <a:gd name="connsiteY1" fmla="*/ 238762 h 305354"/>
                  <a:gd name="connsiteX2" fmla="*/ 436572 w 442339"/>
                  <a:gd name="connsiteY2" fmla="*/ 170098 h 305354"/>
                  <a:gd name="connsiteX3" fmla="*/ 393339 w 442339"/>
                  <a:gd name="connsiteY3" fmla="*/ 37854 h 305354"/>
                </a:gdLst>
                <a:ahLst/>
                <a:cxnLst>
                  <a:cxn ang="0">
                    <a:pos x="connsiteX0" y="connsiteY0"/>
                  </a:cxn>
                  <a:cxn ang="0">
                    <a:pos x="connsiteX1" y="connsiteY1"/>
                  </a:cxn>
                  <a:cxn ang="0">
                    <a:pos x="connsiteX2" y="connsiteY2"/>
                  </a:cxn>
                  <a:cxn ang="0">
                    <a:pos x="connsiteX3" y="connsiteY3"/>
                  </a:cxn>
                </a:cxnLst>
                <a:rect l="l" t="t" r="r" b="b"/>
                <a:pathLst>
                  <a:path w="442339" h="305354">
                    <a:moveTo>
                      <a:pt x="393339" y="37854"/>
                    </a:moveTo>
                    <a:cubicBezTo>
                      <a:pt x="312806" y="-16399"/>
                      <a:pt x="160218" y="-55394"/>
                      <a:pt x="0" y="238762"/>
                    </a:cubicBezTo>
                    <a:cubicBezTo>
                      <a:pt x="302634" y="382874"/>
                      <a:pt x="403512" y="261651"/>
                      <a:pt x="436572" y="170098"/>
                    </a:cubicBezTo>
                    <a:cubicBezTo>
                      <a:pt x="452679" y="124321"/>
                      <a:pt x="434029" y="65829"/>
                      <a:pt x="393339" y="37854"/>
                    </a:cubicBezTo>
                    <a:close/>
                  </a:path>
                </a:pathLst>
              </a:custGeom>
              <a:solidFill>
                <a:srgbClr val="CD8CB7"/>
              </a:solidFill>
              <a:ln w="8476" cap="flat">
                <a:noFill/>
                <a:prstDash val="solid"/>
                <a:miter/>
              </a:ln>
            </p:spPr>
            <p:txBody>
              <a:bodyPr rtlCol="0" anchor="ctr"/>
              <a:lstStyle/>
              <a:p>
                <a:endParaRPr lang="en-US"/>
              </a:p>
            </p:txBody>
          </p:sp>
          <p:sp>
            <p:nvSpPr>
              <p:cNvPr id="239" name="Hình tự do: Hình 238">
                <a:extLst>
                  <a:ext uri="{FF2B5EF4-FFF2-40B4-BE49-F238E27FC236}">
                    <a16:creationId xmlns:a16="http://schemas.microsoft.com/office/drawing/2014/main" id="{C6579378-7794-45FA-8E4A-9EFF80C1975E}"/>
                  </a:ext>
                </a:extLst>
              </p:cNvPr>
              <p:cNvSpPr/>
              <p:nvPr/>
            </p:nvSpPr>
            <p:spPr>
              <a:xfrm>
                <a:off x="7014073" y="865515"/>
                <a:ext cx="308567" cy="308567"/>
              </a:xfrm>
              <a:custGeom>
                <a:avLst/>
                <a:gdLst>
                  <a:gd name="connsiteX0" fmla="*/ 308568 w 308567"/>
                  <a:gd name="connsiteY0" fmla="*/ 154284 h 308567"/>
                  <a:gd name="connsiteX1" fmla="*/ 154284 w 308567"/>
                  <a:gd name="connsiteY1" fmla="*/ 308568 h 308567"/>
                  <a:gd name="connsiteX2" fmla="*/ 0 w 308567"/>
                  <a:gd name="connsiteY2" fmla="*/ 154284 h 308567"/>
                  <a:gd name="connsiteX3" fmla="*/ 154284 w 308567"/>
                  <a:gd name="connsiteY3" fmla="*/ 0 h 308567"/>
                  <a:gd name="connsiteX4" fmla="*/ 308568 w 308567"/>
                  <a:gd name="connsiteY4" fmla="*/ 154284 h 308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567" h="308567">
                    <a:moveTo>
                      <a:pt x="308568" y="154284"/>
                    </a:moveTo>
                    <a:cubicBezTo>
                      <a:pt x="308568" y="239492"/>
                      <a:pt x="239492" y="308568"/>
                      <a:pt x="154284" y="308568"/>
                    </a:cubicBezTo>
                    <a:cubicBezTo>
                      <a:pt x="69075" y="308568"/>
                      <a:pt x="0" y="239492"/>
                      <a:pt x="0" y="154284"/>
                    </a:cubicBezTo>
                    <a:cubicBezTo>
                      <a:pt x="0" y="69075"/>
                      <a:pt x="69075" y="0"/>
                      <a:pt x="154284" y="0"/>
                    </a:cubicBezTo>
                    <a:cubicBezTo>
                      <a:pt x="239492" y="0"/>
                      <a:pt x="308568" y="69075"/>
                      <a:pt x="308568" y="154284"/>
                    </a:cubicBezTo>
                    <a:close/>
                  </a:path>
                </a:pathLst>
              </a:custGeom>
              <a:solidFill>
                <a:srgbClr val="7A556E"/>
              </a:solidFill>
              <a:ln w="8476" cap="flat">
                <a:noFill/>
                <a:prstDash val="solid"/>
                <a:miter/>
              </a:ln>
            </p:spPr>
            <p:txBody>
              <a:bodyPr rtlCol="0" anchor="ctr"/>
              <a:lstStyle/>
              <a:p>
                <a:endParaRPr lang="en-US"/>
              </a:p>
            </p:txBody>
          </p:sp>
          <p:sp>
            <p:nvSpPr>
              <p:cNvPr id="240" name="Hình tự do: Hình 239">
                <a:extLst>
                  <a:ext uri="{FF2B5EF4-FFF2-40B4-BE49-F238E27FC236}">
                    <a16:creationId xmlns:a16="http://schemas.microsoft.com/office/drawing/2014/main" id="{C813FE64-355C-43B5-B4BD-223B41F4E7B2}"/>
                  </a:ext>
                </a:extLst>
              </p:cNvPr>
              <p:cNvSpPr/>
              <p:nvPr/>
            </p:nvSpPr>
            <p:spPr>
              <a:xfrm>
                <a:off x="7051372" y="902814"/>
                <a:ext cx="233968" cy="233968"/>
              </a:xfrm>
              <a:custGeom>
                <a:avLst/>
                <a:gdLst>
                  <a:gd name="connsiteX0" fmla="*/ 233969 w 233968"/>
                  <a:gd name="connsiteY0" fmla="*/ 116984 h 233968"/>
                  <a:gd name="connsiteX1" fmla="*/ 116984 w 233968"/>
                  <a:gd name="connsiteY1" fmla="*/ 233969 h 233968"/>
                  <a:gd name="connsiteX2" fmla="*/ 0 w 233968"/>
                  <a:gd name="connsiteY2" fmla="*/ 116984 h 233968"/>
                  <a:gd name="connsiteX3" fmla="*/ 116984 w 233968"/>
                  <a:gd name="connsiteY3" fmla="*/ 0 h 233968"/>
                  <a:gd name="connsiteX4" fmla="*/ 233969 w 233968"/>
                  <a:gd name="connsiteY4" fmla="*/ 116984 h 233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968" h="233968">
                    <a:moveTo>
                      <a:pt x="233969" y="116984"/>
                    </a:moveTo>
                    <a:cubicBezTo>
                      <a:pt x="233969" y="181593"/>
                      <a:pt x="181593" y="233969"/>
                      <a:pt x="116984" y="233969"/>
                    </a:cubicBezTo>
                    <a:cubicBezTo>
                      <a:pt x="52376" y="233969"/>
                      <a:pt x="0" y="181593"/>
                      <a:pt x="0" y="116984"/>
                    </a:cubicBezTo>
                    <a:cubicBezTo>
                      <a:pt x="0" y="52376"/>
                      <a:pt x="52376" y="0"/>
                      <a:pt x="116984" y="0"/>
                    </a:cubicBezTo>
                    <a:cubicBezTo>
                      <a:pt x="181593" y="0"/>
                      <a:pt x="233969" y="52376"/>
                      <a:pt x="233969" y="116984"/>
                    </a:cubicBezTo>
                    <a:close/>
                  </a:path>
                </a:pathLst>
              </a:custGeom>
              <a:solidFill>
                <a:srgbClr val="EFCCCA"/>
              </a:solidFill>
              <a:ln w="8476" cap="flat">
                <a:noFill/>
                <a:prstDash val="solid"/>
                <a:miter/>
              </a:ln>
            </p:spPr>
            <p:txBody>
              <a:bodyPr rtlCol="0" anchor="ctr"/>
              <a:lstStyle/>
              <a:p>
                <a:endParaRPr lang="en-US"/>
              </a:p>
            </p:txBody>
          </p:sp>
          <p:sp>
            <p:nvSpPr>
              <p:cNvPr id="241" name="Hình tự do: Hình 240">
                <a:extLst>
                  <a:ext uri="{FF2B5EF4-FFF2-40B4-BE49-F238E27FC236}">
                    <a16:creationId xmlns:a16="http://schemas.microsoft.com/office/drawing/2014/main" id="{B044E14E-1223-4618-883E-77D58805001C}"/>
                  </a:ext>
                </a:extLst>
              </p:cNvPr>
              <p:cNvSpPr/>
              <p:nvPr/>
            </p:nvSpPr>
            <p:spPr>
              <a:xfrm>
                <a:off x="7153098" y="733271"/>
                <a:ext cx="30517" cy="228882"/>
              </a:xfrm>
              <a:custGeom>
                <a:avLst/>
                <a:gdLst>
                  <a:gd name="connsiteX0" fmla="*/ 30517 w 30517"/>
                  <a:gd name="connsiteY0" fmla="*/ 15259 h 228882"/>
                  <a:gd name="connsiteX1" fmla="*/ 15259 w 30517"/>
                  <a:gd name="connsiteY1" fmla="*/ 0 h 228882"/>
                  <a:gd name="connsiteX2" fmla="*/ 0 w 30517"/>
                  <a:gd name="connsiteY2" fmla="*/ 15259 h 228882"/>
                  <a:gd name="connsiteX3" fmla="*/ 10173 w 30517"/>
                  <a:gd name="connsiteY3" fmla="*/ 29670 h 228882"/>
                  <a:gd name="connsiteX4" fmla="*/ 10173 w 30517"/>
                  <a:gd name="connsiteY4" fmla="*/ 228883 h 228882"/>
                  <a:gd name="connsiteX5" fmla="*/ 20345 w 30517"/>
                  <a:gd name="connsiteY5" fmla="*/ 228883 h 228882"/>
                  <a:gd name="connsiteX6" fmla="*/ 20345 w 30517"/>
                  <a:gd name="connsiteY6" fmla="*/ 29670 h 228882"/>
                  <a:gd name="connsiteX7" fmla="*/ 30517 w 30517"/>
                  <a:gd name="connsiteY7" fmla="*/ 15259 h 22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517" h="228882">
                    <a:moveTo>
                      <a:pt x="30517" y="15259"/>
                    </a:moveTo>
                    <a:cubicBezTo>
                      <a:pt x="30517" y="6782"/>
                      <a:pt x="23736" y="0"/>
                      <a:pt x="15259" y="0"/>
                    </a:cubicBezTo>
                    <a:cubicBezTo>
                      <a:pt x="6782" y="0"/>
                      <a:pt x="0" y="6782"/>
                      <a:pt x="0" y="15259"/>
                    </a:cubicBezTo>
                    <a:cubicBezTo>
                      <a:pt x="0" y="22041"/>
                      <a:pt x="4239" y="27127"/>
                      <a:pt x="10173" y="29670"/>
                    </a:cubicBezTo>
                    <a:lnTo>
                      <a:pt x="10173" y="228883"/>
                    </a:lnTo>
                    <a:lnTo>
                      <a:pt x="20345" y="228883"/>
                    </a:lnTo>
                    <a:lnTo>
                      <a:pt x="20345" y="29670"/>
                    </a:lnTo>
                    <a:cubicBezTo>
                      <a:pt x="26279" y="27127"/>
                      <a:pt x="30517" y="22041"/>
                      <a:pt x="30517" y="15259"/>
                    </a:cubicBezTo>
                    <a:close/>
                  </a:path>
                </a:pathLst>
              </a:custGeom>
              <a:solidFill>
                <a:srgbClr val="B87EA4"/>
              </a:solidFill>
              <a:ln w="8476" cap="flat">
                <a:noFill/>
                <a:prstDash val="solid"/>
                <a:miter/>
              </a:ln>
            </p:spPr>
            <p:txBody>
              <a:bodyPr rtlCol="0" anchor="ctr"/>
              <a:lstStyle/>
              <a:p>
                <a:endParaRPr lang="en-US"/>
              </a:p>
            </p:txBody>
          </p:sp>
          <p:sp>
            <p:nvSpPr>
              <p:cNvPr id="242" name="Hình tự do: Hình 241">
                <a:extLst>
                  <a:ext uri="{FF2B5EF4-FFF2-40B4-BE49-F238E27FC236}">
                    <a16:creationId xmlns:a16="http://schemas.microsoft.com/office/drawing/2014/main" id="{AA690570-FFC1-4277-93E5-9EDFDBEE1BB4}"/>
                  </a:ext>
                </a:extLst>
              </p:cNvPr>
              <p:cNvSpPr/>
              <p:nvPr/>
            </p:nvSpPr>
            <p:spPr>
              <a:xfrm>
                <a:off x="7048377" y="753283"/>
                <a:ext cx="101329" cy="215653"/>
              </a:xfrm>
              <a:custGeom>
                <a:avLst/>
                <a:gdLst>
                  <a:gd name="connsiteX0" fmla="*/ 30122 w 101329"/>
                  <a:gd name="connsiteY0" fmla="*/ 9659 h 215653"/>
                  <a:gd name="connsiteX1" fmla="*/ 9777 w 101329"/>
                  <a:gd name="connsiteY1" fmla="*/ 1182 h 215653"/>
                  <a:gd name="connsiteX2" fmla="*/ 1299 w 101329"/>
                  <a:gd name="connsiteY2" fmla="*/ 21527 h 215653"/>
                  <a:gd name="connsiteX3" fmla="*/ 15711 w 101329"/>
                  <a:gd name="connsiteY3" fmla="*/ 30852 h 215653"/>
                  <a:gd name="connsiteX4" fmla="*/ 92005 w 101329"/>
                  <a:gd name="connsiteY4" fmla="*/ 215653 h 215653"/>
                  <a:gd name="connsiteX5" fmla="*/ 101330 w 101329"/>
                  <a:gd name="connsiteY5" fmla="*/ 211415 h 215653"/>
                  <a:gd name="connsiteX6" fmla="*/ 25035 w 101329"/>
                  <a:gd name="connsiteY6" fmla="*/ 26613 h 215653"/>
                  <a:gd name="connsiteX7" fmla="*/ 30122 w 101329"/>
                  <a:gd name="connsiteY7" fmla="*/ 9659 h 21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29" h="215653">
                    <a:moveTo>
                      <a:pt x="30122" y="9659"/>
                    </a:moveTo>
                    <a:cubicBezTo>
                      <a:pt x="26731" y="2029"/>
                      <a:pt x="18254" y="-2209"/>
                      <a:pt x="9777" y="1182"/>
                    </a:cubicBezTo>
                    <a:cubicBezTo>
                      <a:pt x="1299" y="4573"/>
                      <a:pt x="-2092" y="13050"/>
                      <a:pt x="1299" y="21527"/>
                    </a:cubicBezTo>
                    <a:cubicBezTo>
                      <a:pt x="3843" y="27461"/>
                      <a:pt x="9777" y="30852"/>
                      <a:pt x="15711" y="30852"/>
                    </a:cubicBezTo>
                    <a:lnTo>
                      <a:pt x="92005" y="215653"/>
                    </a:lnTo>
                    <a:lnTo>
                      <a:pt x="101330" y="211415"/>
                    </a:lnTo>
                    <a:lnTo>
                      <a:pt x="25035" y="26613"/>
                    </a:lnTo>
                    <a:cubicBezTo>
                      <a:pt x="30969" y="22375"/>
                      <a:pt x="32665" y="15593"/>
                      <a:pt x="30122" y="9659"/>
                    </a:cubicBezTo>
                    <a:close/>
                  </a:path>
                </a:pathLst>
              </a:custGeom>
              <a:solidFill>
                <a:srgbClr val="B87EA4"/>
              </a:solidFill>
              <a:ln w="8476" cap="flat">
                <a:noFill/>
                <a:prstDash val="solid"/>
                <a:miter/>
              </a:ln>
            </p:spPr>
            <p:txBody>
              <a:bodyPr rtlCol="0" anchor="ctr"/>
              <a:lstStyle/>
              <a:p>
                <a:endParaRPr lang="en-US"/>
              </a:p>
            </p:txBody>
          </p:sp>
          <p:sp>
            <p:nvSpPr>
              <p:cNvPr id="243" name="Hình tự do: Hình 242">
                <a:extLst>
                  <a:ext uri="{FF2B5EF4-FFF2-40B4-BE49-F238E27FC236}">
                    <a16:creationId xmlns:a16="http://schemas.microsoft.com/office/drawing/2014/main" id="{3D976AE6-BE56-43F3-A561-5FCB95D05B40}"/>
                  </a:ext>
                </a:extLst>
              </p:cNvPr>
              <p:cNvSpPr/>
              <p:nvPr/>
            </p:nvSpPr>
            <p:spPr>
              <a:xfrm>
                <a:off x="6960455" y="812745"/>
                <a:ext cx="169754" cy="170602"/>
              </a:xfrm>
              <a:custGeom>
                <a:avLst/>
                <a:gdLst>
                  <a:gd name="connsiteX0" fmla="*/ 26491 w 169754"/>
                  <a:gd name="connsiteY0" fmla="*/ 4451 h 170602"/>
                  <a:gd name="connsiteX1" fmla="*/ 4451 w 169754"/>
                  <a:gd name="connsiteY1" fmla="*/ 4451 h 170602"/>
                  <a:gd name="connsiteX2" fmla="*/ 4451 w 169754"/>
                  <a:gd name="connsiteY2" fmla="*/ 26491 h 170602"/>
                  <a:gd name="connsiteX3" fmla="*/ 21405 w 169754"/>
                  <a:gd name="connsiteY3" fmla="*/ 29882 h 170602"/>
                  <a:gd name="connsiteX4" fmla="*/ 162125 w 169754"/>
                  <a:gd name="connsiteY4" fmla="*/ 170602 h 170602"/>
                  <a:gd name="connsiteX5" fmla="*/ 169755 w 169754"/>
                  <a:gd name="connsiteY5" fmla="*/ 162973 h 170602"/>
                  <a:gd name="connsiteX6" fmla="*/ 29034 w 169754"/>
                  <a:gd name="connsiteY6" fmla="*/ 22252 h 170602"/>
                  <a:gd name="connsiteX7" fmla="*/ 26491 w 169754"/>
                  <a:gd name="connsiteY7" fmla="*/ 4451 h 17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754" h="170602">
                    <a:moveTo>
                      <a:pt x="26491" y="4451"/>
                    </a:moveTo>
                    <a:cubicBezTo>
                      <a:pt x="20557" y="-1484"/>
                      <a:pt x="10385" y="-1484"/>
                      <a:pt x="4451" y="4451"/>
                    </a:cubicBezTo>
                    <a:cubicBezTo>
                      <a:pt x="-1484" y="10384"/>
                      <a:pt x="-1484" y="20557"/>
                      <a:pt x="4451" y="26491"/>
                    </a:cubicBezTo>
                    <a:cubicBezTo>
                      <a:pt x="9537" y="31577"/>
                      <a:pt x="16319" y="32425"/>
                      <a:pt x="21405" y="29882"/>
                    </a:cubicBezTo>
                    <a:lnTo>
                      <a:pt x="162125" y="170602"/>
                    </a:lnTo>
                    <a:lnTo>
                      <a:pt x="169755" y="162973"/>
                    </a:lnTo>
                    <a:lnTo>
                      <a:pt x="29034" y="22252"/>
                    </a:lnTo>
                    <a:cubicBezTo>
                      <a:pt x="32425" y="16319"/>
                      <a:pt x="30729" y="8689"/>
                      <a:pt x="26491" y="4451"/>
                    </a:cubicBezTo>
                    <a:close/>
                  </a:path>
                </a:pathLst>
              </a:custGeom>
              <a:solidFill>
                <a:srgbClr val="B87EA4"/>
              </a:solidFill>
              <a:ln w="8476" cap="flat">
                <a:noFill/>
                <a:prstDash val="solid"/>
                <a:miter/>
              </a:ln>
            </p:spPr>
            <p:txBody>
              <a:bodyPr rtlCol="0" anchor="ctr"/>
              <a:lstStyle/>
              <a:p>
                <a:endParaRPr lang="en-US"/>
              </a:p>
            </p:txBody>
          </p:sp>
          <p:sp>
            <p:nvSpPr>
              <p:cNvPr id="244" name="Hình tự do: Hình 243">
                <a:extLst>
                  <a:ext uri="{FF2B5EF4-FFF2-40B4-BE49-F238E27FC236}">
                    <a16:creationId xmlns:a16="http://schemas.microsoft.com/office/drawing/2014/main" id="{E379F0DD-316A-4CC3-969F-B3CE88B2B490}"/>
                  </a:ext>
                </a:extLst>
              </p:cNvPr>
              <p:cNvSpPr/>
              <p:nvPr/>
            </p:nvSpPr>
            <p:spPr>
              <a:xfrm>
                <a:off x="6901841" y="900785"/>
                <a:ext cx="215653" cy="102059"/>
              </a:xfrm>
              <a:custGeom>
                <a:avLst/>
                <a:gdLst>
                  <a:gd name="connsiteX0" fmla="*/ 21527 w 215653"/>
                  <a:gd name="connsiteY0" fmla="*/ 1182 h 102059"/>
                  <a:gd name="connsiteX1" fmla="*/ 1182 w 215653"/>
                  <a:gd name="connsiteY1" fmla="*/ 9659 h 102059"/>
                  <a:gd name="connsiteX2" fmla="*/ 9659 w 215653"/>
                  <a:gd name="connsiteY2" fmla="*/ 30004 h 102059"/>
                  <a:gd name="connsiteX3" fmla="*/ 26613 w 215653"/>
                  <a:gd name="connsiteY3" fmla="*/ 25765 h 102059"/>
                  <a:gd name="connsiteX4" fmla="*/ 211415 w 215653"/>
                  <a:gd name="connsiteY4" fmla="*/ 102060 h 102059"/>
                  <a:gd name="connsiteX5" fmla="*/ 215653 w 215653"/>
                  <a:gd name="connsiteY5" fmla="*/ 92735 h 102059"/>
                  <a:gd name="connsiteX6" fmla="*/ 30852 w 215653"/>
                  <a:gd name="connsiteY6" fmla="*/ 16441 h 102059"/>
                  <a:gd name="connsiteX7" fmla="*/ 21527 w 215653"/>
                  <a:gd name="connsiteY7" fmla="*/ 1182 h 1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653" h="102059">
                    <a:moveTo>
                      <a:pt x="21527" y="1182"/>
                    </a:moveTo>
                    <a:cubicBezTo>
                      <a:pt x="13898" y="-2209"/>
                      <a:pt x="4572" y="2029"/>
                      <a:pt x="1182" y="9659"/>
                    </a:cubicBezTo>
                    <a:cubicBezTo>
                      <a:pt x="-2209" y="17288"/>
                      <a:pt x="2029" y="26613"/>
                      <a:pt x="9659" y="30004"/>
                    </a:cubicBezTo>
                    <a:cubicBezTo>
                      <a:pt x="15593" y="32547"/>
                      <a:pt x="22375" y="30852"/>
                      <a:pt x="26613" y="25765"/>
                    </a:cubicBezTo>
                    <a:lnTo>
                      <a:pt x="211415" y="102060"/>
                    </a:lnTo>
                    <a:lnTo>
                      <a:pt x="215653" y="92735"/>
                    </a:lnTo>
                    <a:lnTo>
                      <a:pt x="30852" y="16441"/>
                    </a:lnTo>
                    <a:cubicBezTo>
                      <a:pt x="30852" y="9659"/>
                      <a:pt x="27461" y="3725"/>
                      <a:pt x="21527" y="1182"/>
                    </a:cubicBezTo>
                    <a:close/>
                  </a:path>
                </a:pathLst>
              </a:custGeom>
              <a:solidFill>
                <a:srgbClr val="B87EA4"/>
              </a:solidFill>
              <a:ln w="8476" cap="flat">
                <a:noFill/>
                <a:prstDash val="solid"/>
                <a:miter/>
              </a:ln>
            </p:spPr>
            <p:txBody>
              <a:bodyPr rtlCol="0" anchor="ctr"/>
              <a:lstStyle/>
              <a:p>
                <a:endParaRPr lang="en-US"/>
              </a:p>
            </p:txBody>
          </p:sp>
          <p:sp>
            <p:nvSpPr>
              <p:cNvPr id="245" name="Hình tự do: Hình 244">
                <a:extLst>
                  <a:ext uri="{FF2B5EF4-FFF2-40B4-BE49-F238E27FC236}">
                    <a16:creationId xmlns:a16="http://schemas.microsoft.com/office/drawing/2014/main" id="{CC107EEE-F7EB-4AE0-8B54-0061A0181E61}"/>
                  </a:ext>
                </a:extLst>
              </p:cNvPr>
              <p:cNvSpPr/>
              <p:nvPr/>
            </p:nvSpPr>
            <p:spPr>
              <a:xfrm>
                <a:off x="6880982" y="1004540"/>
                <a:ext cx="228882" cy="30517"/>
              </a:xfrm>
              <a:custGeom>
                <a:avLst/>
                <a:gdLst>
                  <a:gd name="connsiteX0" fmla="*/ 15259 w 228882"/>
                  <a:gd name="connsiteY0" fmla="*/ 0 h 30517"/>
                  <a:gd name="connsiteX1" fmla="*/ 0 w 228882"/>
                  <a:gd name="connsiteY1" fmla="*/ 15259 h 30517"/>
                  <a:gd name="connsiteX2" fmla="*/ 15259 w 228882"/>
                  <a:gd name="connsiteY2" fmla="*/ 30518 h 30517"/>
                  <a:gd name="connsiteX3" fmla="*/ 29670 w 228882"/>
                  <a:gd name="connsiteY3" fmla="*/ 20345 h 30517"/>
                  <a:gd name="connsiteX4" fmla="*/ 228883 w 228882"/>
                  <a:gd name="connsiteY4" fmla="*/ 20345 h 30517"/>
                  <a:gd name="connsiteX5" fmla="*/ 228883 w 228882"/>
                  <a:gd name="connsiteY5" fmla="*/ 10173 h 30517"/>
                  <a:gd name="connsiteX6" fmla="*/ 29670 w 228882"/>
                  <a:gd name="connsiteY6" fmla="*/ 10173 h 30517"/>
                  <a:gd name="connsiteX7" fmla="*/ 15259 w 228882"/>
                  <a:gd name="connsiteY7" fmla="*/ 0 h 3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882" h="30517">
                    <a:moveTo>
                      <a:pt x="15259" y="0"/>
                    </a:moveTo>
                    <a:cubicBezTo>
                      <a:pt x="6782" y="0"/>
                      <a:pt x="0" y="6782"/>
                      <a:pt x="0" y="15259"/>
                    </a:cubicBezTo>
                    <a:cubicBezTo>
                      <a:pt x="0" y="23736"/>
                      <a:pt x="6782" y="30518"/>
                      <a:pt x="15259" y="30518"/>
                    </a:cubicBezTo>
                    <a:cubicBezTo>
                      <a:pt x="22041" y="30518"/>
                      <a:pt x="27127" y="26279"/>
                      <a:pt x="29670" y="20345"/>
                    </a:cubicBezTo>
                    <a:lnTo>
                      <a:pt x="228883" y="20345"/>
                    </a:lnTo>
                    <a:lnTo>
                      <a:pt x="228883" y="10173"/>
                    </a:lnTo>
                    <a:lnTo>
                      <a:pt x="29670" y="10173"/>
                    </a:lnTo>
                    <a:cubicBezTo>
                      <a:pt x="27975" y="4239"/>
                      <a:pt x="22041" y="0"/>
                      <a:pt x="15259" y="0"/>
                    </a:cubicBezTo>
                    <a:close/>
                  </a:path>
                </a:pathLst>
              </a:custGeom>
              <a:solidFill>
                <a:srgbClr val="B87EA4"/>
              </a:solidFill>
              <a:ln w="8476" cap="flat">
                <a:noFill/>
                <a:prstDash val="solid"/>
                <a:miter/>
              </a:ln>
            </p:spPr>
            <p:txBody>
              <a:bodyPr rtlCol="0" anchor="ctr"/>
              <a:lstStyle/>
              <a:p>
                <a:endParaRPr lang="en-US"/>
              </a:p>
            </p:txBody>
          </p:sp>
          <p:sp>
            <p:nvSpPr>
              <p:cNvPr id="246" name="Hình tự do: Hình 245">
                <a:extLst>
                  <a:ext uri="{FF2B5EF4-FFF2-40B4-BE49-F238E27FC236}">
                    <a16:creationId xmlns:a16="http://schemas.microsoft.com/office/drawing/2014/main" id="{54DA6BA3-12CD-44EA-AC71-C2EF0FABEC9B}"/>
                  </a:ext>
                </a:extLst>
              </p:cNvPr>
              <p:cNvSpPr/>
              <p:nvPr/>
            </p:nvSpPr>
            <p:spPr>
              <a:xfrm>
                <a:off x="6901841" y="1038448"/>
                <a:ext cx="215653" cy="101211"/>
              </a:xfrm>
              <a:custGeom>
                <a:avLst/>
                <a:gdLst>
                  <a:gd name="connsiteX0" fmla="*/ 9659 w 215653"/>
                  <a:gd name="connsiteY0" fmla="*/ 71208 h 101211"/>
                  <a:gd name="connsiteX1" fmla="*/ 1182 w 215653"/>
                  <a:gd name="connsiteY1" fmla="*/ 91553 h 101211"/>
                  <a:gd name="connsiteX2" fmla="*/ 21527 w 215653"/>
                  <a:gd name="connsiteY2" fmla="*/ 100030 h 101211"/>
                  <a:gd name="connsiteX3" fmla="*/ 30852 w 215653"/>
                  <a:gd name="connsiteY3" fmla="*/ 85619 h 101211"/>
                  <a:gd name="connsiteX4" fmla="*/ 215653 w 215653"/>
                  <a:gd name="connsiteY4" fmla="*/ 9325 h 101211"/>
                  <a:gd name="connsiteX5" fmla="*/ 211415 w 215653"/>
                  <a:gd name="connsiteY5" fmla="*/ 0 h 101211"/>
                  <a:gd name="connsiteX6" fmla="*/ 26613 w 215653"/>
                  <a:gd name="connsiteY6" fmla="*/ 76294 h 101211"/>
                  <a:gd name="connsiteX7" fmla="*/ 9659 w 215653"/>
                  <a:gd name="connsiteY7" fmla="*/ 71208 h 10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653" h="101211">
                    <a:moveTo>
                      <a:pt x="9659" y="71208"/>
                    </a:moveTo>
                    <a:cubicBezTo>
                      <a:pt x="2029" y="74599"/>
                      <a:pt x="-2209" y="83076"/>
                      <a:pt x="1182" y="91553"/>
                    </a:cubicBezTo>
                    <a:cubicBezTo>
                      <a:pt x="4572" y="99182"/>
                      <a:pt x="13050" y="103421"/>
                      <a:pt x="21527" y="100030"/>
                    </a:cubicBezTo>
                    <a:cubicBezTo>
                      <a:pt x="27461" y="97487"/>
                      <a:pt x="30852" y="91553"/>
                      <a:pt x="30852" y="85619"/>
                    </a:cubicBezTo>
                    <a:lnTo>
                      <a:pt x="215653" y="9325"/>
                    </a:lnTo>
                    <a:lnTo>
                      <a:pt x="211415" y="0"/>
                    </a:lnTo>
                    <a:lnTo>
                      <a:pt x="26613" y="76294"/>
                    </a:lnTo>
                    <a:cubicBezTo>
                      <a:pt x="22375" y="71208"/>
                      <a:pt x="15593" y="69512"/>
                      <a:pt x="9659" y="71208"/>
                    </a:cubicBezTo>
                    <a:close/>
                  </a:path>
                </a:pathLst>
              </a:custGeom>
              <a:solidFill>
                <a:srgbClr val="B87EA4"/>
              </a:solidFill>
              <a:ln w="8476" cap="flat">
                <a:noFill/>
                <a:prstDash val="solid"/>
                <a:miter/>
              </a:ln>
            </p:spPr>
            <p:txBody>
              <a:bodyPr rtlCol="0" anchor="ctr"/>
              <a:lstStyle/>
              <a:p>
                <a:endParaRPr lang="en-US"/>
              </a:p>
            </p:txBody>
          </p:sp>
          <p:sp>
            <p:nvSpPr>
              <p:cNvPr id="247" name="Hình tự do: Hình 246">
                <a:extLst>
                  <a:ext uri="{FF2B5EF4-FFF2-40B4-BE49-F238E27FC236}">
                    <a16:creationId xmlns:a16="http://schemas.microsoft.com/office/drawing/2014/main" id="{F3CEDA8D-1BEA-4992-BE10-1BD7C56F937A}"/>
                  </a:ext>
                </a:extLst>
              </p:cNvPr>
              <p:cNvSpPr/>
              <p:nvPr/>
            </p:nvSpPr>
            <p:spPr>
              <a:xfrm>
                <a:off x="6960455" y="1057946"/>
                <a:ext cx="170602" cy="169754"/>
              </a:xfrm>
              <a:custGeom>
                <a:avLst/>
                <a:gdLst>
                  <a:gd name="connsiteX0" fmla="*/ 4451 w 170602"/>
                  <a:gd name="connsiteY0" fmla="*/ 143263 h 169754"/>
                  <a:gd name="connsiteX1" fmla="*/ 4451 w 170602"/>
                  <a:gd name="connsiteY1" fmla="*/ 165304 h 169754"/>
                  <a:gd name="connsiteX2" fmla="*/ 26491 w 170602"/>
                  <a:gd name="connsiteY2" fmla="*/ 165304 h 169754"/>
                  <a:gd name="connsiteX3" fmla="*/ 29882 w 170602"/>
                  <a:gd name="connsiteY3" fmla="*/ 148350 h 169754"/>
                  <a:gd name="connsiteX4" fmla="*/ 170602 w 170602"/>
                  <a:gd name="connsiteY4" fmla="*/ 7629 h 169754"/>
                  <a:gd name="connsiteX5" fmla="*/ 162973 w 170602"/>
                  <a:gd name="connsiteY5" fmla="*/ 0 h 169754"/>
                  <a:gd name="connsiteX6" fmla="*/ 22252 w 170602"/>
                  <a:gd name="connsiteY6" fmla="*/ 140720 h 169754"/>
                  <a:gd name="connsiteX7" fmla="*/ 4451 w 170602"/>
                  <a:gd name="connsiteY7" fmla="*/ 143263 h 16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602" h="169754">
                    <a:moveTo>
                      <a:pt x="4451" y="143263"/>
                    </a:moveTo>
                    <a:cubicBezTo>
                      <a:pt x="-1484" y="149197"/>
                      <a:pt x="-1484" y="159370"/>
                      <a:pt x="4451" y="165304"/>
                    </a:cubicBezTo>
                    <a:cubicBezTo>
                      <a:pt x="10385" y="171238"/>
                      <a:pt x="20557" y="171238"/>
                      <a:pt x="26491" y="165304"/>
                    </a:cubicBezTo>
                    <a:cubicBezTo>
                      <a:pt x="31577" y="160218"/>
                      <a:pt x="32425" y="153436"/>
                      <a:pt x="29882" y="148350"/>
                    </a:cubicBezTo>
                    <a:lnTo>
                      <a:pt x="170602" y="7629"/>
                    </a:lnTo>
                    <a:lnTo>
                      <a:pt x="162973" y="0"/>
                    </a:lnTo>
                    <a:lnTo>
                      <a:pt x="22252" y="140720"/>
                    </a:lnTo>
                    <a:cubicBezTo>
                      <a:pt x="16319" y="138177"/>
                      <a:pt x="9537" y="139025"/>
                      <a:pt x="4451" y="143263"/>
                    </a:cubicBezTo>
                    <a:close/>
                  </a:path>
                </a:pathLst>
              </a:custGeom>
              <a:solidFill>
                <a:srgbClr val="B87EA4"/>
              </a:solidFill>
              <a:ln w="8476" cap="flat">
                <a:noFill/>
                <a:prstDash val="solid"/>
                <a:miter/>
              </a:ln>
            </p:spPr>
            <p:txBody>
              <a:bodyPr rtlCol="0" anchor="ctr"/>
              <a:lstStyle/>
              <a:p>
                <a:endParaRPr lang="en-US"/>
              </a:p>
            </p:txBody>
          </p:sp>
          <p:sp>
            <p:nvSpPr>
              <p:cNvPr id="248" name="Hình tự do: Hình 247">
                <a:extLst>
                  <a:ext uri="{FF2B5EF4-FFF2-40B4-BE49-F238E27FC236}">
                    <a16:creationId xmlns:a16="http://schemas.microsoft.com/office/drawing/2014/main" id="{8D122080-D87B-49FA-83FA-541C6C3C7704}"/>
                  </a:ext>
                </a:extLst>
              </p:cNvPr>
              <p:cNvSpPr/>
              <p:nvPr/>
            </p:nvSpPr>
            <p:spPr>
              <a:xfrm>
                <a:off x="7049343" y="1071509"/>
                <a:ext cx="102059" cy="215653"/>
              </a:xfrm>
              <a:custGeom>
                <a:avLst/>
                <a:gdLst>
                  <a:gd name="connsiteX0" fmla="*/ 1182 w 102059"/>
                  <a:gd name="connsiteY0" fmla="*/ 194126 h 215653"/>
                  <a:gd name="connsiteX1" fmla="*/ 9659 w 102059"/>
                  <a:gd name="connsiteY1" fmla="*/ 214471 h 215653"/>
                  <a:gd name="connsiteX2" fmla="*/ 30004 w 102059"/>
                  <a:gd name="connsiteY2" fmla="*/ 205994 h 215653"/>
                  <a:gd name="connsiteX3" fmla="*/ 25765 w 102059"/>
                  <a:gd name="connsiteY3" fmla="*/ 189040 h 215653"/>
                  <a:gd name="connsiteX4" fmla="*/ 102060 w 102059"/>
                  <a:gd name="connsiteY4" fmla="*/ 4239 h 215653"/>
                  <a:gd name="connsiteX5" fmla="*/ 92735 w 102059"/>
                  <a:gd name="connsiteY5" fmla="*/ 0 h 215653"/>
                  <a:gd name="connsiteX6" fmla="*/ 16441 w 102059"/>
                  <a:gd name="connsiteY6" fmla="*/ 184801 h 215653"/>
                  <a:gd name="connsiteX7" fmla="*/ 1182 w 102059"/>
                  <a:gd name="connsiteY7" fmla="*/ 194126 h 21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059" h="215653">
                    <a:moveTo>
                      <a:pt x="1182" y="194126"/>
                    </a:moveTo>
                    <a:cubicBezTo>
                      <a:pt x="-2209" y="201756"/>
                      <a:pt x="2030" y="211081"/>
                      <a:pt x="9659" y="214471"/>
                    </a:cubicBezTo>
                    <a:cubicBezTo>
                      <a:pt x="17288" y="217862"/>
                      <a:pt x="26613" y="213624"/>
                      <a:pt x="30004" y="205994"/>
                    </a:cubicBezTo>
                    <a:cubicBezTo>
                      <a:pt x="32547" y="200060"/>
                      <a:pt x="30852" y="193279"/>
                      <a:pt x="25765" y="189040"/>
                    </a:cubicBezTo>
                    <a:lnTo>
                      <a:pt x="102060" y="4239"/>
                    </a:lnTo>
                    <a:lnTo>
                      <a:pt x="92735" y="0"/>
                    </a:lnTo>
                    <a:lnTo>
                      <a:pt x="16441" y="184801"/>
                    </a:lnTo>
                    <a:cubicBezTo>
                      <a:pt x="9659" y="183954"/>
                      <a:pt x="2877" y="188192"/>
                      <a:pt x="1182" y="194126"/>
                    </a:cubicBezTo>
                    <a:close/>
                  </a:path>
                </a:pathLst>
              </a:custGeom>
              <a:solidFill>
                <a:srgbClr val="B87EA4"/>
              </a:solidFill>
              <a:ln w="8476" cap="flat">
                <a:noFill/>
                <a:prstDash val="solid"/>
                <a:miter/>
              </a:ln>
            </p:spPr>
            <p:txBody>
              <a:bodyPr rtlCol="0" anchor="ctr"/>
              <a:lstStyle/>
              <a:p>
                <a:endParaRPr lang="en-US"/>
              </a:p>
            </p:txBody>
          </p:sp>
          <p:sp>
            <p:nvSpPr>
              <p:cNvPr id="249" name="Hình tự do: Hình 248">
                <a:extLst>
                  <a:ext uri="{FF2B5EF4-FFF2-40B4-BE49-F238E27FC236}">
                    <a16:creationId xmlns:a16="http://schemas.microsoft.com/office/drawing/2014/main" id="{75426406-60CD-4A04-88C0-469B172FD394}"/>
                  </a:ext>
                </a:extLst>
              </p:cNvPr>
              <p:cNvSpPr/>
              <p:nvPr/>
            </p:nvSpPr>
            <p:spPr>
              <a:xfrm>
                <a:off x="7153098" y="1078291"/>
                <a:ext cx="30517" cy="228882"/>
              </a:xfrm>
              <a:custGeom>
                <a:avLst/>
                <a:gdLst>
                  <a:gd name="connsiteX0" fmla="*/ 0 w 30517"/>
                  <a:gd name="connsiteY0" fmla="*/ 213624 h 228882"/>
                  <a:gd name="connsiteX1" fmla="*/ 15259 w 30517"/>
                  <a:gd name="connsiteY1" fmla="*/ 228883 h 228882"/>
                  <a:gd name="connsiteX2" fmla="*/ 30517 w 30517"/>
                  <a:gd name="connsiteY2" fmla="*/ 213624 h 228882"/>
                  <a:gd name="connsiteX3" fmla="*/ 20345 w 30517"/>
                  <a:gd name="connsiteY3" fmla="*/ 199213 h 228882"/>
                  <a:gd name="connsiteX4" fmla="*/ 20345 w 30517"/>
                  <a:gd name="connsiteY4" fmla="*/ 0 h 228882"/>
                  <a:gd name="connsiteX5" fmla="*/ 10173 w 30517"/>
                  <a:gd name="connsiteY5" fmla="*/ 0 h 228882"/>
                  <a:gd name="connsiteX6" fmla="*/ 10173 w 30517"/>
                  <a:gd name="connsiteY6" fmla="*/ 199213 h 228882"/>
                  <a:gd name="connsiteX7" fmla="*/ 0 w 30517"/>
                  <a:gd name="connsiteY7" fmla="*/ 213624 h 22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517" h="228882">
                    <a:moveTo>
                      <a:pt x="0" y="213624"/>
                    </a:moveTo>
                    <a:cubicBezTo>
                      <a:pt x="0" y="222101"/>
                      <a:pt x="6782" y="228883"/>
                      <a:pt x="15259" y="228883"/>
                    </a:cubicBezTo>
                    <a:cubicBezTo>
                      <a:pt x="23736" y="228883"/>
                      <a:pt x="30517" y="222101"/>
                      <a:pt x="30517" y="213624"/>
                    </a:cubicBezTo>
                    <a:cubicBezTo>
                      <a:pt x="30517" y="206842"/>
                      <a:pt x="26279" y="201756"/>
                      <a:pt x="20345" y="199213"/>
                    </a:cubicBezTo>
                    <a:lnTo>
                      <a:pt x="20345" y="0"/>
                    </a:lnTo>
                    <a:lnTo>
                      <a:pt x="10173" y="0"/>
                    </a:lnTo>
                    <a:lnTo>
                      <a:pt x="10173" y="199213"/>
                    </a:lnTo>
                    <a:cubicBezTo>
                      <a:pt x="4239" y="201756"/>
                      <a:pt x="0" y="206842"/>
                      <a:pt x="0" y="213624"/>
                    </a:cubicBezTo>
                    <a:close/>
                  </a:path>
                </a:pathLst>
              </a:custGeom>
              <a:solidFill>
                <a:srgbClr val="B87EA4"/>
              </a:solidFill>
              <a:ln w="8476" cap="flat">
                <a:noFill/>
                <a:prstDash val="solid"/>
                <a:miter/>
              </a:ln>
            </p:spPr>
            <p:txBody>
              <a:bodyPr rtlCol="0" anchor="ctr"/>
              <a:lstStyle/>
              <a:p>
                <a:endParaRPr lang="en-US"/>
              </a:p>
            </p:txBody>
          </p:sp>
          <p:sp>
            <p:nvSpPr>
              <p:cNvPr id="250" name="Hình tự do: Hình 249">
                <a:extLst>
                  <a:ext uri="{FF2B5EF4-FFF2-40B4-BE49-F238E27FC236}">
                    <a16:creationId xmlns:a16="http://schemas.microsoft.com/office/drawing/2014/main" id="{B0F6C7E5-5C0D-4F4A-92AA-620263EB73DE}"/>
                  </a:ext>
                </a:extLst>
              </p:cNvPr>
              <p:cNvSpPr/>
              <p:nvPr/>
            </p:nvSpPr>
            <p:spPr>
              <a:xfrm>
                <a:off x="7187007" y="1071509"/>
                <a:ext cx="101211" cy="215653"/>
              </a:xfrm>
              <a:custGeom>
                <a:avLst/>
                <a:gdLst>
                  <a:gd name="connsiteX0" fmla="*/ 71208 w 101211"/>
                  <a:gd name="connsiteY0" fmla="*/ 205994 h 215653"/>
                  <a:gd name="connsiteX1" fmla="*/ 91553 w 101211"/>
                  <a:gd name="connsiteY1" fmla="*/ 214471 h 215653"/>
                  <a:gd name="connsiteX2" fmla="*/ 100030 w 101211"/>
                  <a:gd name="connsiteY2" fmla="*/ 194126 h 215653"/>
                  <a:gd name="connsiteX3" fmla="*/ 85619 w 101211"/>
                  <a:gd name="connsiteY3" fmla="*/ 184801 h 215653"/>
                  <a:gd name="connsiteX4" fmla="*/ 9325 w 101211"/>
                  <a:gd name="connsiteY4" fmla="*/ 0 h 215653"/>
                  <a:gd name="connsiteX5" fmla="*/ 0 w 101211"/>
                  <a:gd name="connsiteY5" fmla="*/ 4239 h 215653"/>
                  <a:gd name="connsiteX6" fmla="*/ 76294 w 101211"/>
                  <a:gd name="connsiteY6" fmla="*/ 189040 h 215653"/>
                  <a:gd name="connsiteX7" fmla="*/ 71208 w 101211"/>
                  <a:gd name="connsiteY7" fmla="*/ 205994 h 21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211" h="215653">
                    <a:moveTo>
                      <a:pt x="71208" y="205994"/>
                    </a:moveTo>
                    <a:cubicBezTo>
                      <a:pt x="74599" y="213624"/>
                      <a:pt x="83076" y="217862"/>
                      <a:pt x="91553" y="214471"/>
                    </a:cubicBezTo>
                    <a:cubicBezTo>
                      <a:pt x="99183" y="211081"/>
                      <a:pt x="103421" y="202603"/>
                      <a:pt x="100030" y="194126"/>
                    </a:cubicBezTo>
                    <a:cubicBezTo>
                      <a:pt x="97487" y="188192"/>
                      <a:pt x="91553" y="184801"/>
                      <a:pt x="85619" y="184801"/>
                    </a:cubicBezTo>
                    <a:lnTo>
                      <a:pt x="9325" y="0"/>
                    </a:lnTo>
                    <a:lnTo>
                      <a:pt x="0" y="4239"/>
                    </a:lnTo>
                    <a:lnTo>
                      <a:pt x="76294" y="189040"/>
                    </a:lnTo>
                    <a:cubicBezTo>
                      <a:pt x="70360" y="192431"/>
                      <a:pt x="68665" y="199213"/>
                      <a:pt x="71208" y="205994"/>
                    </a:cubicBezTo>
                    <a:close/>
                  </a:path>
                </a:pathLst>
              </a:custGeom>
              <a:solidFill>
                <a:srgbClr val="B87EA4"/>
              </a:solidFill>
              <a:ln w="8476" cap="flat">
                <a:noFill/>
                <a:prstDash val="solid"/>
                <a:miter/>
              </a:ln>
            </p:spPr>
            <p:txBody>
              <a:bodyPr rtlCol="0" anchor="ctr"/>
              <a:lstStyle/>
              <a:p>
                <a:endParaRPr lang="en-US"/>
              </a:p>
            </p:txBody>
          </p:sp>
          <p:sp>
            <p:nvSpPr>
              <p:cNvPr id="251" name="Hình tự do: Hình 250">
                <a:extLst>
                  <a:ext uri="{FF2B5EF4-FFF2-40B4-BE49-F238E27FC236}">
                    <a16:creationId xmlns:a16="http://schemas.microsoft.com/office/drawing/2014/main" id="{D90D165A-0D16-4CFD-BB0A-E869E2273F0B}"/>
                  </a:ext>
                </a:extLst>
              </p:cNvPr>
              <p:cNvSpPr/>
              <p:nvPr/>
            </p:nvSpPr>
            <p:spPr>
              <a:xfrm>
                <a:off x="7206504" y="1057098"/>
                <a:ext cx="169754" cy="170602"/>
              </a:xfrm>
              <a:custGeom>
                <a:avLst/>
                <a:gdLst>
                  <a:gd name="connsiteX0" fmla="*/ 143264 w 169754"/>
                  <a:gd name="connsiteY0" fmla="*/ 166152 h 170602"/>
                  <a:gd name="connsiteX1" fmla="*/ 165304 w 169754"/>
                  <a:gd name="connsiteY1" fmla="*/ 166152 h 170602"/>
                  <a:gd name="connsiteX2" fmla="*/ 165304 w 169754"/>
                  <a:gd name="connsiteY2" fmla="*/ 144111 h 170602"/>
                  <a:gd name="connsiteX3" fmla="*/ 148350 w 169754"/>
                  <a:gd name="connsiteY3" fmla="*/ 140720 h 170602"/>
                  <a:gd name="connsiteX4" fmla="*/ 7630 w 169754"/>
                  <a:gd name="connsiteY4" fmla="*/ 0 h 170602"/>
                  <a:gd name="connsiteX5" fmla="*/ 0 w 169754"/>
                  <a:gd name="connsiteY5" fmla="*/ 7629 h 170602"/>
                  <a:gd name="connsiteX6" fmla="*/ 140720 w 169754"/>
                  <a:gd name="connsiteY6" fmla="*/ 148350 h 170602"/>
                  <a:gd name="connsiteX7" fmla="*/ 143264 w 169754"/>
                  <a:gd name="connsiteY7" fmla="*/ 166152 h 17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754" h="170602">
                    <a:moveTo>
                      <a:pt x="143264" y="166152"/>
                    </a:moveTo>
                    <a:cubicBezTo>
                      <a:pt x="149197" y="172086"/>
                      <a:pt x="159370" y="172086"/>
                      <a:pt x="165304" y="166152"/>
                    </a:cubicBezTo>
                    <a:cubicBezTo>
                      <a:pt x="171238" y="160218"/>
                      <a:pt x="171238" y="150045"/>
                      <a:pt x="165304" y="144111"/>
                    </a:cubicBezTo>
                    <a:cubicBezTo>
                      <a:pt x="160218" y="139025"/>
                      <a:pt x="153436" y="138177"/>
                      <a:pt x="148350" y="140720"/>
                    </a:cubicBezTo>
                    <a:lnTo>
                      <a:pt x="7630" y="0"/>
                    </a:lnTo>
                    <a:lnTo>
                      <a:pt x="0" y="7629"/>
                    </a:lnTo>
                    <a:lnTo>
                      <a:pt x="140720" y="148350"/>
                    </a:lnTo>
                    <a:cubicBezTo>
                      <a:pt x="137330" y="154284"/>
                      <a:pt x="138177" y="161913"/>
                      <a:pt x="143264" y="166152"/>
                    </a:cubicBezTo>
                    <a:close/>
                  </a:path>
                </a:pathLst>
              </a:custGeom>
              <a:solidFill>
                <a:srgbClr val="B87EA4"/>
              </a:solidFill>
              <a:ln w="8476" cap="flat">
                <a:noFill/>
                <a:prstDash val="solid"/>
                <a:miter/>
              </a:ln>
            </p:spPr>
            <p:txBody>
              <a:bodyPr rtlCol="0" anchor="ctr"/>
              <a:lstStyle/>
              <a:p>
                <a:endParaRPr lang="en-US"/>
              </a:p>
            </p:txBody>
          </p:sp>
          <p:sp>
            <p:nvSpPr>
              <p:cNvPr id="252" name="Hình tự do: Hình 251">
                <a:extLst>
                  <a:ext uri="{FF2B5EF4-FFF2-40B4-BE49-F238E27FC236}">
                    <a16:creationId xmlns:a16="http://schemas.microsoft.com/office/drawing/2014/main" id="{8F8B974F-9A91-40BF-AF7F-DF5A01E82A1E}"/>
                  </a:ext>
                </a:extLst>
              </p:cNvPr>
              <p:cNvSpPr/>
              <p:nvPr/>
            </p:nvSpPr>
            <p:spPr>
              <a:xfrm>
                <a:off x="7219220" y="1037601"/>
                <a:ext cx="215653" cy="102059"/>
              </a:xfrm>
              <a:custGeom>
                <a:avLst/>
                <a:gdLst>
                  <a:gd name="connsiteX0" fmla="*/ 194127 w 215653"/>
                  <a:gd name="connsiteY0" fmla="*/ 100878 h 102059"/>
                  <a:gd name="connsiteX1" fmla="*/ 214471 w 215653"/>
                  <a:gd name="connsiteY1" fmla="*/ 92401 h 102059"/>
                  <a:gd name="connsiteX2" fmla="*/ 205994 w 215653"/>
                  <a:gd name="connsiteY2" fmla="*/ 72056 h 102059"/>
                  <a:gd name="connsiteX3" fmla="*/ 189040 w 215653"/>
                  <a:gd name="connsiteY3" fmla="*/ 76294 h 102059"/>
                  <a:gd name="connsiteX4" fmla="*/ 4239 w 215653"/>
                  <a:gd name="connsiteY4" fmla="*/ 0 h 102059"/>
                  <a:gd name="connsiteX5" fmla="*/ 0 w 215653"/>
                  <a:gd name="connsiteY5" fmla="*/ 9325 h 102059"/>
                  <a:gd name="connsiteX6" fmla="*/ 184801 w 215653"/>
                  <a:gd name="connsiteY6" fmla="*/ 85619 h 102059"/>
                  <a:gd name="connsiteX7" fmla="*/ 194127 w 215653"/>
                  <a:gd name="connsiteY7" fmla="*/ 100878 h 1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653" h="102059">
                    <a:moveTo>
                      <a:pt x="194127" y="100878"/>
                    </a:moveTo>
                    <a:cubicBezTo>
                      <a:pt x="201756" y="104269"/>
                      <a:pt x="211081" y="100030"/>
                      <a:pt x="214471" y="92401"/>
                    </a:cubicBezTo>
                    <a:cubicBezTo>
                      <a:pt x="217862" y="84771"/>
                      <a:pt x="213624" y="75446"/>
                      <a:pt x="205994" y="72056"/>
                    </a:cubicBezTo>
                    <a:cubicBezTo>
                      <a:pt x="200060" y="69513"/>
                      <a:pt x="193279" y="71208"/>
                      <a:pt x="189040" y="76294"/>
                    </a:cubicBezTo>
                    <a:lnTo>
                      <a:pt x="4239" y="0"/>
                    </a:lnTo>
                    <a:lnTo>
                      <a:pt x="0" y="9325"/>
                    </a:lnTo>
                    <a:lnTo>
                      <a:pt x="184801" y="85619"/>
                    </a:lnTo>
                    <a:cubicBezTo>
                      <a:pt x="184801" y="92401"/>
                      <a:pt x="188192" y="98335"/>
                      <a:pt x="194127" y="100878"/>
                    </a:cubicBezTo>
                    <a:close/>
                  </a:path>
                </a:pathLst>
              </a:custGeom>
              <a:solidFill>
                <a:srgbClr val="B87EA4"/>
              </a:solidFill>
              <a:ln w="8476" cap="flat">
                <a:noFill/>
                <a:prstDash val="solid"/>
                <a:miter/>
              </a:ln>
            </p:spPr>
            <p:txBody>
              <a:bodyPr rtlCol="0" anchor="ctr"/>
              <a:lstStyle/>
              <a:p>
                <a:endParaRPr lang="en-US"/>
              </a:p>
            </p:txBody>
          </p:sp>
          <p:sp>
            <p:nvSpPr>
              <p:cNvPr id="253" name="Hình tự do: Hình 252">
                <a:extLst>
                  <a:ext uri="{FF2B5EF4-FFF2-40B4-BE49-F238E27FC236}">
                    <a16:creationId xmlns:a16="http://schemas.microsoft.com/office/drawing/2014/main" id="{7F4ABA70-E321-43A0-AA27-0FEBDE73883E}"/>
                  </a:ext>
                </a:extLst>
              </p:cNvPr>
              <p:cNvSpPr/>
              <p:nvPr/>
            </p:nvSpPr>
            <p:spPr>
              <a:xfrm>
                <a:off x="7226849" y="1005387"/>
                <a:ext cx="228882" cy="30517"/>
              </a:xfrm>
              <a:custGeom>
                <a:avLst/>
                <a:gdLst>
                  <a:gd name="connsiteX0" fmla="*/ 213623 w 228882"/>
                  <a:gd name="connsiteY0" fmla="*/ 30518 h 30517"/>
                  <a:gd name="connsiteX1" fmla="*/ 228883 w 228882"/>
                  <a:gd name="connsiteY1" fmla="*/ 15259 h 30517"/>
                  <a:gd name="connsiteX2" fmla="*/ 213623 w 228882"/>
                  <a:gd name="connsiteY2" fmla="*/ 0 h 30517"/>
                  <a:gd name="connsiteX3" fmla="*/ 199213 w 228882"/>
                  <a:gd name="connsiteY3" fmla="*/ 10173 h 30517"/>
                  <a:gd name="connsiteX4" fmla="*/ 0 w 228882"/>
                  <a:gd name="connsiteY4" fmla="*/ 10173 h 30517"/>
                  <a:gd name="connsiteX5" fmla="*/ 0 w 228882"/>
                  <a:gd name="connsiteY5" fmla="*/ 20345 h 30517"/>
                  <a:gd name="connsiteX6" fmla="*/ 199213 w 228882"/>
                  <a:gd name="connsiteY6" fmla="*/ 20345 h 30517"/>
                  <a:gd name="connsiteX7" fmla="*/ 213623 w 228882"/>
                  <a:gd name="connsiteY7" fmla="*/ 30518 h 3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882" h="30517">
                    <a:moveTo>
                      <a:pt x="213623" y="30518"/>
                    </a:moveTo>
                    <a:cubicBezTo>
                      <a:pt x="222100" y="30518"/>
                      <a:pt x="228883" y="23736"/>
                      <a:pt x="228883" y="15259"/>
                    </a:cubicBezTo>
                    <a:cubicBezTo>
                      <a:pt x="228883" y="6782"/>
                      <a:pt x="222100" y="0"/>
                      <a:pt x="213623" y="0"/>
                    </a:cubicBezTo>
                    <a:cubicBezTo>
                      <a:pt x="206842" y="0"/>
                      <a:pt x="201756" y="4239"/>
                      <a:pt x="199213" y="10173"/>
                    </a:cubicBezTo>
                    <a:lnTo>
                      <a:pt x="0" y="10173"/>
                    </a:lnTo>
                    <a:lnTo>
                      <a:pt x="0" y="20345"/>
                    </a:lnTo>
                    <a:lnTo>
                      <a:pt x="199213" y="20345"/>
                    </a:lnTo>
                    <a:cubicBezTo>
                      <a:pt x="200908" y="26279"/>
                      <a:pt x="206842" y="30518"/>
                      <a:pt x="213623" y="30518"/>
                    </a:cubicBezTo>
                    <a:close/>
                  </a:path>
                </a:pathLst>
              </a:custGeom>
              <a:solidFill>
                <a:srgbClr val="B87EA4"/>
              </a:solidFill>
              <a:ln w="8476" cap="flat">
                <a:noFill/>
                <a:prstDash val="solid"/>
                <a:miter/>
              </a:ln>
            </p:spPr>
            <p:txBody>
              <a:bodyPr rtlCol="0" anchor="ctr"/>
              <a:lstStyle/>
              <a:p>
                <a:endParaRPr lang="en-US"/>
              </a:p>
            </p:txBody>
          </p:sp>
          <p:sp>
            <p:nvSpPr>
              <p:cNvPr id="254" name="Hình tự do: Hình 253">
                <a:extLst>
                  <a:ext uri="{FF2B5EF4-FFF2-40B4-BE49-F238E27FC236}">
                    <a16:creationId xmlns:a16="http://schemas.microsoft.com/office/drawing/2014/main" id="{0423E77D-B813-42CE-A233-76B6C944DA6C}"/>
                  </a:ext>
                </a:extLst>
              </p:cNvPr>
              <p:cNvSpPr/>
              <p:nvPr/>
            </p:nvSpPr>
            <p:spPr>
              <a:xfrm>
                <a:off x="7219220" y="899937"/>
                <a:ext cx="215653" cy="101211"/>
              </a:xfrm>
              <a:custGeom>
                <a:avLst/>
                <a:gdLst>
                  <a:gd name="connsiteX0" fmla="*/ 205994 w 215653"/>
                  <a:gd name="connsiteY0" fmla="*/ 30004 h 101211"/>
                  <a:gd name="connsiteX1" fmla="*/ 214471 w 215653"/>
                  <a:gd name="connsiteY1" fmla="*/ 9659 h 101211"/>
                  <a:gd name="connsiteX2" fmla="*/ 194127 w 215653"/>
                  <a:gd name="connsiteY2" fmla="*/ 1182 h 101211"/>
                  <a:gd name="connsiteX3" fmla="*/ 184801 w 215653"/>
                  <a:gd name="connsiteY3" fmla="*/ 15593 h 101211"/>
                  <a:gd name="connsiteX4" fmla="*/ 0 w 215653"/>
                  <a:gd name="connsiteY4" fmla="*/ 91887 h 101211"/>
                  <a:gd name="connsiteX5" fmla="*/ 4239 w 215653"/>
                  <a:gd name="connsiteY5" fmla="*/ 101212 h 101211"/>
                  <a:gd name="connsiteX6" fmla="*/ 189040 w 215653"/>
                  <a:gd name="connsiteY6" fmla="*/ 24918 h 101211"/>
                  <a:gd name="connsiteX7" fmla="*/ 205994 w 215653"/>
                  <a:gd name="connsiteY7" fmla="*/ 30004 h 10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653" h="101211">
                    <a:moveTo>
                      <a:pt x="205994" y="30004"/>
                    </a:moveTo>
                    <a:cubicBezTo>
                      <a:pt x="213624" y="26613"/>
                      <a:pt x="217862" y="18136"/>
                      <a:pt x="214471" y="9659"/>
                    </a:cubicBezTo>
                    <a:cubicBezTo>
                      <a:pt x="211081" y="2029"/>
                      <a:pt x="202604" y="-2209"/>
                      <a:pt x="194127" y="1182"/>
                    </a:cubicBezTo>
                    <a:cubicBezTo>
                      <a:pt x="188192" y="3725"/>
                      <a:pt x="184801" y="9659"/>
                      <a:pt x="184801" y="15593"/>
                    </a:cubicBezTo>
                    <a:lnTo>
                      <a:pt x="0" y="91887"/>
                    </a:lnTo>
                    <a:lnTo>
                      <a:pt x="4239" y="101212"/>
                    </a:lnTo>
                    <a:lnTo>
                      <a:pt x="189040" y="24918"/>
                    </a:lnTo>
                    <a:cubicBezTo>
                      <a:pt x="193279" y="30852"/>
                      <a:pt x="200060" y="32547"/>
                      <a:pt x="205994" y="30004"/>
                    </a:cubicBezTo>
                    <a:close/>
                  </a:path>
                </a:pathLst>
              </a:custGeom>
              <a:solidFill>
                <a:srgbClr val="B87EA4"/>
              </a:solidFill>
              <a:ln w="8476" cap="flat">
                <a:noFill/>
                <a:prstDash val="solid"/>
                <a:miter/>
              </a:ln>
            </p:spPr>
            <p:txBody>
              <a:bodyPr rtlCol="0" anchor="ctr"/>
              <a:lstStyle/>
              <a:p>
                <a:endParaRPr lang="en-US"/>
              </a:p>
            </p:txBody>
          </p:sp>
          <p:sp>
            <p:nvSpPr>
              <p:cNvPr id="255" name="Hình tự do: Hình 254">
                <a:extLst>
                  <a:ext uri="{FF2B5EF4-FFF2-40B4-BE49-F238E27FC236}">
                    <a16:creationId xmlns:a16="http://schemas.microsoft.com/office/drawing/2014/main" id="{05F2BB34-34FF-4000-B72F-F07DA2986304}"/>
                  </a:ext>
                </a:extLst>
              </p:cNvPr>
              <p:cNvSpPr/>
              <p:nvPr/>
            </p:nvSpPr>
            <p:spPr>
              <a:xfrm>
                <a:off x="7205656" y="812745"/>
                <a:ext cx="170602" cy="169754"/>
              </a:xfrm>
              <a:custGeom>
                <a:avLst/>
                <a:gdLst>
                  <a:gd name="connsiteX0" fmla="*/ 166152 w 170602"/>
                  <a:gd name="connsiteY0" fmla="*/ 26491 h 169754"/>
                  <a:gd name="connsiteX1" fmla="*/ 166152 w 170602"/>
                  <a:gd name="connsiteY1" fmla="*/ 4451 h 169754"/>
                  <a:gd name="connsiteX2" fmla="*/ 144111 w 170602"/>
                  <a:gd name="connsiteY2" fmla="*/ 4451 h 169754"/>
                  <a:gd name="connsiteX3" fmla="*/ 140720 w 170602"/>
                  <a:gd name="connsiteY3" fmla="*/ 21405 h 169754"/>
                  <a:gd name="connsiteX4" fmla="*/ 0 w 170602"/>
                  <a:gd name="connsiteY4" fmla="*/ 162125 h 169754"/>
                  <a:gd name="connsiteX5" fmla="*/ 7629 w 170602"/>
                  <a:gd name="connsiteY5" fmla="*/ 169755 h 169754"/>
                  <a:gd name="connsiteX6" fmla="*/ 148350 w 170602"/>
                  <a:gd name="connsiteY6" fmla="*/ 29034 h 169754"/>
                  <a:gd name="connsiteX7" fmla="*/ 166152 w 170602"/>
                  <a:gd name="connsiteY7" fmla="*/ 26491 h 16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602" h="169754">
                    <a:moveTo>
                      <a:pt x="166152" y="26491"/>
                    </a:moveTo>
                    <a:cubicBezTo>
                      <a:pt x="172086" y="20557"/>
                      <a:pt x="172086" y="10384"/>
                      <a:pt x="166152" y="4451"/>
                    </a:cubicBezTo>
                    <a:cubicBezTo>
                      <a:pt x="160217" y="-1484"/>
                      <a:pt x="150045" y="-1484"/>
                      <a:pt x="144111" y="4451"/>
                    </a:cubicBezTo>
                    <a:cubicBezTo>
                      <a:pt x="139025" y="9537"/>
                      <a:pt x="138177" y="16319"/>
                      <a:pt x="140720" y="21405"/>
                    </a:cubicBezTo>
                    <a:lnTo>
                      <a:pt x="0" y="162125"/>
                    </a:lnTo>
                    <a:lnTo>
                      <a:pt x="7629" y="169755"/>
                    </a:lnTo>
                    <a:lnTo>
                      <a:pt x="148350" y="29034"/>
                    </a:lnTo>
                    <a:cubicBezTo>
                      <a:pt x="154283" y="31577"/>
                      <a:pt x="161066" y="30730"/>
                      <a:pt x="166152" y="26491"/>
                    </a:cubicBezTo>
                    <a:close/>
                  </a:path>
                </a:pathLst>
              </a:custGeom>
              <a:solidFill>
                <a:srgbClr val="B87EA4"/>
              </a:solidFill>
              <a:ln w="8476" cap="flat">
                <a:noFill/>
                <a:prstDash val="solid"/>
                <a:miter/>
              </a:ln>
            </p:spPr>
            <p:txBody>
              <a:bodyPr rtlCol="0" anchor="ctr"/>
              <a:lstStyle/>
              <a:p>
                <a:endParaRPr lang="en-US"/>
              </a:p>
            </p:txBody>
          </p:sp>
          <p:sp>
            <p:nvSpPr>
              <p:cNvPr id="256" name="Hình tự do: Hình 255">
                <a:extLst>
                  <a:ext uri="{FF2B5EF4-FFF2-40B4-BE49-F238E27FC236}">
                    <a16:creationId xmlns:a16="http://schemas.microsoft.com/office/drawing/2014/main" id="{2C931B26-BAF0-415E-A59E-B432090F472B}"/>
                  </a:ext>
                </a:extLst>
              </p:cNvPr>
              <p:cNvSpPr/>
              <p:nvPr/>
            </p:nvSpPr>
            <p:spPr>
              <a:xfrm>
                <a:off x="7185311" y="753283"/>
                <a:ext cx="102059" cy="215653"/>
              </a:xfrm>
              <a:custGeom>
                <a:avLst/>
                <a:gdLst>
                  <a:gd name="connsiteX0" fmla="*/ 100878 w 102059"/>
                  <a:gd name="connsiteY0" fmla="*/ 21527 h 215653"/>
                  <a:gd name="connsiteX1" fmla="*/ 92401 w 102059"/>
                  <a:gd name="connsiteY1" fmla="*/ 1182 h 215653"/>
                  <a:gd name="connsiteX2" fmla="*/ 72056 w 102059"/>
                  <a:gd name="connsiteY2" fmla="*/ 9659 h 215653"/>
                  <a:gd name="connsiteX3" fmla="*/ 76294 w 102059"/>
                  <a:gd name="connsiteY3" fmla="*/ 26613 h 215653"/>
                  <a:gd name="connsiteX4" fmla="*/ 0 w 102059"/>
                  <a:gd name="connsiteY4" fmla="*/ 211415 h 215653"/>
                  <a:gd name="connsiteX5" fmla="*/ 9325 w 102059"/>
                  <a:gd name="connsiteY5" fmla="*/ 215653 h 215653"/>
                  <a:gd name="connsiteX6" fmla="*/ 85619 w 102059"/>
                  <a:gd name="connsiteY6" fmla="*/ 30852 h 215653"/>
                  <a:gd name="connsiteX7" fmla="*/ 100878 w 102059"/>
                  <a:gd name="connsiteY7" fmla="*/ 21527 h 21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059" h="215653">
                    <a:moveTo>
                      <a:pt x="100878" y="21527"/>
                    </a:moveTo>
                    <a:cubicBezTo>
                      <a:pt x="104269" y="13897"/>
                      <a:pt x="100030" y="4573"/>
                      <a:pt x="92401" y="1182"/>
                    </a:cubicBezTo>
                    <a:cubicBezTo>
                      <a:pt x="84771" y="-2209"/>
                      <a:pt x="75447" y="2029"/>
                      <a:pt x="72056" y="9659"/>
                    </a:cubicBezTo>
                    <a:cubicBezTo>
                      <a:pt x="69513" y="15593"/>
                      <a:pt x="71208" y="22375"/>
                      <a:pt x="76294" y="26613"/>
                    </a:cubicBezTo>
                    <a:lnTo>
                      <a:pt x="0" y="211415"/>
                    </a:lnTo>
                    <a:lnTo>
                      <a:pt x="9325" y="215653"/>
                    </a:lnTo>
                    <a:lnTo>
                      <a:pt x="85619" y="30852"/>
                    </a:lnTo>
                    <a:cubicBezTo>
                      <a:pt x="92401" y="31699"/>
                      <a:pt x="98335" y="27461"/>
                      <a:pt x="100878" y="21527"/>
                    </a:cubicBezTo>
                    <a:close/>
                  </a:path>
                </a:pathLst>
              </a:custGeom>
              <a:solidFill>
                <a:srgbClr val="B87EA4"/>
              </a:solidFill>
              <a:ln w="8476" cap="flat">
                <a:noFill/>
                <a:prstDash val="solid"/>
                <a:miter/>
              </a:ln>
            </p:spPr>
            <p:txBody>
              <a:bodyPr rtlCol="0" anchor="ctr"/>
              <a:lstStyle/>
              <a:p>
                <a:endParaRPr lang="en-US"/>
              </a:p>
            </p:txBody>
          </p:sp>
          <p:sp>
            <p:nvSpPr>
              <p:cNvPr id="257" name="Hình tự do: Hình 256">
                <a:extLst>
                  <a:ext uri="{FF2B5EF4-FFF2-40B4-BE49-F238E27FC236}">
                    <a16:creationId xmlns:a16="http://schemas.microsoft.com/office/drawing/2014/main" id="{5DCBBBD2-D13C-4A56-9C86-B8602A837EB6}"/>
                  </a:ext>
                </a:extLst>
              </p:cNvPr>
              <p:cNvSpPr/>
              <p:nvPr/>
            </p:nvSpPr>
            <p:spPr>
              <a:xfrm>
                <a:off x="7109865" y="961306"/>
                <a:ext cx="116984" cy="116984"/>
              </a:xfrm>
              <a:custGeom>
                <a:avLst/>
                <a:gdLst>
                  <a:gd name="connsiteX0" fmla="*/ 116985 w 116984"/>
                  <a:gd name="connsiteY0" fmla="*/ 58492 h 116984"/>
                  <a:gd name="connsiteX1" fmla="*/ 58492 w 116984"/>
                  <a:gd name="connsiteY1" fmla="*/ 116984 h 116984"/>
                  <a:gd name="connsiteX2" fmla="*/ 0 w 116984"/>
                  <a:gd name="connsiteY2" fmla="*/ 58492 h 116984"/>
                  <a:gd name="connsiteX3" fmla="*/ 58492 w 116984"/>
                  <a:gd name="connsiteY3" fmla="*/ 0 h 116984"/>
                  <a:gd name="connsiteX4" fmla="*/ 116985 w 116984"/>
                  <a:gd name="connsiteY4" fmla="*/ 58492 h 116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84" h="116984">
                    <a:moveTo>
                      <a:pt x="116985" y="58492"/>
                    </a:moveTo>
                    <a:cubicBezTo>
                      <a:pt x="116985" y="90797"/>
                      <a:pt x="90797" y="116984"/>
                      <a:pt x="58492" y="116984"/>
                    </a:cubicBezTo>
                    <a:cubicBezTo>
                      <a:pt x="26188" y="116984"/>
                      <a:pt x="0" y="90797"/>
                      <a:pt x="0" y="58492"/>
                    </a:cubicBezTo>
                    <a:cubicBezTo>
                      <a:pt x="0" y="26188"/>
                      <a:pt x="26188" y="0"/>
                      <a:pt x="58492" y="0"/>
                    </a:cubicBezTo>
                    <a:cubicBezTo>
                      <a:pt x="90797" y="0"/>
                      <a:pt x="116985" y="26188"/>
                      <a:pt x="116985" y="58492"/>
                    </a:cubicBezTo>
                    <a:close/>
                  </a:path>
                </a:pathLst>
              </a:custGeom>
              <a:solidFill>
                <a:srgbClr val="E39ACA"/>
              </a:solidFill>
              <a:ln w="8476" cap="flat">
                <a:noFill/>
                <a:prstDash val="solid"/>
                <a:miter/>
              </a:ln>
            </p:spPr>
            <p:txBody>
              <a:bodyPr rtlCol="0" anchor="ctr"/>
              <a:lstStyle/>
              <a:p>
                <a:endParaRPr lang="en-US"/>
              </a:p>
            </p:txBody>
          </p:sp>
        </p:grpSp>
        <p:sp>
          <p:nvSpPr>
            <p:cNvPr id="224" name="Hình tự do: Hình 223">
              <a:extLst>
                <a:ext uri="{FF2B5EF4-FFF2-40B4-BE49-F238E27FC236}">
                  <a16:creationId xmlns:a16="http://schemas.microsoft.com/office/drawing/2014/main" id="{F624A5CB-C260-4952-B924-CBC3CF3BEE69}"/>
                </a:ext>
              </a:extLst>
            </p:cNvPr>
            <p:cNvSpPr/>
            <p:nvPr/>
          </p:nvSpPr>
          <p:spPr>
            <a:xfrm>
              <a:off x="5843585" y="2679455"/>
              <a:ext cx="589897" cy="421705"/>
            </a:xfrm>
            <a:custGeom>
              <a:avLst/>
              <a:gdLst>
                <a:gd name="connsiteX0" fmla="*/ 436368 w 589897"/>
                <a:gd name="connsiteY0" fmla="*/ 67983 h 421705"/>
                <a:gd name="connsiteX1" fmla="*/ 488079 w 589897"/>
                <a:gd name="connsiteY1" fmla="*/ 125627 h 421705"/>
                <a:gd name="connsiteX2" fmla="*/ 582175 w 589897"/>
                <a:gd name="connsiteY2" fmla="*/ 242612 h 421705"/>
                <a:gd name="connsiteX3" fmla="*/ 589804 w 589897"/>
                <a:gd name="connsiteY3" fmla="*/ 255327 h 421705"/>
                <a:gd name="connsiteX4" fmla="*/ 581327 w 589897"/>
                <a:gd name="connsiteY4" fmla="*/ 275673 h 421705"/>
                <a:gd name="connsiteX5" fmla="*/ 119323 w 589897"/>
                <a:gd name="connsiteY5" fmla="*/ 339251 h 421705"/>
                <a:gd name="connsiteX6" fmla="*/ 105760 w 589897"/>
                <a:gd name="connsiteY6" fmla="*/ 23902 h 421705"/>
                <a:gd name="connsiteX7" fmla="*/ 436368 w 589897"/>
                <a:gd name="connsiteY7" fmla="*/ 67983 h 42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897" h="421705">
                  <a:moveTo>
                    <a:pt x="436368" y="67983"/>
                  </a:moveTo>
                  <a:cubicBezTo>
                    <a:pt x="455866" y="84937"/>
                    <a:pt x="471973" y="105282"/>
                    <a:pt x="488079" y="125627"/>
                  </a:cubicBezTo>
                  <a:cubicBezTo>
                    <a:pt x="519444" y="164622"/>
                    <a:pt x="550810" y="203617"/>
                    <a:pt x="582175" y="242612"/>
                  </a:cubicBezTo>
                  <a:cubicBezTo>
                    <a:pt x="585566" y="246850"/>
                    <a:pt x="588957" y="251089"/>
                    <a:pt x="589804" y="255327"/>
                  </a:cubicBezTo>
                  <a:cubicBezTo>
                    <a:pt x="590652" y="262957"/>
                    <a:pt x="585566" y="269738"/>
                    <a:pt x="581327" y="275673"/>
                  </a:cubicBezTo>
                  <a:cubicBezTo>
                    <a:pt x="389744" y="527443"/>
                    <a:pt x="185445" y="387570"/>
                    <a:pt x="119323" y="339251"/>
                  </a:cubicBezTo>
                  <a:cubicBezTo>
                    <a:pt x="-46828" y="218028"/>
                    <a:pt x="-28178" y="82394"/>
                    <a:pt x="105760" y="23902"/>
                  </a:cubicBezTo>
                  <a:cubicBezTo>
                    <a:pt x="206638" y="-18484"/>
                    <a:pt x="353293" y="-4921"/>
                    <a:pt x="436368" y="67983"/>
                  </a:cubicBezTo>
                  <a:close/>
                </a:path>
              </a:pathLst>
            </a:custGeom>
            <a:solidFill>
              <a:srgbClr val="828A4B"/>
            </a:solidFill>
            <a:ln w="8476" cap="flat">
              <a:noFill/>
              <a:prstDash val="solid"/>
              <a:miter/>
            </a:ln>
          </p:spPr>
          <p:txBody>
            <a:bodyPr rtlCol="0" anchor="ctr"/>
            <a:lstStyle/>
            <a:p>
              <a:endParaRPr lang="en-US"/>
            </a:p>
          </p:txBody>
        </p:sp>
        <p:sp>
          <p:nvSpPr>
            <p:cNvPr id="225" name="Hình tự do: Hình 224">
              <a:extLst>
                <a:ext uri="{FF2B5EF4-FFF2-40B4-BE49-F238E27FC236}">
                  <a16:creationId xmlns:a16="http://schemas.microsoft.com/office/drawing/2014/main" id="{D92A1677-F6D6-4459-BA4D-B479B1AFF696}"/>
                </a:ext>
              </a:extLst>
            </p:cNvPr>
            <p:cNvSpPr/>
            <p:nvPr/>
          </p:nvSpPr>
          <p:spPr>
            <a:xfrm>
              <a:off x="6320000" y="2235729"/>
              <a:ext cx="589897" cy="422078"/>
            </a:xfrm>
            <a:custGeom>
              <a:avLst/>
              <a:gdLst>
                <a:gd name="connsiteX0" fmla="*/ 436369 w 589897"/>
                <a:gd name="connsiteY0" fmla="*/ 68355 h 422078"/>
                <a:gd name="connsiteX1" fmla="*/ 488079 w 589897"/>
                <a:gd name="connsiteY1" fmla="*/ 126000 h 422078"/>
                <a:gd name="connsiteX2" fmla="*/ 582175 w 589897"/>
                <a:gd name="connsiteY2" fmla="*/ 242984 h 422078"/>
                <a:gd name="connsiteX3" fmla="*/ 589805 w 589897"/>
                <a:gd name="connsiteY3" fmla="*/ 255700 h 422078"/>
                <a:gd name="connsiteX4" fmla="*/ 581327 w 589897"/>
                <a:gd name="connsiteY4" fmla="*/ 276045 h 422078"/>
                <a:gd name="connsiteX5" fmla="*/ 119324 w 589897"/>
                <a:gd name="connsiteY5" fmla="*/ 339623 h 422078"/>
                <a:gd name="connsiteX6" fmla="*/ 105760 w 589897"/>
                <a:gd name="connsiteY6" fmla="*/ 24274 h 422078"/>
                <a:gd name="connsiteX7" fmla="*/ 436369 w 589897"/>
                <a:gd name="connsiteY7" fmla="*/ 68355 h 42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897" h="422078">
                  <a:moveTo>
                    <a:pt x="436369" y="68355"/>
                  </a:moveTo>
                  <a:cubicBezTo>
                    <a:pt x="455866" y="85309"/>
                    <a:pt x="471972" y="105655"/>
                    <a:pt x="488079" y="126000"/>
                  </a:cubicBezTo>
                  <a:cubicBezTo>
                    <a:pt x="519444" y="164995"/>
                    <a:pt x="550810" y="203989"/>
                    <a:pt x="582175" y="242984"/>
                  </a:cubicBezTo>
                  <a:cubicBezTo>
                    <a:pt x="585566" y="247223"/>
                    <a:pt x="588957" y="251461"/>
                    <a:pt x="589805" y="255700"/>
                  </a:cubicBezTo>
                  <a:cubicBezTo>
                    <a:pt x="590652" y="263329"/>
                    <a:pt x="585566" y="270111"/>
                    <a:pt x="581327" y="276045"/>
                  </a:cubicBezTo>
                  <a:cubicBezTo>
                    <a:pt x="389744" y="527816"/>
                    <a:pt x="185445" y="387943"/>
                    <a:pt x="119324" y="339623"/>
                  </a:cubicBezTo>
                  <a:cubicBezTo>
                    <a:pt x="-46828" y="218401"/>
                    <a:pt x="-28179" y="82766"/>
                    <a:pt x="105760" y="24274"/>
                  </a:cubicBezTo>
                  <a:cubicBezTo>
                    <a:pt x="206638" y="-18959"/>
                    <a:pt x="353292" y="-4548"/>
                    <a:pt x="436369" y="68355"/>
                  </a:cubicBezTo>
                  <a:close/>
                </a:path>
              </a:pathLst>
            </a:custGeom>
            <a:solidFill>
              <a:srgbClr val="828A4B"/>
            </a:solidFill>
            <a:ln w="8476" cap="flat">
              <a:noFill/>
              <a:prstDash val="solid"/>
              <a:miter/>
            </a:ln>
          </p:spPr>
          <p:txBody>
            <a:bodyPr rtlCol="0" anchor="ctr"/>
            <a:lstStyle/>
            <a:p>
              <a:endParaRPr lang="en-US"/>
            </a:p>
          </p:txBody>
        </p:sp>
        <p:sp>
          <p:nvSpPr>
            <p:cNvPr id="226" name="Hình tự do: Hình 225">
              <a:extLst>
                <a:ext uri="{FF2B5EF4-FFF2-40B4-BE49-F238E27FC236}">
                  <a16:creationId xmlns:a16="http://schemas.microsoft.com/office/drawing/2014/main" id="{A56F6471-C35E-4670-9D62-25DA2BF69874}"/>
                </a:ext>
              </a:extLst>
            </p:cNvPr>
            <p:cNvSpPr/>
            <p:nvPr/>
          </p:nvSpPr>
          <p:spPr>
            <a:xfrm>
              <a:off x="6779460" y="1698651"/>
              <a:ext cx="589898" cy="421705"/>
            </a:xfrm>
            <a:custGeom>
              <a:avLst/>
              <a:gdLst>
                <a:gd name="connsiteX0" fmla="*/ 436368 w 589898"/>
                <a:gd name="connsiteY0" fmla="*/ 67983 h 421705"/>
                <a:gd name="connsiteX1" fmla="*/ 488079 w 589898"/>
                <a:gd name="connsiteY1" fmla="*/ 125627 h 421705"/>
                <a:gd name="connsiteX2" fmla="*/ 582175 w 589898"/>
                <a:gd name="connsiteY2" fmla="*/ 242612 h 421705"/>
                <a:gd name="connsiteX3" fmla="*/ 589805 w 589898"/>
                <a:gd name="connsiteY3" fmla="*/ 255327 h 421705"/>
                <a:gd name="connsiteX4" fmla="*/ 581328 w 589898"/>
                <a:gd name="connsiteY4" fmla="*/ 275672 h 421705"/>
                <a:gd name="connsiteX5" fmla="*/ 119324 w 589898"/>
                <a:gd name="connsiteY5" fmla="*/ 339251 h 421705"/>
                <a:gd name="connsiteX6" fmla="*/ 105760 w 589898"/>
                <a:gd name="connsiteY6" fmla="*/ 23902 h 421705"/>
                <a:gd name="connsiteX7" fmla="*/ 436368 w 589898"/>
                <a:gd name="connsiteY7" fmla="*/ 67983 h 42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898" h="421705">
                  <a:moveTo>
                    <a:pt x="436368" y="67983"/>
                  </a:moveTo>
                  <a:cubicBezTo>
                    <a:pt x="455866" y="84937"/>
                    <a:pt x="471972" y="105282"/>
                    <a:pt x="488079" y="125627"/>
                  </a:cubicBezTo>
                  <a:cubicBezTo>
                    <a:pt x="519445" y="164622"/>
                    <a:pt x="550810" y="203617"/>
                    <a:pt x="582175" y="242612"/>
                  </a:cubicBezTo>
                  <a:cubicBezTo>
                    <a:pt x="585566" y="246850"/>
                    <a:pt x="588957" y="251089"/>
                    <a:pt x="589805" y="255327"/>
                  </a:cubicBezTo>
                  <a:cubicBezTo>
                    <a:pt x="590652" y="262957"/>
                    <a:pt x="585566" y="269738"/>
                    <a:pt x="581328" y="275672"/>
                  </a:cubicBezTo>
                  <a:cubicBezTo>
                    <a:pt x="389744" y="527443"/>
                    <a:pt x="185445" y="387571"/>
                    <a:pt x="119324" y="339251"/>
                  </a:cubicBezTo>
                  <a:cubicBezTo>
                    <a:pt x="-46828" y="218028"/>
                    <a:pt x="-28178" y="82394"/>
                    <a:pt x="105760" y="23902"/>
                  </a:cubicBezTo>
                  <a:cubicBezTo>
                    <a:pt x="206638" y="-18484"/>
                    <a:pt x="353293" y="-4921"/>
                    <a:pt x="436368" y="67983"/>
                  </a:cubicBezTo>
                  <a:close/>
                </a:path>
              </a:pathLst>
            </a:custGeom>
            <a:solidFill>
              <a:srgbClr val="828A4B"/>
            </a:solidFill>
            <a:ln w="8476" cap="flat">
              <a:noFill/>
              <a:prstDash val="solid"/>
              <a:miter/>
            </a:ln>
          </p:spPr>
          <p:txBody>
            <a:bodyPr rtlCol="0" anchor="ctr"/>
            <a:lstStyle/>
            <a:p>
              <a:endParaRPr lang="en-US"/>
            </a:p>
          </p:txBody>
        </p:sp>
        <p:sp>
          <p:nvSpPr>
            <p:cNvPr id="227" name="Hình tự do: Hình 226">
              <a:extLst>
                <a:ext uri="{FF2B5EF4-FFF2-40B4-BE49-F238E27FC236}">
                  <a16:creationId xmlns:a16="http://schemas.microsoft.com/office/drawing/2014/main" id="{6FF6A215-B9C7-428D-914C-DA11B18E241E}"/>
                </a:ext>
              </a:extLst>
            </p:cNvPr>
            <p:cNvSpPr/>
            <p:nvPr/>
          </p:nvSpPr>
          <p:spPr>
            <a:xfrm>
              <a:off x="5671028" y="2065746"/>
              <a:ext cx="487719" cy="493559"/>
            </a:xfrm>
            <a:custGeom>
              <a:avLst/>
              <a:gdLst>
                <a:gd name="connsiteX0" fmla="*/ 293576 w 487719"/>
                <a:gd name="connsiteY0" fmla="*/ 47603 h 493559"/>
                <a:gd name="connsiteX1" fmla="*/ 218978 w 487719"/>
                <a:gd name="connsiteY1" fmla="*/ 28953 h 493559"/>
                <a:gd name="connsiteX2" fmla="*/ 70628 w 487719"/>
                <a:gd name="connsiteY2" fmla="*/ 979 h 493559"/>
                <a:gd name="connsiteX3" fmla="*/ 55369 w 487719"/>
                <a:gd name="connsiteY3" fmla="*/ 979 h 493559"/>
                <a:gd name="connsiteX4" fmla="*/ 40958 w 487719"/>
                <a:gd name="connsiteY4" fmla="*/ 18781 h 493559"/>
                <a:gd name="connsiteX5" fmla="*/ 202871 w 487719"/>
                <a:gd name="connsiteY5" fmla="*/ 456201 h 493559"/>
                <a:gd name="connsiteX6" fmla="*/ 486855 w 487719"/>
                <a:gd name="connsiteY6" fmla="*/ 318871 h 493559"/>
                <a:gd name="connsiteX7" fmla="*/ 293576 w 487719"/>
                <a:gd name="connsiteY7" fmla="*/ 47603 h 493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7719" h="493559">
                  <a:moveTo>
                    <a:pt x="293576" y="47603"/>
                  </a:moveTo>
                  <a:cubicBezTo>
                    <a:pt x="268993" y="38278"/>
                    <a:pt x="243561" y="34040"/>
                    <a:pt x="218978" y="28953"/>
                  </a:cubicBezTo>
                  <a:cubicBezTo>
                    <a:pt x="169810" y="19629"/>
                    <a:pt x="120643" y="10304"/>
                    <a:pt x="70628" y="979"/>
                  </a:cubicBezTo>
                  <a:cubicBezTo>
                    <a:pt x="65541" y="131"/>
                    <a:pt x="60455" y="-717"/>
                    <a:pt x="55369" y="979"/>
                  </a:cubicBezTo>
                  <a:cubicBezTo>
                    <a:pt x="47740" y="3522"/>
                    <a:pt x="44349" y="11151"/>
                    <a:pt x="40958" y="18781"/>
                  </a:cubicBezTo>
                  <a:cubicBezTo>
                    <a:pt x="-90438" y="307003"/>
                    <a:pt x="129968" y="420597"/>
                    <a:pt x="202871" y="456201"/>
                  </a:cubicBezTo>
                  <a:cubicBezTo>
                    <a:pt x="387672" y="545211"/>
                    <a:pt x="498723" y="465526"/>
                    <a:pt x="486855" y="318871"/>
                  </a:cubicBezTo>
                  <a:cubicBezTo>
                    <a:pt x="478378" y="209516"/>
                    <a:pt x="396998" y="86598"/>
                    <a:pt x="293576" y="47603"/>
                  </a:cubicBezTo>
                  <a:close/>
                </a:path>
              </a:pathLst>
            </a:custGeom>
            <a:solidFill>
              <a:srgbClr val="828A4B"/>
            </a:solidFill>
            <a:ln w="8476" cap="flat">
              <a:noFill/>
              <a:prstDash val="solid"/>
              <a:miter/>
            </a:ln>
          </p:spPr>
          <p:txBody>
            <a:bodyPr rtlCol="0" anchor="ctr"/>
            <a:lstStyle/>
            <a:p>
              <a:endParaRPr lang="en-US"/>
            </a:p>
          </p:txBody>
        </p:sp>
        <p:sp>
          <p:nvSpPr>
            <p:cNvPr id="228" name="Hình tự do: Hình 227">
              <a:extLst>
                <a:ext uri="{FF2B5EF4-FFF2-40B4-BE49-F238E27FC236}">
                  <a16:creationId xmlns:a16="http://schemas.microsoft.com/office/drawing/2014/main" id="{419C2ED6-5625-4FA0-BC1C-0ABF0232E8F9}"/>
                </a:ext>
              </a:extLst>
            </p:cNvPr>
            <p:cNvSpPr/>
            <p:nvPr/>
          </p:nvSpPr>
          <p:spPr>
            <a:xfrm>
              <a:off x="6126250" y="1591874"/>
              <a:ext cx="487719" cy="493559"/>
            </a:xfrm>
            <a:custGeom>
              <a:avLst/>
              <a:gdLst>
                <a:gd name="connsiteX0" fmla="*/ 293576 w 487719"/>
                <a:gd name="connsiteY0" fmla="*/ 47603 h 493559"/>
                <a:gd name="connsiteX1" fmla="*/ 218978 w 487719"/>
                <a:gd name="connsiteY1" fmla="*/ 28953 h 493559"/>
                <a:gd name="connsiteX2" fmla="*/ 70628 w 487719"/>
                <a:gd name="connsiteY2" fmla="*/ 979 h 493559"/>
                <a:gd name="connsiteX3" fmla="*/ 55369 w 487719"/>
                <a:gd name="connsiteY3" fmla="*/ 979 h 493559"/>
                <a:gd name="connsiteX4" fmla="*/ 40958 w 487719"/>
                <a:gd name="connsiteY4" fmla="*/ 18781 h 493559"/>
                <a:gd name="connsiteX5" fmla="*/ 202871 w 487719"/>
                <a:gd name="connsiteY5" fmla="*/ 456201 h 493559"/>
                <a:gd name="connsiteX6" fmla="*/ 486855 w 487719"/>
                <a:gd name="connsiteY6" fmla="*/ 318871 h 493559"/>
                <a:gd name="connsiteX7" fmla="*/ 293576 w 487719"/>
                <a:gd name="connsiteY7" fmla="*/ 47603 h 493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7719" h="493559">
                  <a:moveTo>
                    <a:pt x="293576" y="47603"/>
                  </a:moveTo>
                  <a:cubicBezTo>
                    <a:pt x="268993" y="38278"/>
                    <a:pt x="243561" y="34040"/>
                    <a:pt x="218978" y="28953"/>
                  </a:cubicBezTo>
                  <a:cubicBezTo>
                    <a:pt x="169810" y="19629"/>
                    <a:pt x="120643" y="10304"/>
                    <a:pt x="70628" y="979"/>
                  </a:cubicBezTo>
                  <a:cubicBezTo>
                    <a:pt x="65541" y="131"/>
                    <a:pt x="60455" y="-717"/>
                    <a:pt x="55369" y="979"/>
                  </a:cubicBezTo>
                  <a:cubicBezTo>
                    <a:pt x="47740" y="3522"/>
                    <a:pt x="44349" y="11151"/>
                    <a:pt x="40958" y="18781"/>
                  </a:cubicBezTo>
                  <a:cubicBezTo>
                    <a:pt x="-90438" y="307003"/>
                    <a:pt x="129968" y="420597"/>
                    <a:pt x="202871" y="456201"/>
                  </a:cubicBezTo>
                  <a:cubicBezTo>
                    <a:pt x="387672" y="545211"/>
                    <a:pt x="498723" y="465526"/>
                    <a:pt x="486855" y="318871"/>
                  </a:cubicBezTo>
                  <a:cubicBezTo>
                    <a:pt x="479225" y="209516"/>
                    <a:pt x="397845" y="86598"/>
                    <a:pt x="293576" y="47603"/>
                  </a:cubicBezTo>
                  <a:close/>
                </a:path>
              </a:pathLst>
            </a:custGeom>
            <a:solidFill>
              <a:srgbClr val="828A4B"/>
            </a:solidFill>
            <a:ln w="8476" cap="flat">
              <a:noFill/>
              <a:prstDash val="solid"/>
              <a:miter/>
            </a:ln>
          </p:spPr>
          <p:txBody>
            <a:bodyPr rtlCol="0" anchor="ctr"/>
            <a:lstStyle/>
            <a:p>
              <a:endParaRPr lang="en-US"/>
            </a:p>
          </p:txBody>
        </p:sp>
      </p:grpSp>
      <p:grpSp>
        <p:nvGrpSpPr>
          <p:cNvPr id="114" name="Đồ họa 3">
            <a:extLst>
              <a:ext uri="{FF2B5EF4-FFF2-40B4-BE49-F238E27FC236}">
                <a16:creationId xmlns:a16="http://schemas.microsoft.com/office/drawing/2014/main" id="{97A36AFD-9B15-461C-B808-6734F9FC6D32}"/>
              </a:ext>
            </a:extLst>
          </p:cNvPr>
          <p:cNvGrpSpPr/>
          <p:nvPr/>
        </p:nvGrpSpPr>
        <p:grpSpPr>
          <a:xfrm rot="18946059">
            <a:off x="11237192" y="4985884"/>
            <a:ext cx="887315" cy="1257863"/>
            <a:chOff x="4964122" y="240750"/>
            <a:chExt cx="2960306" cy="2941564"/>
          </a:xfrm>
        </p:grpSpPr>
        <p:sp>
          <p:nvSpPr>
            <p:cNvPr id="115" name="Hình tự do: Hình 114">
              <a:extLst>
                <a:ext uri="{FF2B5EF4-FFF2-40B4-BE49-F238E27FC236}">
                  <a16:creationId xmlns:a16="http://schemas.microsoft.com/office/drawing/2014/main" id="{482A9E90-34E3-4B36-A564-962185842BAA}"/>
                </a:ext>
              </a:extLst>
            </p:cNvPr>
            <p:cNvSpPr/>
            <p:nvPr/>
          </p:nvSpPr>
          <p:spPr>
            <a:xfrm>
              <a:off x="4964122" y="1193086"/>
              <a:ext cx="2255591" cy="1989229"/>
            </a:xfrm>
            <a:custGeom>
              <a:avLst/>
              <a:gdLst>
                <a:gd name="connsiteX0" fmla="*/ 57825 w 2255591"/>
                <a:gd name="connsiteY0" fmla="*/ 1989229 h 1989229"/>
                <a:gd name="connsiteX1" fmla="*/ 1028 w 2255591"/>
                <a:gd name="connsiteY1" fmla="*/ 1942605 h 1989229"/>
                <a:gd name="connsiteX2" fmla="*/ 46805 w 2255591"/>
                <a:gd name="connsiteY2" fmla="*/ 1874788 h 1989229"/>
                <a:gd name="connsiteX3" fmla="*/ 1171720 w 2255591"/>
                <a:gd name="connsiteY3" fmla="*/ 1240699 h 1989229"/>
                <a:gd name="connsiteX4" fmla="*/ 1409927 w 2255591"/>
                <a:gd name="connsiteY4" fmla="*/ 985537 h 1989229"/>
                <a:gd name="connsiteX5" fmla="*/ 1622704 w 2255591"/>
                <a:gd name="connsiteY5" fmla="*/ 715964 h 1989229"/>
                <a:gd name="connsiteX6" fmla="*/ 2152525 w 2255591"/>
                <a:gd name="connsiteY6" fmla="*/ 22535 h 1989229"/>
                <a:gd name="connsiteX7" fmla="*/ 2233057 w 2255591"/>
                <a:gd name="connsiteY7" fmla="*/ 11514 h 1989229"/>
                <a:gd name="connsiteX8" fmla="*/ 2244077 w 2255591"/>
                <a:gd name="connsiteY8" fmla="*/ 92047 h 1989229"/>
                <a:gd name="connsiteX9" fmla="*/ 1714257 w 2255591"/>
                <a:gd name="connsiteY9" fmla="*/ 785477 h 1989229"/>
                <a:gd name="connsiteX10" fmla="*/ 1498090 w 2255591"/>
                <a:gd name="connsiteY10" fmla="*/ 1059288 h 1989229"/>
                <a:gd name="connsiteX11" fmla="*/ 1251405 w 2255591"/>
                <a:gd name="connsiteY11" fmla="*/ 1322927 h 1989229"/>
                <a:gd name="connsiteX12" fmla="*/ 708021 w 2255591"/>
                <a:gd name="connsiteY12" fmla="*/ 1740849 h 1989229"/>
                <a:gd name="connsiteX13" fmla="*/ 68845 w 2255591"/>
                <a:gd name="connsiteY13" fmla="*/ 1987534 h 1989229"/>
                <a:gd name="connsiteX14" fmla="*/ 57825 w 2255591"/>
                <a:gd name="connsiteY14" fmla="*/ 1989229 h 198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5591" h="1989229">
                  <a:moveTo>
                    <a:pt x="57825" y="1989229"/>
                  </a:moveTo>
                  <a:cubicBezTo>
                    <a:pt x="30698" y="1989229"/>
                    <a:pt x="6962" y="1969732"/>
                    <a:pt x="1028" y="1942605"/>
                  </a:cubicBezTo>
                  <a:cubicBezTo>
                    <a:pt x="-4906" y="1911240"/>
                    <a:pt x="15439" y="1881570"/>
                    <a:pt x="46805" y="1874788"/>
                  </a:cubicBezTo>
                  <a:cubicBezTo>
                    <a:pt x="429971" y="1800189"/>
                    <a:pt x="819071" y="1581479"/>
                    <a:pt x="1171720" y="1240699"/>
                  </a:cubicBezTo>
                  <a:cubicBezTo>
                    <a:pt x="1254796" y="1160166"/>
                    <a:pt x="1335329" y="1074547"/>
                    <a:pt x="1409927" y="985537"/>
                  </a:cubicBezTo>
                  <a:cubicBezTo>
                    <a:pt x="1483679" y="898222"/>
                    <a:pt x="1554039" y="805822"/>
                    <a:pt x="1622704" y="715964"/>
                  </a:cubicBezTo>
                  <a:lnTo>
                    <a:pt x="2152525" y="22535"/>
                  </a:lnTo>
                  <a:cubicBezTo>
                    <a:pt x="2172022" y="-2897"/>
                    <a:pt x="2207626" y="-7135"/>
                    <a:pt x="2233057" y="11514"/>
                  </a:cubicBezTo>
                  <a:cubicBezTo>
                    <a:pt x="2258489" y="31012"/>
                    <a:pt x="2262727" y="66616"/>
                    <a:pt x="2244077" y="92047"/>
                  </a:cubicBezTo>
                  <a:lnTo>
                    <a:pt x="1714257" y="785477"/>
                  </a:lnTo>
                  <a:cubicBezTo>
                    <a:pt x="1644744" y="876182"/>
                    <a:pt x="1573536" y="970278"/>
                    <a:pt x="1498090" y="1059288"/>
                  </a:cubicBezTo>
                  <a:cubicBezTo>
                    <a:pt x="1420948" y="1150841"/>
                    <a:pt x="1337872" y="1239851"/>
                    <a:pt x="1251405" y="1322927"/>
                  </a:cubicBezTo>
                  <a:cubicBezTo>
                    <a:pt x="1077624" y="1490774"/>
                    <a:pt x="894518" y="1631495"/>
                    <a:pt x="708021" y="1740849"/>
                  </a:cubicBezTo>
                  <a:cubicBezTo>
                    <a:pt x="498636" y="1862920"/>
                    <a:pt x="283317" y="1945996"/>
                    <a:pt x="68845" y="1987534"/>
                  </a:cubicBezTo>
                  <a:cubicBezTo>
                    <a:pt x="64607" y="1989229"/>
                    <a:pt x="61216" y="1989229"/>
                    <a:pt x="57825" y="1989229"/>
                  </a:cubicBezTo>
                  <a:close/>
                </a:path>
              </a:pathLst>
            </a:custGeom>
            <a:solidFill>
              <a:srgbClr val="535831"/>
            </a:solidFill>
            <a:ln w="8476" cap="flat">
              <a:noFill/>
              <a:prstDash val="solid"/>
              <a:miter/>
            </a:ln>
          </p:spPr>
          <p:txBody>
            <a:bodyPr rtlCol="0" anchor="ctr"/>
            <a:lstStyle/>
            <a:p>
              <a:endParaRPr lang="en-US"/>
            </a:p>
          </p:txBody>
        </p:sp>
        <p:grpSp>
          <p:nvGrpSpPr>
            <p:cNvPr id="116" name="Đồ họa 3">
              <a:extLst>
                <a:ext uri="{FF2B5EF4-FFF2-40B4-BE49-F238E27FC236}">
                  <a16:creationId xmlns:a16="http://schemas.microsoft.com/office/drawing/2014/main" id="{413B171C-A5E4-421E-8D59-1132508F6553}"/>
                </a:ext>
              </a:extLst>
            </p:cNvPr>
            <p:cNvGrpSpPr/>
            <p:nvPr/>
          </p:nvGrpSpPr>
          <p:grpSpPr>
            <a:xfrm>
              <a:off x="6409742" y="240750"/>
              <a:ext cx="1514687" cy="1460686"/>
              <a:chOff x="6409742" y="240750"/>
              <a:chExt cx="1514687" cy="1460686"/>
            </a:xfrm>
          </p:grpSpPr>
          <p:sp>
            <p:nvSpPr>
              <p:cNvPr id="122" name="Hình tự do: Hình 121">
                <a:extLst>
                  <a:ext uri="{FF2B5EF4-FFF2-40B4-BE49-F238E27FC236}">
                    <a16:creationId xmlns:a16="http://schemas.microsoft.com/office/drawing/2014/main" id="{87E164B4-DE7F-4D8F-B4FE-70739A21B69E}"/>
                  </a:ext>
                </a:extLst>
              </p:cNvPr>
              <p:cNvSpPr/>
              <p:nvPr/>
            </p:nvSpPr>
            <p:spPr>
              <a:xfrm>
                <a:off x="6917120" y="240750"/>
                <a:ext cx="502474" cy="767180"/>
              </a:xfrm>
              <a:custGeom>
                <a:avLst/>
                <a:gdLst>
                  <a:gd name="connsiteX0" fmla="*/ 134253 w 502474"/>
                  <a:gd name="connsiteY0" fmla="*/ 38147 h 767180"/>
                  <a:gd name="connsiteX1" fmla="*/ 251237 w 502474"/>
                  <a:gd name="connsiteY1" fmla="*/ 767181 h 767180"/>
                  <a:gd name="connsiteX2" fmla="*/ 368221 w 502474"/>
                  <a:gd name="connsiteY2" fmla="*/ 38147 h 767180"/>
                  <a:gd name="connsiteX3" fmla="*/ 134253 w 502474"/>
                  <a:gd name="connsiteY3" fmla="*/ 38147 h 767180"/>
                </a:gdLst>
                <a:ahLst/>
                <a:cxnLst>
                  <a:cxn ang="0">
                    <a:pos x="connsiteX0" y="connsiteY0"/>
                  </a:cxn>
                  <a:cxn ang="0">
                    <a:pos x="connsiteX1" y="connsiteY1"/>
                  </a:cxn>
                  <a:cxn ang="0">
                    <a:pos x="connsiteX2" y="connsiteY2"/>
                  </a:cxn>
                  <a:cxn ang="0">
                    <a:pos x="connsiteX3" y="connsiteY3"/>
                  </a:cxn>
                </a:cxnLst>
                <a:rect l="l" t="t" r="r" b="b"/>
                <a:pathLst>
                  <a:path w="502474" h="767180">
                    <a:moveTo>
                      <a:pt x="134253" y="38147"/>
                    </a:moveTo>
                    <a:cubicBezTo>
                      <a:pt x="6248" y="138177"/>
                      <a:pt x="-134472" y="360278"/>
                      <a:pt x="251237" y="767181"/>
                    </a:cubicBezTo>
                    <a:cubicBezTo>
                      <a:pt x="636947" y="359430"/>
                      <a:pt x="496226" y="138177"/>
                      <a:pt x="368221" y="38147"/>
                    </a:cubicBezTo>
                    <a:cubicBezTo>
                      <a:pt x="302947" y="-12716"/>
                      <a:pt x="199527" y="-12716"/>
                      <a:pt x="134253" y="38147"/>
                    </a:cubicBezTo>
                    <a:close/>
                  </a:path>
                </a:pathLst>
              </a:custGeom>
              <a:solidFill>
                <a:srgbClr val="E39ACA"/>
              </a:solidFill>
              <a:ln w="8476" cap="flat">
                <a:noFill/>
                <a:prstDash val="solid"/>
                <a:miter/>
              </a:ln>
            </p:spPr>
            <p:txBody>
              <a:bodyPr rtlCol="0" anchor="ctr"/>
              <a:lstStyle/>
              <a:p>
                <a:endParaRPr lang="en-US"/>
              </a:p>
            </p:txBody>
          </p:sp>
          <p:sp>
            <p:nvSpPr>
              <p:cNvPr id="123" name="Hình tự do: Hình 122">
                <a:extLst>
                  <a:ext uri="{FF2B5EF4-FFF2-40B4-BE49-F238E27FC236}">
                    <a16:creationId xmlns:a16="http://schemas.microsoft.com/office/drawing/2014/main" id="{CB96A649-6FA8-40A5-B107-9AECEDF48091}"/>
                  </a:ext>
                </a:extLst>
              </p:cNvPr>
              <p:cNvSpPr/>
              <p:nvPr/>
            </p:nvSpPr>
            <p:spPr>
              <a:xfrm>
                <a:off x="6409742" y="619133"/>
                <a:ext cx="739965" cy="511056"/>
              </a:xfrm>
              <a:custGeom>
                <a:avLst/>
                <a:gdLst>
                  <a:gd name="connsiteX0" fmla="*/ 10085 w 739965"/>
                  <a:gd name="connsiteY0" fmla="*/ 285377 h 511056"/>
                  <a:gd name="connsiteX1" fmla="*/ 739965 w 739965"/>
                  <a:gd name="connsiteY1" fmla="*/ 399818 h 511056"/>
                  <a:gd name="connsiteX2" fmla="*/ 82140 w 739965"/>
                  <a:gd name="connsiteY2" fmla="*/ 63276 h 511056"/>
                  <a:gd name="connsiteX3" fmla="*/ 10085 w 739965"/>
                  <a:gd name="connsiteY3" fmla="*/ 285377 h 511056"/>
                </a:gdLst>
                <a:ahLst/>
                <a:cxnLst>
                  <a:cxn ang="0">
                    <a:pos x="connsiteX0" y="connsiteY0"/>
                  </a:cxn>
                  <a:cxn ang="0">
                    <a:pos x="connsiteX1" y="connsiteY1"/>
                  </a:cxn>
                  <a:cxn ang="0">
                    <a:pos x="connsiteX2" y="connsiteY2"/>
                  </a:cxn>
                  <a:cxn ang="0">
                    <a:pos x="connsiteX3" y="connsiteY3"/>
                  </a:cxn>
                </a:cxnLst>
                <a:rect l="l" t="t" r="r" b="b"/>
                <a:pathLst>
                  <a:path w="739965" h="511056">
                    <a:moveTo>
                      <a:pt x="10085" y="285377"/>
                    </a:moveTo>
                    <a:cubicBezTo>
                      <a:pt x="65186" y="437965"/>
                      <a:pt x="233033" y="640569"/>
                      <a:pt x="739965" y="399818"/>
                    </a:cubicBezTo>
                    <a:cubicBezTo>
                      <a:pt x="471240" y="-92704"/>
                      <a:pt x="216926" y="-27430"/>
                      <a:pt x="82140" y="63276"/>
                    </a:cubicBezTo>
                    <a:cubicBezTo>
                      <a:pt x="14323" y="109052"/>
                      <a:pt x="-17890" y="208235"/>
                      <a:pt x="10085" y="285377"/>
                    </a:cubicBezTo>
                    <a:close/>
                  </a:path>
                </a:pathLst>
              </a:custGeom>
              <a:solidFill>
                <a:srgbClr val="E39ACA"/>
              </a:solidFill>
              <a:ln w="8476" cap="flat">
                <a:noFill/>
                <a:prstDash val="solid"/>
                <a:miter/>
              </a:ln>
            </p:spPr>
            <p:txBody>
              <a:bodyPr rtlCol="0" anchor="ctr"/>
              <a:lstStyle/>
              <a:p>
                <a:endParaRPr lang="en-US"/>
              </a:p>
            </p:txBody>
          </p:sp>
          <p:sp>
            <p:nvSpPr>
              <p:cNvPr id="124" name="Hình tự do: Hình 123">
                <a:extLst>
                  <a:ext uri="{FF2B5EF4-FFF2-40B4-BE49-F238E27FC236}">
                    <a16:creationId xmlns:a16="http://schemas.microsoft.com/office/drawing/2014/main" id="{125EF2A6-C5B7-4E51-8012-496F3C281DC7}"/>
                  </a:ext>
                </a:extLst>
              </p:cNvPr>
              <p:cNvSpPr/>
              <p:nvPr/>
            </p:nvSpPr>
            <p:spPr>
              <a:xfrm>
                <a:off x="6614297" y="1040144"/>
                <a:ext cx="552056" cy="658749"/>
              </a:xfrm>
              <a:custGeom>
                <a:avLst/>
                <a:gdLst>
                  <a:gd name="connsiteX0" fmla="*/ 204802 w 552056"/>
                  <a:gd name="connsiteY0" fmla="*/ 658673 h 658749"/>
                  <a:gd name="connsiteX1" fmla="*/ 538801 w 552056"/>
                  <a:gd name="connsiteY1" fmla="*/ 0 h 658749"/>
                  <a:gd name="connsiteX2" fmla="*/ 15762 w 552056"/>
                  <a:gd name="connsiteY2" fmla="*/ 521344 h 658749"/>
                  <a:gd name="connsiteX3" fmla="*/ 204802 w 552056"/>
                  <a:gd name="connsiteY3" fmla="*/ 658673 h 658749"/>
                </a:gdLst>
                <a:ahLst/>
                <a:cxnLst>
                  <a:cxn ang="0">
                    <a:pos x="connsiteX0" y="connsiteY0"/>
                  </a:cxn>
                  <a:cxn ang="0">
                    <a:pos x="connsiteX1" y="connsiteY1"/>
                  </a:cxn>
                  <a:cxn ang="0">
                    <a:pos x="connsiteX2" y="connsiteY2"/>
                  </a:cxn>
                  <a:cxn ang="0">
                    <a:pos x="connsiteX3" y="connsiteY3"/>
                  </a:cxn>
                </a:cxnLst>
                <a:rect l="l" t="t" r="r" b="b"/>
                <a:pathLst>
                  <a:path w="552056" h="658749">
                    <a:moveTo>
                      <a:pt x="204802" y="658673"/>
                    </a:moveTo>
                    <a:cubicBezTo>
                      <a:pt x="367563" y="652739"/>
                      <a:pt x="611704" y="556100"/>
                      <a:pt x="538801" y="0"/>
                    </a:cubicBezTo>
                    <a:cubicBezTo>
                      <a:pt x="-12213" y="103421"/>
                      <a:pt x="-29167" y="365364"/>
                      <a:pt x="15762" y="521344"/>
                    </a:cubicBezTo>
                    <a:cubicBezTo>
                      <a:pt x="39498" y="600181"/>
                      <a:pt x="122573" y="661216"/>
                      <a:pt x="204802" y="658673"/>
                    </a:cubicBezTo>
                    <a:close/>
                  </a:path>
                </a:pathLst>
              </a:custGeom>
              <a:solidFill>
                <a:srgbClr val="E39ACA"/>
              </a:solidFill>
              <a:ln w="8476" cap="flat">
                <a:noFill/>
                <a:prstDash val="solid"/>
                <a:miter/>
              </a:ln>
            </p:spPr>
            <p:txBody>
              <a:bodyPr rtlCol="0" anchor="ctr"/>
              <a:lstStyle/>
              <a:p>
                <a:endParaRPr lang="en-US"/>
              </a:p>
            </p:txBody>
          </p:sp>
          <p:sp>
            <p:nvSpPr>
              <p:cNvPr id="125" name="Hình tự do: Hình 124">
                <a:extLst>
                  <a:ext uri="{FF2B5EF4-FFF2-40B4-BE49-F238E27FC236}">
                    <a16:creationId xmlns:a16="http://schemas.microsoft.com/office/drawing/2014/main" id="{DAB321E6-B039-4129-892A-0480FA37DC77}"/>
                  </a:ext>
                </a:extLst>
              </p:cNvPr>
              <p:cNvSpPr/>
              <p:nvPr/>
            </p:nvSpPr>
            <p:spPr>
              <a:xfrm>
                <a:off x="7162159" y="1042687"/>
                <a:ext cx="551779" cy="658749"/>
              </a:xfrm>
              <a:custGeom>
                <a:avLst/>
                <a:gdLst>
                  <a:gd name="connsiteX0" fmla="*/ 536018 w 551779"/>
                  <a:gd name="connsiteY0" fmla="*/ 521344 h 658749"/>
                  <a:gd name="connsiteX1" fmla="*/ 12979 w 551779"/>
                  <a:gd name="connsiteY1" fmla="*/ 0 h 658749"/>
                  <a:gd name="connsiteX2" fmla="*/ 346978 w 551779"/>
                  <a:gd name="connsiteY2" fmla="*/ 658673 h 658749"/>
                  <a:gd name="connsiteX3" fmla="*/ 536018 w 551779"/>
                  <a:gd name="connsiteY3" fmla="*/ 521344 h 658749"/>
                </a:gdLst>
                <a:ahLst/>
                <a:cxnLst>
                  <a:cxn ang="0">
                    <a:pos x="connsiteX0" y="connsiteY0"/>
                  </a:cxn>
                  <a:cxn ang="0">
                    <a:pos x="connsiteX1" y="connsiteY1"/>
                  </a:cxn>
                  <a:cxn ang="0">
                    <a:pos x="connsiteX2" y="connsiteY2"/>
                  </a:cxn>
                  <a:cxn ang="0">
                    <a:pos x="connsiteX3" y="connsiteY3"/>
                  </a:cxn>
                </a:cxnLst>
                <a:rect l="l" t="t" r="r" b="b"/>
                <a:pathLst>
                  <a:path w="551779" h="658749">
                    <a:moveTo>
                      <a:pt x="536018" y="521344"/>
                    </a:moveTo>
                    <a:cubicBezTo>
                      <a:pt x="580947" y="365364"/>
                      <a:pt x="563993" y="102573"/>
                      <a:pt x="12979" y="0"/>
                    </a:cubicBezTo>
                    <a:cubicBezTo>
                      <a:pt x="-59077" y="556100"/>
                      <a:pt x="185065" y="652739"/>
                      <a:pt x="346978" y="658673"/>
                    </a:cubicBezTo>
                    <a:cubicBezTo>
                      <a:pt x="430054" y="661216"/>
                      <a:pt x="513978" y="600181"/>
                      <a:pt x="536018" y="521344"/>
                    </a:cubicBezTo>
                    <a:close/>
                  </a:path>
                </a:pathLst>
              </a:custGeom>
              <a:solidFill>
                <a:srgbClr val="E39ACA"/>
              </a:solidFill>
              <a:ln w="8476" cap="flat">
                <a:noFill/>
                <a:prstDash val="solid"/>
                <a:miter/>
              </a:ln>
            </p:spPr>
            <p:txBody>
              <a:bodyPr rtlCol="0" anchor="ctr"/>
              <a:lstStyle/>
              <a:p>
                <a:endParaRPr lang="en-US"/>
              </a:p>
            </p:txBody>
          </p:sp>
          <p:sp>
            <p:nvSpPr>
              <p:cNvPr id="126" name="Hình tự do: Hình 125">
                <a:extLst>
                  <a:ext uri="{FF2B5EF4-FFF2-40B4-BE49-F238E27FC236}">
                    <a16:creationId xmlns:a16="http://schemas.microsoft.com/office/drawing/2014/main" id="{68584593-9B32-43EE-A586-8714C20A2006}"/>
                  </a:ext>
                </a:extLst>
              </p:cNvPr>
              <p:cNvSpPr/>
              <p:nvPr/>
            </p:nvSpPr>
            <p:spPr>
              <a:xfrm>
                <a:off x="7184463" y="623371"/>
                <a:ext cx="739965" cy="511056"/>
              </a:xfrm>
              <a:custGeom>
                <a:avLst/>
                <a:gdLst>
                  <a:gd name="connsiteX0" fmla="*/ 657825 w 739965"/>
                  <a:gd name="connsiteY0" fmla="*/ 63276 h 511056"/>
                  <a:gd name="connsiteX1" fmla="*/ 0 w 739965"/>
                  <a:gd name="connsiteY1" fmla="*/ 399818 h 511056"/>
                  <a:gd name="connsiteX2" fmla="*/ 729881 w 739965"/>
                  <a:gd name="connsiteY2" fmla="*/ 285377 h 511056"/>
                  <a:gd name="connsiteX3" fmla="*/ 657825 w 739965"/>
                  <a:gd name="connsiteY3" fmla="*/ 63276 h 511056"/>
                </a:gdLst>
                <a:ahLst/>
                <a:cxnLst>
                  <a:cxn ang="0">
                    <a:pos x="connsiteX0" y="connsiteY0"/>
                  </a:cxn>
                  <a:cxn ang="0">
                    <a:pos x="connsiteX1" y="connsiteY1"/>
                  </a:cxn>
                  <a:cxn ang="0">
                    <a:pos x="connsiteX2" y="connsiteY2"/>
                  </a:cxn>
                  <a:cxn ang="0">
                    <a:pos x="connsiteX3" y="connsiteY3"/>
                  </a:cxn>
                </a:cxnLst>
                <a:rect l="l" t="t" r="r" b="b"/>
                <a:pathLst>
                  <a:path w="739965" h="511056">
                    <a:moveTo>
                      <a:pt x="657825" y="63276"/>
                    </a:moveTo>
                    <a:cubicBezTo>
                      <a:pt x="523039" y="-27430"/>
                      <a:pt x="268725" y="-92704"/>
                      <a:pt x="0" y="399818"/>
                    </a:cubicBezTo>
                    <a:cubicBezTo>
                      <a:pt x="506932" y="640569"/>
                      <a:pt x="673932" y="437965"/>
                      <a:pt x="729881" y="285377"/>
                    </a:cubicBezTo>
                    <a:cubicBezTo>
                      <a:pt x="757855" y="207387"/>
                      <a:pt x="725642" y="109052"/>
                      <a:pt x="657825" y="63276"/>
                    </a:cubicBezTo>
                    <a:close/>
                  </a:path>
                </a:pathLst>
              </a:custGeom>
              <a:solidFill>
                <a:srgbClr val="E39ACA"/>
              </a:solidFill>
              <a:ln w="8476" cap="flat">
                <a:noFill/>
                <a:prstDash val="solid"/>
                <a:miter/>
              </a:ln>
            </p:spPr>
            <p:txBody>
              <a:bodyPr rtlCol="0" anchor="ctr"/>
              <a:lstStyle/>
              <a:p>
                <a:endParaRPr lang="en-US"/>
              </a:p>
            </p:txBody>
          </p:sp>
          <p:sp>
            <p:nvSpPr>
              <p:cNvPr id="127" name="Hình tự do: Hình 126">
                <a:extLst>
                  <a:ext uri="{FF2B5EF4-FFF2-40B4-BE49-F238E27FC236}">
                    <a16:creationId xmlns:a16="http://schemas.microsoft.com/office/drawing/2014/main" id="{5EBDC4CF-F396-471C-8EB5-F23BAFCF67F7}"/>
                  </a:ext>
                </a:extLst>
              </p:cNvPr>
              <p:cNvSpPr/>
              <p:nvPr/>
            </p:nvSpPr>
            <p:spPr>
              <a:xfrm>
                <a:off x="7017605" y="534059"/>
                <a:ext cx="300117" cy="459460"/>
              </a:xfrm>
              <a:custGeom>
                <a:avLst/>
                <a:gdLst>
                  <a:gd name="connsiteX0" fmla="*/ 80391 w 300117"/>
                  <a:gd name="connsiteY0" fmla="*/ 22888 h 459460"/>
                  <a:gd name="connsiteX1" fmla="*/ 149904 w 300117"/>
                  <a:gd name="connsiteY1" fmla="*/ 459461 h 459460"/>
                  <a:gd name="connsiteX2" fmla="*/ 219416 w 300117"/>
                  <a:gd name="connsiteY2" fmla="*/ 22888 h 459460"/>
                  <a:gd name="connsiteX3" fmla="*/ 80391 w 300117"/>
                  <a:gd name="connsiteY3" fmla="*/ 22888 h 459460"/>
                </a:gdLst>
                <a:ahLst/>
                <a:cxnLst>
                  <a:cxn ang="0">
                    <a:pos x="connsiteX0" y="connsiteY0"/>
                  </a:cxn>
                  <a:cxn ang="0">
                    <a:pos x="connsiteX1" y="connsiteY1"/>
                  </a:cxn>
                  <a:cxn ang="0">
                    <a:pos x="connsiteX2" y="connsiteY2"/>
                  </a:cxn>
                  <a:cxn ang="0">
                    <a:pos x="connsiteX3" y="connsiteY3"/>
                  </a:cxn>
                </a:cxnLst>
                <a:rect l="l" t="t" r="r" b="b"/>
                <a:pathLst>
                  <a:path w="300117" h="459460">
                    <a:moveTo>
                      <a:pt x="80391" y="22888"/>
                    </a:moveTo>
                    <a:cubicBezTo>
                      <a:pt x="4097" y="83076"/>
                      <a:pt x="-80674" y="215319"/>
                      <a:pt x="149904" y="459461"/>
                    </a:cubicBezTo>
                    <a:cubicBezTo>
                      <a:pt x="380482" y="216167"/>
                      <a:pt x="296558" y="83076"/>
                      <a:pt x="219416" y="22888"/>
                    </a:cubicBezTo>
                    <a:cubicBezTo>
                      <a:pt x="181269" y="-7629"/>
                      <a:pt x="119386" y="-7629"/>
                      <a:pt x="80391" y="22888"/>
                    </a:cubicBezTo>
                    <a:close/>
                  </a:path>
                </a:pathLst>
              </a:custGeom>
              <a:solidFill>
                <a:srgbClr val="CD8CB7"/>
              </a:solidFill>
              <a:ln w="8476" cap="flat">
                <a:noFill/>
                <a:prstDash val="solid"/>
                <a:miter/>
              </a:ln>
            </p:spPr>
            <p:txBody>
              <a:bodyPr rtlCol="0" anchor="ctr"/>
              <a:lstStyle/>
              <a:p>
                <a:endParaRPr lang="en-US"/>
              </a:p>
            </p:txBody>
          </p:sp>
          <p:sp>
            <p:nvSpPr>
              <p:cNvPr id="128" name="Hình tự do: Hình 127">
                <a:extLst>
                  <a:ext uri="{FF2B5EF4-FFF2-40B4-BE49-F238E27FC236}">
                    <a16:creationId xmlns:a16="http://schemas.microsoft.com/office/drawing/2014/main" id="{5E383113-B50B-451E-A623-6DEF24D760FB}"/>
                  </a:ext>
                </a:extLst>
              </p:cNvPr>
              <p:cNvSpPr/>
              <p:nvPr/>
            </p:nvSpPr>
            <p:spPr>
              <a:xfrm>
                <a:off x="6713795" y="760099"/>
                <a:ext cx="442693" cy="305946"/>
              </a:xfrm>
              <a:custGeom>
                <a:avLst/>
                <a:gdLst>
                  <a:gd name="connsiteX0" fmla="*/ 6122 w 442693"/>
                  <a:gd name="connsiteY0" fmla="*/ 170689 h 305946"/>
                  <a:gd name="connsiteX1" fmla="*/ 442694 w 442693"/>
                  <a:gd name="connsiteY1" fmla="*/ 239354 h 305946"/>
                  <a:gd name="connsiteX2" fmla="*/ 49355 w 442693"/>
                  <a:gd name="connsiteY2" fmla="*/ 38446 h 305946"/>
                  <a:gd name="connsiteX3" fmla="*/ 6122 w 442693"/>
                  <a:gd name="connsiteY3" fmla="*/ 170689 h 305946"/>
                </a:gdLst>
                <a:ahLst/>
                <a:cxnLst>
                  <a:cxn ang="0">
                    <a:pos x="connsiteX0" y="connsiteY0"/>
                  </a:cxn>
                  <a:cxn ang="0">
                    <a:pos x="connsiteX1" y="connsiteY1"/>
                  </a:cxn>
                  <a:cxn ang="0">
                    <a:pos x="connsiteX2" y="connsiteY2"/>
                  </a:cxn>
                  <a:cxn ang="0">
                    <a:pos x="connsiteX3" y="connsiteY3"/>
                  </a:cxn>
                </a:cxnLst>
                <a:rect l="l" t="t" r="r" b="b"/>
                <a:pathLst>
                  <a:path w="442693" h="305946">
                    <a:moveTo>
                      <a:pt x="6122" y="170689"/>
                    </a:moveTo>
                    <a:cubicBezTo>
                      <a:pt x="39183" y="262242"/>
                      <a:pt x="139213" y="383465"/>
                      <a:pt x="442694" y="239354"/>
                    </a:cubicBezTo>
                    <a:cubicBezTo>
                      <a:pt x="282477" y="-55650"/>
                      <a:pt x="129888" y="-16655"/>
                      <a:pt x="49355" y="38446"/>
                    </a:cubicBezTo>
                    <a:cubicBezTo>
                      <a:pt x="8665" y="65573"/>
                      <a:pt x="-10833" y="124913"/>
                      <a:pt x="6122" y="170689"/>
                    </a:cubicBezTo>
                    <a:close/>
                  </a:path>
                </a:pathLst>
              </a:custGeom>
              <a:solidFill>
                <a:srgbClr val="CD8CB7"/>
              </a:solidFill>
              <a:ln w="8476" cap="flat">
                <a:noFill/>
                <a:prstDash val="solid"/>
                <a:miter/>
              </a:ln>
            </p:spPr>
            <p:txBody>
              <a:bodyPr rtlCol="0" anchor="ctr"/>
              <a:lstStyle/>
              <a:p>
                <a:endParaRPr lang="en-US"/>
              </a:p>
            </p:txBody>
          </p:sp>
          <p:sp>
            <p:nvSpPr>
              <p:cNvPr id="129" name="Hình tự do: Hình 128">
                <a:extLst>
                  <a:ext uri="{FF2B5EF4-FFF2-40B4-BE49-F238E27FC236}">
                    <a16:creationId xmlns:a16="http://schemas.microsoft.com/office/drawing/2014/main" id="{D60B6D7E-7FC7-4AC9-A2C0-728E326C5AA7}"/>
                  </a:ext>
                </a:extLst>
              </p:cNvPr>
              <p:cNvSpPr/>
              <p:nvPr/>
            </p:nvSpPr>
            <p:spPr>
              <a:xfrm>
                <a:off x="6836677" y="1012169"/>
                <a:ext cx="330170" cy="394243"/>
              </a:xfrm>
              <a:custGeom>
                <a:avLst/>
                <a:gdLst>
                  <a:gd name="connsiteX0" fmla="*/ 122294 w 330170"/>
                  <a:gd name="connsiteY0" fmla="*/ 394187 h 394243"/>
                  <a:gd name="connsiteX1" fmla="*/ 322355 w 330170"/>
                  <a:gd name="connsiteY1" fmla="*/ 0 h 394243"/>
                  <a:gd name="connsiteX2" fmla="*/ 9549 w 330170"/>
                  <a:gd name="connsiteY2" fmla="*/ 311958 h 394243"/>
                  <a:gd name="connsiteX3" fmla="*/ 122294 w 330170"/>
                  <a:gd name="connsiteY3" fmla="*/ 394187 h 394243"/>
                </a:gdLst>
                <a:ahLst/>
                <a:cxnLst>
                  <a:cxn ang="0">
                    <a:pos x="connsiteX0" y="connsiteY0"/>
                  </a:cxn>
                  <a:cxn ang="0">
                    <a:pos x="connsiteX1" y="connsiteY1"/>
                  </a:cxn>
                  <a:cxn ang="0">
                    <a:pos x="connsiteX2" y="connsiteY2"/>
                  </a:cxn>
                  <a:cxn ang="0">
                    <a:pos x="connsiteX3" y="connsiteY3"/>
                  </a:cxn>
                </a:cxnLst>
                <a:rect l="l" t="t" r="r" b="b"/>
                <a:pathLst>
                  <a:path w="330170" h="394243">
                    <a:moveTo>
                      <a:pt x="122294" y="394187"/>
                    </a:moveTo>
                    <a:cubicBezTo>
                      <a:pt x="219781" y="390796"/>
                      <a:pt x="365588" y="333151"/>
                      <a:pt x="322355" y="0"/>
                    </a:cubicBezTo>
                    <a:cubicBezTo>
                      <a:pt x="-7406" y="61883"/>
                      <a:pt x="-17578" y="218710"/>
                      <a:pt x="9549" y="311958"/>
                    </a:cubicBezTo>
                    <a:cubicBezTo>
                      <a:pt x="23112" y="359430"/>
                      <a:pt x="73127" y="395882"/>
                      <a:pt x="122294" y="394187"/>
                    </a:cubicBezTo>
                    <a:close/>
                  </a:path>
                </a:pathLst>
              </a:custGeom>
              <a:solidFill>
                <a:srgbClr val="CD8CB7"/>
              </a:solidFill>
              <a:ln w="8476" cap="flat">
                <a:noFill/>
                <a:prstDash val="solid"/>
                <a:miter/>
              </a:ln>
            </p:spPr>
            <p:txBody>
              <a:bodyPr rtlCol="0" anchor="ctr"/>
              <a:lstStyle/>
              <a:p>
                <a:endParaRPr lang="en-US"/>
              </a:p>
            </p:txBody>
          </p:sp>
          <p:sp>
            <p:nvSpPr>
              <p:cNvPr id="130" name="Hình tự do: Hình 129">
                <a:extLst>
                  <a:ext uri="{FF2B5EF4-FFF2-40B4-BE49-F238E27FC236}">
                    <a16:creationId xmlns:a16="http://schemas.microsoft.com/office/drawing/2014/main" id="{7118A37D-3768-47FB-97CB-5C000BCE1A64}"/>
                  </a:ext>
                </a:extLst>
              </p:cNvPr>
              <p:cNvSpPr/>
              <p:nvPr/>
            </p:nvSpPr>
            <p:spPr>
              <a:xfrm>
                <a:off x="7163932" y="1013865"/>
                <a:ext cx="330169" cy="394243"/>
              </a:xfrm>
              <a:custGeom>
                <a:avLst/>
                <a:gdLst>
                  <a:gd name="connsiteX0" fmla="*/ 320621 w 330169"/>
                  <a:gd name="connsiteY0" fmla="*/ 311958 h 394243"/>
                  <a:gd name="connsiteX1" fmla="*/ 7815 w 330169"/>
                  <a:gd name="connsiteY1" fmla="*/ 0 h 394243"/>
                  <a:gd name="connsiteX2" fmla="*/ 207876 w 330169"/>
                  <a:gd name="connsiteY2" fmla="*/ 394187 h 394243"/>
                  <a:gd name="connsiteX3" fmla="*/ 320621 w 330169"/>
                  <a:gd name="connsiteY3" fmla="*/ 311958 h 394243"/>
                </a:gdLst>
                <a:ahLst/>
                <a:cxnLst>
                  <a:cxn ang="0">
                    <a:pos x="connsiteX0" y="connsiteY0"/>
                  </a:cxn>
                  <a:cxn ang="0">
                    <a:pos x="connsiteX1" y="connsiteY1"/>
                  </a:cxn>
                  <a:cxn ang="0">
                    <a:pos x="connsiteX2" y="connsiteY2"/>
                  </a:cxn>
                  <a:cxn ang="0">
                    <a:pos x="connsiteX3" y="connsiteY3"/>
                  </a:cxn>
                </a:cxnLst>
                <a:rect l="l" t="t" r="r" b="b"/>
                <a:pathLst>
                  <a:path w="330169" h="394243">
                    <a:moveTo>
                      <a:pt x="320621" y="311958"/>
                    </a:moveTo>
                    <a:cubicBezTo>
                      <a:pt x="347748" y="218710"/>
                      <a:pt x="337576" y="61883"/>
                      <a:pt x="7815" y="0"/>
                    </a:cubicBezTo>
                    <a:cubicBezTo>
                      <a:pt x="-35418" y="332304"/>
                      <a:pt x="110389" y="390796"/>
                      <a:pt x="207876" y="394187"/>
                    </a:cubicBezTo>
                    <a:cubicBezTo>
                      <a:pt x="257043" y="395882"/>
                      <a:pt x="307058" y="359430"/>
                      <a:pt x="320621" y="311958"/>
                    </a:cubicBezTo>
                    <a:close/>
                  </a:path>
                </a:pathLst>
              </a:custGeom>
              <a:solidFill>
                <a:srgbClr val="CD8CB7"/>
              </a:solidFill>
              <a:ln w="8476" cap="flat">
                <a:noFill/>
                <a:prstDash val="solid"/>
                <a:miter/>
              </a:ln>
            </p:spPr>
            <p:txBody>
              <a:bodyPr rtlCol="0" anchor="ctr"/>
              <a:lstStyle/>
              <a:p>
                <a:endParaRPr lang="en-US"/>
              </a:p>
            </p:txBody>
          </p:sp>
          <p:sp>
            <p:nvSpPr>
              <p:cNvPr id="131" name="Hình tự do: Hình 130">
                <a:extLst>
                  <a:ext uri="{FF2B5EF4-FFF2-40B4-BE49-F238E27FC236}">
                    <a16:creationId xmlns:a16="http://schemas.microsoft.com/office/drawing/2014/main" id="{7093F162-F962-408A-8CF1-9C8C583A39DA}"/>
                  </a:ext>
                </a:extLst>
              </p:cNvPr>
              <p:cNvSpPr/>
              <p:nvPr/>
            </p:nvSpPr>
            <p:spPr>
              <a:xfrm>
                <a:off x="7177681" y="762386"/>
                <a:ext cx="442339" cy="305354"/>
              </a:xfrm>
              <a:custGeom>
                <a:avLst/>
                <a:gdLst>
                  <a:gd name="connsiteX0" fmla="*/ 393339 w 442339"/>
                  <a:gd name="connsiteY0" fmla="*/ 37854 h 305354"/>
                  <a:gd name="connsiteX1" fmla="*/ 0 w 442339"/>
                  <a:gd name="connsiteY1" fmla="*/ 238762 h 305354"/>
                  <a:gd name="connsiteX2" fmla="*/ 436572 w 442339"/>
                  <a:gd name="connsiteY2" fmla="*/ 170098 h 305354"/>
                  <a:gd name="connsiteX3" fmla="*/ 393339 w 442339"/>
                  <a:gd name="connsiteY3" fmla="*/ 37854 h 305354"/>
                </a:gdLst>
                <a:ahLst/>
                <a:cxnLst>
                  <a:cxn ang="0">
                    <a:pos x="connsiteX0" y="connsiteY0"/>
                  </a:cxn>
                  <a:cxn ang="0">
                    <a:pos x="connsiteX1" y="connsiteY1"/>
                  </a:cxn>
                  <a:cxn ang="0">
                    <a:pos x="connsiteX2" y="connsiteY2"/>
                  </a:cxn>
                  <a:cxn ang="0">
                    <a:pos x="connsiteX3" y="connsiteY3"/>
                  </a:cxn>
                </a:cxnLst>
                <a:rect l="l" t="t" r="r" b="b"/>
                <a:pathLst>
                  <a:path w="442339" h="305354">
                    <a:moveTo>
                      <a:pt x="393339" y="37854"/>
                    </a:moveTo>
                    <a:cubicBezTo>
                      <a:pt x="312806" y="-16399"/>
                      <a:pt x="160218" y="-55394"/>
                      <a:pt x="0" y="238762"/>
                    </a:cubicBezTo>
                    <a:cubicBezTo>
                      <a:pt x="302634" y="382874"/>
                      <a:pt x="403512" y="261651"/>
                      <a:pt x="436572" y="170098"/>
                    </a:cubicBezTo>
                    <a:cubicBezTo>
                      <a:pt x="452679" y="124321"/>
                      <a:pt x="434029" y="65829"/>
                      <a:pt x="393339" y="37854"/>
                    </a:cubicBezTo>
                    <a:close/>
                  </a:path>
                </a:pathLst>
              </a:custGeom>
              <a:solidFill>
                <a:srgbClr val="CD8CB7"/>
              </a:solidFill>
              <a:ln w="8476" cap="flat">
                <a:noFill/>
                <a:prstDash val="solid"/>
                <a:miter/>
              </a:ln>
            </p:spPr>
            <p:txBody>
              <a:bodyPr rtlCol="0" anchor="ctr"/>
              <a:lstStyle/>
              <a:p>
                <a:endParaRPr lang="en-US"/>
              </a:p>
            </p:txBody>
          </p:sp>
          <p:sp>
            <p:nvSpPr>
              <p:cNvPr id="132" name="Hình tự do: Hình 131">
                <a:extLst>
                  <a:ext uri="{FF2B5EF4-FFF2-40B4-BE49-F238E27FC236}">
                    <a16:creationId xmlns:a16="http://schemas.microsoft.com/office/drawing/2014/main" id="{645BE178-5C28-4E38-B732-546B11CD40FD}"/>
                  </a:ext>
                </a:extLst>
              </p:cNvPr>
              <p:cNvSpPr/>
              <p:nvPr/>
            </p:nvSpPr>
            <p:spPr>
              <a:xfrm>
                <a:off x="7014073" y="865515"/>
                <a:ext cx="308567" cy="308567"/>
              </a:xfrm>
              <a:custGeom>
                <a:avLst/>
                <a:gdLst>
                  <a:gd name="connsiteX0" fmla="*/ 308568 w 308567"/>
                  <a:gd name="connsiteY0" fmla="*/ 154284 h 308567"/>
                  <a:gd name="connsiteX1" fmla="*/ 154284 w 308567"/>
                  <a:gd name="connsiteY1" fmla="*/ 308568 h 308567"/>
                  <a:gd name="connsiteX2" fmla="*/ 0 w 308567"/>
                  <a:gd name="connsiteY2" fmla="*/ 154284 h 308567"/>
                  <a:gd name="connsiteX3" fmla="*/ 154284 w 308567"/>
                  <a:gd name="connsiteY3" fmla="*/ 0 h 308567"/>
                  <a:gd name="connsiteX4" fmla="*/ 308568 w 308567"/>
                  <a:gd name="connsiteY4" fmla="*/ 154284 h 308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567" h="308567">
                    <a:moveTo>
                      <a:pt x="308568" y="154284"/>
                    </a:moveTo>
                    <a:cubicBezTo>
                      <a:pt x="308568" y="239492"/>
                      <a:pt x="239492" y="308568"/>
                      <a:pt x="154284" y="308568"/>
                    </a:cubicBezTo>
                    <a:cubicBezTo>
                      <a:pt x="69075" y="308568"/>
                      <a:pt x="0" y="239492"/>
                      <a:pt x="0" y="154284"/>
                    </a:cubicBezTo>
                    <a:cubicBezTo>
                      <a:pt x="0" y="69075"/>
                      <a:pt x="69075" y="0"/>
                      <a:pt x="154284" y="0"/>
                    </a:cubicBezTo>
                    <a:cubicBezTo>
                      <a:pt x="239492" y="0"/>
                      <a:pt x="308568" y="69075"/>
                      <a:pt x="308568" y="154284"/>
                    </a:cubicBezTo>
                    <a:close/>
                  </a:path>
                </a:pathLst>
              </a:custGeom>
              <a:solidFill>
                <a:srgbClr val="7A556E"/>
              </a:solidFill>
              <a:ln w="8476" cap="flat">
                <a:noFill/>
                <a:prstDash val="solid"/>
                <a:miter/>
              </a:ln>
            </p:spPr>
            <p:txBody>
              <a:bodyPr rtlCol="0" anchor="ctr"/>
              <a:lstStyle/>
              <a:p>
                <a:endParaRPr lang="en-US"/>
              </a:p>
            </p:txBody>
          </p:sp>
          <p:sp>
            <p:nvSpPr>
              <p:cNvPr id="133" name="Hình tự do: Hình 132">
                <a:extLst>
                  <a:ext uri="{FF2B5EF4-FFF2-40B4-BE49-F238E27FC236}">
                    <a16:creationId xmlns:a16="http://schemas.microsoft.com/office/drawing/2014/main" id="{18F54C42-488A-4D5D-BE5C-2B60E9A777BC}"/>
                  </a:ext>
                </a:extLst>
              </p:cNvPr>
              <p:cNvSpPr/>
              <p:nvPr/>
            </p:nvSpPr>
            <p:spPr>
              <a:xfrm>
                <a:off x="7051372" y="902814"/>
                <a:ext cx="233968" cy="233968"/>
              </a:xfrm>
              <a:custGeom>
                <a:avLst/>
                <a:gdLst>
                  <a:gd name="connsiteX0" fmla="*/ 233969 w 233968"/>
                  <a:gd name="connsiteY0" fmla="*/ 116984 h 233968"/>
                  <a:gd name="connsiteX1" fmla="*/ 116984 w 233968"/>
                  <a:gd name="connsiteY1" fmla="*/ 233969 h 233968"/>
                  <a:gd name="connsiteX2" fmla="*/ 0 w 233968"/>
                  <a:gd name="connsiteY2" fmla="*/ 116984 h 233968"/>
                  <a:gd name="connsiteX3" fmla="*/ 116984 w 233968"/>
                  <a:gd name="connsiteY3" fmla="*/ 0 h 233968"/>
                  <a:gd name="connsiteX4" fmla="*/ 233969 w 233968"/>
                  <a:gd name="connsiteY4" fmla="*/ 116984 h 233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968" h="233968">
                    <a:moveTo>
                      <a:pt x="233969" y="116984"/>
                    </a:moveTo>
                    <a:cubicBezTo>
                      <a:pt x="233969" y="181593"/>
                      <a:pt x="181593" y="233969"/>
                      <a:pt x="116984" y="233969"/>
                    </a:cubicBezTo>
                    <a:cubicBezTo>
                      <a:pt x="52376" y="233969"/>
                      <a:pt x="0" y="181593"/>
                      <a:pt x="0" y="116984"/>
                    </a:cubicBezTo>
                    <a:cubicBezTo>
                      <a:pt x="0" y="52376"/>
                      <a:pt x="52376" y="0"/>
                      <a:pt x="116984" y="0"/>
                    </a:cubicBezTo>
                    <a:cubicBezTo>
                      <a:pt x="181593" y="0"/>
                      <a:pt x="233969" y="52376"/>
                      <a:pt x="233969" y="116984"/>
                    </a:cubicBezTo>
                    <a:close/>
                  </a:path>
                </a:pathLst>
              </a:custGeom>
              <a:solidFill>
                <a:srgbClr val="EFCCCA"/>
              </a:solidFill>
              <a:ln w="8476" cap="flat">
                <a:noFill/>
                <a:prstDash val="solid"/>
                <a:miter/>
              </a:ln>
            </p:spPr>
            <p:txBody>
              <a:bodyPr rtlCol="0" anchor="ctr"/>
              <a:lstStyle/>
              <a:p>
                <a:endParaRPr lang="en-US"/>
              </a:p>
            </p:txBody>
          </p:sp>
          <p:sp>
            <p:nvSpPr>
              <p:cNvPr id="134" name="Hình tự do: Hình 133">
                <a:extLst>
                  <a:ext uri="{FF2B5EF4-FFF2-40B4-BE49-F238E27FC236}">
                    <a16:creationId xmlns:a16="http://schemas.microsoft.com/office/drawing/2014/main" id="{7B669D05-9D87-464A-BF8D-47EFA52C4307}"/>
                  </a:ext>
                </a:extLst>
              </p:cNvPr>
              <p:cNvSpPr/>
              <p:nvPr/>
            </p:nvSpPr>
            <p:spPr>
              <a:xfrm>
                <a:off x="7153098" y="733271"/>
                <a:ext cx="30517" cy="228882"/>
              </a:xfrm>
              <a:custGeom>
                <a:avLst/>
                <a:gdLst>
                  <a:gd name="connsiteX0" fmla="*/ 30517 w 30517"/>
                  <a:gd name="connsiteY0" fmla="*/ 15259 h 228882"/>
                  <a:gd name="connsiteX1" fmla="*/ 15259 w 30517"/>
                  <a:gd name="connsiteY1" fmla="*/ 0 h 228882"/>
                  <a:gd name="connsiteX2" fmla="*/ 0 w 30517"/>
                  <a:gd name="connsiteY2" fmla="*/ 15259 h 228882"/>
                  <a:gd name="connsiteX3" fmla="*/ 10173 w 30517"/>
                  <a:gd name="connsiteY3" fmla="*/ 29670 h 228882"/>
                  <a:gd name="connsiteX4" fmla="*/ 10173 w 30517"/>
                  <a:gd name="connsiteY4" fmla="*/ 228883 h 228882"/>
                  <a:gd name="connsiteX5" fmla="*/ 20345 w 30517"/>
                  <a:gd name="connsiteY5" fmla="*/ 228883 h 228882"/>
                  <a:gd name="connsiteX6" fmla="*/ 20345 w 30517"/>
                  <a:gd name="connsiteY6" fmla="*/ 29670 h 228882"/>
                  <a:gd name="connsiteX7" fmla="*/ 30517 w 30517"/>
                  <a:gd name="connsiteY7" fmla="*/ 15259 h 22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517" h="228882">
                    <a:moveTo>
                      <a:pt x="30517" y="15259"/>
                    </a:moveTo>
                    <a:cubicBezTo>
                      <a:pt x="30517" y="6782"/>
                      <a:pt x="23736" y="0"/>
                      <a:pt x="15259" y="0"/>
                    </a:cubicBezTo>
                    <a:cubicBezTo>
                      <a:pt x="6782" y="0"/>
                      <a:pt x="0" y="6782"/>
                      <a:pt x="0" y="15259"/>
                    </a:cubicBezTo>
                    <a:cubicBezTo>
                      <a:pt x="0" y="22041"/>
                      <a:pt x="4239" y="27127"/>
                      <a:pt x="10173" y="29670"/>
                    </a:cubicBezTo>
                    <a:lnTo>
                      <a:pt x="10173" y="228883"/>
                    </a:lnTo>
                    <a:lnTo>
                      <a:pt x="20345" y="228883"/>
                    </a:lnTo>
                    <a:lnTo>
                      <a:pt x="20345" y="29670"/>
                    </a:lnTo>
                    <a:cubicBezTo>
                      <a:pt x="26279" y="27127"/>
                      <a:pt x="30517" y="22041"/>
                      <a:pt x="30517" y="15259"/>
                    </a:cubicBezTo>
                    <a:close/>
                  </a:path>
                </a:pathLst>
              </a:custGeom>
              <a:solidFill>
                <a:srgbClr val="B87EA4"/>
              </a:solidFill>
              <a:ln w="8476" cap="flat">
                <a:noFill/>
                <a:prstDash val="solid"/>
                <a:miter/>
              </a:ln>
            </p:spPr>
            <p:txBody>
              <a:bodyPr rtlCol="0" anchor="ctr"/>
              <a:lstStyle/>
              <a:p>
                <a:endParaRPr lang="en-US"/>
              </a:p>
            </p:txBody>
          </p:sp>
          <p:sp>
            <p:nvSpPr>
              <p:cNvPr id="135" name="Hình tự do: Hình 134">
                <a:extLst>
                  <a:ext uri="{FF2B5EF4-FFF2-40B4-BE49-F238E27FC236}">
                    <a16:creationId xmlns:a16="http://schemas.microsoft.com/office/drawing/2014/main" id="{68EF1730-75F9-420F-BA9F-4410721A9A16}"/>
                  </a:ext>
                </a:extLst>
              </p:cNvPr>
              <p:cNvSpPr/>
              <p:nvPr/>
            </p:nvSpPr>
            <p:spPr>
              <a:xfrm>
                <a:off x="7048377" y="753283"/>
                <a:ext cx="101329" cy="215653"/>
              </a:xfrm>
              <a:custGeom>
                <a:avLst/>
                <a:gdLst>
                  <a:gd name="connsiteX0" fmla="*/ 30122 w 101329"/>
                  <a:gd name="connsiteY0" fmla="*/ 9659 h 215653"/>
                  <a:gd name="connsiteX1" fmla="*/ 9777 w 101329"/>
                  <a:gd name="connsiteY1" fmla="*/ 1182 h 215653"/>
                  <a:gd name="connsiteX2" fmla="*/ 1299 w 101329"/>
                  <a:gd name="connsiteY2" fmla="*/ 21527 h 215653"/>
                  <a:gd name="connsiteX3" fmla="*/ 15711 w 101329"/>
                  <a:gd name="connsiteY3" fmla="*/ 30852 h 215653"/>
                  <a:gd name="connsiteX4" fmla="*/ 92005 w 101329"/>
                  <a:gd name="connsiteY4" fmla="*/ 215653 h 215653"/>
                  <a:gd name="connsiteX5" fmla="*/ 101330 w 101329"/>
                  <a:gd name="connsiteY5" fmla="*/ 211415 h 215653"/>
                  <a:gd name="connsiteX6" fmla="*/ 25035 w 101329"/>
                  <a:gd name="connsiteY6" fmla="*/ 26613 h 215653"/>
                  <a:gd name="connsiteX7" fmla="*/ 30122 w 101329"/>
                  <a:gd name="connsiteY7" fmla="*/ 9659 h 21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29" h="215653">
                    <a:moveTo>
                      <a:pt x="30122" y="9659"/>
                    </a:moveTo>
                    <a:cubicBezTo>
                      <a:pt x="26731" y="2029"/>
                      <a:pt x="18254" y="-2209"/>
                      <a:pt x="9777" y="1182"/>
                    </a:cubicBezTo>
                    <a:cubicBezTo>
                      <a:pt x="1299" y="4573"/>
                      <a:pt x="-2092" y="13050"/>
                      <a:pt x="1299" y="21527"/>
                    </a:cubicBezTo>
                    <a:cubicBezTo>
                      <a:pt x="3843" y="27461"/>
                      <a:pt x="9777" y="30852"/>
                      <a:pt x="15711" y="30852"/>
                    </a:cubicBezTo>
                    <a:lnTo>
                      <a:pt x="92005" y="215653"/>
                    </a:lnTo>
                    <a:lnTo>
                      <a:pt x="101330" y="211415"/>
                    </a:lnTo>
                    <a:lnTo>
                      <a:pt x="25035" y="26613"/>
                    </a:lnTo>
                    <a:cubicBezTo>
                      <a:pt x="30969" y="22375"/>
                      <a:pt x="32665" y="15593"/>
                      <a:pt x="30122" y="9659"/>
                    </a:cubicBezTo>
                    <a:close/>
                  </a:path>
                </a:pathLst>
              </a:custGeom>
              <a:solidFill>
                <a:srgbClr val="B87EA4"/>
              </a:solidFill>
              <a:ln w="8476" cap="flat">
                <a:noFill/>
                <a:prstDash val="solid"/>
                <a:miter/>
              </a:ln>
            </p:spPr>
            <p:txBody>
              <a:bodyPr rtlCol="0" anchor="ctr"/>
              <a:lstStyle/>
              <a:p>
                <a:endParaRPr lang="en-US"/>
              </a:p>
            </p:txBody>
          </p:sp>
          <p:sp>
            <p:nvSpPr>
              <p:cNvPr id="136" name="Hình tự do: Hình 135">
                <a:extLst>
                  <a:ext uri="{FF2B5EF4-FFF2-40B4-BE49-F238E27FC236}">
                    <a16:creationId xmlns:a16="http://schemas.microsoft.com/office/drawing/2014/main" id="{F65AF46C-9BDD-499C-9910-342C5CCE4F5A}"/>
                  </a:ext>
                </a:extLst>
              </p:cNvPr>
              <p:cNvSpPr/>
              <p:nvPr/>
            </p:nvSpPr>
            <p:spPr>
              <a:xfrm>
                <a:off x="6960455" y="812745"/>
                <a:ext cx="169754" cy="170602"/>
              </a:xfrm>
              <a:custGeom>
                <a:avLst/>
                <a:gdLst>
                  <a:gd name="connsiteX0" fmla="*/ 26491 w 169754"/>
                  <a:gd name="connsiteY0" fmla="*/ 4451 h 170602"/>
                  <a:gd name="connsiteX1" fmla="*/ 4451 w 169754"/>
                  <a:gd name="connsiteY1" fmla="*/ 4451 h 170602"/>
                  <a:gd name="connsiteX2" fmla="*/ 4451 w 169754"/>
                  <a:gd name="connsiteY2" fmla="*/ 26491 h 170602"/>
                  <a:gd name="connsiteX3" fmla="*/ 21405 w 169754"/>
                  <a:gd name="connsiteY3" fmla="*/ 29882 h 170602"/>
                  <a:gd name="connsiteX4" fmla="*/ 162125 w 169754"/>
                  <a:gd name="connsiteY4" fmla="*/ 170602 h 170602"/>
                  <a:gd name="connsiteX5" fmla="*/ 169755 w 169754"/>
                  <a:gd name="connsiteY5" fmla="*/ 162973 h 170602"/>
                  <a:gd name="connsiteX6" fmla="*/ 29034 w 169754"/>
                  <a:gd name="connsiteY6" fmla="*/ 22252 h 170602"/>
                  <a:gd name="connsiteX7" fmla="*/ 26491 w 169754"/>
                  <a:gd name="connsiteY7" fmla="*/ 4451 h 17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754" h="170602">
                    <a:moveTo>
                      <a:pt x="26491" y="4451"/>
                    </a:moveTo>
                    <a:cubicBezTo>
                      <a:pt x="20557" y="-1484"/>
                      <a:pt x="10385" y="-1484"/>
                      <a:pt x="4451" y="4451"/>
                    </a:cubicBezTo>
                    <a:cubicBezTo>
                      <a:pt x="-1484" y="10384"/>
                      <a:pt x="-1484" y="20557"/>
                      <a:pt x="4451" y="26491"/>
                    </a:cubicBezTo>
                    <a:cubicBezTo>
                      <a:pt x="9537" y="31577"/>
                      <a:pt x="16319" y="32425"/>
                      <a:pt x="21405" y="29882"/>
                    </a:cubicBezTo>
                    <a:lnTo>
                      <a:pt x="162125" y="170602"/>
                    </a:lnTo>
                    <a:lnTo>
                      <a:pt x="169755" y="162973"/>
                    </a:lnTo>
                    <a:lnTo>
                      <a:pt x="29034" y="22252"/>
                    </a:lnTo>
                    <a:cubicBezTo>
                      <a:pt x="32425" y="16319"/>
                      <a:pt x="30729" y="8689"/>
                      <a:pt x="26491" y="4451"/>
                    </a:cubicBezTo>
                    <a:close/>
                  </a:path>
                </a:pathLst>
              </a:custGeom>
              <a:solidFill>
                <a:srgbClr val="B87EA4"/>
              </a:solidFill>
              <a:ln w="8476" cap="flat">
                <a:noFill/>
                <a:prstDash val="solid"/>
                <a:miter/>
              </a:ln>
            </p:spPr>
            <p:txBody>
              <a:bodyPr rtlCol="0" anchor="ctr"/>
              <a:lstStyle/>
              <a:p>
                <a:endParaRPr lang="en-US"/>
              </a:p>
            </p:txBody>
          </p:sp>
          <p:sp>
            <p:nvSpPr>
              <p:cNvPr id="137" name="Hình tự do: Hình 136">
                <a:extLst>
                  <a:ext uri="{FF2B5EF4-FFF2-40B4-BE49-F238E27FC236}">
                    <a16:creationId xmlns:a16="http://schemas.microsoft.com/office/drawing/2014/main" id="{187EDB77-8291-4721-98D5-C7FCC27B60BA}"/>
                  </a:ext>
                </a:extLst>
              </p:cNvPr>
              <p:cNvSpPr/>
              <p:nvPr/>
            </p:nvSpPr>
            <p:spPr>
              <a:xfrm>
                <a:off x="6901841" y="900785"/>
                <a:ext cx="215653" cy="102059"/>
              </a:xfrm>
              <a:custGeom>
                <a:avLst/>
                <a:gdLst>
                  <a:gd name="connsiteX0" fmla="*/ 21527 w 215653"/>
                  <a:gd name="connsiteY0" fmla="*/ 1182 h 102059"/>
                  <a:gd name="connsiteX1" fmla="*/ 1182 w 215653"/>
                  <a:gd name="connsiteY1" fmla="*/ 9659 h 102059"/>
                  <a:gd name="connsiteX2" fmla="*/ 9659 w 215653"/>
                  <a:gd name="connsiteY2" fmla="*/ 30004 h 102059"/>
                  <a:gd name="connsiteX3" fmla="*/ 26613 w 215653"/>
                  <a:gd name="connsiteY3" fmla="*/ 25765 h 102059"/>
                  <a:gd name="connsiteX4" fmla="*/ 211415 w 215653"/>
                  <a:gd name="connsiteY4" fmla="*/ 102060 h 102059"/>
                  <a:gd name="connsiteX5" fmla="*/ 215653 w 215653"/>
                  <a:gd name="connsiteY5" fmla="*/ 92735 h 102059"/>
                  <a:gd name="connsiteX6" fmla="*/ 30852 w 215653"/>
                  <a:gd name="connsiteY6" fmla="*/ 16441 h 102059"/>
                  <a:gd name="connsiteX7" fmla="*/ 21527 w 215653"/>
                  <a:gd name="connsiteY7" fmla="*/ 1182 h 1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653" h="102059">
                    <a:moveTo>
                      <a:pt x="21527" y="1182"/>
                    </a:moveTo>
                    <a:cubicBezTo>
                      <a:pt x="13898" y="-2209"/>
                      <a:pt x="4572" y="2029"/>
                      <a:pt x="1182" y="9659"/>
                    </a:cubicBezTo>
                    <a:cubicBezTo>
                      <a:pt x="-2209" y="17288"/>
                      <a:pt x="2029" y="26613"/>
                      <a:pt x="9659" y="30004"/>
                    </a:cubicBezTo>
                    <a:cubicBezTo>
                      <a:pt x="15593" y="32547"/>
                      <a:pt x="22375" y="30852"/>
                      <a:pt x="26613" y="25765"/>
                    </a:cubicBezTo>
                    <a:lnTo>
                      <a:pt x="211415" y="102060"/>
                    </a:lnTo>
                    <a:lnTo>
                      <a:pt x="215653" y="92735"/>
                    </a:lnTo>
                    <a:lnTo>
                      <a:pt x="30852" y="16441"/>
                    </a:lnTo>
                    <a:cubicBezTo>
                      <a:pt x="30852" y="9659"/>
                      <a:pt x="27461" y="3725"/>
                      <a:pt x="21527" y="1182"/>
                    </a:cubicBezTo>
                    <a:close/>
                  </a:path>
                </a:pathLst>
              </a:custGeom>
              <a:solidFill>
                <a:srgbClr val="B87EA4"/>
              </a:solidFill>
              <a:ln w="8476" cap="flat">
                <a:noFill/>
                <a:prstDash val="solid"/>
                <a:miter/>
              </a:ln>
            </p:spPr>
            <p:txBody>
              <a:bodyPr rtlCol="0" anchor="ctr"/>
              <a:lstStyle/>
              <a:p>
                <a:endParaRPr lang="en-US"/>
              </a:p>
            </p:txBody>
          </p:sp>
          <p:sp>
            <p:nvSpPr>
              <p:cNvPr id="138" name="Hình tự do: Hình 137">
                <a:extLst>
                  <a:ext uri="{FF2B5EF4-FFF2-40B4-BE49-F238E27FC236}">
                    <a16:creationId xmlns:a16="http://schemas.microsoft.com/office/drawing/2014/main" id="{4237D3AA-AD89-4E5F-8561-951440281CC6}"/>
                  </a:ext>
                </a:extLst>
              </p:cNvPr>
              <p:cNvSpPr/>
              <p:nvPr/>
            </p:nvSpPr>
            <p:spPr>
              <a:xfrm>
                <a:off x="6880982" y="1004540"/>
                <a:ext cx="228882" cy="30517"/>
              </a:xfrm>
              <a:custGeom>
                <a:avLst/>
                <a:gdLst>
                  <a:gd name="connsiteX0" fmla="*/ 15259 w 228882"/>
                  <a:gd name="connsiteY0" fmla="*/ 0 h 30517"/>
                  <a:gd name="connsiteX1" fmla="*/ 0 w 228882"/>
                  <a:gd name="connsiteY1" fmla="*/ 15259 h 30517"/>
                  <a:gd name="connsiteX2" fmla="*/ 15259 w 228882"/>
                  <a:gd name="connsiteY2" fmla="*/ 30518 h 30517"/>
                  <a:gd name="connsiteX3" fmla="*/ 29670 w 228882"/>
                  <a:gd name="connsiteY3" fmla="*/ 20345 h 30517"/>
                  <a:gd name="connsiteX4" fmla="*/ 228883 w 228882"/>
                  <a:gd name="connsiteY4" fmla="*/ 20345 h 30517"/>
                  <a:gd name="connsiteX5" fmla="*/ 228883 w 228882"/>
                  <a:gd name="connsiteY5" fmla="*/ 10173 h 30517"/>
                  <a:gd name="connsiteX6" fmla="*/ 29670 w 228882"/>
                  <a:gd name="connsiteY6" fmla="*/ 10173 h 30517"/>
                  <a:gd name="connsiteX7" fmla="*/ 15259 w 228882"/>
                  <a:gd name="connsiteY7" fmla="*/ 0 h 3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882" h="30517">
                    <a:moveTo>
                      <a:pt x="15259" y="0"/>
                    </a:moveTo>
                    <a:cubicBezTo>
                      <a:pt x="6782" y="0"/>
                      <a:pt x="0" y="6782"/>
                      <a:pt x="0" y="15259"/>
                    </a:cubicBezTo>
                    <a:cubicBezTo>
                      <a:pt x="0" y="23736"/>
                      <a:pt x="6782" y="30518"/>
                      <a:pt x="15259" y="30518"/>
                    </a:cubicBezTo>
                    <a:cubicBezTo>
                      <a:pt x="22041" y="30518"/>
                      <a:pt x="27127" y="26279"/>
                      <a:pt x="29670" y="20345"/>
                    </a:cubicBezTo>
                    <a:lnTo>
                      <a:pt x="228883" y="20345"/>
                    </a:lnTo>
                    <a:lnTo>
                      <a:pt x="228883" y="10173"/>
                    </a:lnTo>
                    <a:lnTo>
                      <a:pt x="29670" y="10173"/>
                    </a:lnTo>
                    <a:cubicBezTo>
                      <a:pt x="27975" y="4239"/>
                      <a:pt x="22041" y="0"/>
                      <a:pt x="15259" y="0"/>
                    </a:cubicBezTo>
                    <a:close/>
                  </a:path>
                </a:pathLst>
              </a:custGeom>
              <a:solidFill>
                <a:srgbClr val="B87EA4"/>
              </a:solidFill>
              <a:ln w="8476" cap="flat">
                <a:noFill/>
                <a:prstDash val="solid"/>
                <a:miter/>
              </a:ln>
            </p:spPr>
            <p:txBody>
              <a:bodyPr rtlCol="0" anchor="ctr"/>
              <a:lstStyle/>
              <a:p>
                <a:endParaRPr lang="en-US"/>
              </a:p>
            </p:txBody>
          </p:sp>
          <p:sp>
            <p:nvSpPr>
              <p:cNvPr id="139" name="Hình tự do: Hình 138">
                <a:extLst>
                  <a:ext uri="{FF2B5EF4-FFF2-40B4-BE49-F238E27FC236}">
                    <a16:creationId xmlns:a16="http://schemas.microsoft.com/office/drawing/2014/main" id="{B8C3893F-71E1-4ED2-9618-ECDE2EDD8802}"/>
                  </a:ext>
                </a:extLst>
              </p:cNvPr>
              <p:cNvSpPr/>
              <p:nvPr/>
            </p:nvSpPr>
            <p:spPr>
              <a:xfrm>
                <a:off x="6901841" y="1038448"/>
                <a:ext cx="215653" cy="101211"/>
              </a:xfrm>
              <a:custGeom>
                <a:avLst/>
                <a:gdLst>
                  <a:gd name="connsiteX0" fmla="*/ 9659 w 215653"/>
                  <a:gd name="connsiteY0" fmla="*/ 71208 h 101211"/>
                  <a:gd name="connsiteX1" fmla="*/ 1182 w 215653"/>
                  <a:gd name="connsiteY1" fmla="*/ 91553 h 101211"/>
                  <a:gd name="connsiteX2" fmla="*/ 21527 w 215653"/>
                  <a:gd name="connsiteY2" fmla="*/ 100030 h 101211"/>
                  <a:gd name="connsiteX3" fmla="*/ 30852 w 215653"/>
                  <a:gd name="connsiteY3" fmla="*/ 85619 h 101211"/>
                  <a:gd name="connsiteX4" fmla="*/ 215653 w 215653"/>
                  <a:gd name="connsiteY4" fmla="*/ 9325 h 101211"/>
                  <a:gd name="connsiteX5" fmla="*/ 211415 w 215653"/>
                  <a:gd name="connsiteY5" fmla="*/ 0 h 101211"/>
                  <a:gd name="connsiteX6" fmla="*/ 26613 w 215653"/>
                  <a:gd name="connsiteY6" fmla="*/ 76294 h 101211"/>
                  <a:gd name="connsiteX7" fmla="*/ 9659 w 215653"/>
                  <a:gd name="connsiteY7" fmla="*/ 71208 h 10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653" h="101211">
                    <a:moveTo>
                      <a:pt x="9659" y="71208"/>
                    </a:moveTo>
                    <a:cubicBezTo>
                      <a:pt x="2029" y="74599"/>
                      <a:pt x="-2209" y="83076"/>
                      <a:pt x="1182" y="91553"/>
                    </a:cubicBezTo>
                    <a:cubicBezTo>
                      <a:pt x="4572" y="99182"/>
                      <a:pt x="13050" y="103421"/>
                      <a:pt x="21527" y="100030"/>
                    </a:cubicBezTo>
                    <a:cubicBezTo>
                      <a:pt x="27461" y="97487"/>
                      <a:pt x="30852" y="91553"/>
                      <a:pt x="30852" y="85619"/>
                    </a:cubicBezTo>
                    <a:lnTo>
                      <a:pt x="215653" y="9325"/>
                    </a:lnTo>
                    <a:lnTo>
                      <a:pt x="211415" y="0"/>
                    </a:lnTo>
                    <a:lnTo>
                      <a:pt x="26613" y="76294"/>
                    </a:lnTo>
                    <a:cubicBezTo>
                      <a:pt x="22375" y="71208"/>
                      <a:pt x="15593" y="69512"/>
                      <a:pt x="9659" y="71208"/>
                    </a:cubicBezTo>
                    <a:close/>
                  </a:path>
                </a:pathLst>
              </a:custGeom>
              <a:solidFill>
                <a:srgbClr val="B87EA4"/>
              </a:solidFill>
              <a:ln w="8476" cap="flat">
                <a:noFill/>
                <a:prstDash val="solid"/>
                <a:miter/>
              </a:ln>
            </p:spPr>
            <p:txBody>
              <a:bodyPr rtlCol="0" anchor="ctr"/>
              <a:lstStyle/>
              <a:p>
                <a:endParaRPr lang="en-US"/>
              </a:p>
            </p:txBody>
          </p:sp>
          <p:sp>
            <p:nvSpPr>
              <p:cNvPr id="140" name="Hình tự do: Hình 139">
                <a:extLst>
                  <a:ext uri="{FF2B5EF4-FFF2-40B4-BE49-F238E27FC236}">
                    <a16:creationId xmlns:a16="http://schemas.microsoft.com/office/drawing/2014/main" id="{D41016F3-6294-4373-851B-D9884FBCEF83}"/>
                  </a:ext>
                </a:extLst>
              </p:cNvPr>
              <p:cNvSpPr/>
              <p:nvPr/>
            </p:nvSpPr>
            <p:spPr>
              <a:xfrm>
                <a:off x="6960455" y="1057946"/>
                <a:ext cx="170602" cy="169754"/>
              </a:xfrm>
              <a:custGeom>
                <a:avLst/>
                <a:gdLst>
                  <a:gd name="connsiteX0" fmla="*/ 4451 w 170602"/>
                  <a:gd name="connsiteY0" fmla="*/ 143263 h 169754"/>
                  <a:gd name="connsiteX1" fmla="*/ 4451 w 170602"/>
                  <a:gd name="connsiteY1" fmla="*/ 165304 h 169754"/>
                  <a:gd name="connsiteX2" fmla="*/ 26491 w 170602"/>
                  <a:gd name="connsiteY2" fmla="*/ 165304 h 169754"/>
                  <a:gd name="connsiteX3" fmla="*/ 29882 w 170602"/>
                  <a:gd name="connsiteY3" fmla="*/ 148350 h 169754"/>
                  <a:gd name="connsiteX4" fmla="*/ 170602 w 170602"/>
                  <a:gd name="connsiteY4" fmla="*/ 7629 h 169754"/>
                  <a:gd name="connsiteX5" fmla="*/ 162973 w 170602"/>
                  <a:gd name="connsiteY5" fmla="*/ 0 h 169754"/>
                  <a:gd name="connsiteX6" fmla="*/ 22252 w 170602"/>
                  <a:gd name="connsiteY6" fmla="*/ 140720 h 169754"/>
                  <a:gd name="connsiteX7" fmla="*/ 4451 w 170602"/>
                  <a:gd name="connsiteY7" fmla="*/ 143263 h 16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602" h="169754">
                    <a:moveTo>
                      <a:pt x="4451" y="143263"/>
                    </a:moveTo>
                    <a:cubicBezTo>
                      <a:pt x="-1484" y="149197"/>
                      <a:pt x="-1484" y="159370"/>
                      <a:pt x="4451" y="165304"/>
                    </a:cubicBezTo>
                    <a:cubicBezTo>
                      <a:pt x="10385" y="171238"/>
                      <a:pt x="20557" y="171238"/>
                      <a:pt x="26491" y="165304"/>
                    </a:cubicBezTo>
                    <a:cubicBezTo>
                      <a:pt x="31577" y="160218"/>
                      <a:pt x="32425" y="153436"/>
                      <a:pt x="29882" y="148350"/>
                    </a:cubicBezTo>
                    <a:lnTo>
                      <a:pt x="170602" y="7629"/>
                    </a:lnTo>
                    <a:lnTo>
                      <a:pt x="162973" y="0"/>
                    </a:lnTo>
                    <a:lnTo>
                      <a:pt x="22252" y="140720"/>
                    </a:lnTo>
                    <a:cubicBezTo>
                      <a:pt x="16319" y="138177"/>
                      <a:pt x="9537" y="139025"/>
                      <a:pt x="4451" y="143263"/>
                    </a:cubicBezTo>
                    <a:close/>
                  </a:path>
                </a:pathLst>
              </a:custGeom>
              <a:solidFill>
                <a:srgbClr val="B87EA4"/>
              </a:solidFill>
              <a:ln w="8476" cap="flat">
                <a:noFill/>
                <a:prstDash val="solid"/>
                <a:miter/>
              </a:ln>
            </p:spPr>
            <p:txBody>
              <a:bodyPr rtlCol="0" anchor="ctr"/>
              <a:lstStyle/>
              <a:p>
                <a:endParaRPr lang="en-US"/>
              </a:p>
            </p:txBody>
          </p:sp>
          <p:sp>
            <p:nvSpPr>
              <p:cNvPr id="141" name="Hình tự do: Hình 140">
                <a:extLst>
                  <a:ext uri="{FF2B5EF4-FFF2-40B4-BE49-F238E27FC236}">
                    <a16:creationId xmlns:a16="http://schemas.microsoft.com/office/drawing/2014/main" id="{7184B1F3-2E19-4C6B-9092-A7A28912AEAE}"/>
                  </a:ext>
                </a:extLst>
              </p:cNvPr>
              <p:cNvSpPr/>
              <p:nvPr/>
            </p:nvSpPr>
            <p:spPr>
              <a:xfrm>
                <a:off x="7049343" y="1071509"/>
                <a:ext cx="102059" cy="215653"/>
              </a:xfrm>
              <a:custGeom>
                <a:avLst/>
                <a:gdLst>
                  <a:gd name="connsiteX0" fmla="*/ 1182 w 102059"/>
                  <a:gd name="connsiteY0" fmla="*/ 194126 h 215653"/>
                  <a:gd name="connsiteX1" fmla="*/ 9659 w 102059"/>
                  <a:gd name="connsiteY1" fmla="*/ 214471 h 215653"/>
                  <a:gd name="connsiteX2" fmla="*/ 30004 w 102059"/>
                  <a:gd name="connsiteY2" fmla="*/ 205994 h 215653"/>
                  <a:gd name="connsiteX3" fmla="*/ 25765 w 102059"/>
                  <a:gd name="connsiteY3" fmla="*/ 189040 h 215653"/>
                  <a:gd name="connsiteX4" fmla="*/ 102060 w 102059"/>
                  <a:gd name="connsiteY4" fmla="*/ 4239 h 215653"/>
                  <a:gd name="connsiteX5" fmla="*/ 92735 w 102059"/>
                  <a:gd name="connsiteY5" fmla="*/ 0 h 215653"/>
                  <a:gd name="connsiteX6" fmla="*/ 16441 w 102059"/>
                  <a:gd name="connsiteY6" fmla="*/ 184801 h 215653"/>
                  <a:gd name="connsiteX7" fmla="*/ 1182 w 102059"/>
                  <a:gd name="connsiteY7" fmla="*/ 194126 h 21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059" h="215653">
                    <a:moveTo>
                      <a:pt x="1182" y="194126"/>
                    </a:moveTo>
                    <a:cubicBezTo>
                      <a:pt x="-2209" y="201756"/>
                      <a:pt x="2030" y="211081"/>
                      <a:pt x="9659" y="214471"/>
                    </a:cubicBezTo>
                    <a:cubicBezTo>
                      <a:pt x="17288" y="217862"/>
                      <a:pt x="26613" y="213624"/>
                      <a:pt x="30004" y="205994"/>
                    </a:cubicBezTo>
                    <a:cubicBezTo>
                      <a:pt x="32547" y="200060"/>
                      <a:pt x="30852" y="193279"/>
                      <a:pt x="25765" y="189040"/>
                    </a:cubicBezTo>
                    <a:lnTo>
                      <a:pt x="102060" y="4239"/>
                    </a:lnTo>
                    <a:lnTo>
                      <a:pt x="92735" y="0"/>
                    </a:lnTo>
                    <a:lnTo>
                      <a:pt x="16441" y="184801"/>
                    </a:lnTo>
                    <a:cubicBezTo>
                      <a:pt x="9659" y="183954"/>
                      <a:pt x="2877" y="188192"/>
                      <a:pt x="1182" y="194126"/>
                    </a:cubicBezTo>
                    <a:close/>
                  </a:path>
                </a:pathLst>
              </a:custGeom>
              <a:solidFill>
                <a:srgbClr val="B87EA4"/>
              </a:solidFill>
              <a:ln w="8476" cap="flat">
                <a:noFill/>
                <a:prstDash val="solid"/>
                <a:miter/>
              </a:ln>
            </p:spPr>
            <p:txBody>
              <a:bodyPr rtlCol="0" anchor="ctr"/>
              <a:lstStyle/>
              <a:p>
                <a:endParaRPr lang="en-US"/>
              </a:p>
            </p:txBody>
          </p:sp>
          <p:sp>
            <p:nvSpPr>
              <p:cNvPr id="142" name="Hình tự do: Hình 141">
                <a:extLst>
                  <a:ext uri="{FF2B5EF4-FFF2-40B4-BE49-F238E27FC236}">
                    <a16:creationId xmlns:a16="http://schemas.microsoft.com/office/drawing/2014/main" id="{1C66BA42-33A1-43FE-A612-FCAEFB00055D}"/>
                  </a:ext>
                </a:extLst>
              </p:cNvPr>
              <p:cNvSpPr/>
              <p:nvPr/>
            </p:nvSpPr>
            <p:spPr>
              <a:xfrm>
                <a:off x="7153098" y="1078291"/>
                <a:ext cx="30517" cy="228882"/>
              </a:xfrm>
              <a:custGeom>
                <a:avLst/>
                <a:gdLst>
                  <a:gd name="connsiteX0" fmla="*/ 0 w 30517"/>
                  <a:gd name="connsiteY0" fmla="*/ 213624 h 228882"/>
                  <a:gd name="connsiteX1" fmla="*/ 15259 w 30517"/>
                  <a:gd name="connsiteY1" fmla="*/ 228883 h 228882"/>
                  <a:gd name="connsiteX2" fmla="*/ 30517 w 30517"/>
                  <a:gd name="connsiteY2" fmla="*/ 213624 h 228882"/>
                  <a:gd name="connsiteX3" fmla="*/ 20345 w 30517"/>
                  <a:gd name="connsiteY3" fmla="*/ 199213 h 228882"/>
                  <a:gd name="connsiteX4" fmla="*/ 20345 w 30517"/>
                  <a:gd name="connsiteY4" fmla="*/ 0 h 228882"/>
                  <a:gd name="connsiteX5" fmla="*/ 10173 w 30517"/>
                  <a:gd name="connsiteY5" fmla="*/ 0 h 228882"/>
                  <a:gd name="connsiteX6" fmla="*/ 10173 w 30517"/>
                  <a:gd name="connsiteY6" fmla="*/ 199213 h 228882"/>
                  <a:gd name="connsiteX7" fmla="*/ 0 w 30517"/>
                  <a:gd name="connsiteY7" fmla="*/ 213624 h 22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517" h="228882">
                    <a:moveTo>
                      <a:pt x="0" y="213624"/>
                    </a:moveTo>
                    <a:cubicBezTo>
                      <a:pt x="0" y="222101"/>
                      <a:pt x="6782" y="228883"/>
                      <a:pt x="15259" y="228883"/>
                    </a:cubicBezTo>
                    <a:cubicBezTo>
                      <a:pt x="23736" y="228883"/>
                      <a:pt x="30517" y="222101"/>
                      <a:pt x="30517" y="213624"/>
                    </a:cubicBezTo>
                    <a:cubicBezTo>
                      <a:pt x="30517" y="206842"/>
                      <a:pt x="26279" y="201756"/>
                      <a:pt x="20345" y="199213"/>
                    </a:cubicBezTo>
                    <a:lnTo>
                      <a:pt x="20345" y="0"/>
                    </a:lnTo>
                    <a:lnTo>
                      <a:pt x="10173" y="0"/>
                    </a:lnTo>
                    <a:lnTo>
                      <a:pt x="10173" y="199213"/>
                    </a:lnTo>
                    <a:cubicBezTo>
                      <a:pt x="4239" y="201756"/>
                      <a:pt x="0" y="206842"/>
                      <a:pt x="0" y="213624"/>
                    </a:cubicBezTo>
                    <a:close/>
                  </a:path>
                </a:pathLst>
              </a:custGeom>
              <a:solidFill>
                <a:srgbClr val="B87EA4"/>
              </a:solidFill>
              <a:ln w="8476" cap="flat">
                <a:noFill/>
                <a:prstDash val="solid"/>
                <a:miter/>
              </a:ln>
            </p:spPr>
            <p:txBody>
              <a:bodyPr rtlCol="0" anchor="ctr"/>
              <a:lstStyle/>
              <a:p>
                <a:endParaRPr lang="en-US"/>
              </a:p>
            </p:txBody>
          </p:sp>
          <p:sp>
            <p:nvSpPr>
              <p:cNvPr id="143" name="Hình tự do: Hình 142">
                <a:extLst>
                  <a:ext uri="{FF2B5EF4-FFF2-40B4-BE49-F238E27FC236}">
                    <a16:creationId xmlns:a16="http://schemas.microsoft.com/office/drawing/2014/main" id="{47EF2F1B-9002-4046-9C00-4939E2539821}"/>
                  </a:ext>
                </a:extLst>
              </p:cNvPr>
              <p:cNvSpPr/>
              <p:nvPr/>
            </p:nvSpPr>
            <p:spPr>
              <a:xfrm>
                <a:off x="7187007" y="1071509"/>
                <a:ext cx="101211" cy="215653"/>
              </a:xfrm>
              <a:custGeom>
                <a:avLst/>
                <a:gdLst>
                  <a:gd name="connsiteX0" fmla="*/ 71208 w 101211"/>
                  <a:gd name="connsiteY0" fmla="*/ 205994 h 215653"/>
                  <a:gd name="connsiteX1" fmla="*/ 91553 w 101211"/>
                  <a:gd name="connsiteY1" fmla="*/ 214471 h 215653"/>
                  <a:gd name="connsiteX2" fmla="*/ 100030 w 101211"/>
                  <a:gd name="connsiteY2" fmla="*/ 194126 h 215653"/>
                  <a:gd name="connsiteX3" fmla="*/ 85619 w 101211"/>
                  <a:gd name="connsiteY3" fmla="*/ 184801 h 215653"/>
                  <a:gd name="connsiteX4" fmla="*/ 9325 w 101211"/>
                  <a:gd name="connsiteY4" fmla="*/ 0 h 215653"/>
                  <a:gd name="connsiteX5" fmla="*/ 0 w 101211"/>
                  <a:gd name="connsiteY5" fmla="*/ 4239 h 215653"/>
                  <a:gd name="connsiteX6" fmla="*/ 76294 w 101211"/>
                  <a:gd name="connsiteY6" fmla="*/ 189040 h 215653"/>
                  <a:gd name="connsiteX7" fmla="*/ 71208 w 101211"/>
                  <a:gd name="connsiteY7" fmla="*/ 205994 h 21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211" h="215653">
                    <a:moveTo>
                      <a:pt x="71208" y="205994"/>
                    </a:moveTo>
                    <a:cubicBezTo>
                      <a:pt x="74599" y="213624"/>
                      <a:pt x="83076" y="217862"/>
                      <a:pt x="91553" y="214471"/>
                    </a:cubicBezTo>
                    <a:cubicBezTo>
                      <a:pt x="99183" y="211081"/>
                      <a:pt x="103421" y="202603"/>
                      <a:pt x="100030" y="194126"/>
                    </a:cubicBezTo>
                    <a:cubicBezTo>
                      <a:pt x="97487" y="188192"/>
                      <a:pt x="91553" y="184801"/>
                      <a:pt x="85619" y="184801"/>
                    </a:cubicBezTo>
                    <a:lnTo>
                      <a:pt x="9325" y="0"/>
                    </a:lnTo>
                    <a:lnTo>
                      <a:pt x="0" y="4239"/>
                    </a:lnTo>
                    <a:lnTo>
                      <a:pt x="76294" y="189040"/>
                    </a:lnTo>
                    <a:cubicBezTo>
                      <a:pt x="70360" y="192431"/>
                      <a:pt x="68665" y="199213"/>
                      <a:pt x="71208" y="205994"/>
                    </a:cubicBezTo>
                    <a:close/>
                  </a:path>
                </a:pathLst>
              </a:custGeom>
              <a:solidFill>
                <a:srgbClr val="B87EA4"/>
              </a:solidFill>
              <a:ln w="8476" cap="flat">
                <a:noFill/>
                <a:prstDash val="solid"/>
                <a:miter/>
              </a:ln>
            </p:spPr>
            <p:txBody>
              <a:bodyPr rtlCol="0" anchor="ctr"/>
              <a:lstStyle/>
              <a:p>
                <a:endParaRPr lang="en-US"/>
              </a:p>
            </p:txBody>
          </p:sp>
          <p:sp>
            <p:nvSpPr>
              <p:cNvPr id="144" name="Hình tự do: Hình 143">
                <a:extLst>
                  <a:ext uri="{FF2B5EF4-FFF2-40B4-BE49-F238E27FC236}">
                    <a16:creationId xmlns:a16="http://schemas.microsoft.com/office/drawing/2014/main" id="{1D97A5DF-97CF-4874-8FBA-DFD0AC7B0241}"/>
                  </a:ext>
                </a:extLst>
              </p:cNvPr>
              <p:cNvSpPr/>
              <p:nvPr/>
            </p:nvSpPr>
            <p:spPr>
              <a:xfrm>
                <a:off x="7206504" y="1057098"/>
                <a:ext cx="169754" cy="170602"/>
              </a:xfrm>
              <a:custGeom>
                <a:avLst/>
                <a:gdLst>
                  <a:gd name="connsiteX0" fmla="*/ 143264 w 169754"/>
                  <a:gd name="connsiteY0" fmla="*/ 166152 h 170602"/>
                  <a:gd name="connsiteX1" fmla="*/ 165304 w 169754"/>
                  <a:gd name="connsiteY1" fmla="*/ 166152 h 170602"/>
                  <a:gd name="connsiteX2" fmla="*/ 165304 w 169754"/>
                  <a:gd name="connsiteY2" fmla="*/ 144111 h 170602"/>
                  <a:gd name="connsiteX3" fmla="*/ 148350 w 169754"/>
                  <a:gd name="connsiteY3" fmla="*/ 140720 h 170602"/>
                  <a:gd name="connsiteX4" fmla="*/ 7630 w 169754"/>
                  <a:gd name="connsiteY4" fmla="*/ 0 h 170602"/>
                  <a:gd name="connsiteX5" fmla="*/ 0 w 169754"/>
                  <a:gd name="connsiteY5" fmla="*/ 7629 h 170602"/>
                  <a:gd name="connsiteX6" fmla="*/ 140720 w 169754"/>
                  <a:gd name="connsiteY6" fmla="*/ 148350 h 170602"/>
                  <a:gd name="connsiteX7" fmla="*/ 143264 w 169754"/>
                  <a:gd name="connsiteY7" fmla="*/ 166152 h 17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754" h="170602">
                    <a:moveTo>
                      <a:pt x="143264" y="166152"/>
                    </a:moveTo>
                    <a:cubicBezTo>
                      <a:pt x="149197" y="172086"/>
                      <a:pt x="159370" y="172086"/>
                      <a:pt x="165304" y="166152"/>
                    </a:cubicBezTo>
                    <a:cubicBezTo>
                      <a:pt x="171238" y="160218"/>
                      <a:pt x="171238" y="150045"/>
                      <a:pt x="165304" y="144111"/>
                    </a:cubicBezTo>
                    <a:cubicBezTo>
                      <a:pt x="160218" y="139025"/>
                      <a:pt x="153436" y="138177"/>
                      <a:pt x="148350" y="140720"/>
                    </a:cubicBezTo>
                    <a:lnTo>
                      <a:pt x="7630" y="0"/>
                    </a:lnTo>
                    <a:lnTo>
                      <a:pt x="0" y="7629"/>
                    </a:lnTo>
                    <a:lnTo>
                      <a:pt x="140720" y="148350"/>
                    </a:lnTo>
                    <a:cubicBezTo>
                      <a:pt x="137330" y="154284"/>
                      <a:pt x="138177" y="161913"/>
                      <a:pt x="143264" y="166152"/>
                    </a:cubicBezTo>
                    <a:close/>
                  </a:path>
                </a:pathLst>
              </a:custGeom>
              <a:solidFill>
                <a:srgbClr val="B87EA4"/>
              </a:solidFill>
              <a:ln w="8476" cap="flat">
                <a:noFill/>
                <a:prstDash val="solid"/>
                <a:miter/>
              </a:ln>
            </p:spPr>
            <p:txBody>
              <a:bodyPr rtlCol="0" anchor="ctr"/>
              <a:lstStyle/>
              <a:p>
                <a:endParaRPr lang="en-US"/>
              </a:p>
            </p:txBody>
          </p:sp>
          <p:sp>
            <p:nvSpPr>
              <p:cNvPr id="145" name="Hình tự do: Hình 144">
                <a:extLst>
                  <a:ext uri="{FF2B5EF4-FFF2-40B4-BE49-F238E27FC236}">
                    <a16:creationId xmlns:a16="http://schemas.microsoft.com/office/drawing/2014/main" id="{F8A4031B-A791-4B42-9A11-75D5CEFB18D1}"/>
                  </a:ext>
                </a:extLst>
              </p:cNvPr>
              <p:cNvSpPr/>
              <p:nvPr/>
            </p:nvSpPr>
            <p:spPr>
              <a:xfrm>
                <a:off x="7219220" y="1037601"/>
                <a:ext cx="215653" cy="102059"/>
              </a:xfrm>
              <a:custGeom>
                <a:avLst/>
                <a:gdLst>
                  <a:gd name="connsiteX0" fmla="*/ 194127 w 215653"/>
                  <a:gd name="connsiteY0" fmla="*/ 100878 h 102059"/>
                  <a:gd name="connsiteX1" fmla="*/ 214471 w 215653"/>
                  <a:gd name="connsiteY1" fmla="*/ 92401 h 102059"/>
                  <a:gd name="connsiteX2" fmla="*/ 205994 w 215653"/>
                  <a:gd name="connsiteY2" fmla="*/ 72056 h 102059"/>
                  <a:gd name="connsiteX3" fmla="*/ 189040 w 215653"/>
                  <a:gd name="connsiteY3" fmla="*/ 76294 h 102059"/>
                  <a:gd name="connsiteX4" fmla="*/ 4239 w 215653"/>
                  <a:gd name="connsiteY4" fmla="*/ 0 h 102059"/>
                  <a:gd name="connsiteX5" fmla="*/ 0 w 215653"/>
                  <a:gd name="connsiteY5" fmla="*/ 9325 h 102059"/>
                  <a:gd name="connsiteX6" fmla="*/ 184801 w 215653"/>
                  <a:gd name="connsiteY6" fmla="*/ 85619 h 102059"/>
                  <a:gd name="connsiteX7" fmla="*/ 194127 w 215653"/>
                  <a:gd name="connsiteY7" fmla="*/ 100878 h 1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653" h="102059">
                    <a:moveTo>
                      <a:pt x="194127" y="100878"/>
                    </a:moveTo>
                    <a:cubicBezTo>
                      <a:pt x="201756" y="104269"/>
                      <a:pt x="211081" y="100030"/>
                      <a:pt x="214471" y="92401"/>
                    </a:cubicBezTo>
                    <a:cubicBezTo>
                      <a:pt x="217862" y="84771"/>
                      <a:pt x="213624" y="75446"/>
                      <a:pt x="205994" y="72056"/>
                    </a:cubicBezTo>
                    <a:cubicBezTo>
                      <a:pt x="200060" y="69513"/>
                      <a:pt x="193279" y="71208"/>
                      <a:pt x="189040" y="76294"/>
                    </a:cubicBezTo>
                    <a:lnTo>
                      <a:pt x="4239" y="0"/>
                    </a:lnTo>
                    <a:lnTo>
                      <a:pt x="0" y="9325"/>
                    </a:lnTo>
                    <a:lnTo>
                      <a:pt x="184801" y="85619"/>
                    </a:lnTo>
                    <a:cubicBezTo>
                      <a:pt x="184801" y="92401"/>
                      <a:pt x="188192" y="98335"/>
                      <a:pt x="194127" y="100878"/>
                    </a:cubicBezTo>
                    <a:close/>
                  </a:path>
                </a:pathLst>
              </a:custGeom>
              <a:solidFill>
                <a:srgbClr val="B87EA4"/>
              </a:solidFill>
              <a:ln w="8476" cap="flat">
                <a:noFill/>
                <a:prstDash val="solid"/>
                <a:miter/>
              </a:ln>
            </p:spPr>
            <p:txBody>
              <a:bodyPr rtlCol="0" anchor="ctr"/>
              <a:lstStyle/>
              <a:p>
                <a:endParaRPr lang="en-US"/>
              </a:p>
            </p:txBody>
          </p:sp>
          <p:sp>
            <p:nvSpPr>
              <p:cNvPr id="146" name="Hình tự do: Hình 145">
                <a:extLst>
                  <a:ext uri="{FF2B5EF4-FFF2-40B4-BE49-F238E27FC236}">
                    <a16:creationId xmlns:a16="http://schemas.microsoft.com/office/drawing/2014/main" id="{42916A9C-42F2-480F-8316-A465FCB6E326}"/>
                  </a:ext>
                </a:extLst>
              </p:cNvPr>
              <p:cNvSpPr/>
              <p:nvPr/>
            </p:nvSpPr>
            <p:spPr>
              <a:xfrm>
                <a:off x="7226849" y="1005387"/>
                <a:ext cx="228882" cy="30517"/>
              </a:xfrm>
              <a:custGeom>
                <a:avLst/>
                <a:gdLst>
                  <a:gd name="connsiteX0" fmla="*/ 213623 w 228882"/>
                  <a:gd name="connsiteY0" fmla="*/ 30518 h 30517"/>
                  <a:gd name="connsiteX1" fmla="*/ 228883 w 228882"/>
                  <a:gd name="connsiteY1" fmla="*/ 15259 h 30517"/>
                  <a:gd name="connsiteX2" fmla="*/ 213623 w 228882"/>
                  <a:gd name="connsiteY2" fmla="*/ 0 h 30517"/>
                  <a:gd name="connsiteX3" fmla="*/ 199213 w 228882"/>
                  <a:gd name="connsiteY3" fmla="*/ 10173 h 30517"/>
                  <a:gd name="connsiteX4" fmla="*/ 0 w 228882"/>
                  <a:gd name="connsiteY4" fmla="*/ 10173 h 30517"/>
                  <a:gd name="connsiteX5" fmla="*/ 0 w 228882"/>
                  <a:gd name="connsiteY5" fmla="*/ 20345 h 30517"/>
                  <a:gd name="connsiteX6" fmla="*/ 199213 w 228882"/>
                  <a:gd name="connsiteY6" fmla="*/ 20345 h 30517"/>
                  <a:gd name="connsiteX7" fmla="*/ 213623 w 228882"/>
                  <a:gd name="connsiteY7" fmla="*/ 30518 h 3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882" h="30517">
                    <a:moveTo>
                      <a:pt x="213623" y="30518"/>
                    </a:moveTo>
                    <a:cubicBezTo>
                      <a:pt x="222100" y="30518"/>
                      <a:pt x="228883" y="23736"/>
                      <a:pt x="228883" y="15259"/>
                    </a:cubicBezTo>
                    <a:cubicBezTo>
                      <a:pt x="228883" y="6782"/>
                      <a:pt x="222100" y="0"/>
                      <a:pt x="213623" y="0"/>
                    </a:cubicBezTo>
                    <a:cubicBezTo>
                      <a:pt x="206842" y="0"/>
                      <a:pt x="201756" y="4239"/>
                      <a:pt x="199213" y="10173"/>
                    </a:cubicBezTo>
                    <a:lnTo>
                      <a:pt x="0" y="10173"/>
                    </a:lnTo>
                    <a:lnTo>
                      <a:pt x="0" y="20345"/>
                    </a:lnTo>
                    <a:lnTo>
                      <a:pt x="199213" y="20345"/>
                    </a:lnTo>
                    <a:cubicBezTo>
                      <a:pt x="200908" y="26279"/>
                      <a:pt x="206842" y="30518"/>
                      <a:pt x="213623" y="30518"/>
                    </a:cubicBezTo>
                    <a:close/>
                  </a:path>
                </a:pathLst>
              </a:custGeom>
              <a:solidFill>
                <a:srgbClr val="B87EA4"/>
              </a:solidFill>
              <a:ln w="8476" cap="flat">
                <a:noFill/>
                <a:prstDash val="solid"/>
                <a:miter/>
              </a:ln>
            </p:spPr>
            <p:txBody>
              <a:bodyPr rtlCol="0" anchor="ctr"/>
              <a:lstStyle/>
              <a:p>
                <a:endParaRPr lang="en-US"/>
              </a:p>
            </p:txBody>
          </p:sp>
          <p:sp>
            <p:nvSpPr>
              <p:cNvPr id="147" name="Hình tự do: Hình 146">
                <a:extLst>
                  <a:ext uri="{FF2B5EF4-FFF2-40B4-BE49-F238E27FC236}">
                    <a16:creationId xmlns:a16="http://schemas.microsoft.com/office/drawing/2014/main" id="{AB5176DE-BB10-4161-9258-06F3D113595E}"/>
                  </a:ext>
                </a:extLst>
              </p:cNvPr>
              <p:cNvSpPr/>
              <p:nvPr/>
            </p:nvSpPr>
            <p:spPr>
              <a:xfrm>
                <a:off x="7219220" y="899937"/>
                <a:ext cx="215653" cy="101211"/>
              </a:xfrm>
              <a:custGeom>
                <a:avLst/>
                <a:gdLst>
                  <a:gd name="connsiteX0" fmla="*/ 205994 w 215653"/>
                  <a:gd name="connsiteY0" fmla="*/ 30004 h 101211"/>
                  <a:gd name="connsiteX1" fmla="*/ 214471 w 215653"/>
                  <a:gd name="connsiteY1" fmla="*/ 9659 h 101211"/>
                  <a:gd name="connsiteX2" fmla="*/ 194127 w 215653"/>
                  <a:gd name="connsiteY2" fmla="*/ 1182 h 101211"/>
                  <a:gd name="connsiteX3" fmla="*/ 184801 w 215653"/>
                  <a:gd name="connsiteY3" fmla="*/ 15593 h 101211"/>
                  <a:gd name="connsiteX4" fmla="*/ 0 w 215653"/>
                  <a:gd name="connsiteY4" fmla="*/ 91887 h 101211"/>
                  <a:gd name="connsiteX5" fmla="*/ 4239 w 215653"/>
                  <a:gd name="connsiteY5" fmla="*/ 101212 h 101211"/>
                  <a:gd name="connsiteX6" fmla="*/ 189040 w 215653"/>
                  <a:gd name="connsiteY6" fmla="*/ 24918 h 101211"/>
                  <a:gd name="connsiteX7" fmla="*/ 205994 w 215653"/>
                  <a:gd name="connsiteY7" fmla="*/ 30004 h 10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653" h="101211">
                    <a:moveTo>
                      <a:pt x="205994" y="30004"/>
                    </a:moveTo>
                    <a:cubicBezTo>
                      <a:pt x="213624" y="26613"/>
                      <a:pt x="217862" y="18136"/>
                      <a:pt x="214471" y="9659"/>
                    </a:cubicBezTo>
                    <a:cubicBezTo>
                      <a:pt x="211081" y="2029"/>
                      <a:pt x="202604" y="-2209"/>
                      <a:pt x="194127" y="1182"/>
                    </a:cubicBezTo>
                    <a:cubicBezTo>
                      <a:pt x="188192" y="3725"/>
                      <a:pt x="184801" y="9659"/>
                      <a:pt x="184801" y="15593"/>
                    </a:cubicBezTo>
                    <a:lnTo>
                      <a:pt x="0" y="91887"/>
                    </a:lnTo>
                    <a:lnTo>
                      <a:pt x="4239" y="101212"/>
                    </a:lnTo>
                    <a:lnTo>
                      <a:pt x="189040" y="24918"/>
                    </a:lnTo>
                    <a:cubicBezTo>
                      <a:pt x="193279" y="30852"/>
                      <a:pt x="200060" y="32547"/>
                      <a:pt x="205994" y="30004"/>
                    </a:cubicBezTo>
                    <a:close/>
                  </a:path>
                </a:pathLst>
              </a:custGeom>
              <a:solidFill>
                <a:srgbClr val="B87EA4"/>
              </a:solidFill>
              <a:ln w="8476" cap="flat">
                <a:noFill/>
                <a:prstDash val="solid"/>
                <a:miter/>
              </a:ln>
            </p:spPr>
            <p:txBody>
              <a:bodyPr rtlCol="0" anchor="ctr"/>
              <a:lstStyle/>
              <a:p>
                <a:endParaRPr lang="en-US"/>
              </a:p>
            </p:txBody>
          </p:sp>
          <p:sp>
            <p:nvSpPr>
              <p:cNvPr id="148" name="Hình tự do: Hình 147">
                <a:extLst>
                  <a:ext uri="{FF2B5EF4-FFF2-40B4-BE49-F238E27FC236}">
                    <a16:creationId xmlns:a16="http://schemas.microsoft.com/office/drawing/2014/main" id="{DDE9D210-053A-4A60-9551-D7D922F64792}"/>
                  </a:ext>
                </a:extLst>
              </p:cNvPr>
              <p:cNvSpPr/>
              <p:nvPr/>
            </p:nvSpPr>
            <p:spPr>
              <a:xfrm>
                <a:off x="7205656" y="812745"/>
                <a:ext cx="170602" cy="169754"/>
              </a:xfrm>
              <a:custGeom>
                <a:avLst/>
                <a:gdLst>
                  <a:gd name="connsiteX0" fmla="*/ 166152 w 170602"/>
                  <a:gd name="connsiteY0" fmla="*/ 26491 h 169754"/>
                  <a:gd name="connsiteX1" fmla="*/ 166152 w 170602"/>
                  <a:gd name="connsiteY1" fmla="*/ 4451 h 169754"/>
                  <a:gd name="connsiteX2" fmla="*/ 144111 w 170602"/>
                  <a:gd name="connsiteY2" fmla="*/ 4451 h 169754"/>
                  <a:gd name="connsiteX3" fmla="*/ 140720 w 170602"/>
                  <a:gd name="connsiteY3" fmla="*/ 21405 h 169754"/>
                  <a:gd name="connsiteX4" fmla="*/ 0 w 170602"/>
                  <a:gd name="connsiteY4" fmla="*/ 162125 h 169754"/>
                  <a:gd name="connsiteX5" fmla="*/ 7629 w 170602"/>
                  <a:gd name="connsiteY5" fmla="*/ 169755 h 169754"/>
                  <a:gd name="connsiteX6" fmla="*/ 148350 w 170602"/>
                  <a:gd name="connsiteY6" fmla="*/ 29034 h 169754"/>
                  <a:gd name="connsiteX7" fmla="*/ 166152 w 170602"/>
                  <a:gd name="connsiteY7" fmla="*/ 26491 h 16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602" h="169754">
                    <a:moveTo>
                      <a:pt x="166152" y="26491"/>
                    </a:moveTo>
                    <a:cubicBezTo>
                      <a:pt x="172086" y="20557"/>
                      <a:pt x="172086" y="10384"/>
                      <a:pt x="166152" y="4451"/>
                    </a:cubicBezTo>
                    <a:cubicBezTo>
                      <a:pt x="160217" y="-1484"/>
                      <a:pt x="150045" y="-1484"/>
                      <a:pt x="144111" y="4451"/>
                    </a:cubicBezTo>
                    <a:cubicBezTo>
                      <a:pt x="139025" y="9537"/>
                      <a:pt x="138177" y="16319"/>
                      <a:pt x="140720" y="21405"/>
                    </a:cubicBezTo>
                    <a:lnTo>
                      <a:pt x="0" y="162125"/>
                    </a:lnTo>
                    <a:lnTo>
                      <a:pt x="7629" y="169755"/>
                    </a:lnTo>
                    <a:lnTo>
                      <a:pt x="148350" y="29034"/>
                    </a:lnTo>
                    <a:cubicBezTo>
                      <a:pt x="154283" y="31577"/>
                      <a:pt x="161066" y="30730"/>
                      <a:pt x="166152" y="26491"/>
                    </a:cubicBezTo>
                    <a:close/>
                  </a:path>
                </a:pathLst>
              </a:custGeom>
              <a:solidFill>
                <a:srgbClr val="B87EA4"/>
              </a:solidFill>
              <a:ln w="8476" cap="flat">
                <a:noFill/>
                <a:prstDash val="solid"/>
                <a:miter/>
              </a:ln>
            </p:spPr>
            <p:txBody>
              <a:bodyPr rtlCol="0" anchor="ctr"/>
              <a:lstStyle/>
              <a:p>
                <a:endParaRPr lang="en-US"/>
              </a:p>
            </p:txBody>
          </p:sp>
          <p:sp>
            <p:nvSpPr>
              <p:cNvPr id="149" name="Hình tự do: Hình 148">
                <a:extLst>
                  <a:ext uri="{FF2B5EF4-FFF2-40B4-BE49-F238E27FC236}">
                    <a16:creationId xmlns:a16="http://schemas.microsoft.com/office/drawing/2014/main" id="{3FB48345-A590-490A-93E0-A8C0525D6404}"/>
                  </a:ext>
                </a:extLst>
              </p:cNvPr>
              <p:cNvSpPr/>
              <p:nvPr/>
            </p:nvSpPr>
            <p:spPr>
              <a:xfrm>
                <a:off x="7185311" y="753283"/>
                <a:ext cx="102059" cy="215653"/>
              </a:xfrm>
              <a:custGeom>
                <a:avLst/>
                <a:gdLst>
                  <a:gd name="connsiteX0" fmla="*/ 100878 w 102059"/>
                  <a:gd name="connsiteY0" fmla="*/ 21527 h 215653"/>
                  <a:gd name="connsiteX1" fmla="*/ 92401 w 102059"/>
                  <a:gd name="connsiteY1" fmla="*/ 1182 h 215653"/>
                  <a:gd name="connsiteX2" fmla="*/ 72056 w 102059"/>
                  <a:gd name="connsiteY2" fmla="*/ 9659 h 215653"/>
                  <a:gd name="connsiteX3" fmla="*/ 76294 w 102059"/>
                  <a:gd name="connsiteY3" fmla="*/ 26613 h 215653"/>
                  <a:gd name="connsiteX4" fmla="*/ 0 w 102059"/>
                  <a:gd name="connsiteY4" fmla="*/ 211415 h 215653"/>
                  <a:gd name="connsiteX5" fmla="*/ 9325 w 102059"/>
                  <a:gd name="connsiteY5" fmla="*/ 215653 h 215653"/>
                  <a:gd name="connsiteX6" fmla="*/ 85619 w 102059"/>
                  <a:gd name="connsiteY6" fmla="*/ 30852 h 215653"/>
                  <a:gd name="connsiteX7" fmla="*/ 100878 w 102059"/>
                  <a:gd name="connsiteY7" fmla="*/ 21527 h 21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059" h="215653">
                    <a:moveTo>
                      <a:pt x="100878" y="21527"/>
                    </a:moveTo>
                    <a:cubicBezTo>
                      <a:pt x="104269" y="13897"/>
                      <a:pt x="100030" y="4573"/>
                      <a:pt x="92401" y="1182"/>
                    </a:cubicBezTo>
                    <a:cubicBezTo>
                      <a:pt x="84771" y="-2209"/>
                      <a:pt x="75447" y="2029"/>
                      <a:pt x="72056" y="9659"/>
                    </a:cubicBezTo>
                    <a:cubicBezTo>
                      <a:pt x="69513" y="15593"/>
                      <a:pt x="71208" y="22375"/>
                      <a:pt x="76294" y="26613"/>
                    </a:cubicBezTo>
                    <a:lnTo>
                      <a:pt x="0" y="211415"/>
                    </a:lnTo>
                    <a:lnTo>
                      <a:pt x="9325" y="215653"/>
                    </a:lnTo>
                    <a:lnTo>
                      <a:pt x="85619" y="30852"/>
                    </a:lnTo>
                    <a:cubicBezTo>
                      <a:pt x="92401" y="31699"/>
                      <a:pt x="98335" y="27461"/>
                      <a:pt x="100878" y="21527"/>
                    </a:cubicBezTo>
                    <a:close/>
                  </a:path>
                </a:pathLst>
              </a:custGeom>
              <a:solidFill>
                <a:srgbClr val="B87EA4"/>
              </a:solidFill>
              <a:ln w="8476" cap="flat">
                <a:noFill/>
                <a:prstDash val="solid"/>
                <a:miter/>
              </a:ln>
            </p:spPr>
            <p:txBody>
              <a:bodyPr rtlCol="0" anchor="ctr"/>
              <a:lstStyle/>
              <a:p>
                <a:endParaRPr lang="en-US"/>
              </a:p>
            </p:txBody>
          </p:sp>
          <p:sp>
            <p:nvSpPr>
              <p:cNvPr id="150" name="Hình tự do: Hình 149">
                <a:extLst>
                  <a:ext uri="{FF2B5EF4-FFF2-40B4-BE49-F238E27FC236}">
                    <a16:creationId xmlns:a16="http://schemas.microsoft.com/office/drawing/2014/main" id="{9E2D73BE-48A9-4695-8E46-1B4E1307C4CD}"/>
                  </a:ext>
                </a:extLst>
              </p:cNvPr>
              <p:cNvSpPr/>
              <p:nvPr/>
            </p:nvSpPr>
            <p:spPr>
              <a:xfrm>
                <a:off x="7109865" y="961306"/>
                <a:ext cx="116984" cy="116984"/>
              </a:xfrm>
              <a:custGeom>
                <a:avLst/>
                <a:gdLst>
                  <a:gd name="connsiteX0" fmla="*/ 116985 w 116984"/>
                  <a:gd name="connsiteY0" fmla="*/ 58492 h 116984"/>
                  <a:gd name="connsiteX1" fmla="*/ 58492 w 116984"/>
                  <a:gd name="connsiteY1" fmla="*/ 116984 h 116984"/>
                  <a:gd name="connsiteX2" fmla="*/ 0 w 116984"/>
                  <a:gd name="connsiteY2" fmla="*/ 58492 h 116984"/>
                  <a:gd name="connsiteX3" fmla="*/ 58492 w 116984"/>
                  <a:gd name="connsiteY3" fmla="*/ 0 h 116984"/>
                  <a:gd name="connsiteX4" fmla="*/ 116985 w 116984"/>
                  <a:gd name="connsiteY4" fmla="*/ 58492 h 116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84" h="116984">
                    <a:moveTo>
                      <a:pt x="116985" y="58492"/>
                    </a:moveTo>
                    <a:cubicBezTo>
                      <a:pt x="116985" y="90797"/>
                      <a:pt x="90797" y="116984"/>
                      <a:pt x="58492" y="116984"/>
                    </a:cubicBezTo>
                    <a:cubicBezTo>
                      <a:pt x="26188" y="116984"/>
                      <a:pt x="0" y="90797"/>
                      <a:pt x="0" y="58492"/>
                    </a:cubicBezTo>
                    <a:cubicBezTo>
                      <a:pt x="0" y="26188"/>
                      <a:pt x="26188" y="0"/>
                      <a:pt x="58492" y="0"/>
                    </a:cubicBezTo>
                    <a:cubicBezTo>
                      <a:pt x="90797" y="0"/>
                      <a:pt x="116985" y="26188"/>
                      <a:pt x="116985" y="58492"/>
                    </a:cubicBezTo>
                    <a:close/>
                  </a:path>
                </a:pathLst>
              </a:custGeom>
              <a:solidFill>
                <a:srgbClr val="E39ACA"/>
              </a:solidFill>
              <a:ln w="8476" cap="flat">
                <a:noFill/>
                <a:prstDash val="solid"/>
                <a:miter/>
              </a:ln>
            </p:spPr>
            <p:txBody>
              <a:bodyPr rtlCol="0" anchor="ctr"/>
              <a:lstStyle/>
              <a:p>
                <a:endParaRPr lang="en-US"/>
              </a:p>
            </p:txBody>
          </p:sp>
        </p:grpSp>
        <p:sp>
          <p:nvSpPr>
            <p:cNvPr id="117" name="Hình tự do: Hình 116">
              <a:extLst>
                <a:ext uri="{FF2B5EF4-FFF2-40B4-BE49-F238E27FC236}">
                  <a16:creationId xmlns:a16="http://schemas.microsoft.com/office/drawing/2014/main" id="{0C55C733-A6B9-4D3E-B237-5E364AE06CF3}"/>
                </a:ext>
              </a:extLst>
            </p:cNvPr>
            <p:cNvSpPr/>
            <p:nvPr/>
          </p:nvSpPr>
          <p:spPr>
            <a:xfrm>
              <a:off x="5843585" y="2679455"/>
              <a:ext cx="589897" cy="421705"/>
            </a:xfrm>
            <a:custGeom>
              <a:avLst/>
              <a:gdLst>
                <a:gd name="connsiteX0" fmla="*/ 436368 w 589897"/>
                <a:gd name="connsiteY0" fmla="*/ 67983 h 421705"/>
                <a:gd name="connsiteX1" fmla="*/ 488079 w 589897"/>
                <a:gd name="connsiteY1" fmla="*/ 125627 h 421705"/>
                <a:gd name="connsiteX2" fmla="*/ 582175 w 589897"/>
                <a:gd name="connsiteY2" fmla="*/ 242612 h 421705"/>
                <a:gd name="connsiteX3" fmla="*/ 589804 w 589897"/>
                <a:gd name="connsiteY3" fmla="*/ 255327 h 421705"/>
                <a:gd name="connsiteX4" fmla="*/ 581327 w 589897"/>
                <a:gd name="connsiteY4" fmla="*/ 275673 h 421705"/>
                <a:gd name="connsiteX5" fmla="*/ 119323 w 589897"/>
                <a:gd name="connsiteY5" fmla="*/ 339251 h 421705"/>
                <a:gd name="connsiteX6" fmla="*/ 105760 w 589897"/>
                <a:gd name="connsiteY6" fmla="*/ 23902 h 421705"/>
                <a:gd name="connsiteX7" fmla="*/ 436368 w 589897"/>
                <a:gd name="connsiteY7" fmla="*/ 67983 h 42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897" h="421705">
                  <a:moveTo>
                    <a:pt x="436368" y="67983"/>
                  </a:moveTo>
                  <a:cubicBezTo>
                    <a:pt x="455866" y="84937"/>
                    <a:pt x="471973" y="105282"/>
                    <a:pt x="488079" y="125627"/>
                  </a:cubicBezTo>
                  <a:cubicBezTo>
                    <a:pt x="519444" y="164622"/>
                    <a:pt x="550810" y="203617"/>
                    <a:pt x="582175" y="242612"/>
                  </a:cubicBezTo>
                  <a:cubicBezTo>
                    <a:pt x="585566" y="246850"/>
                    <a:pt x="588957" y="251089"/>
                    <a:pt x="589804" y="255327"/>
                  </a:cubicBezTo>
                  <a:cubicBezTo>
                    <a:pt x="590652" y="262957"/>
                    <a:pt x="585566" y="269738"/>
                    <a:pt x="581327" y="275673"/>
                  </a:cubicBezTo>
                  <a:cubicBezTo>
                    <a:pt x="389744" y="527443"/>
                    <a:pt x="185445" y="387570"/>
                    <a:pt x="119323" y="339251"/>
                  </a:cubicBezTo>
                  <a:cubicBezTo>
                    <a:pt x="-46828" y="218028"/>
                    <a:pt x="-28178" y="82394"/>
                    <a:pt x="105760" y="23902"/>
                  </a:cubicBezTo>
                  <a:cubicBezTo>
                    <a:pt x="206638" y="-18484"/>
                    <a:pt x="353293" y="-4921"/>
                    <a:pt x="436368" y="67983"/>
                  </a:cubicBezTo>
                  <a:close/>
                </a:path>
              </a:pathLst>
            </a:custGeom>
            <a:solidFill>
              <a:srgbClr val="828A4B"/>
            </a:solidFill>
            <a:ln w="8476" cap="flat">
              <a:noFill/>
              <a:prstDash val="solid"/>
              <a:miter/>
            </a:ln>
          </p:spPr>
          <p:txBody>
            <a:bodyPr rtlCol="0" anchor="ctr"/>
            <a:lstStyle/>
            <a:p>
              <a:endParaRPr lang="en-US"/>
            </a:p>
          </p:txBody>
        </p:sp>
        <p:sp>
          <p:nvSpPr>
            <p:cNvPr id="118" name="Hình tự do: Hình 117">
              <a:extLst>
                <a:ext uri="{FF2B5EF4-FFF2-40B4-BE49-F238E27FC236}">
                  <a16:creationId xmlns:a16="http://schemas.microsoft.com/office/drawing/2014/main" id="{5C0A0B08-193F-48C2-8458-7DB5CF450998}"/>
                </a:ext>
              </a:extLst>
            </p:cNvPr>
            <p:cNvSpPr/>
            <p:nvPr/>
          </p:nvSpPr>
          <p:spPr>
            <a:xfrm>
              <a:off x="6320000" y="2235729"/>
              <a:ext cx="589897" cy="422078"/>
            </a:xfrm>
            <a:custGeom>
              <a:avLst/>
              <a:gdLst>
                <a:gd name="connsiteX0" fmla="*/ 436369 w 589897"/>
                <a:gd name="connsiteY0" fmla="*/ 68355 h 422078"/>
                <a:gd name="connsiteX1" fmla="*/ 488079 w 589897"/>
                <a:gd name="connsiteY1" fmla="*/ 126000 h 422078"/>
                <a:gd name="connsiteX2" fmla="*/ 582175 w 589897"/>
                <a:gd name="connsiteY2" fmla="*/ 242984 h 422078"/>
                <a:gd name="connsiteX3" fmla="*/ 589805 w 589897"/>
                <a:gd name="connsiteY3" fmla="*/ 255700 h 422078"/>
                <a:gd name="connsiteX4" fmla="*/ 581327 w 589897"/>
                <a:gd name="connsiteY4" fmla="*/ 276045 h 422078"/>
                <a:gd name="connsiteX5" fmla="*/ 119324 w 589897"/>
                <a:gd name="connsiteY5" fmla="*/ 339623 h 422078"/>
                <a:gd name="connsiteX6" fmla="*/ 105760 w 589897"/>
                <a:gd name="connsiteY6" fmla="*/ 24274 h 422078"/>
                <a:gd name="connsiteX7" fmla="*/ 436369 w 589897"/>
                <a:gd name="connsiteY7" fmla="*/ 68355 h 42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897" h="422078">
                  <a:moveTo>
                    <a:pt x="436369" y="68355"/>
                  </a:moveTo>
                  <a:cubicBezTo>
                    <a:pt x="455866" y="85309"/>
                    <a:pt x="471972" y="105655"/>
                    <a:pt x="488079" y="126000"/>
                  </a:cubicBezTo>
                  <a:cubicBezTo>
                    <a:pt x="519444" y="164995"/>
                    <a:pt x="550810" y="203989"/>
                    <a:pt x="582175" y="242984"/>
                  </a:cubicBezTo>
                  <a:cubicBezTo>
                    <a:pt x="585566" y="247223"/>
                    <a:pt x="588957" y="251461"/>
                    <a:pt x="589805" y="255700"/>
                  </a:cubicBezTo>
                  <a:cubicBezTo>
                    <a:pt x="590652" y="263329"/>
                    <a:pt x="585566" y="270111"/>
                    <a:pt x="581327" y="276045"/>
                  </a:cubicBezTo>
                  <a:cubicBezTo>
                    <a:pt x="389744" y="527816"/>
                    <a:pt x="185445" y="387943"/>
                    <a:pt x="119324" y="339623"/>
                  </a:cubicBezTo>
                  <a:cubicBezTo>
                    <a:pt x="-46828" y="218401"/>
                    <a:pt x="-28179" y="82766"/>
                    <a:pt x="105760" y="24274"/>
                  </a:cubicBezTo>
                  <a:cubicBezTo>
                    <a:pt x="206638" y="-18959"/>
                    <a:pt x="353292" y="-4548"/>
                    <a:pt x="436369" y="68355"/>
                  </a:cubicBezTo>
                  <a:close/>
                </a:path>
              </a:pathLst>
            </a:custGeom>
            <a:solidFill>
              <a:srgbClr val="828A4B"/>
            </a:solidFill>
            <a:ln w="8476" cap="flat">
              <a:noFill/>
              <a:prstDash val="solid"/>
              <a:miter/>
            </a:ln>
          </p:spPr>
          <p:txBody>
            <a:bodyPr rtlCol="0" anchor="ctr"/>
            <a:lstStyle/>
            <a:p>
              <a:endParaRPr lang="en-US"/>
            </a:p>
          </p:txBody>
        </p:sp>
        <p:sp>
          <p:nvSpPr>
            <p:cNvPr id="119" name="Hình tự do: Hình 118">
              <a:extLst>
                <a:ext uri="{FF2B5EF4-FFF2-40B4-BE49-F238E27FC236}">
                  <a16:creationId xmlns:a16="http://schemas.microsoft.com/office/drawing/2014/main" id="{C43520C6-80AB-45F5-AEF8-D9A773FB0B7B}"/>
                </a:ext>
              </a:extLst>
            </p:cNvPr>
            <p:cNvSpPr/>
            <p:nvPr/>
          </p:nvSpPr>
          <p:spPr>
            <a:xfrm>
              <a:off x="6779460" y="1698651"/>
              <a:ext cx="589898" cy="421705"/>
            </a:xfrm>
            <a:custGeom>
              <a:avLst/>
              <a:gdLst>
                <a:gd name="connsiteX0" fmla="*/ 436368 w 589898"/>
                <a:gd name="connsiteY0" fmla="*/ 67983 h 421705"/>
                <a:gd name="connsiteX1" fmla="*/ 488079 w 589898"/>
                <a:gd name="connsiteY1" fmla="*/ 125627 h 421705"/>
                <a:gd name="connsiteX2" fmla="*/ 582175 w 589898"/>
                <a:gd name="connsiteY2" fmla="*/ 242612 h 421705"/>
                <a:gd name="connsiteX3" fmla="*/ 589805 w 589898"/>
                <a:gd name="connsiteY3" fmla="*/ 255327 h 421705"/>
                <a:gd name="connsiteX4" fmla="*/ 581328 w 589898"/>
                <a:gd name="connsiteY4" fmla="*/ 275672 h 421705"/>
                <a:gd name="connsiteX5" fmla="*/ 119324 w 589898"/>
                <a:gd name="connsiteY5" fmla="*/ 339251 h 421705"/>
                <a:gd name="connsiteX6" fmla="*/ 105760 w 589898"/>
                <a:gd name="connsiteY6" fmla="*/ 23902 h 421705"/>
                <a:gd name="connsiteX7" fmla="*/ 436368 w 589898"/>
                <a:gd name="connsiteY7" fmla="*/ 67983 h 42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898" h="421705">
                  <a:moveTo>
                    <a:pt x="436368" y="67983"/>
                  </a:moveTo>
                  <a:cubicBezTo>
                    <a:pt x="455866" y="84937"/>
                    <a:pt x="471972" y="105282"/>
                    <a:pt x="488079" y="125627"/>
                  </a:cubicBezTo>
                  <a:cubicBezTo>
                    <a:pt x="519445" y="164622"/>
                    <a:pt x="550810" y="203617"/>
                    <a:pt x="582175" y="242612"/>
                  </a:cubicBezTo>
                  <a:cubicBezTo>
                    <a:pt x="585566" y="246850"/>
                    <a:pt x="588957" y="251089"/>
                    <a:pt x="589805" y="255327"/>
                  </a:cubicBezTo>
                  <a:cubicBezTo>
                    <a:pt x="590652" y="262957"/>
                    <a:pt x="585566" y="269738"/>
                    <a:pt x="581328" y="275672"/>
                  </a:cubicBezTo>
                  <a:cubicBezTo>
                    <a:pt x="389744" y="527443"/>
                    <a:pt x="185445" y="387571"/>
                    <a:pt x="119324" y="339251"/>
                  </a:cubicBezTo>
                  <a:cubicBezTo>
                    <a:pt x="-46828" y="218028"/>
                    <a:pt x="-28178" y="82394"/>
                    <a:pt x="105760" y="23902"/>
                  </a:cubicBezTo>
                  <a:cubicBezTo>
                    <a:pt x="206638" y="-18484"/>
                    <a:pt x="353293" y="-4921"/>
                    <a:pt x="436368" y="67983"/>
                  </a:cubicBezTo>
                  <a:close/>
                </a:path>
              </a:pathLst>
            </a:custGeom>
            <a:solidFill>
              <a:srgbClr val="828A4B"/>
            </a:solidFill>
            <a:ln w="8476" cap="flat">
              <a:noFill/>
              <a:prstDash val="solid"/>
              <a:miter/>
            </a:ln>
          </p:spPr>
          <p:txBody>
            <a:bodyPr rtlCol="0" anchor="ctr"/>
            <a:lstStyle/>
            <a:p>
              <a:endParaRPr lang="en-US"/>
            </a:p>
          </p:txBody>
        </p:sp>
        <p:sp>
          <p:nvSpPr>
            <p:cNvPr id="120" name="Hình tự do: Hình 119">
              <a:extLst>
                <a:ext uri="{FF2B5EF4-FFF2-40B4-BE49-F238E27FC236}">
                  <a16:creationId xmlns:a16="http://schemas.microsoft.com/office/drawing/2014/main" id="{BE42C66F-75F3-4E43-AB1F-35D246C7F594}"/>
                </a:ext>
              </a:extLst>
            </p:cNvPr>
            <p:cNvSpPr/>
            <p:nvPr/>
          </p:nvSpPr>
          <p:spPr>
            <a:xfrm>
              <a:off x="5671028" y="2065746"/>
              <a:ext cx="487719" cy="493559"/>
            </a:xfrm>
            <a:custGeom>
              <a:avLst/>
              <a:gdLst>
                <a:gd name="connsiteX0" fmla="*/ 293576 w 487719"/>
                <a:gd name="connsiteY0" fmla="*/ 47603 h 493559"/>
                <a:gd name="connsiteX1" fmla="*/ 218978 w 487719"/>
                <a:gd name="connsiteY1" fmla="*/ 28953 h 493559"/>
                <a:gd name="connsiteX2" fmla="*/ 70628 w 487719"/>
                <a:gd name="connsiteY2" fmla="*/ 979 h 493559"/>
                <a:gd name="connsiteX3" fmla="*/ 55369 w 487719"/>
                <a:gd name="connsiteY3" fmla="*/ 979 h 493559"/>
                <a:gd name="connsiteX4" fmla="*/ 40958 w 487719"/>
                <a:gd name="connsiteY4" fmla="*/ 18781 h 493559"/>
                <a:gd name="connsiteX5" fmla="*/ 202871 w 487719"/>
                <a:gd name="connsiteY5" fmla="*/ 456201 h 493559"/>
                <a:gd name="connsiteX6" fmla="*/ 486855 w 487719"/>
                <a:gd name="connsiteY6" fmla="*/ 318871 h 493559"/>
                <a:gd name="connsiteX7" fmla="*/ 293576 w 487719"/>
                <a:gd name="connsiteY7" fmla="*/ 47603 h 493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7719" h="493559">
                  <a:moveTo>
                    <a:pt x="293576" y="47603"/>
                  </a:moveTo>
                  <a:cubicBezTo>
                    <a:pt x="268993" y="38278"/>
                    <a:pt x="243561" y="34040"/>
                    <a:pt x="218978" y="28953"/>
                  </a:cubicBezTo>
                  <a:cubicBezTo>
                    <a:pt x="169810" y="19629"/>
                    <a:pt x="120643" y="10304"/>
                    <a:pt x="70628" y="979"/>
                  </a:cubicBezTo>
                  <a:cubicBezTo>
                    <a:pt x="65541" y="131"/>
                    <a:pt x="60455" y="-717"/>
                    <a:pt x="55369" y="979"/>
                  </a:cubicBezTo>
                  <a:cubicBezTo>
                    <a:pt x="47740" y="3522"/>
                    <a:pt x="44349" y="11151"/>
                    <a:pt x="40958" y="18781"/>
                  </a:cubicBezTo>
                  <a:cubicBezTo>
                    <a:pt x="-90438" y="307003"/>
                    <a:pt x="129968" y="420597"/>
                    <a:pt x="202871" y="456201"/>
                  </a:cubicBezTo>
                  <a:cubicBezTo>
                    <a:pt x="387672" y="545211"/>
                    <a:pt x="498723" y="465526"/>
                    <a:pt x="486855" y="318871"/>
                  </a:cubicBezTo>
                  <a:cubicBezTo>
                    <a:pt x="478378" y="209516"/>
                    <a:pt x="396998" y="86598"/>
                    <a:pt x="293576" y="47603"/>
                  </a:cubicBezTo>
                  <a:close/>
                </a:path>
              </a:pathLst>
            </a:custGeom>
            <a:solidFill>
              <a:srgbClr val="828A4B"/>
            </a:solidFill>
            <a:ln w="8476" cap="flat">
              <a:noFill/>
              <a:prstDash val="solid"/>
              <a:miter/>
            </a:ln>
          </p:spPr>
          <p:txBody>
            <a:bodyPr rtlCol="0" anchor="ctr"/>
            <a:lstStyle/>
            <a:p>
              <a:endParaRPr lang="en-US"/>
            </a:p>
          </p:txBody>
        </p:sp>
        <p:sp>
          <p:nvSpPr>
            <p:cNvPr id="121" name="Hình tự do: Hình 120">
              <a:extLst>
                <a:ext uri="{FF2B5EF4-FFF2-40B4-BE49-F238E27FC236}">
                  <a16:creationId xmlns:a16="http://schemas.microsoft.com/office/drawing/2014/main" id="{152ECDCD-001F-4870-9424-CEA946F6EB89}"/>
                </a:ext>
              </a:extLst>
            </p:cNvPr>
            <p:cNvSpPr/>
            <p:nvPr/>
          </p:nvSpPr>
          <p:spPr>
            <a:xfrm>
              <a:off x="6126250" y="1591874"/>
              <a:ext cx="487719" cy="493559"/>
            </a:xfrm>
            <a:custGeom>
              <a:avLst/>
              <a:gdLst>
                <a:gd name="connsiteX0" fmla="*/ 293576 w 487719"/>
                <a:gd name="connsiteY0" fmla="*/ 47603 h 493559"/>
                <a:gd name="connsiteX1" fmla="*/ 218978 w 487719"/>
                <a:gd name="connsiteY1" fmla="*/ 28953 h 493559"/>
                <a:gd name="connsiteX2" fmla="*/ 70628 w 487719"/>
                <a:gd name="connsiteY2" fmla="*/ 979 h 493559"/>
                <a:gd name="connsiteX3" fmla="*/ 55369 w 487719"/>
                <a:gd name="connsiteY3" fmla="*/ 979 h 493559"/>
                <a:gd name="connsiteX4" fmla="*/ 40958 w 487719"/>
                <a:gd name="connsiteY4" fmla="*/ 18781 h 493559"/>
                <a:gd name="connsiteX5" fmla="*/ 202871 w 487719"/>
                <a:gd name="connsiteY5" fmla="*/ 456201 h 493559"/>
                <a:gd name="connsiteX6" fmla="*/ 486855 w 487719"/>
                <a:gd name="connsiteY6" fmla="*/ 318871 h 493559"/>
                <a:gd name="connsiteX7" fmla="*/ 293576 w 487719"/>
                <a:gd name="connsiteY7" fmla="*/ 47603 h 493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7719" h="493559">
                  <a:moveTo>
                    <a:pt x="293576" y="47603"/>
                  </a:moveTo>
                  <a:cubicBezTo>
                    <a:pt x="268993" y="38278"/>
                    <a:pt x="243561" y="34040"/>
                    <a:pt x="218978" y="28953"/>
                  </a:cubicBezTo>
                  <a:cubicBezTo>
                    <a:pt x="169810" y="19629"/>
                    <a:pt x="120643" y="10304"/>
                    <a:pt x="70628" y="979"/>
                  </a:cubicBezTo>
                  <a:cubicBezTo>
                    <a:pt x="65541" y="131"/>
                    <a:pt x="60455" y="-717"/>
                    <a:pt x="55369" y="979"/>
                  </a:cubicBezTo>
                  <a:cubicBezTo>
                    <a:pt x="47740" y="3522"/>
                    <a:pt x="44349" y="11151"/>
                    <a:pt x="40958" y="18781"/>
                  </a:cubicBezTo>
                  <a:cubicBezTo>
                    <a:pt x="-90438" y="307003"/>
                    <a:pt x="129968" y="420597"/>
                    <a:pt x="202871" y="456201"/>
                  </a:cubicBezTo>
                  <a:cubicBezTo>
                    <a:pt x="387672" y="545211"/>
                    <a:pt x="498723" y="465526"/>
                    <a:pt x="486855" y="318871"/>
                  </a:cubicBezTo>
                  <a:cubicBezTo>
                    <a:pt x="479225" y="209516"/>
                    <a:pt x="397845" y="86598"/>
                    <a:pt x="293576" y="47603"/>
                  </a:cubicBezTo>
                  <a:close/>
                </a:path>
              </a:pathLst>
            </a:custGeom>
            <a:solidFill>
              <a:srgbClr val="828A4B"/>
            </a:solidFill>
            <a:ln w="8476" cap="flat">
              <a:noFill/>
              <a:prstDash val="solid"/>
              <a:miter/>
            </a:ln>
          </p:spPr>
          <p:txBody>
            <a:bodyPr rtlCol="0" anchor="ctr"/>
            <a:lstStyle/>
            <a:p>
              <a:endParaRPr lang="en-US"/>
            </a:p>
          </p:txBody>
        </p:sp>
      </p:grpSp>
    </p:spTree>
    <p:extLst>
      <p:ext uri="{BB962C8B-B14F-4D97-AF65-F5344CB8AC3E}">
        <p14:creationId xmlns:p14="http://schemas.microsoft.com/office/powerpoint/2010/main" val="2817079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additive="base">
                                        <p:cTn id="7" dur="500"/>
                                        <p:tgtEl>
                                          <p:spTgt spid="93"/>
                                        </p:tgtEl>
                                        <p:attrNameLst>
                                          <p:attrName>ppt_y</p:attrName>
                                        </p:attrNameLst>
                                      </p:cBhvr>
                                      <p:tavLst>
                                        <p:tav tm="0">
                                          <p:val>
                                            <p:strVal val="#ppt_y+#ppt_h*1.125000"/>
                                          </p:val>
                                        </p:tav>
                                        <p:tav tm="100000">
                                          <p:val>
                                            <p:strVal val="#ppt_y"/>
                                          </p:val>
                                        </p:tav>
                                      </p:tavLst>
                                    </p:anim>
                                    <p:animEffect transition="in" filter="wipe(up)">
                                      <p:cBhvr>
                                        <p:cTn id="8" dur="500"/>
                                        <p:tgtEl>
                                          <p:spTgt spid="93"/>
                                        </p:tgtEl>
                                      </p:cBhvr>
                                    </p:animEffect>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92"/>
                                        </p:tgtEl>
                                        <p:attrNameLst>
                                          <p:attrName>style.visibility</p:attrName>
                                        </p:attrNameLst>
                                      </p:cBhvr>
                                      <p:to>
                                        <p:strVal val="visible"/>
                                      </p:to>
                                    </p:set>
                                    <p:anim calcmode="lin" valueType="num">
                                      <p:cBhvr additive="base">
                                        <p:cTn id="12" dur="500"/>
                                        <p:tgtEl>
                                          <p:spTgt spid="92"/>
                                        </p:tgtEl>
                                        <p:attrNameLst>
                                          <p:attrName>ppt_y</p:attrName>
                                        </p:attrNameLst>
                                      </p:cBhvr>
                                      <p:tavLst>
                                        <p:tav tm="0">
                                          <p:val>
                                            <p:strVal val="#ppt_y-#ppt_h*1.125000"/>
                                          </p:val>
                                        </p:tav>
                                        <p:tav tm="100000">
                                          <p:val>
                                            <p:strVal val="#ppt_y"/>
                                          </p:val>
                                        </p:tav>
                                      </p:tavLst>
                                    </p:anim>
                                    <p:animEffect transition="in" filter="wipe(down)">
                                      <p:cBhvr>
                                        <p:cTn id="13" dur="500"/>
                                        <p:tgtEl>
                                          <p:spTgt spid="92"/>
                                        </p:tgtEl>
                                      </p:cBhvr>
                                    </p:animEffect>
                                  </p:childTnLst>
                                </p:cTn>
                              </p:par>
                            </p:childTnLst>
                          </p:cTn>
                        </p:par>
                        <p:par>
                          <p:cTn id="14" fill="hold">
                            <p:stCondLst>
                              <p:cond delay="1000"/>
                            </p:stCondLst>
                            <p:childTnLst>
                              <p:par>
                                <p:cTn id="15" presetID="12" presetClass="entr" presetSubtype="2" fill="hold" grpId="0" nodeType="afterEffect">
                                  <p:stCondLst>
                                    <p:cond delay="0"/>
                                  </p:stCondLst>
                                  <p:childTnLst>
                                    <p:set>
                                      <p:cBhvr>
                                        <p:cTn id="16" dur="1" fill="hold">
                                          <p:stCondLst>
                                            <p:cond delay="0"/>
                                          </p:stCondLst>
                                        </p:cTn>
                                        <p:tgtEl>
                                          <p:spTgt spid="91"/>
                                        </p:tgtEl>
                                        <p:attrNameLst>
                                          <p:attrName>style.visibility</p:attrName>
                                        </p:attrNameLst>
                                      </p:cBhvr>
                                      <p:to>
                                        <p:strVal val="visible"/>
                                      </p:to>
                                    </p:set>
                                    <p:anim calcmode="lin" valueType="num">
                                      <p:cBhvr additive="base">
                                        <p:cTn id="17" dur="500"/>
                                        <p:tgtEl>
                                          <p:spTgt spid="91"/>
                                        </p:tgtEl>
                                        <p:attrNameLst>
                                          <p:attrName>ppt_x</p:attrName>
                                        </p:attrNameLst>
                                      </p:cBhvr>
                                      <p:tavLst>
                                        <p:tav tm="0">
                                          <p:val>
                                            <p:strVal val="#ppt_x+#ppt_w*1.125000"/>
                                          </p:val>
                                        </p:tav>
                                        <p:tav tm="100000">
                                          <p:val>
                                            <p:strVal val="#ppt_x"/>
                                          </p:val>
                                        </p:tav>
                                      </p:tavLst>
                                    </p:anim>
                                    <p:animEffect transition="in" filter="wipe(left)">
                                      <p:cBhvr>
                                        <p:cTn id="18" dur="500"/>
                                        <p:tgtEl>
                                          <p:spTgt spid="91"/>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94"/>
                                        </p:tgtEl>
                                        <p:attrNameLst>
                                          <p:attrName>style.visibility</p:attrName>
                                        </p:attrNameLst>
                                      </p:cBhvr>
                                      <p:to>
                                        <p:strVal val="visible"/>
                                      </p:to>
                                    </p:set>
                                    <p:anim calcmode="lin" valueType="num">
                                      <p:cBhvr additive="base">
                                        <p:cTn id="22" dur="500"/>
                                        <p:tgtEl>
                                          <p:spTgt spid="94"/>
                                        </p:tgtEl>
                                        <p:attrNameLst>
                                          <p:attrName>ppt_x</p:attrName>
                                        </p:attrNameLst>
                                      </p:cBhvr>
                                      <p:tavLst>
                                        <p:tav tm="0">
                                          <p:val>
                                            <p:strVal val="#ppt_x-#ppt_w*1.125000"/>
                                          </p:val>
                                        </p:tav>
                                        <p:tav tm="100000">
                                          <p:val>
                                            <p:strVal val="#ppt_x"/>
                                          </p:val>
                                        </p:tav>
                                      </p:tavLst>
                                    </p:anim>
                                    <p:animEffect transition="in" filter="wipe(right)">
                                      <p:cBhvr>
                                        <p:cTn id="23" dur="500"/>
                                        <p:tgtEl>
                                          <p:spTgt spid="94"/>
                                        </p:tgtEl>
                                      </p:cBhvr>
                                    </p:animEffect>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114"/>
                                        </p:tgtEl>
                                        <p:attrNameLst>
                                          <p:attrName>style.visibility</p:attrName>
                                        </p:attrNameLst>
                                      </p:cBhvr>
                                      <p:to>
                                        <p:strVal val="visible"/>
                                      </p:to>
                                    </p:set>
                                    <p:anim calcmode="lin" valueType="num">
                                      <p:cBhvr additive="base">
                                        <p:cTn id="27" dur="500"/>
                                        <p:tgtEl>
                                          <p:spTgt spid="114"/>
                                        </p:tgtEl>
                                        <p:attrNameLst>
                                          <p:attrName>ppt_x</p:attrName>
                                        </p:attrNameLst>
                                      </p:cBhvr>
                                      <p:tavLst>
                                        <p:tav tm="0">
                                          <p:val>
                                            <p:strVal val="#ppt_x-#ppt_w*1.125000"/>
                                          </p:val>
                                        </p:tav>
                                        <p:tav tm="100000">
                                          <p:val>
                                            <p:strVal val="#ppt_x"/>
                                          </p:val>
                                        </p:tav>
                                      </p:tavLst>
                                    </p:anim>
                                    <p:animEffect transition="in" filter="wipe(right)">
                                      <p:cBhvr>
                                        <p:cTn id="28" dur="500"/>
                                        <p:tgtEl>
                                          <p:spTgt spid="114"/>
                                        </p:tgtEl>
                                      </p:cBhvr>
                                    </p:animEffect>
                                  </p:childTnLst>
                                </p:cTn>
                              </p:par>
                            </p:childTnLst>
                          </p:cTn>
                        </p:par>
                        <p:par>
                          <p:cTn id="29" fill="hold">
                            <p:stCondLst>
                              <p:cond delay="2500"/>
                            </p:stCondLst>
                            <p:childTnLst>
                              <p:par>
                                <p:cTn id="30" presetID="12" presetClass="entr" presetSubtype="8" fill="hold" nodeType="afterEffect">
                                  <p:stCondLst>
                                    <p:cond delay="0"/>
                                  </p:stCondLst>
                                  <p:childTnLst>
                                    <p:set>
                                      <p:cBhvr>
                                        <p:cTn id="31" dur="1" fill="hold">
                                          <p:stCondLst>
                                            <p:cond delay="0"/>
                                          </p:stCondLst>
                                        </p:cTn>
                                        <p:tgtEl>
                                          <p:spTgt spid="221"/>
                                        </p:tgtEl>
                                        <p:attrNameLst>
                                          <p:attrName>style.visibility</p:attrName>
                                        </p:attrNameLst>
                                      </p:cBhvr>
                                      <p:to>
                                        <p:strVal val="visible"/>
                                      </p:to>
                                    </p:set>
                                    <p:anim calcmode="lin" valueType="num">
                                      <p:cBhvr additive="base">
                                        <p:cTn id="32" dur="500"/>
                                        <p:tgtEl>
                                          <p:spTgt spid="221"/>
                                        </p:tgtEl>
                                        <p:attrNameLst>
                                          <p:attrName>ppt_x</p:attrName>
                                        </p:attrNameLst>
                                      </p:cBhvr>
                                      <p:tavLst>
                                        <p:tav tm="0">
                                          <p:val>
                                            <p:strVal val="#ppt_x-#ppt_w*1.125000"/>
                                          </p:val>
                                        </p:tav>
                                        <p:tav tm="100000">
                                          <p:val>
                                            <p:strVal val="#ppt_x"/>
                                          </p:val>
                                        </p:tav>
                                      </p:tavLst>
                                    </p:anim>
                                    <p:animEffect transition="in" filter="wipe(right)">
                                      <p:cBhvr>
                                        <p:cTn id="33" dur="500"/>
                                        <p:tgtEl>
                                          <p:spTgt spid="221"/>
                                        </p:tgtEl>
                                      </p:cBhvr>
                                    </p:animEffect>
                                  </p:childTnLst>
                                </p:cTn>
                              </p:par>
                            </p:childTnLst>
                          </p:cTn>
                        </p:par>
                        <p:par>
                          <p:cTn id="34" fill="hold">
                            <p:stCondLst>
                              <p:cond delay="3000"/>
                            </p:stCondLst>
                            <p:childTnLst>
                              <p:par>
                                <p:cTn id="35" presetID="12" presetClass="entr" presetSubtype="8" fill="hold" nodeType="afterEffect">
                                  <p:stCondLst>
                                    <p:cond delay="0"/>
                                  </p:stCondLst>
                                  <p:childTnLst>
                                    <p:set>
                                      <p:cBhvr>
                                        <p:cTn id="36" dur="1" fill="hold">
                                          <p:stCondLst>
                                            <p:cond delay="0"/>
                                          </p:stCondLst>
                                        </p:cTn>
                                        <p:tgtEl>
                                          <p:spTgt spid="151"/>
                                        </p:tgtEl>
                                        <p:attrNameLst>
                                          <p:attrName>style.visibility</p:attrName>
                                        </p:attrNameLst>
                                      </p:cBhvr>
                                      <p:to>
                                        <p:strVal val="visible"/>
                                      </p:to>
                                    </p:set>
                                    <p:anim calcmode="lin" valueType="num">
                                      <p:cBhvr additive="base">
                                        <p:cTn id="37" dur="500"/>
                                        <p:tgtEl>
                                          <p:spTgt spid="151"/>
                                        </p:tgtEl>
                                        <p:attrNameLst>
                                          <p:attrName>ppt_x</p:attrName>
                                        </p:attrNameLst>
                                      </p:cBhvr>
                                      <p:tavLst>
                                        <p:tav tm="0">
                                          <p:val>
                                            <p:strVal val="#ppt_x-#ppt_w*1.125000"/>
                                          </p:val>
                                        </p:tav>
                                        <p:tav tm="100000">
                                          <p:val>
                                            <p:strVal val="#ppt_x"/>
                                          </p:val>
                                        </p:tav>
                                      </p:tavLst>
                                    </p:anim>
                                    <p:animEffect transition="in" filter="wipe(right)">
                                      <p:cBhvr>
                                        <p:cTn id="38" dur="500"/>
                                        <p:tgtEl>
                                          <p:spTgt spid="151"/>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37"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barn(outVertical)">
                                      <p:cBhvr>
                                        <p:cTn id="43" dur="500"/>
                                        <p:tgtEl>
                                          <p:spTgt spid="2"/>
                                        </p:tgtEl>
                                      </p:cBhvr>
                                    </p:animEffect>
                                  </p:childTnLst>
                                </p:cTn>
                              </p:par>
                            </p:childTnLst>
                          </p:cTn>
                        </p:par>
                        <p:par>
                          <p:cTn id="44" fill="hold">
                            <p:stCondLst>
                              <p:cond delay="500"/>
                            </p:stCondLst>
                            <p:childTnLst>
                              <p:par>
                                <p:cTn id="45" presetID="16" presetClass="entr" presetSubtype="37" fill="hold" grpId="0"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barn(outVertical)">
                                      <p:cBhvr>
                                        <p:cTn id="47" dur="500"/>
                                        <p:tgtEl>
                                          <p:spTgt spid="3"/>
                                        </p:tgtEl>
                                      </p:cBhvr>
                                    </p:animEffect>
                                  </p:childTnLst>
                                </p:cTn>
                              </p:par>
                            </p:childTnLst>
                          </p:cTn>
                        </p:par>
                        <p:par>
                          <p:cTn id="48" fill="hold">
                            <p:stCondLst>
                              <p:cond delay="1000"/>
                            </p:stCondLst>
                            <p:childTnLst>
                              <p:par>
                                <p:cTn id="49" presetID="16" presetClass="entr" presetSubtype="37" fill="hold" grpId="0"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barn(outVertical)">
                                      <p:cBhvr>
                                        <p:cTn id="51" dur="500"/>
                                        <p:tgtEl>
                                          <p:spTgt spid="4"/>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37"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barn(outVertical)">
                                      <p:cBhvr>
                                        <p:cTn id="56" dur="500"/>
                                        <p:tgtEl>
                                          <p:spTgt spid="5"/>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37"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barn(outVertical)">
                                      <p:cBhvr>
                                        <p:cTn id="61" dur="500"/>
                                        <p:tgtEl>
                                          <p:spTgt spid="6"/>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37" fill="hold" grpId="0"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barn(outVertical)">
                                      <p:cBhvr>
                                        <p:cTn id="66" dur="500"/>
                                        <p:tgtEl>
                                          <p:spTgt spid="11"/>
                                        </p:tgtEl>
                                      </p:cBhvr>
                                    </p:animEffect>
                                  </p:childTnLst>
                                </p:cTn>
                              </p:par>
                            </p:childTnLst>
                          </p:cTn>
                        </p:par>
                        <p:par>
                          <p:cTn id="67" fill="hold">
                            <p:stCondLst>
                              <p:cond delay="500"/>
                            </p:stCondLst>
                            <p:childTnLst>
                              <p:par>
                                <p:cTn id="68" presetID="16" presetClass="entr" presetSubtype="37"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barn(outVertical)">
                                      <p:cBhvr>
                                        <p:cTn id="70" dur="500"/>
                                        <p:tgtEl>
                                          <p:spTgt spid="12"/>
                                        </p:tgtEl>
                                      </p:cBhvr>
                                    </p:animEffect>
                                  </p:childTnLst>
                                </p:cTn>
                              </p:par>
                            </p:childTnLst>
                          </p:cTn>
                        </p:par>
                        <p:par>
                          <p:cTn id="71" fill="hold">
                            <p:stCondLst>
                              <p:cond delay="1000"/>
                            </p:stCondLst>
                            <p:childTnLst>
                              <p:par>
                                <p:cTn id="72" presetID="16" presetClass="entr" presetSubtype="37" fill="hold"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barn(outVertical)">
                                      <p:cBhvr>
                                        <p:cTn id="74" dur="500"/>
                                        <p:tgtEl>
                                          <p:spTgt spid="15"/>
                                        </p:tgtEl>
                                      </p:cBhvr>
                                    </p:animEffect>
                                  </p:childTnLst>
                                </p:cTn>
                              </p:par>
                            </p:childTnLst>
                          </p:cTn>
                        </p:par>
                        <p:par>
                          <p:cTn id="75" fill="hold">
                            <p:stCondLst>
                              <p:cond delay="1500"/>
                            </p:stCondLst>
                            <p:childTnLst>
                              <p:par>
                                <p:cTn id="76" presetID="16" presetClass="entr" presetSubtype="37"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barn(outVertical)">
                                      <p:cBhvr>
                                        <p:cTn id="78" dur="500"/>
                                        <p:tgtEl>
                                          <p:spTgt spid="13"/>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37"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barn(outVertical)">
                                      <p:cBhvr>
                                        <p:cTn id="83" dur="500"/>
                                        <p:tgtEl>
                                          <p:spTgt spid="24"/>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37" fill="hold" grpId="0" nodeType="click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barn(outVertical)">
                                      <p:cBhvr>
                                        <p:cTn id="88" dur="500"/>
                                        <p:tgtEl>
                                          <p:spTgt spid="25"/>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ntr" presetSubtype="37" fill="hold" grpId="0" nodeType="click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barn(outVertical)">
                                      <p:cBhvr>
                                        <p:cTn id="93" dur="500"/>
                                        <p:tgtEl>
                                          <p:spTgt spid="26"/>
                                        </p:tgtEl>
                                      </p:cBhvr>
                                    </p:animEffect>
                                  </p:childTnLst>
                                </p:cTn>
                              </p:par>
                            </p:childTnLst>
                          </p:cTn>
                        </p:par>
                      </p:childTnLst>
                    </p:cTn>
                  </p:par>
                  <p:par>
                    <p:cTn id="94" fill="hold">
                      <p:stCondLst>
                        <p:cond delay="indefinite"/>
                      </p:stCondLst>
                      <p:childTnLst>
                        <p:par>
                          <p:cTn id="95" fill="hold">
                            <p:stCondLst>
                              <p:cond delay="0"/>
                            </p:stCondLst>
                            <p:childTnLst>
                              <p:par>
                                <p:cTn id="96" presetID="16" presetClass="entr" presetSubtype="37" fill="hold" grpId="0" nodeType="click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barn(outVertical)">
                                      <p:cBhvr>
                                        <p:cTn id="98" dur="500"/>
                                        <p:tgtEl>
                                          <p:spTgt spid="27"/>
                                        </p:tgtEl>
                                      </p:cBhvr>
                                    </p:animEffect>
                                  </p:childTnLst>
                                </p:cTn>
                              </p:par>
                            </p:childTnLst>
                          </p:cTn>
                        </p:par>
                      </p:childTnLst>
                    </p:cTn>
                  </p:par>
                  <p:par>
                    <p:cTn id="99" fill="hold">
                      <p:stCondLst>
                        <p:cond delay="indefinite"/>
                      </p:stCondLst>
                      <p:childTnLst>
                        <p:par>
                          <p:cTn id="100" fill="hold">
                            <p:stCondLst>
                              <p:cond delay="0"/>
                            </p:stCondLst>
                            <p:childTnLst>
                              <p:par>
                                <p:cTn id="101" presetID="16" presetClass="entr" presetSubtype="37" fill="hold" grpId="0" nodeType="clickEffect">
                                  <p:stCondLst>
                                    <p:cond delay="0"/>
                                  </p:stCondLst>
                                  <p:childTnLst>
                                    <p:set>
                                      <p:cBhvr>
                                        <p:cTn id="102" dur="1" fill="hold">
                                          <p:stCondLst>
                                            <p:cond delay="0"/>
                                          </p:stCondLst>
                                        </p:cTn>
                                        <p:tgtEl>
                                          <p:spTgt spid="28"/>
                                        </p:tgtEl>
                                        <p:attrNameLst>
                                          <p:attrName>style.visibility</p:attrName>
                                        </p:attrNameLst>
                                      </p:cBhvr>
                                      <p:to>
                                        <p:strVal val="visible"/>
                                      </p:to>
                                    </p:set>
                                    <p:animEffect transition="in" filter="barn(outVertical)">
                                      <p:cBhvr>
                                        <p:cTn id="103" dur="500"/>
                                        <p:tgtEl>
                                          <p:spTgt spid="28"/>
                                        </p:tgtEl>
                                      </p:cBhvr>
                                    </p:animEffect>
                                  </p:childTnLst>
                                </p:cTn>
                              </p:par>
                            </p:childTnLst>
                          </p:cTn>
                        </p:par>
                      </p:childTnLst>
                    </p:cTn>
                  </p:par>
                  <p:par>
                    <p:cTn id="104" fill="hold">
                      <p:stCondLst>
                        <p:cond delay="indefinite"/>
                      </p:stCondLst>
                      <p:childTnLst>
                        <p:par>
                          <p:cTn id="105" fill="hold">
                            <p:stCondLst>
                              <p:cond delay="0"/>
                            </p:stCondLst>
                            <p:childTnLst>
                              <p:par>
                                <p:cTn id="106" presetID="16" presetClass="entr" presetSubtype="37" fill="hold" grpId="0" nodeType="clickEffect">
                                  <p:stCondLst>
                                    <p:cond delay="0"/>
                                  </p:stCondLst>
                                  <p:childTnLst>
                                    <p:set>
                                      <p:cBhvr>
                                        <p:cTn id="107" dur="1" fill="hold">
                                          <p:stCondLst>
                                            <p:cond delay="0"/>
                                          </p:stCondLst>
                                        </p:cTn>
                                        <p:tgtEl>
                                          <p:spTgt spid="29"/>
                                        </p:tgtEl>
                                        <p:attrNameLst>
                                          <p:attrName>style.visibility</p:attrName>
                                        </p:attrNameLst>
                                      </p:cBhvr>
                                      <p:to>
                                        <p:strVal val="visible"/>
                                      </p:to>
                                    </p:set>
                                    <p:animEffect transition="in" filter="barn(outVertical)">
                                      <p:cBhvr>
                                        <p:cTn id="108" dur="500"/>
                                        <p:tgtEl>
                                          <p:spTgt spid="29"/>
                                        </p:tgtEl>
                                      </p:cBhvr>
                                    </p:animEffect>
                                  </p:childTnLst>
                                </p:cTn>
                              </p:par>
                            </p:childTnLst>
                          </p:cTn>
                        </p:par>
                      </p:childTnLst>
                    </p:cTn>
                  </p:par>
                  <p:par>
                    <p:cTn id="109" fill="hold">
                      <p:stCondLst>
                        <p:cond delay="indefinite"/>
                      </p:stCondLst>
                      <p:childTnLst>
                        <p:par>
                          <p:cTn id="110" fill="hold">
                            <p:stCondLst>
                              <p:cond delay="0"/>
                            </p:stCondLst>
                            <p:childTnLst>
                              <p:par>
                                <p:cTn id="111" presetID="16" presetClass="entr" presetSubtype="37" fill="hold" grpId="0" nodeType="clickEffect">
                                  <p:stCondLst>
                                    <p:cond delay="0"/>
                                  </p:stCondLst>
                                  <p:childTnLst>
                                    <p:set>
                                      <p:cBhvr>
                                        <p:cTn id="112" dur="1" fill="hold">
                                          <p:stCondLst>
                                            <p:cond delay="0"/>
                                          </p:stCondLst>
                                        </p:cTn>
                                        <p:tgtEl>
                                          <p:spTgt spid="50"/>
                                        </p:tgtEl>
                                        <p:attrNameLst>
                                          <p:attrName>style.visibility</p:attrName>
                                        </p:attrNameLst>
                                      </p:cBhvr>
                                      <p:to>
                                        <p:strVal val="visible"/>
                                      </p:to>
                                    </p:set>
                                    <p:animEffect transition="in" filter="barn(outVertical)">
                                      <p:cBhvr>
                                        <p:cTn id="113" dur="500"/>
                                        <p:tgtEl>
                                          <p:spTgt spid="50"/>
                                        </p:tgtEl>
                                      </p:cBhvr>
                                    </p:animEffect>
                                  </p:childTnLst>
                                </p:cTn>
                              </p:par>
                            </p:childTnLst>
                          </p:cTn>
                        </p:par>
                      </p:childTnLst>
                    </p:cTn>
                  </p:par>
                  <p:par>
                    <p:cTn id="114" fill="hold">
                      <p:stCondLst>
                        <p:cond delay="indefinite"/>
                      </p:stCondLst>
                      <p:childTnLst>
                        <p:par>
                          <p:cTn id="115" fill="hold">
                            <p:stCondLst>
                              <p:cond delay="0"/>
                            </p:stCondLst>
                            <p:childTnLst>
                              <p:par>
                                <p:cTn id="116" presetID="16" presetClass="entr" presetSubtype="37" fill="hold" grpId="0" nodeType="clickEffect">
                                  <p:stCondLst>
                                    <p:cond delay="0"/>
                                  </p:stCondLst>
                                  <p:childTnLst>
                                    <p:set>
                                      <p:cBhvr>
                                        <p:cTn id="117" dur="1" fill="hold">
                                          <p:stCondLst>
                                            <p:cond delay="0"/>
                                          </p:stCondLst>
                                        </p:cTn>
                                        <p:tgtEl>
                                          <p:spTgt spid="7"/>
                                        </p:tgtEl>
                                        <p:attrNameLst>
                                          <p:attrName>style.visibility</p:attrName>
                                        </p:attrNameLst>
                                      </p:cBhvr>
                                      <p:to>
                                        <p:strVal val="visible"/>
                                      </p:to>
                                    </p:set>
                                    <p:animEffect transition="in" filter="barn(outVertical)">
                                      <p:cBhvr>
                                        <p:cTn id="118" dur="500"/>
                                        <p:tgtEl>
                                          <p:spTgt spid="7"/>
                                        </p:tgtEl>
                                      </p:cBhvr>
                                    </p:animEffect>
                                  </p:childTnLst>
                                </p:cTn>
                              </p:par>
                            </p:childTnLst>
                          </p:cTn>
                        </p:par>
                      </p:childTnLst>
                    </p:cTn>
                  </p:par>
                  <p:par>
                    <p:cTn id="119" fill="hold">
                      <p:stCondLst>
                        <p:cond delay="indefinite"/>
                      </p:stCondLst>
                      <p:childTnLst>
                        <p:par>
                          <p:cTn id="120" fill="hold">
                            <p:stCondLst>
                              <p:cond delay="0"/>
                            </p:stCondLst>
                            <p:childTnLst>
                              <p:par>
                                <p:cTn id="121" presetID="16" presetClass="entr" presetSubtype="37" fill="hold" grpId="0" nodeType="clickEffect">
                                  <p:stCondLst>
                                    <p:cond delay="0"/>
                                  </p:stCondLst>
                                  <p:childTnLst>
                                    <p:set>
                                      <p:cBhvr>
                                        <p:cTn id="122" dur="1" fill="hold">
                                          <p:stCondLst>
                                            <p:cond delay="0"/>
                                          </p:stCondLst>
                                        </p:cTn>
                                        <p:tgtEl>
                                          <p:spTgt spid="8"/>
                                        </p:tgtEl>
                                        <p:attrNameLst>
                                          <p:attrName>style.visibility</p:attrName>
                                        </p:attrNameLst>
                                      </p:cBhvr>
                                      <p:to>
                                        <p:strVal val="visible"/>
                                      </p:to>
                                    </p:set>
                                    <p:animEffect transition="in" filter="barn(outVertical)">
                                      <p:cBhvr>
                                        <p:cTn id="123" dur="500"/>
                                        <p:tgtEl>
                                          <p:spTgt spid="8"/>
                                        </p:tgtEl>
                                      </p:cBhvr>
                                    </p:animEffect>
                                  </p:childTnLst>
                                </p:cTn>
                              </p:par>
                            </p:childTnLst>
                          </p:cTn>
                        </p:par>
                      </p:childTnLst>
                    </p:cTn>
                  </p:par>
                  <p:par>
                    <p:cTn id="124" fill="hold">
                      <p:stCondLst>
                        <p:cond delay="indefinite"/>
                      </p:stCondLst>
                      <p:childTnLst>
                        <p:par>
                          <p:cTn id="125" fill="hold">
                            <p:stCondLst>
                              <p:cond delay="0"/>
                            </p:stCondLst>
                            <p:childTnLst>
                              <p:par>
                                <p:cTn id="126" presetID="16" presetClass="entr" presetSubtype="37" fill="hold" grpId="0" nodeType="clickEffect">
                                  <p:stCondLst>
                                    <p:cond delay="0"/>
                                  </p:stCondLst>
                                  <p:childTnLst>
                                    <p:set>
                                      <p:cBhvr>
                                        <p:cTn id="127" dur="1" fill="hold">
                                          <p:stCondLst>
                                            <p:cond delay="0"/>
                                          </p:stCondLst>
                                        </p:cTn>
                                        <p:tgtEl>
                                          <p:spTgt spid="16"/>
                                        </p:tgtEl>
                                        <p:attrNameLst>
                                          <p:attrName>style.visibility</p:attrName>
                                        </p:attrNameLst>
                                      </p:cBhvr>
                                      <p:to>
                                        <p:strVal val="visible"/>
                                      </p:to>
                                    </p:set>
                                    <p:animEffect transition="in" filter="barn(outVertical)">
                                      <p:cBhvr>
                                        <p:cTn id="128" dur="500"/>
                                        <p:tgtEl>
                                          <p:spTgt spid="16"/>
                                        </p:tgtEl>
                                      </p:cBhvr>
                                    </p:animEffect>
                                  </p:childTnLst>
                                </p:cTn>
                              </p:par>
                            </p:childTnLst>
                          </p:cTn>
                        </p:par>
                        <p:par>
                          <p:cTn id="129" fill="hold">
                            <p:stCondLst>
                              <p:cond delay="500"/>
                            </p:stCondLst>
                            <p:childTnLst>
                              <p:par>
                                <p:cTn id="130" presetID="16" presetClass="entr" presetSubtype="37" fill="hold" grpId="0" nodeType="afterEffect">
                                  <p:stCondLst>
                                    <p:cond delay="0"/>
                                  </p:stCondLst>
                                  <p:childTnLst>
                                    <p:set>
                                      <p:cBhvr>
                                        <p:cTn id="131" dur="1" fill="hold">
                                          <p:stCondLst>
                                            <p:cond delay="0"/>
                                          </p:stCondLst>
                                        </p:cTn>
                                        <p:tgtEl>
                                          <p:spTgt spid="17"/>
                                        </p:tgtEl>
                                        <p:attrNameLst>
                                          <p:attrName>style.visibility</p:attrName>
                                        </p:attrNameLst>
                                      </p:cBhvr>
                                      <p:to>
                                        <p:strVal val="visible"/>
                                      </p:to>
                                    </p:set>
                                    <p:animEffect transition="in" filter="barn(outVertical)">
                                      <p:cBhvr>
                                        <p:cTn id="132" dur="500"/>
                                        <p:tgtEl>
                                          <p:spTgt spid="17"/>
                                        </p:tgtEl>
                                      </p:cBhvr>
                                    </p:animEffect>
                                  </p:childTnLst>
                                </p:cTn>
                              </p:par>
                            </p:childTnLst>
                          </p:cTn>
                        </p:par>
                        <p:par>
                          <p:cTn id="133" fill="hold">
                            <p:stCondLst>
                              <p:cond delay="1000"/>
                            </p:stCondLst>
                            <p:childTnLst>
                              <p:par>
                                <p:cTn id="134" presetID="16" presetClass="entr" presetSubtype="37" fill="hold" nodeType="afterEffect">
                                  <p:stCondLst>
                                    <p:cond delay="0"/>
                                  </p:stCondLst>
                                  <p:childTnLst>
                                    <p:set>
                                      <p:cBhvr>
                                        <p:cTn id="135" dur="1" fill="hold">
                                          <p:stCondLst>
                                            <p:cond delay="0"/>
                                          </p:stCondLst>
                                        </p:cTn>
                                        <p:tgtEl>
                                          <p:spTgt spid="19"/>
                                        </p:tgtEl>
                                        <p:attrNameLst>
                                          <p:attrName>style.visibility</p:attrName>
                                        </p:attrNameLst>
                                      </p:cBhvr>
                                      <p:to>
                                        <p:strVal val="visible"/>
                                      </p:to>
                                    </p:set>
                                    <p:animEffect transition="in" filter="barn(outVertical)">
                                      <p:cBhvr>
                                        <p:cTn id="136" dur="500"/>
                                        <p:tgtEl>
                                          <p:spTgt spid="19"/>
                                        </p:tgtEl>
                                      </p:cBhvr>
                                    </p:animEffect>
                                  </p:childTnLst>
                                </p:cTn>
                              </p:par>
                            </p:childTnLst>
                          </p:cTn>
                        </p:par>
                        <p:par>
                          <p:cTn id="137" fill="hold">
                            <p:stCondLst>
                              <p:cond delay="1500"/>
                            </p:stCondLst>
                            <p:childTnLst>
                              <p:par>
                                <p:cTn id="138" presetID="16" presetClass="entr" presetSubtype="37" fill="hold" grpId="0" nodeType="afterEffect">
                                  <p:stCondLst>
                                    <p:cond delay="0"/>
                                  </p:stCondLst>
                                  <p:childTnLst>
                                    <p:set>
                                      <p:cBhvr>
                                        <p:cTn id="139" dur="1" fill="hold">
                                          <p:stCondLst>
                                            <p:cond delay="0"/>
                                          </p:stCondLst>
                                        </p:cTn>
                                        <p:tgtEl>
                                          <p:spTgt spid="18"/>
                                        </p:tgtEl>
                                        <p:attrNameLst>
                                          <p:attrName>style.visibility</p:attrName>
                                        </p:attrNameLst>
                                      </p:cBhvr>
                                      <p:to>
                                        <p:strVal val="visible"/>
                                      </p:to>
                                    </p:set>
                                    <p:animEffect transition="in" filter="barn(outVertical)">
                                      <p:cBhvr>
                                        <p:cTn id="140" dur="500"/>
                                        <p:tgtEl>
                                          <p:spTgt spid="18"/>
                                        </p:tgtEl>
                                      </p:cBhvr>
                                    </p:animEffect>
                                  </p:childTnLst>
                                </p:cTn>
                              </p:par>
                            </p:childTnLst>
                          </p:cTn>
                        </p:par>
                      </p:childTnLst>
                    </p:cTn>
                  </p:par>
                  <p:par>
                    <p:cTn id="141" fill="hold">
                      <p:stCondLst>
                        <p:cond delay="indefinite"/>
                      </p:stCondLst>
                      <p:childTnLst>
                        <p:par>
                          <p:cTn id="142" fill="hold">
                            <p:stCondLst>
                              <p:cond delay="0"/>
                            </p:stCondLst>
                            <p:childTnLst>
                              <p:par>
                                <p:cTn id="143" presetID="16" presetClass="entr" presetSubtype="37" fill="hold" grpId="0" nodeType="clickEffect">
                                  <p:stCondLst>
                                    <p:cond delay="0"/>
                                  </p:stCondLst>
                                  <p:childTnLst>
                                    <p:set>
                                      <p:cBhvr>
                                        <p:cTn id="144" dur="1" fill="hold">
                                          <p:stCondLst>
                                            <p:cond delay="0"/>
                                          </p:stCondLst>
                                        </p:cTn>
                                        <p:tgtEl>
                                          <p:spTgt spid="37"/>
                                        </p:tgtEl>
                                        <p:attrNameLst>
                                          <p:attrName>style.visibility</p:attrName>
                                        </p:attrNameLst>
                                      </p:cBhvr>
                                      <p:to>
                                        <p:strVal val="visible"/>
                                      </p:to>
                                    </p:set>
                                    <p:animEffect transition="in" filter="barn(outVertical)">
                                      <p:cBhvr>
                                        <p:cTn id="145" dur="500"/>
                                        <p:tgtEl>
                                          <p:spTgt spid="37"/>
                                        </p:tgtEl>
                                      </p:cBhvr>
                                    </p:animEffect>
                                  </p:childTnLst>
                                </p:cTn>
                              </p:par>
                            </p:childTnLst>
                          </p:cTn>
                        </p:par>
                      </p:childTnLst>
                    </p:cTn>
                  </p:par>
                  <p:par>
                    <p:cTn id="146" fill="hold">
                      <p:stCondLst>
                        <p:cond delay="indefinite"/>
                      </p:stCondLst>
                      <p:childTnLst>
                        <p:par>
                          <p:cTn id="147" fill="hold">
                            <p:stCondLst>
                              <p:cond delay="0"/>
                            </p:stCondLst>
                            <p:childTnLst>
                              <p:par>
                                <p:cTn id="148" presetID="16" presetClass="entr" presetSubtype="37" fill="hold" grpId="0" nodeType="clickEffect">
                                  <p:stCondLst>
                                    <p:cond delay="0"/>
                                  </p:stCondLst>
                                  <p:childTnLst>
                                    <p:set>
                                      <p:cBhvr>
                                        <p:cTn id="149" dur="1" fill="hold">
                                          <p:stCondLst>
                                            <p:cond delay="0"/>
                                          </p:stCondLst>
                                        </p:cTn>
                                        <p:tgtEl>
                                          <p:spTgt spid="31"/>
                                        </p:tgtEl>
                                        <p:attrNameLst>
                                          <p:attrName>style.visibility</p:attrName>
                                        </p:attrNameLst>
                                      </p:cBhvr>
                                      <p:to>
                                        <p:strVal val="visible"/>
                                      </p:to>
                                    </p:set>
                                    <p:animEffect transition="in" filter="barn(outVertical)">
                                      <p:cBhvr>
                                        <p:cTn id="150" dur="500"/>
                                        <p:tgtEl>
                                          <p:spTgt spid="31"/>
                                        </p:tgtEl>
                                      </p:cBhvr>
                                    </p:animEffect>
                                  </p:childTnLst>
                                </p:cTn>
                              </p:par>
                            </p:childTnLst>
                          </p:cTn>
                        </p:par>
                      </p:childTnLst>
                    </p:cTn>
                  </p:par>
                  <p:par>
                    <p:cTn id="151" fill="hold">
                      <p:stCondLst>
                        <p:cond delay="indefinite"/>
                      </p:stCondLst>
                      <p:childTnLst>
                        <p:par>
                          <p:cTn id="152" fill="hold">
                            <p:stCondLst>
                              <p:cond delay="0"/>
                            </p:stCondLst>
                            <p:childTnLst>
                              <p:par>
                                <p:cTn id="153" presetID="16" presetClass="entr" presetSubtype="37" fill="hold" grpId="0" nodeType="clickEffect">
                                  <p:stCondLst>
                                    <p:cond delay="0"/>
                                  </p:stCondLst>
                                  <p:childTnLst>
                                    <p:set>
                                      <p:cBhvr>
                                        <p:cTn id="154" dur="1" fill="hold">
                                          <p:stCondLst>
                                            <p:cond delay="0"/>
                                          </p:stCondLst>
                                        </p:cTn>
                                        <p:tgtEl>
                                          <p:spTgt spid="32"/>
                                        </p:tgtEl>
                                        <p:attrNameLst>
                                          <p:attrName>style.visibility</p:attrName>
                                        </p:attrNameLst>
                                      </p:cBhvr>
                                      <p:to>
                                        <p:strVal val="visible"/>
                                      </p:to>
                                    </p:set>
                                    <p:animEffect transition="in" filter="barn(outVertical)">
                                      <p:cBhvr>
                                        <p:cTn id="155" dur="500"/>
                                        <p:tgtEl>
                                          <p:spTgt spid="32"/>
                                        </p:tgtEl>
                                      </p:cBhvr>
                                    </p:animEffect>
                                  </p:childTnLst>
                                </p:cTn>
                              </p:par>
                            </p:childTnLst>
                          </p:cTn>
                        </p:par>
                      </p:childTnLst>
                    </p:cTn>
                  </p:par>
                  <p:par>
                    <p:cTn id="156" fill="hold">
                      <p:stCondLst>
                        <p:cond delay="indefinite"/>
                      </p:stCondLst>
                      <p:childTnLst>
                        <p:par>
                          <p:cTn id="157" fill="hold">
                            <p:stCondLst>
                              <p:cond delay="0"/>
                            </p:stCondLst>
                            <p:childTnLst>
                              <p:par>
                                <p:cTn id="158" presetID="16" presetClass="entr" presetSubtype="37" fill="hold" grpId="0" nodeType="clickEffect">
                                  <p:stCondLst>
                                    <p:cond delay="0"/>
                                  </p:stCondLst>
                                  <p:childTnLst>
                                    <p:set>
                                      <p:cBhvr>
                                        <p:cTn id="159" dur="1" fill="hold">
                                          <p:stCondLst>
                                            <p:cond delay="0"/>
                                          </p:stCondLst>
                                        </p:cTn>
                                        <p:tgtEl>
                                          <p:spTgt spid="33"/>
                                        </p:tgtEl>
                                        <p:attrNameLst>
                                          <p:attrName>style.visibility</p:attrName>
                                        </p:attrNameLst>
                                      </p:cBhvr>
                                      <p:to>
                                        <p:strVal val="visible"/>
                                      </p:to>
                                    </p:set>
                                    <p:animEffect transition="in" filter="barn(outVertical)">
                                      <p:cBhvr>
                                        <p:cTn id="160" dur="500"/>
                                        <p:tgtEl>
                                          <p:spTgt spid="33"/>
                                        </p:tgtEl>
                                      </p:cBhvr>
                                    </p:animEffect>
                                  </p:childTnLst>
                                </p:cTn>
                              </p:par>
                            </p:childTnLst>
                          </p:cTn>
                        </p:par>
                      </p:childTnLst>
                    </p:cTn>
                  </p:par>
                  <p:par>
                    <p:cTn id="161" fill="hold">
                      <p:stCondLst>
                        <p:cond delay="indefinite"/>
                      </p:stCondLst>
                      <p:childTnLst>
                        <p:par>
                          <p:cTn id="162" fill="hold">
                            <p:stCondLst>
                              <p:cond delay="0"/>
                            </p:stCondLst>
                            <p:childTnLst>
                              <p:par>
                                <p:cTn id="163" presetID="16" presetClass="entr" presetSubtype="37" fill="hold" grpId="0" nodeType="click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barn(outVertical)">
                                      <p:cBhvr>
                                        <p:cTn id="165" dur="500"/>
                                        <p:tgtEl>
                                          <p:spTgt spid="34"/>
                                        </p:tgtEl>
                                      </p:cBhvr>
                                    </p:animEffect>
                                  </p:childTnLst>
                                </p:cTn>
                              </p:par>
                            </p:childTnLst>
                          </p:cTn>
                        </p:par>
                      </p:childTnLst>
                    </p:cTn>
                  </p:par>
                  <p:par>
                    <p:cTn id="166" fill="hold">
                      <p:stCondLst>
                        <p:cond delay="indefinite"/>
                      </p:stCondLst>
                      <p:childTnLst>
                        <p:par>
                          <p:cTn id="167" fill="hold">
                            <p:stCondLst>
                              <p:cond delay="0"/>
                            </p:stCondLst>
                            <p:childTnLst>
                              <p:par>
                                <p:cTn id="168" presetID="16" presetClass="entr" presetSubtype="37" fill="hold" grpId="0" nodeType="clickEffect">
                                  <p:stCondLst>
                                    <p:cond delay="0"/>
                                  </p:stCondLst>
                                  <p:childTnLst>
                                    <p:set>
                                      <p:cBhvr>
                                        <p:cTn id="169" dur="1" fill="hold">
                                          <p:stCondLst>
                                            <p:cond delay="0"/>
                                          </p:stCondLst>
                                        </p:cTn>
                                        <p:tgtEl>
                                          <p:spTgt spid="35"/>
                                        </p:tgtEl>
                                        <p:attrNameLst>
                                          <p:attrName>style.visibility</p:attrName>
                                        </p:attrNameLst>
                                      </p:cBhvr>
                                      <p:to>
                                        <p:strVal val="visible"/>
                                      </p:to>
                                    </p:set>
                                    <p:animEffect transition="in" filter="barn(outVertical)">
                                      <p:cBhvr>
                                        <p:cTn id="170" dur="500"/>
                                        <p:tgtEl>
                                          <p:spTgt spid="35"/>
                                        </p:tgtEl>
                                      </p:cBhvr>
                                    </p:animEffect>
                                  </p:childTnLst>
                                </p:cTn>
                              </p:par>
                            </p:childTnLst>
                          </p:cTn>
                        </p:par>
                      </p:childTnLst>
                    </p:cTn>
                  </p:par>
                  <p:par>
                    <p:cTn id="171" fill="hold">
                      <p:stCondLst>
                        <p:cond delay="indefinite"/>
                      </p:stCondLst>
                      <p:childTnLst>
                        <p:par>
                          <p:cTn id="172" fill="hold">
                            <p:stCondLst>
                              <p:cond delay="0"/>
                            </p:stCondLst>
                            <p:childTnLst>
                              <p:par>
                                <p:cTn id="173" presetID="16" presetClass="entr" presetSubtype="37" fill="hold" grpId="0" nodeType="clickEffect">
                                  <p:stCondLst>
                                    <p:cond delay="0"/>
                                  </p:stCondLst>
                                  <p:childTnLst>
                                    <p:set>
                                      <p:cBhvr>
                                        <p:cTn id="174" dur="1" fill="hold">
                                          <p:stCondLst>
                                            <p:cond delay="0"/>
                                          </p:stCondLst>
                                        </p:cTn>
                                        <p:tgtEl>
                                          <p:spTgt spid="36"/>
                                        </p:tgtEl>
                                        <p:attrNameLst>
                                          <p:attrName>style.visibility</p:attrName>
                                        </p:attrNameLst>
                                      </p:cBhvr>
                                      <p:to>
                                        <p:strVal val="visible"/>
                                      </p:to>
                                    </p:set>
                                    <p:animEffect transition="in" filter="barn(outVertical)">
                                      <p:cBhvr>
                                        <p:cTn id="175" dur="500"/>
                                        <p:tgtEl>
                                          <p:spTgt spid="36"/>
                                        </p:tgtEl>
                                      </p:cBhvr>
                                    </p:animEffect>
                                  </p:childTnLst>
                                </p:cTn>
                              </p:par>
                            </p:childTnLst>
                          </p:cTn>
                        </p:par>
                      </p:childTnLst>
                    </p:cTn>
                  </p:par>
                  <p:par>
                    <p:cTn id="176" fill="hold">
                      <p:stCondLst>
                        <p:cond delay="indefinite"/>
                      </p:stCondLst>
                      <p:childTnLst>
                        <p:par>
                          <p:cTn id="177" fill="hold">
                            <p:stCondLst>
                              <p:cond delay="0"/>
                            </p:stCondLst>
                            <p:childTnLst>
                              <p:par>
                                <p:cTn id="178" presetID="16" presetClass="entr" presetSubtype="37" fill="hold" grpId="0" nodeType="clickEffect">
                                  <p:stCondLst>
                                    <p:cond delay="0"/>
                                  </p:stCondLst>
                                  <p:childTnLst>
                                    <p:set>
                                      <p:cBhvr>
                                        <p:cTn id="179" dur="1" fill="hold">
                                          <p:stCondLst>
                                            <p:cond delay="0"/>
                                          </p:stCondLst>
                                        </p:cTn>
                                        <p:tgtEl>
                                          <p:spTgt spid="47"/>
                                        </p:tgtEl>
                                        <p:attrNameLst>
                                          <p:attrName>style.visibility</p:attrName>
                                        </p:attrNameLst>
                                      </p:cBhvr>
                                      <p:to>
                                        <p:strVal val="visible"/>
                                      </p:to>
                                    </p:set>
                                    <p:animEffect transition="in" filter="barn(outVertical)">
                                      <p:cBhvr>
                                        <p:cTn id="180" dur="500"/>
                                        <p:tgtEl>
                                          <p:spTgt spid="47"/>
                                        </p:tgtEl>
                                      </p:cBhvr>
                                    </p:animEffect>
                                  </p:childTnLst>
                                </p:cTn>
                              </p:par>
                            </p:childTnLst>
                          </p:cTn>
                        </p:par>
                      </p:childTnLst>
                    </p:cTn>
                  </p:par>
                  <p:par>
                    <p:cTn id="181" fill="hold">
                      <p:stCondLst>
                        <p:cond delay="indefinite"/>
                      </p:stCondLst>
                      <p:childTnLst>
                        <p:par>
                          <p:cTn id="182" fill="hold">
                            <p:stCondLst>
                              <p:cond delay="0"/>
                            </p:stCondLst>
                            <p:childTnLst>
                              <p:par>
                                <p:cTn id="183" presetID="16" presetClass="entr" presetSubtype="37" fill="hold" grpId="0" nodeType="clickEffect">
                                  <p:stCondLst>
                                    <p:cond delay="0"/>
                                  </p:stCondLst>
                                  <p:childTnLst>
                                    <p:set>
                                      <p:cBhvr>
                                        <p:cTn id="184" dur="1" fill="hold">
                                          <p:stCondLst>
                                            <p:cond delay="0"/>
                                          </p:stCondLst>
                                        </p:cTn>
                                        <p:tgtEl>
                                          <p:spTgt spid="9"/>
                                        </p:tgtEl>
                                        <p:attrNameLst>
                                          <p:attrName>style.visibility</p:attrName>
                                        </p:attrNameLst>
                                      </p:cBhvr>
                                      <p:to>
                                        <p:strVal val="visible"/>
                                      </p:to>
                                    </p:set>
                                    <p:animEffect transition="in" filter="barn(outVertical)">
                                      <p:cBhvr>
                                        <p:cTn id="185" dur="500"/>
                                        <p:tgtEl>
                                          <p:spTgt spid="9"/>
                                        </p:tgtEl>
                                      </p:cBhvr>
                                    </p:animEffect>
                                  </p:childTnLst>
                                </p:cTn>
                              </p:par>
                            </p:childTnLst>
                          </p:cTn>
                        </p:par>
                      </p:childTnLst>
                    </p:cTn>
                  </p:par>
                  <p:par>
                    <p:cTn id="186" fill="hold">
                      <p:stCondLst>
                        <p:cond delay="indefinite"/>
                      </p:stCondLst>
                      <p:childTnLst>
                        <p:par>
                          <p:cTn id="187" fill="hold">
                            <p:stCondLst>
                              <p:cond delay="0"/>
                            </p:stCondLst>
                            <p:childTnLst>
                              <p:par>
                                <p:cTn id="188" presetID="16" presetClass="entr" presetSubtype="37" fill="hold" grpId="0" nodeType="clickEffect">
                                  <p:stCondLst>
                                    <p:cond delay="0"/>
                                  </p:stCondLst>
                                  <p:childTnLst>
                                    <p:set>
                                      <p:cBhvr>
                                        <p:cTn id="189" dur="1" fill="hold">
                                          <p:stCondLst>
                                            <p:cond delay="0"/>
                                          </p:stCondLst>
                                        </p:cTn>
                                        <p:tgtEl>
                                          <p:spTgt spid="10"/>
                                        </p:tgtEl>
                                        <p:attrNameLst>
                                          <p:attrName>style.visibility</p:attrName>
                                        </p:attrNameLst>
                                      </p:cBhvr>
                                      <p:to>
                                        <p:strVal val="visible"/>
                                      </p:to>
                                    </p:set>
                                    <p:animEffect transition="in" filter="barn(outVertical)">
                                      <p:cBhvr>
                                        <p:cTn id="190" dur="500"/>
                                        <p:tgtEl>
                                          <p:spTgt spid="10"/>
                                        </p:tgtEl>
                                      </p:cBhvr>
                                    </p:animEffect>
                                  </p:childTnLst>
                                </p:cTn>
                              </p:par>
                            </p:childTnLst>
                          </p:cTn>
                        </p:par>
                      </p:childTnLst>
                    </p:cTn>
                  </p:par>
                  <p:par>
                    <p:cTn id="191" fill="hold">
                      <p:stCondLst>
                        <p:cond delay="indefinite"/>
                      </p:stCondLst>
                      <p:childTnLst>
                        <p:par>
                          <p:cTn id="192" fill="hold">
                            <p:stCondLst>
                              <p:cond delay="0"/>
                            </p:stCondLst>
                            <p:childTnLst>
                              <p:par>
                                <p:cTn id="193" presetID="16" presetClass="entr" presetSubtype="37" fill="hold" grpId="0" nodeType="clickEffect">
                                  <p:stCondLst>
                                    <p:cond delay="0"/>
                                  </p:stCondLst>
                                  <p:childTnLst>
                                    <p:set>
                                      <p:cBhvr>
                                        <p:cTn id="194" dur="1" fill="hold">
                                          <p:stCondLst>
                                            <p:cond delay="0"/>
                                          </p:stCondLst>
                                        </p:cTn>
                                        <p:tgtEl>
                                          <p:spTgt spid="20"/>
                                        </p:tgtEl>
                                        <p:attrNameLst>
                                          <p:attrName>style.visibility</p:attrName>
                                        </p:attrNameLst>
                                      </p:cBhvr>
                                      <p:to>
                                        <p:strVal val="visible"/>
                                      </p:to>
                                    </p:set>
                                    <p:animEffect transition="in" filter="barn(outVertical)">
                                      <p:cBhvr>
                                        <p:cTn id="195" dur="500"/>
                                        <p:tgtEl>
                                          <p:spTgt spid="20"/>
                                        </p:tgtEl>
                                      </p:cBhvr>
                                    </p:animEffect>
                                  </p:childTnLst>
                                </p:cTn>
                              </p:par>
                            </p:childTnLst>
                          </p:cTn>
                        </p:par>
                        <p:par>
                          <p:cTn id="196" fill="hold">
                            <p:stCondLst>
                              <p:cond delay="500"/>
                            </p:stCondLst>
                            <p:childTnLst>
                              <p:par>
                                <p:cTn id="197" presetID="16" presetClass="entr" presetSubtype="37" fill="hold" grpId="0" nodeType="afterEffect">
                                  <p:stCondLst>
                                    <p:cond delay="0"/>
                                  </p:stCondLst>
                                  <p:childTnLst>
                                    <p:set>
                                      <p:cBhvr>
                                        <p:cTn id="198" dur="1" fill="hold">
                                          <p:stCondLst>
                                            <p:cond delay="0"/>
                                          </p:stCondLst>
                                        </p:cTn>
                                        <p:tgtEl>
                                          <p:spTgt spid="21"/>
                                        </p:tgtEl>
                                        <p:attrNameLst>
                                          <p:attrName>style.visibility</p:attrName>
                                        </p:attrNameLst>
                                      </p:cBhvr>
                                      <p:to>
                                        <p:strVal val="visible"/>
                                      </p:to>
                                    </p:set>
                                    <p:animEffect transition="in" filter="barn(outVertical)">
                                      <p:cBhvr>
                                        <p:cTn id="199" dur="500"/>
                                        <p:tgtEl>
                                          <p:spTgt spid="21"/>
                                        </p:tgtEl>
                                      </p:cBhvr>
                                    </p:animEffect>
                                  </p:childTnLst>
                                </p:cTn>
                              </p:par>
                            </p:childTnLst>
                          </p:cTn>
                        </p:par>
                        <p:par>
                          <p:cTn id="200" fill="hold">
                            <p:stCondLst>
                              <p:cond delay="1000"/>
                            </p:stCondLst>
                            <p:childTnLst>
                              <p:par>
                                <p:cTn id="201" presetID="16" presetClass="entr" presetSubtype="37" fill="hold" nodeType="afterEffect">
                                  <p:stCondLst>
                                    <p:cond delay="0"/>
                                  </p:stCondLst>
                                  <p:childTnLst>
                                    <p:set>
                                      <p:cBhvr>
                                        <p:cTn id="202" dur="1" fill="hold">
                                          <p:stCondLst>
                                            <p:cond delay="0"/>
                                          </p:stCondLst>
                                        </p:cTn>
                                        <p:tgtEl>
                                          <p:spTgt spid="23"/>
                                        </p:tgtEl>
                                        <p:attrNameLst>
                                          <p:attrName>style.visibility</p:attrName>
                                        </p:attrNameLst>
                                      </p:cBhvr>
                                      <p:to>
                                        <p:strVal val="visible"/>
                                      </p:to>
                                    </p:set>
                                    <p:animEffect transition="in" filter="barn(outVertical)">
                                      <p:cBhvr>
                                        <p:cTn id="203" dur="500"/>
                                        <p:tgtEl>
                                          <p:spTgt spid="23"/>
                                        </p:tgtEl>
                                      </p:cBhvr>
                                    </p:animEffect>
                                  </p:childTnLst>
                                </p:cTn>
                              </p:par>
                            </p:childTnLst>
                          </p:cTn>
                        </p:par>
                        <p:par>
                          <p:cTn id="204" fill="hold">
                            <p:stCondLst>
                              <p:cond delay="1500"/>
                            </p:stCondLst>
                            <p:childTnLst>
                              <p:par>
                                <p:cTn id="205" presetID="16" presetClass="entr" presetSubtype="37" fill="hold" grpId="0" nodeType="afterEffect">
                                  <p:stCondLst>
                                    <p:cond delay="0"/>
                                  </p:stCondLst>
                                  <p:childTnLst>
                                    <p:set>
                                      <p:cBhvr>
                                        <p:cTn id="206" dur="1" fill="hold">
                                          <p:stCondLst>
                                            <p:cond delay="0"/>
                                          </p:stCondLst>
                                        </p:cTn>
                                        <p:tgtEl>
                                          <p:spTgt spid="22"/>
                                        </p:tgtEl>
                                        <p:attrNameLst>
                                          <p:attrName>style.visibility</p:attrName>
                                        </p:attrNameLst>
                                      </p:cBhvr>
                                      <p:to>
                                        <p:strVal val="visible"/>
                                      </p:to>
                                    </p:set>
                                    <p:animEffect transition="in" filter="barn(outVertical)">
                                      <p:cBhvr>
                                        <p:cTn id="207" dur="500"/>
                                        <p:tgtEl>
                                          <p:spTgt spid="22"/>
                                        </p:tgtEl>
                                      </p:cBhvr>
                                    </p:animEffect>
                                  </p:childTnLst>
                                </p:cTn>
                              </p:par>
                            </p:childTnLst>
                          </p:cTn>
                        </p:par>
                      </p:childTnLst>
                    </p:cTn>
                  </p:par>
                  <p:par>
                    <p:cTn id="208" fill="hold">
                      <p:stCondLst>
                        <p:cond delay="indefinite"/>
                      </p:stCondLst>
                      <p:childTnLst>
                        <p:par>
                          <p:cTn id="209" fill="hold">
                            <p:stCondLst>
                              <p:cond delay="0"/>
                            </p:stCondLst>
                            <p:childTnLst>
                              <p:par>
                                <p:cTn id="210" presetID="16" presetClass="entr" presetSubtype="37" fill="hold" grpId="0" nodeType="clickEffect">
                                  <p:stCondLst>
                                    <p:cond delay="0"/>
                                  </p:stCondLst>
                                  <p:childTnLst>
                                    <p:set>
                                      <p:cBhvr>
                                        <p:cTn id="211" dur="1" fill="hold">
                                          <p:stCondLst>
                                            <p:cond delay="0"/>
                                          </p:stCondLst>
                                        </p:cTn>
                                        <p:tgtEl>
                                          <p:spTgt spid="46"/>
                                        </p:tgtEl>
                                        <p:attrNameLst>
                                          <p:attrName>style.visibility</p:attrName>
                                        </p:attrNameLst>
                                      </p:cBhvr>
                                      <p:to>
                                        <p:strVal val="visible"/>
                                      </p:to>
                                    </p:set>
                                    <p:animEffect transition="in" filter="barn(outVertical)">
                                      <p:cBhvr>
                                        <p:cTn id="212" dur="500"/>
                                        <p:tgtEl>
                                          <p:spTgt spid="46"/>
                                        </p:tgtEl>
                                      </p:cBhvr>
                                    </p:animEffect>
                                  </p:childTnLst>
                                </p:cTn>
                              </p:par>
                            </p:childTnLst>
                          </p:cTn>
                        </p:par>
                      </p:childTnLst>
                    </p:cTn>
                  </p:par>
                  <p:par>
                    <p:cTn id="213" fill="hold">
                      <p:stCondLst>
                        <p:cond delay="indefinite"/>
                      </p:stCondLst>
                      <p:childTnLst>
                        <p:par>
                          <p:cTn id="214" fill="hold">
                            <p:stCondLst>
                              <p:cond delay="0"/>
                            </p:stCondLst>
                            <p:childTnLst>
                              <p:par>
                                <p:cTn id="215" presetID="16" presetClass="entr" presetSubtype="37" fill="hold" grpId="0" nodeType="clickEffect">
                                  <p:stCondLst>
                                    <p:cond delay="0"/>
                                  </p:stCondLst>
                                  <p:childTnLst>
                                    <p:set>
                                      <p:cBhvr>
                                        <p:cTn id="216" dur="1" fill="hold">
                                          <p:stCondLst>
                                            <p:cond delay="0"/>
                                          </p:stCondLst>
                                        </p:cTn>
                                        <p:tgtEl>
                                          <p:spTgt spid="45"/>
                                        </p:tgtEl>
                                        <p:attrNameLst>
                                          <p:attrName>style.visibility</p:attrName>
                                        </p:attrNameLst>
                                      </p:cBhvr>
                                      <p:to>
                                        <p:strVal val="visible"/>
                                      </p:to>
                                    </p:set>
                                    <p:animEffect transition="in" filter="barn(outVertical)">
                                      <p:cBhvr>
                                        <p:cTn id="217" dur="500"/>
                                        <p:tgtEl>
                                          <p:spTgt spid="45"/>
                                        </p:tgtEl>
                                      </p:cBhvr>
                                    </p:animEffect>
                                  </p:childTnLst>
                                </p:cTn>
                              </p:par>
                            </p:childTnLst>
                          </p:cTn>
                        </p:par>
                      </p:childTnLst>
                    </p:cTn>
                  </p:par>
                  <p:par>
                    <p:cTn id="218" fill="hold">
                      <p:stCondLst>
                        <p:cond delay="indefinite"/>
                      </p:stCondLst>
                      <p:childTnLst>
                        <p:par>
                          <p:cTn id="219" fill="hold">
                            <p:stCondLst>
                              <p:cond delay="0"/>
                            </p:stCondLst>
                            <p:childTnLst>
                              <p:par>
                                <p:cTn id="220" presetID="16" presetClass="entr" presetSubtype="37" fill="hold" grpId="0" nodeType="clickEffect">
                                  <p:stCondLst>
                                    <p:cond delay="0"/>
                                  </p:stCondLst>
                                  <p:childTnLst>
                                    <p:set>
                                      <p:cBhvr>
                                        <p:cTn id="221" dur="1" fill="hold">
                                          <p:stCondLst>
                                            <p:cond delay="0"/>
                                          </p:stCondLst>
                                        </p:cTn>
                                        <p:tgtEl>
                                          <p:spTgt spid="39"/>
                                        </p:tgtEl>
                                        <p:attrNameLst>
                                          <p:attrName>style.visibility</p:attrName>
                                        </p:attrNameLst>
                                      </p:cBhvr>
                                      <p:to>
                                        <p:strVal val="visible"/>
                                      </p:to>
                                    </p:set>
                                    <p:animEffect transition="in" filter="barn(outVertical)">
                                      <p:cBhvr>
                                        <p:cTn id="222" dur="500"/>
                                        <p:tgtEl>
                                          <p:spTgt spid="39"/>
                                        </p:tgtEl>
                                      </p:cBhvr>
                                    </p:animEffect>
                                  </p:childTnLst>
                                </p:cTn>
                              </p:par>
                            </p:childTnLst>
                          </p:cTn>
                        </p:par>
                      </p:childTnLst>
                    </p:cTn>
                  </p:par>
                  <p:par>
                    <p:cTn id="223" fill="hold">
                      <p:stCondLst>
                        <p:cond delay="indefinite"/>
                      </p:stCondLst>
                      <p:childTnLst>
                        <p:par>
                          <p:cTn id="224" fill="hold">
                            <p:stCondLst>
                              <p:cond delay="0"/>
                            </p:stCondLst>
                            <p:childTnLst>
                              <p:par>
                                <p:cTn id="225" presetID="16" presetClass="entr" presetSubtype="37" fill="hold" grpId="0" nodeType="clickEffect">
                                  <p:stCondLst>
                                    <p:cond delay="0"/>
                                  </p:stCondLst>
                                  <p:childTnLst>
                                    <p:set>
                                      <p:cBhvr>
                                        <p:cTn id="226" dur="1" fill="hold">
                                          <p:stCondLst>
                                            <p:cond delay="0"/>
                                          </p:stCondLst>
                                        </p:cTn>
                                        <p:tgtEl>
                                          <p:spTgt spid="40"/>
                                        </p:tgtEl>
                                        <p:attrNameLst>
                                          <p:attrName>style.visibility</p:attrName>
                                        </p:attrNameLst>
                                      </p:cBhvr>
                                      <p:to>
                                        <p:strVal val="visible"/>
                                      </p:to>
                                    </p:set>
                                    <p:animEffect transition="in" filter="barn(outVertical)">
                                      <p:cBhvr>
                                        <p:cTn id="227" dur="500"/>
                                        <p:tgtEl>
                                          <p:spTgt spid="40"/>
                                        </p:tgtEl>
                                      </p:cBhvr>
                                    </p:animEffect>
                                  </p:childTnLst>
                                </p:cTn>
                              </p:par>
                            </p:childTnLst>
                          </p:cTn>
                        </p:par>
                      </p:childTnLst>
                    </p:cTn>
                  </p:par>
                  <p:par>
                    <p:cTn id="228" fill="hold">
                      <p:stCondLst>
                        <p:cond delay="indefinite"/>
                      </p:stCondLst>
                      <p:childTnLst>
                        <p:par>
                          <p:cTn id="229" fill="hold">
                            <p:stCondLst>
                              <p:cond delay="0"/>
                            </p:stCondLst>
                            <p:childTnLst>
                              <p:par>
                                <p:cTn id="230" presetID="16" presetClass="entr" presetSubtype="37" fill="hold" grpId="0" nodeType="clickEffect">
                                  <p:stCondLst>
                                    <p:cond delay="0"/>
                                  </p:stCondLst>
                                  <p:childTnLst>
                                    <p:set>
                                      <p:cBhvr>
                                        <p:cTn id="231" dur="1" fill="hold">
                                          <p:stCondLst>
                                            <p:cond delay="0"/>
                                          </p:stCondLst>
                                        </p:cTn>
                                        <p:tgtEl>
                                          <p:spTgt spid="41"/>
                                        </p:tgtEl>
                                        <p:attrNameLst>
                                          <p:attrName>style.visibility</p:attrName>
                                        </p:attrNameLst>
                                      </p:cBhvr>
                                      <p:to>
                                        <p:strVal val="visible"/>
                                      </p:to>
                                    </p:set>
                                    <p:animEffect transition="in" filter="barn(outVertical)">
                                      <p:cBhvr>
                                        <p:cTn id="232" dur="500"/>
                                        <p:tgtEl>
                                          <p:spTgt spid="41"/>
                                        </p:tgtEl>
                                      </p:cBhvr>
                                    </p:animEffect>
                                  </p:childTnLst>
                                </p:cTn>
                              </p:par>
                            </p:childTnLst>
                          </p:cTn>
                        </p:par>
                      </p:childTnLst>
                    </p:cTn>
                  </p:par>
                  <p:par>
                    <p:cTn id="233" fill="hold">
                      <p:stCondLst>
                        <p:cond delay="indefinite"/>
                      </p:stCondLst>
                      <p:childTnLst>
                        <p:par>
                          <p:cTn id="234" fill="hold">
                            <p:stCondLst>
                              <p:cond delay="0"/>
                            </p:stCondLst>
                            <p:childTnLst>
                              <p:par>
                                <p:cTn id="235" presetID="16" presetClass="entr" presetSubtype="37" fill="hold" grpId="0" nodeType="clickEffect">
                                  <p:stCondLst>
                                    <p:cond delay="0"/>
                                  </p:stCondLst>
                                  <p:childTnLst>
                                    <p:set>
                                      <p:cBhvr>
                                        <p:cTn id="236" dur="1" fill="hold">
                                          <p:stCondLst>
                                            <p:cond delay="0"/>
                                          </p:stCondLst>
                                        </p:cTn>
                                        <p:tgtEl>
                                          <p:spTgt spid="42"/>
                                        </p:tgtEl>
                                        <p:attrNameLst>
                                          <p:attrName>style.visibility</p:attrName>
                                        </p:attrNameLst>
                                      </p:cBhvr>
                                      <p:to>
                                        <p:strVal val="visible"/>
                                      </p:to>
                                    </p:set>
                                    <p:animEffect transition="in" filter="barn(outVertical)">
                                      <p:cBhvr>
                                        <p:cTn id="237" dur="500"/>
                                        <p:tgtEl>
                                          <p:spTgt spid="42"/>
                                        </p:tgtEl>
                                      </p:cBhvr>
                                    </p:animEffect>
                                  </p:childTnLst>
                                </p:cTn>
                              </p:par>
                            </p:childTnLst>
                          </p:cTn>
                        </p:par>
                      </p:childTnLst>
                    </p:cTn>
                  </p:par>
                  <p:par>
                    <p:cTn id="238" fill="hold">
                      <p:stCondLst>
                        <p:cond delay="indefinite"/>
                      </p:stCondLst>
                      <p:childTnLst>
                        <p:par>
                          <p:cTn id="239" fill="hold">
                            <p:stCondLst>
                              <p:cond delay="0"/>
                            </p:stCondLst>
                            <p:childTnLst>
                              <p:par>
                                <p:cTn id="240" presetID="16" presetClass="entr" presetSubtype="37" fill="hold" grpId="0" nodeType="clickEffect">
                                  <p:stCondLst>
                                    <p:cond delay="0"/>
                                  </p:stCondLst>
                                  <p:childTnLst>
                                    <p:set>
                                      <p:cBhvr>
                                        <p:cTn id="241" dur="1" fill="hold">
                                          <p:stCondLst>
                                            <p:cond delay="0"/>
                                          </p:stCondLst>
                                        </p:cTn>
                                        <p:tgtEl>
                                          <p:spTgt spid="43"/>
                                        </p:tgtEl>
                                        <p:attrNameLst>
                                          <p:attrName>style.visibility</p:attrName>
                                        </p:attrNameLst>
                                      </p:cBhvr>
                                      <p:to>
                                        <p:strVal val="visible"/>
                                      </p:to>
                                    </p:set>
                                    <p:animEffect transition="in" filter="barn(outVertical)">
                                      <p:cBhvr>
                                        <p:cTn id="242" dur="500"/>
                                        <p:tgtEl>
                                          <p:spTgt spid="43"/>
                                        </p:tgtEl>
                                      </p:cBhvr>
                                    </p:animEffect>
                                  </p:childTnLst>
                                </p:cTn>
                              </p:par>
                            </p:childTnLst>
                          </p:cTn>
                        </p:par>
                      </p:childTnLst>
                    </p:cTn>
                  </p:par>
                  <p:par>
                    <p:cTn id="243" fill="hold">
                      <p:stCondLst>
                        <p:cond delay="indefinite"/>
                      </p:stCondLst>
                      <p:childTnLst>
                        <p:par>
                          <p:cTn id="244" fill="hold">
                            <p:stCondLst>
                              <p:cond delay="0"/>
                            </p:stCondLst>
                            <p:childTnLst>
                              <p:par>
                                <p:cTn id="245" presetID="16" presetClass="entr" presetSubtype="37" fill="hold" grpId="0" nodeType="clickEffect">
                                  <p:stCondLst>
                                    <p:cond delay="0"/>
                                  </p:stCondLst>
                                  <p:childTnLst>
                                    <p:set>
                                      <p:cBhvr>
                                        <p:cTn id="246" dur="1" fill="hold">
                                          <p:stCondLst>
                                            <p:cond delay="0"/>
                                          </p:stCondLst>
                                        </p:cTn>
                                        <p:tgtEl>
                                          <p:spTgt spid="44"/>
                                        </p:tgtEl>
                                        <p:attrNameLst>
                                          <p:attrName>style.visibility</p:attrName>
                                        </p:attrNameLst>
                                      </p:cBhvr>
                                      <p:to>
                                        <p:strVal val="visible"/>
                                      </p:to>
                                    </p:set>
                                    <p:animEffect transition="in" filter="barn(outVertical)">
                                      <p:cBhvr>
                                        <p:cTn id="247" dur="500"/>
                                        <p:tgtEl>
                                          <p:spTgt spid="44"/>
                                        </p:tgtEl>
                                      </p:cBhvr>
                                    </p:animEffect>
                                  </p:childTnLst>
                                </p:cTn>
                              </p:par>
                            </p:childTnLst>
                          </p:cTn>
                        </p:par>
                      </p:childTnLst>
                    </p:cTn>
                  </p:par>
                  <p:par>
                    <p:cTn id="248" fill="hold">
                      <p:stCondLst>
                        <p:cond delay="indefinite"/>
                      </p:stCondLst>
                      <p:childTnLst>
                        <p:par>
                          <p:cTn id="249" fill="hold">
                            <p:stCondLst>
                              <p:cond delay="0"/>
                            </p:stCondLst>
                            <p:childTnLst>
                              <p:par>
                                <p:cTn id="250" presetID="16" presetClass="entr" presetSubtype="37" fill="hold" grpId="0" nodeType="clickEffect">
                                  <p:stCondLst>
                                    <p:cond delay="0"/>
                                  </p:stCondLst>
                                  <p:childTnLst>
                                    <p:set>
                                      <p:cBhvr>
                                        <p:cTn id="251" dur="1" fill="hold">
                                          <p:stCondLst>
                                            <p:cond delay="0"/>
                                          </p:stCondLst>
                                        </p:cTn>
                                        <p:tgtEl>
                                          <p:spTgt spid="48"/>
                                        </p:tgtEl>
                                        <p:attrNameLst>
                                          <p:attrName>style.visibility</p:attrName>
                                        </p:attrNameLst>
                                      </p:cBhvr>
                                      <p:to>
                                        <p:strVal val="visible"/>
                                      </p:to>
                                    </p:set>
                                    <p:animEffect transition="in" filter="barn(outVertical)">
                                      <p:cBhvr>
                                        <p:cTn id="252" dur="500"/>
                                        <p:tgtEl>
                                          <p:spTgt spid="48"/>
                                        </p:tgtEl>
                                      </p:cBhvr>
                                    </p:animEffect>
                                  </p:childTnLst>
                                </p:cTn>
                              </p:par>
                            </p:childTnLst>
                          </p:cTn>
                        </p:par>
                      </p:childTnLst>
                    </p:cTn>
                  </p:par>
                  <p:par>
                    <p:cTn id="253" fill="hold">
                      <p:stCondLst>
                        <p:cond delay="indefinite"/>
                      </p:stCondLst>
                      <p:childTnLst>
                        <p:par>
                          <p:cTn id="254" fill="hold">
                            <p:stCondLst>
                              <p:cond delay="0"/>
                            </p:stCondLst>
                            <p:childTnLst>
                              <p:par>
                                <p:cTn id="255" presetID="12" presetClass="entr" presetSubtype="8" fill="hold" grpId="0" nodeType="clickEffect">
                                  <p:stCondLst>
                                    <p:cond delay="0"/>
                                  </p:stCondLst>
                                  <p:childTnLst>
                                    <p:set>
                                      <p:cBhvr>
                                        <p:cTn id="256" dur="1" fill="hold">
                                          <p:stCondLst>
                                            <p:cond delay="0"/>
                                          </p:stCondLst>
                                        </p:cTn>
                                        <p:tgtEl>
                                          <p:spTgt spid="51"/>
                                        </p:tgtEl>
                                        <p:attrNameLst>
                                          <p:attrName>style.visibility</p:attrName>
                                        </p:attrNameLst>
                                      </p:cBhvr>
                                      <p:to>
                                        <p:strVal val="visible"/>
                                      </p:to>
                                    </p:set>
                                    <p:anim calcmode="lin" valueType="num">
                                      <p:cBhvr additive="base">
                                        <p:cTn id="257" dur="500"/>
                                        <p:tgtEl>
                                          <p:spTgt spid="51"/>
                                        </p:tgtEl>
                                        <p:attrNameLst>
                                          <p:attrName>ppt_x</p:attrName>
                                        </p:attrNameLst>
                                      </p:cBhvr>
                                      <p:tavLst>
                                        <p:tav tm="0">
                                          <p:val>
                                            <p:strVal val="#ppt_x-#ppt_w*1.125000"/>
                                          </p:val>
                                        </p:tav>
                                        <p:tav tm="100000">
                                          <p:val>
                                            <p:strVal val="#ppt_x"/>
                                          </p:val>
                                        </p:tav>
                                      </p:tavLst>
                                    </p:anim>
                                    <p:animEffect transition="in" filter="wipe(right)">
                                      <p:cBhvr>
                                        <p:cTn id="258" dur="500"/>
                                        <p:tgtEl>
                                          <p:spTgt spid="51"/>
                                        </p:tgtEl>
                                      </p:cBhvr>
                                    </p:animEffect>
                                  </p:childTnLst>
                                </p:cTn>
                              </p:par>
                            </p:childTnLst>
                          </p:cTn>
                        </p:par>
                      </p:childTnLst>
                    </p:cTn>
                  </p:par>
                  <p:par>
                    <p:cTn id="259" fill="hold">
                      <p:stCondLst>
                        <p:cond delay="indefinite"/>
                      </p:stCondLst>
                      <p:childTnLst>
                        <p:par>
                          <p:cTn id="260" fill="hold">
                            <p:stCondLst>
                              <p:cond delay="0"/>
                            </p:stCondLst>
                            <p:childTnLst>
                              <p:par>
                                <p:cTn id="261" presetID="16" presetClass="entr" presetSubtype="37" fill="hold" grpId="0" nodeType="clickEffect">
                                  <p:stCondLst>
                                    <p:cond delay="0"/>
                                  </p:stCondLst>
                                  <p:childTnLst>
                                    <p:set>
                                      <p:cBhvr>
                                        <p:cTn id="262" dur="1" fill="hold">
                                          <p:stCondLst>
                                            <p:cond delay="0"/>
                                          </p:stCondLst>
                                        </p:cTn>
                                        <p:tgtEl>
                                          <p:spTgt spid="54"/>
                                        </p:tgtEl>
                                        <p:attrNameLst>
                                          <p:attrName>style.visibility</p:attrName>
                                        </p:attrNameLst>
                                      </p:cBhvr>
                                      <p:to>
                                        <p:strVal val="visible"/>
                                      </p:to>
                                    </p:set>
                                    <p:animEffect transition="in" filter="barn(outVertical)">
                                      <p:cBhvr>
                                        <p:cTn id="263" dur="500"/>
                                        <p:tgtEl>
                                          <p:spTgt spid="54"/>
                                        </p:tgtEl>
                                      </p:cBhvr>
                                    </p:animEffect>
                                  </p:childTnLst>
                                </p:cTn>
                              </p:par>
                            </p:childTnLst>
                          </p:cTn>
                        </p:par>
                        <p:par>
                          <p:cTn id="264" fill="hold">
                            <p:stCondLst>
                              <p:cond delay="500"/>
                            </p:stCondLst>
                            <p:childTnLst>
                              <p:par>
                                <p:cTn id="265" presetID="12" presetClass="entr" presetSubtype="8" fill="hold" grpId="0" nodeType="afterEffect">
                                  <p:stCondLst>
                                    <p:cond delay="0"/>
                                  </p:stCondLst>
                                  <p:childTnLst>
                                    <p:set>
                                      <p:cBhvr>
                                        <p:cTn id="266" dur="1" fill="hold">
                                          <p:stCondLst>
                                            <p:cond delay="0"/>
                                          </p:stCondLst>
                                        </p:cTn>
                                        <p:tgtEl>
                                          <p:spTgt spid="57"/>
                                        </p:tgtEl>
                                        <p:attrNameLst>
                                          <p:attrName>style.visibility</p:attrName>
                                        </p:attrNameLst>
                                      </p:cBhvr>
                                      <p:to>
                                        <p:strVal val="visible"/>
                                      </p:to>
                                    </p:set>
                                    <p:anim calcmode="lin" valueType="num">
                                      <p:cBhvr additive="base">
                                        <p:cTn id="267" dur="500"/>
                                        <p:tgtEl>
                                          <p:spTgt spid="57"/>
                                        </p:tgtEl>
                                        <p:attrNameLst>
                                          <p:attrName>ppt_x</p:attrName>
                                        </p:attrNameLst>
                                      </p:cBhvr>
                                      <p:tavLst>
                                        <p:tav tm="0">
                                          <p:val>
                                            <p:strVal val="#ppt_x-#ppt_w*1.125000"/>
                                          </p:val>
                                        </p:tav>
                                        <p:tav tm="100000">
                                          <p:val>
                                            <p:strVal val="#ppt_x"/>
                                          </p:val>
                                        </p:tav>
                                      </p:tavLst>
                                    </p:anim>
                                    <p:animEffect transition="in" filter="wipe(right)">
                                      <p:cBhvr>
                                        <p:cTn id="268" dur="500"/>
                                        <p:tgtEl>
                                          <p:spTgt spid="57"/>
                                        </p:tgtEl>
                                      </p:cBhvr>
                                    </p:animEffect>
                                  </p:childTnLst>
                                </p:cTn>
                              </p:par>
                            </p:childTnLst>
                          </p:cTn>
                        </p:par>
                      </p:childTnLst>
                    </p:cTn>
                  </p:par>
                  <p:par>
                    <p:cTn id="269" fill="hold">
                      <p:stCondLst>
                        <p:cond delay="indefinite"/>
                      </p:stCondLst>
                      <p:childTnLst>
                        <p:par>
                          <p:cTn id="270" fill="hold">
                            <p:stCondLst>
                              <p:cond delay="0"/>
                            </p:stCondLst>
                            <p:childTnLst>
                              <p:par>
                                <p:cTn id="271" presetID="12" presetClass="entr" presetSubtype="8" fill="hold" grpId="0" nodeType="clickEffect">
                                  <p:stCondLst>
                                    <p:cond delay="0"/>
                                  </p:stCondLst>
                                  <p:childTnLst>
                                    <p:set>
                                      <p:cBhvr>
                                        <p:cTn id="272" dur="1" fill="hold">
                                          <p:stCondLst>
                                            <p:cond delay="0"/>
                                          </p:stCondLst>
                                        </p:cTn>
                                        <p:tgtEl>
                                          <p:spTgt spid="52"/>
                                        </p:tgtEl>
                                        <p:attrNameLst>
                                          <p:attrName>style.visibility</p:attrName>
                                        </p:attrNameLst>
                                      </p:cBhvr>
                                      <p:to>
                                        <p:strVal val="visible"/>
                                      </p:to>
                                    </p:set>
                                    <p:anim calcmode="lin" valueType="num">
                                      <p:cBhvr additive="base">
                                        <p:cTn id="273" dur="500"/>
                                        <p:tgtEl>
                                          <p:spTgt spid="52"/>
                                        </p:tgtEl>
                                        <p:attrNameLst>
                                          <p:attrName>ppt_x</p:attrName>
                                        </p:attrNameLst>
                                      </p:cBhvr>
                                      <p:tavLst>
                                        <p:tav tm="0">
                                          <p:val>
                                            <p:strVal val="#ppt_x-#ppt_w*1.125000"/>
                                          </p:val>
                                        </p:tav>
                                        <p:tav tm="100000">
                                          <p:val>
                                            <p:strVal val="#ppt_x"/>
                                          </p:val>
                                        </p:tav>
                                      </p:tavLst>
                                    </p:anim>
                                    <p:animEffect transition="in" filter="wipe(right)">
                                      <p:cBhvr>
                                        <p:cTn id="274" dur="500"/>
                                        <p:tgtEl>
                                          <p:spTgt spid="52"/>
                                        </p:tgtEl>
                                      </p:cBhvr>
                                    </p:animEffect>
                                  </p:childTnLst>
                                </p:cTn>
                              </p:par>
                            </p:childTnLst>
                          </p:cTn>
                        </p:par>
                      </p:childTnLst>
                    </p:cTn>
                  </p:par>
                  <p:par>
                    <p:cTn id="275" fill="hold">
                      <p:stCondLst>
                        <p:cond delay="indefinite"/>
                      </p:stCondLst>
                      <p:childTnLst>
                        <p:par>
                          <p:cTn id="276" fill="hold">
                            <p:stCondLst>
                              <p:cond delay="0"/>
                            </p:stCondLst>
                            <p:childTnLst>
                              <p:par>
                                <p:cTn id="277" presetID="16" presetClass="entr" presetSubtype="37" fill="hold" grpId="0" nodeType="clickEffect">
                                  <p:stCondLst>
                                    <p:cond delay="0"/>
                                  </p:stCondLst>
                                  <p:childTnLst>
                                    <p:set>
                                      <p:cBhvr>
                                        <p:cTn id="278" dur="1" fill="hold">
                                          <p:stCondLst>
                                            <p:cond delay="0"/>
                                          </p:stCondLst>
                                        </p:cTn>
                                        <p:tgtEl>
                                          <p:spTgt spid="55"/>
                                        </p:tgtEl>
                                        <p:attrNameLst>
                                          <p:attrName>style.visibility</p:attrName>
                                        </p:attrNameLst>
                                      </p:cBhvr>
                                      <p:to>
                                        <p:strVal val="visible"/>
                                      </p:to>
                                    </p:set>
                                    <p:animEffect transition="in" filter="barn(outVertical)">
                                      <p:cBhvr>
                                        <p:cTn id="279" dur="500"/>
                                        <p:tgtEl>
                                          <p:spTgt spid="55"/>
                                        </p:tgtEl>
                                      </p:cBhvr>
                                    </p:animEffect>
                                  </p:childTnLst>
                                </p:cTn>
                              </p:par>
                            </p:childTnLst>
                          </p:cTn>
                        </p:par>
                        <p:par>
                          <p:cTn id="280" fill="hold">
                            <p:stCondLst>
                              <p:cond delay="500"/>
                            </p:stCondLst>
                            <p:childTnLst>
                              <p:par>
                                <p:cTn id="281" presetID="12" presetClass="entr" presetSubtype="8" fill="hold" grpId="0" nodeType="afterEffect">
                                  <p:stCondLst>
                                    <p:cond delay="0"/>
                                  </p:stCondLst>
                                  <p:childTnLst>
                                    <p:set>
                                      <p:cBhvr>
                                        <p:cTn id="282" dur="1" fill="hold">
                                          <p:stCondLst>
                                            <p:cond delay="0"/>
                                          </p:stCondLst>
                                        </p:cTn>
                                        <p:tgtEl>
                                          <p:spTgt spid="58"/>
                                        </p:tgtEl>
                                        <p:attrNameLst>
                                          <p:attrName>style.visibility</p:attrName>
                                        </p:attrNameLst>
                                      </p:cBhvr>
                                      <p:to>
                                        <p:strVal val="visible"/>
                                      </p:to>
                                    </p:set>
                                    <p:anim calcmode="lin" valueType="num">
                                      <p:cBhvr additive="base">
                                        <p:cTn id="283" dur="500"/>
                                        <p:tgtEl>
                                          <p:spTgt spid="58"/>
                                        </p:tgtEl>
                                        <p:attrNameLst>
                                          <p:attrName>ppt_x</p:attrName>
                                        </p:attrNameLst>
                                      </p:cBhvr>
                                      <p:tavLst>
                                        <p:tav tm="0">
                                          <p:val>
                                            <p:strVal val="#ppt_x-#ppt_w*1.125000"/>
                                          </p:val>
                                        </p:tav>
                                        <p:tav tm="100000">
                                          <p:val>
                                            <p:strVal val="#ppt_x"/>
                                          </p:val>
                                        </p:tav>
                                      </p:tavLst>
                                    </p:anim>
                                    <p:animEffect transition="in" filter="wipe(right)">
                                      <p:cBhvr>
                                        <p:cTn id="284" dur="500"/>
                                        <p:tgtEl>
                                          <p:spTgt spid="58"/>
                                        </p:tgtEl>
                                      </p:cBhvr>
                                    </p:animEffect>
                                  </p:childTnLst>
                                </p:cTn>
                              </p:par>
                            </p:childTnLst>
                          </p:cTn>
                        </p:par>
                      </p:childTnLst>
                    </p:cTn>
                  </p:par>
                  <p:par>
                    <p:cTn id="285" fill="hold">
                      <p:stCondLst>
                        <p:cond delay="indefinite"/>
                      </p:stCondLst>
                      <p:childTnLst>
                        <p:par>
                          <p:cTn id="286" fill="hold">
                            <p:stCondLst>
                              <p:cond delay="0"/>
                            </p:stCondLst>
                            <p:childTnLst>
                              <p:par>
                                <p:cTn id="287" presetID="12" presetClass="entr" presetSubtype="8" fill="hold" grpId="0" nodeType="clickEffect">
                                  <p:stCondLst>
                                    <p:cond delay="0"/>
                                  </p:stCondLst>
                                  <p:childTnLst>
                                    <p:set>
                                      <p:cBhvr>
                                        <p:cTn id="288" dur="1" fill="hold">
                                          <p:stCondLst>
                                            <p:cond delay="0"/>
                                          </p:stCondLst>
                                        </p:cTn>
                                        <p:tgtEl>
                                          <p:spTgt spid="53"/>
                                        </p:tgtEl>
                                        <p:attrNameLst>
                                          <p:attrName>style.visibility</p:attrName>
                                        </p:attrNameLst>
                                      </p:cBhvr>
                                      <p:to>
                                        <p:strVal val="visible"/>
                                      </p:to>
                                    </p:set>
                                    <p:anim calcmode="lin" valueType="num">
                                      <p:cBhvr additive="base">
                                        <p:cTn id="289" dur="500"/>
                                        <p:tgtEl>
                                          <p:spTgt spid="53"/>
                                        </p:tgtEl>
                                        <p:attrNameLst>
                                          <p:attrName>ppt_x</p:attrName>
                                        </p:attrNameLst>
                                      </p:cBhvr>
                                      <p:tavLst>
                                        <p:tav tm="0">
                                          <p:val>
                                            <p:strVal val="#ppt_x-#ppt_w*1.125000"/>
                                          </p:val>
                                        </p:tav>
                                        <p:tav tm="100000">
                                          <p:val>
                                            <p:strVal val="#ppt_x"/>
                                          </p:val>
                                        </p:tav>
                                      </p:tavLst>
                                    </p:anim>
                                    <p:animEffect transition="in" filter="wipe(right)">
                                      <p:cBhvr>
                                        <p:cTn id="290" dur="500"/>
                                        <p:tgtEl>
                                          <p:spTgt spid="53"/>
                                        </p:tgtEl>
                                      </p:cBhvr>
                                    </p:animEffect>
                                  </p:childTnLst>
                                </p:cTn>
                              </p:par>
                            </p:childTnLst>
                          </p:cTn>
                        </p:par>
                      </p:childTnLst>
                    </p:cTn>
                  </p:par>
                  <p:par>
                    <p:cTn id="291" fill="hold">
                      <p:stCondLst>
                        <p:cond delay="indefinite"/>
                      </p:stCondLst>
                      <p:childTnLst>
                        <p:par>
                          <p:cTn id="292" fill="hold">
                            <p:stCondLst>
                              <p:cond delay="0"/>
                            </p:stCondLst>
                            <p:childTnLst>
                              <p:par>
                                <p:cTn id="293" presetID="16" presetClass="entr" presetSubtype="37" fill="hold" grpId="0" nodeType="clickEffect">
                                  <p:stCondLst>
                                    <p:cond delay="0"/>
                                  </p:stCondLst>
                                  <p:childTnLst>
                                    <p:set>
                                      <p:cBhvr>
                                        <p:cTn id="294" dur="1" fill="hold">
                                          <p:stCondLst>
                                            <p:cond delay="0"/>
                                          </p:stCondLst>
                                        </p:cTn>
                                        <p:tgtEl>
                                          <p:spTgt spid="56"/>
                                        </p:tgtEl>
                                        <p:attrNameLst>
                                          <p:attrName>style.visibility</p:attrName>
                                        </p:attrNameLst>
                                      </p:cBhvr>
                                      <p:to>
                                        <p:strVal val="visible"/>
                                      </p:to>
                                    </p:set>
                                    <p:animEffect transition="in" filter="barn(outVertical)">
                                      <p:cBhvr>
                                        <p:cTn id="295" dur="500"/>
                                        <p:tgtEl>
                                          <p:spTgt spid="56"/>
                                        </p:tgtEl>
                                      </p:cBhvr>
                                    </p:animEffect>
                                  </p:childTnLst>
                                </p:cTn>
                              </p:par>
                            </p:childTnLst>
                          </p:cTn>
                        </p:par>
                        <p:par>
                          <p:cTn id="296" fill="hold">
                            <p:stCondLst>
                              <p:cond delay="500"/>
                            </p:stCondLst>
                            <p:childTnLst>
                              <p:par>
                                <p:cTn id="297" presetID="12" presetClass="entr" presetSubtype="8" fill="hold" grpId="0" nodeType="afterEffect">
                                  <p:stCondLst>
                                    <p:cond delay="0"/>
                                  </p:stCondLst>
                                  <p:childTnLst>
                                    <p:set>
                                      <p:cBhvr>
                                        <p:cTn id="298" dur="1" fill="hold">
                                          <p:stCondLst>
                                            <p:cond delay="0"/>
                                          </p:stCondLst>
                                        </p:cTn>
                                        <p:tgtEl>
                                          <p:spTgt spid="59"/>
                                        </p:tgtEl>
                                        <p:attrNameLst>
                                          <p:attrName>style.visibility</p:attrName>
                                        </p:attrNameLst>
                                      </p:cBhvr>
                                      <p:to>
                                        <p:strVal val="visible"/>
                                      </p:to>
                                    </p:set>
                                    <p:anim calcmode="lin" valueType="num">
                                      <p:cBhvr additive="base">
                                        <p:cTn id="299" dur="500"/>
                                        <p:tgtEl>
                                          <p:spTgt spid="59"/>
                                        </p:tgtEl>
                                        <p:attrNameLst>
                                          <p:attrName>ppt_x</p:attrName>
                                        </p:attrNameLst>
                                      </p:cBhvr>
                                      <p:tavLst>
                                        <p:tav tm="0">
                                          <p:val>
                                            <p:strVal val="#ppt_x-#ppt_w*1.125000"/>
                                          </p:val>
                                        </p:tav>
                                        <p:tav tm="100000">
                                          <p:val>
                                            <p:strVal val="#ppt_x"/>
                                          </p:val>
                                        </p:tav>
                                      </p:tavLst>
                                    </p:anim>
                                    <p:animEffect transition="in" filter="wipe(right)">
                                      <p:cBhvr>
                                        <p:cTn id="300" dur="500"/>
                                        <p:tgtEl>
                                          <p:spTgt spid="59"/>
                                        </p:tgtEl>
                                      </p:cBhvr>
                                    </p:animEffect>
                                  </p:childTnLst>
                                </p:cTn>
                              </p:par>
                            </p:childTnLst>
                          </p:cTn>
                        </p:par>
                      </p:childTnLst>
                    </p:cTn>
                  </p:par>
                  <p:par>
                    <p:cTn id="301" fill="hold">
                      <p:stCondLst>
                        <p:cond delay="indefinite"/>
                      </p:stCondLst>
                      <p:childTnLst>
                        <p:par>
                          <p:cTn id="302" fill="hold">
                            <p:stCondLst>
                              <p:cond delay="0"/>
                            </p:stCondLst>
                            <p:childTnLst>
                              <p:par>
                                <p:cTn id="303" presetID="16" presetClass="entr" presetSubtype="37" fill="hold" grpId="0" nodeType="clickEffect">
                                  <p:stCondLst>
                                    <p:cond delay="0"/>
                                  </p:stCondLst>
                                  <p:childTnLst>
                                    <p:set>
                                      <p:cBhvr>
                                        <p:cTn id="304" dur="1" fill="hold">
                                          <p:stCondLst>
                                            <p:cond delay="0"/>
                                          </p:stCondLst>
                                        </p:cTn>
                                        <p:tgtEl>
                                          <p:spTgt spid="60"/>
                                        </p:tgtEl>
                                        <p:attrNameLst>
                                          <p:attrName>style.visibility</p:attrName>
                                        </p:attrNameLst>
                                      </p:cBhvr>
                                      <p:to>
                                        <p:strVal val="visible"/>
                                      </p:to>
                                    </p:set>
                                    <p:animEffect transition="in" filter="barn(outVertical)">
                                      <p:cBhvr>
                                        <p:cTn id="305" dur="500"/>
                                        <p:tgtEl>
                                          <p:spTgt spid="60"/>
                                        </p:tgtEl>
                                      </p:cBhvr>
                                    </p:animEffect>
                                  </p:childTnLst>
                                </p:cTn>
                              </p:par>
                            </p:childTnLst>
                          </p:cTn>
                        </p:par>
                      </p:childTnLst>
                    </p:cTn>
                  </p:par>
                  <p:par>
                    <p:cTn id="306" fill="hold">
                      <p:stCondLst>
                        <p:cond delay="indefinite"/>
                      </p:stCondLst>
                      <p:childTnLst>
                        <p:par>
                          <p:cTn id="307" fill="hold">
                            <p:stCondLst>
                              <p:cond delay="0"/>
                            </p:stCondLst>
                            <p:childTnLst>
                              <p:par>
                                <p:cTn id="308" presetID="16" presetClass="entr" presetSubtype="37" fill="hold" grpId="0" nodeType="clickEffect">
                                  <p:stCondLst>
                                    <p:cond delay="0"/>
                                  </p:stCondLst>
                                  <p:childTnLst>
                                    <p:set>
                                      <p:cBhvr>
                                        <p:cTn id="309" dur="1" fill="hold">
                                          <p:stCondLst>
                                            <p:cond delay="0"/>
                                          </p:stCondLst>
                                        </p:cTn>
                                        <p:tgtEl>
                                          <p:spTgt spid="76"/>
                                        </p:tgtEl>
                                        <p:attrNameLst>
                                          <p:attrName>style.visibility</p:attrName>
                                        </p:attrNameLst>
                                      </p:cBhvr>
                                      <p:to>
                                        <p:strVal val="visible"/>
                                      </p:to>
                                    </p:set>
                                    <p:animEffect transition="in" filter="barn(outVertical)">
                                      <p:cBhvr>
                                        <p:cTn id="310" dur="500"/>
                                        <p:tgtEl>
                                          <p:spTgt spid="76"/>
                                        </p:tgtEl>
                                      </p:cBhvr>
                                    </p:animEffect>
                                  </p:childTnLst>
                                </p:cTn>
                              </p:par>
                              <p:par>
                                <p:cTn id="311" presetID="16" presetClass="entr" presetSubtype="37" fill="hold" grpId="0" nodeType="withEffect">
                                  <p:stCondLst>
                                    <p:cond delay="0"/>
                                  </p:stCondLst>
                                  <p:childTnLst>
                                    <p:set>
                                      <p:cBhvr>
                                        <p:cTn id="312" dur="1" fill="hold">
                                          <p:stCondLst>
                                            <p:cond delay="0"/>
                                          </p:stCondLst>
                                        </p:cTn>
                                        <p:tgtEl>
                                          <p:spTgt spid="77"/>
                                        </p:tgtEl>
                                        <p:attrNameLst>
                                          <p:attrName>style.visibility</p:attrName>
                                        </p:attrNameLst>
                                      </p:cBhvr>
                                      <p:to>
                                        <p:strVal val="visible"/>
                                      </p:to>
                                    </p:set>
                                    <p:animEffect transition="in" filter="barn(outVertical)">
                                      <p:cBhvr>
                                        <p:cTn id="313" dur="500"/>
                                        <p:tgtEl>
                                          <p:spTgt spid="77"/>
                                        </p:tgtEl>
                                      </p:cBhvr>
                                    </p:animEffect>
                                  </p:childTnLst>
                                </p:cTn>
                              </p:par>
                            </p:childTnLst>
                          </p:cTn>
                        </p:par>
                        <p:par>
                          <p:cTn id="314" fill="hold">
                            <p:stCondLst>
                              <p:cond delay="500"/>
                            </p:stCondLst>
                            <p:childTnLst>
                              <p:par>
                                <p:cTn id="315" presetID="12" presetClass="entr" presetSubtype="8" fill="hold" grpId="0" nodeType="afterEffect">
                                  <p:stCondLst>
                                    <p:cond delay="0"/>
                                  </p:stCondLst>
                                  <p:childTnLst>
                                    <p:set>
                                      <p:cBhvr>
                                        <p:cTn id="316" dur="1" fill="hold">
                                          <p:stCondLst>
                                            <p:cond delay="0"/>
                                          </p:stCondLst>
                                        </p:cTn>
                                        <p:tgtEl>
                                          <p:spTgt spid="78"/>
                                        </p:tgtEl>
                                        <p:attrNameLst>
                                          <p:attrName>style.visibility</p:attrName>
                                        </p:attrNameLst>
                                      </p:cBhvr>
                                      <p:to>
                                        <p:strVal val="visible"/>
                                      </p:to>
                                    </p:set>
                                    <p:anim calcmode="lin" valueType="num">
                                      <p:cBhvr additive="base">
                                        <p:cTn id="317" dur="500"/>
                                        <p:tgtEl>
                                          <p:spTgt spid="78"/>
                                        </p:tgtEl>
                                        <p:attrNameLst>
                                          <p:attrName>ppt_x</p:attrName>
                                        </p:attrNameLst>
                                      </p:cBhvr>
                                      <p:tavLst>
                                        <p:tav tm="0">
                                          <p:val>
                                            <p:strVal val="#ppt_x-#ppt_w*1.125000"/>
                                          </p:val>
                                        </p:tav>
                                        <p:tav tm="100000">
                                          <p:val>
                                            <p:strVal val="#ppt_x"/>
                                          </p:val>
                                        </p:tav>
                                      </p:tavLst>
                                    </p:anim>
                                    <p:animEffect transition="in" filter="wipe(right)">
                                      <p:cBhvr>
                                        <p:cTn id="318" dur="500"/>
                                        <p:tgtEl>
                                          <p:spTgt spid="78"/>
                                        </p:tgtEl>
                                      </p:cBhvr>
                                    </p:animEffect>
                                  </p:childTnLst>
                                </p:cTn>
                              </p:par>
                            </p:childTnLst>
                          </p:cTn>
                        </p:par>
                        <p:par>
                          <p:cTn id="319" fill="hold">
                            <p:stCondLst>
                              <p:cond delay="1000"/>
                            </p:stCondLst>
                            <p:childTnLst>
                              <p:par>
                                <p:cTn id="320" presetID="16" presetClass="entr" presetSubtype="37" fill="hold" grpId="0" nodeType="afterEffect">
                                  <p:stCondLst>
                                    <p:cond delay="0"/>
                                  </p:stCondLst>
                                  <p:childTnLst>
                                    <p:set>
                                      <p:cBhvr>
                                        <p:cTn id="321" dur="1" fill="hold">
                                          <p:stCondLst>
                                            <p:cond delay="0"/>
                                          </p:stCondLst>
                                        </p:cTn>
                                        <p:tgtEl>
                                          <p:spTgt spid="79"/>
                                        </p:tgtEl>
                                        <p:attrNameLst>
                                          <p:attrName>style.visibility</p:attrName>
                                        </p:attrNameLst>
                                      </p:cBhvr>
                                      <p:to>
                                        <p:strVal val="visible"/>
                                      </p:to>
                                    </p:set>
                                    <p:animEffect transition="in" filter="barn(outVertical)">
                                      <p:cBhvr>
                                        <p:cTn id="322" dur="500"/>
                                        <p:tgtEl>
                                          <p:spTgt spid="79"/>
                                        </p:tgtEl>
                                      </p:cBhvr>
                                    </p:animEffect>
                                  </p:childTnLst>
                                </p:cTn>
                              </p:par>
                            </p:childTnLst>
                          </p:cTn>
                        </p:par>
                      </p:childTnLst>
                    </p:cTn>
                  </p:par>
                  <p:par>
                    <p:cTn id="323" fill="hold">
                      <p:stCondLst>
                        <p:cond delay="indefinite"/>
                      </p:stCondLst>
                      <p:childTnLst>
                        <p:par>
                          <p:cTn id="324" fill="hold">
                            <p:stCondLst>
                              <p:cond delay="0"/>
                            </p:stCondLst>
                            <p:childTnLst>
                              <p:par>
                                <p:cTn id="325" presetID="14" presetClass="exit" presetSubtype="10" fill="hold" grpId="1" nodeType="clickEffect">
                                  <p:stCondLst>
                                    <p:cond delay="0"/>
                                  </p:stCondLst>
                                  <p:childTnLst>
                                    <p:animEffect transition="out" filter="randombar(horizontal)">
                                      <p:cBhvr>
                                        <p:cTn id="326" dur="400"/>
                                        <p:tgtEl>
                                          <p:spTgt spid="76"/>
                                        </p:tgtEl>
                                      </p:cBhvr>
                                    </p:animEffect>
                                    <p:set>
                                      <p:cBhvr>
                                        <p:cTn id="327" dur="1" fill="hold">
                                          <p:stCondLst>
                                            <p:cond delay="399"/>
                                          </p:stCondLst>
                                        </p:cTn>
                                        <p:tgtEl>
                                          <p:spTgt spid="76"/>
                                        </p:tgtEl>
                                        <p:attrNameLst>
                                          <p:attrName>style.visibility</p:attrName>
                                        </p:attrNameLst>
                                      </p:cBhvr>
                                      <p:to>
                                        <p:strVal val="hidden"/>
                                      </p:to>
                                    </p:set>
                                  </p:childTnLst>
                                </p:cTn>
                              </p:par>
                              <p:par>
                                <p:cTn id="328" presetID="14" presetClass="exit" presetSubtype="10" fill="hold" grpId="1" nodeType="withEffect">
                                  <p:stCondLst>
                                    <p:cond delay="0"/>
                                  </p:stCondLst>
                                  <p:childTnLst>
                                    <p:animEffect transition="out" filter="randombar(horizontal)">
                                      <p:cBhvr>
                                        <p:cTn id="329" dur="400"/>
                                        <p:tgtEl>
                                          <p:spTgt spid="77"/>
                                        </p:tgtEl>
                                      </p:cBhvr>
                                    </p:animEffect>
                                    <p:set>
                                      <p:cBhvr>
                                        <p:cTn id="330" dur="1" fill="hold">
                                          <p:stCondLst>
                                            <p:cond delay="399"/>
                                          </p:stCondLst>
                                        </p:cTn>
                                        <p:tgtEl>
                                          <p:spTgt spid="77"/>
                                        </p:tgtEl>
                                        <p:attrNameLst>
                                          <p:attrName>style.visibility</p:attrName>
                                        </p:attrNameLst>
                                      </p:cBhvr>
                                      <p:to>
                                        <p:strVal val="hidden"/>
                                      </p:to>
                                    </p:set>
                                  </p:childTnLst>
                                </p:cTn>
                              </p:par>
                              <p:par>
                                <p:cTn id="331" presetID="14" presetClass="exit" presetSubtype="10" fill="hold" grpId="1" nodeType="withEffect">
                                  <p:stCondLst>
                                    <p:cond delay="0"/>
                                  </p:stCondLst>
                                  <p:childTnLst>
                                    <p:animEffect transition="out" filter="randombar(horizontal)">
                                      <p:cBhvr>
                                        <p:cTn id="332" dur="400"/>
                                        <p:tgtEl>
                                          <p:spTgt spid="78"/>
                                        </p:tgtEl>
                                      </p:cBhvr>
                                    </p:animEffect>
                                    <p:set>
                                      <p:cBhvr>
                                        <p:cTn id="333" dur="1" fill="hold">
                                          <p:stCondLst>
                                            <p:cond delay="399"/>
                                          </p:stCondLst>
                                        </p:cTn>
                                        <p:tgtEl>
                                          <p:spTgt spid="78"/>
                                        </p:tgtEl>
                                        <p:attrNameLst>
                                          <p:attrName>style.visibility</p:attrName>
                                        </p:attrNameLst>
                                      </p:cBhvr>
                                      <p:to>
                                        <p:strVal val="hidden"/>
                                      </p:to>
                                    </p:set>
                                  </p:childTnLst>
                                </p:cTn>
                              </p:par>
                              <p:par>
                                <p:cTn id="334" presetID="14" presetClass="exit" presetSubtype="10" fill="hold" grpId="1" nodeType="withEffect">
                                  <p:stCondLst>
                                    <p:cond delay="0"/>
                                  </p:stCondLst>
                                  <p:childTnLst>
                                    <p:animEffect transition="out" filter="randombar(horizontal)">
                                      <p:cBhvr>
                                        <p:cTn id="335" dur="400"/>
                                        <p:tgtEl>
                                          <p:spTgt spid="79"/>
                                        </p:tgtEl>
                                      </p:cBhvr>
                                    </p:animEffect>
                                    <p:set>
                                      <p:cBhvr>
                                        <p:cTn id="336" dur="1" fill="hold">
                                          <p:stCondLst>
                                            <p:cond delay="399"/>
                                          </p:stCondLst>
                                        </p:cTn>
                                        <p:tgtEl>
                                          <p:spTgt spid="79"/>
                                        </p:tgtEl>
                                        <p:attrNameLst>
                                          <p:attrName>style.visibility</p:attrName>
                                        </p:attrNameLst>
                                      </p:cBhvr>
                                      <p:to>
                                        <p:strVal val="hidden"/>
                                      </p:to>
                                    </p:set>
                                  </p:childTnLst>
                                </p:cTn>
                              </p:par>
                            </p:childTnLst>
                          </p:cTn>
                        </p:par>
                      </p:childTnLst>
                    </p:cTn>
                  </p:par>
                  <p:par>
                    <p:cTn id="337" fill="hold">
                      <p:stCondLst>
                        <p:cond delay="indefinite"/>
                      </p:stCondLst>
                      <p:childTnLst>
                        <p:par>
                          <p:cTn id="338" fill="hold">
                            <p:stCondLst>
                              <p:cond delay="0"/>
                            </p:stCondLst>
                            <p:childTnLst>
                              <p:par>
                                <p:cTn id="339" presetID="16" presetClass="entr" presetSubtype="37" fill="hold" grpId="0" nodeType="clickEffect">
                                  <p:stCondLst>
                                    <p:cond delay="0"/>
                                  </p:stCondLst>
                                  <p:childTnLst>
                                    <p:set>
                                      <p:cBhvr>
                                        <p:cTn id="340" dur="1" fill="hold">
                                          <p:stCondLst>
                                            <p:cond delay="0"/>
                                          </p:stCondLst>
                                        </p:cTn>
                                        <p:tgtEl>
                                          <p:spTgt spid="80"/>
                                        </p:tgtEl>
                                        <p:attrNameLst>
                                          <p:attrName>style.visibility</p:attrName>
                                        </p:attrNameLst>
                                      </p:cBhvr>
                                      <p:to>
                                        <p:strVal val="visible"/>
                                      </p:to>
                                    </p:set>
                                    <p:animEffect transition="in" filter="barn(outVertical)">
                                      <p:cBhvr>
                                        <p:cTn id="341" dur="500"/>
                                        <p:tgtEl>
                                          <p:spTgt spid="80"/>
                                        </p:tgtEl>
                                      </p:cBhvr>
                                    </p:animEffect>
                                  </p:childTnLst>
                                </p:cTn>
                              </p:par>
                              <p:par>
                                <p:cTn id="342" presetID="16" presetClass="entr" presetSubtype="37" fill="hold" grpId="0" nodeType="withEffect">
                                  <p:stCondLst>
                                    <p:cond delay="0"/>
                                  </p:stCondLst>
                                  <p:childTnLst>
                                    <p:set>
                                      <p:cBhvr>
                                        <p:cTn id="343" dur="1" fill="hold">
                                          <p:stCondLst>
                                            <p:cond delay="0"/>
                                          </p:stCondLst>
                                        </p:cTn>
                                        <p:tgtEl>
                                          <p:spTgt spid="81"/>
                                        </p:tgtEl>
                                        <p:attrNameLst>
                                          <p:attrName>style.visibility</p:attrName>
                                        </p:attrNameLst>
                                      </p:cBhvr>
                                      <p:to>
                                        <p:strVal val="visible"/>
                                      </p:to>
                                    </p:set>
                                    <p:animEffect transition="in" filter="barn(outVertical)">
                                      <p:cBhvr>
                                        <p:cTn id="344" dur="500"/>
                                        <p:tgtEl>
                                          <p:spTgt spid="81"/>
                                        </p:tgtEl>
                                      </p:cBhvr>
                                    </p:animEffect>
                                  </p:childTnLst>
                                </p:cTn>
                              </p:par>
                              <p:par>
                                <p:cTn id="345" presetID="16" presetClass="entr" presetSubtype="37" fill="hold" grpId="0" nodeType="withEffect">
                                  <p:stCondLst>
                                    <p:cond delay="0"/>
                                  </p:stCondLst>
                                  <p:childTnLst>
                                    <p:set>
                                      <p:cBhvr>
                                        <p:cTn id="346" dur="1" fill="hold">
                                          <p:stCondLst>
                                            <p:cond delay="0"/>
                                          </p:stCondLst>
                                        </p:cTn>
                                        <p:tgtEl>
                                          <p:spTgt spid="83"/>
                                        </p:tgtEl>
                                        <p:attrNameLst>
                                          <p:attrName>style.visibility</p:attrName>
                                        </p:attrNameLst>
                                      </p:cBhvr>
                                      <p:to>
                                        <p:strVal val="visible"/>
                                      </p:to>
                                    </p:set>
                                    <p:animEffect transition="in" filter="barn(outVertical)">
                                      <p:cBhvr>
                                        <p:cTn id="347" dur="500"/>
                                        <p:tgtEl>
                                          <p:spTgt spid="83"/>
                                        </p:tgtEl>
                                      </p:cBhvr>
                                    </p:animEffect>
                                  </p:childTnLst>
                                </p:cTn>
                              </p:par>
                            </p:childTnLst>
                          </p:cTn>
                        </p:par>
                        <p:par>
                          <p:cTn id="348" fill="hold">
                            <p:stCondLst>
                              <p:cond delay="500"/>
                            </p:stCondLst>
                            <p:childTnLst>
                              <p:par>
                                <p:cTn id="349" presetID="12" presetClass="entr" presetSubtype="8" fill="hold" grpId="0" nodeType="afterEffect">
                                  <p:stCondLst>
                                    <p:cond delay="0"/>
                                  </p:stCondLst>
                                  <p:childTnLst>
                                    <p:set>
                                      <p:cBhvr>
                                        <p:cTn id="350" dur="1" fill="hold">
                                          <p:stCondLst>
                                            <p:cond delay="0"/>
                                          </p:stCondLst>
                                        </p:cTn>
                                        <p:tgtEl>
                                          <p:spTgt spid="82"/>
                                        </p:tgtEl>
                                        <p:attrNameLst>
                                          <p:attrName>style.visibility</p:attrName>
                                        </p:attrNameLst>
                                      </p:cBhvr>
                                      <p:to>
                                        <p:strVal val="visible"/>
                                      </p:to>
                                    </p:set>
                                    <p:anim calcmode="lin" valueType="num">
                                      <p:cBhvr additive="base">
                                        <p:cTn id="351" dur="500"/>
                                        <p:tgtEl>
                                          <p:spTgt spid="82"/>
                                        </p:tgtEl>
                                        <p:attrNameLst>
                                          <p:attrName>ppt_x</p:attrName>
                                        </p:attrNameLst>
                                      </p:cBhvr>
                                      <p:tavLst>
                                        <p:tav tm="0">
                                          <p:val>
                                            <p:strVal val="#ppt_x-#ppt_w*1.125000"/>
                                          </p:val>
                                        </p:tav>
                                        <p:tav tm="100000">
                                          <p:val>
                                            <p:strVal val="#ppt_x"/>
                                          </p:val>
                                        </p:tav>
                                      </p:tavLst>
                                    </p:anim>
                                    <p:animEffect transition="in" filter="wipe(right)">
                                      <p:cBhvr>
                                        <p:cTn id="352" dur="500"/>
                                        <p:tgtEl>
                                          <p:spTgt spid="82"/>
                                        </p:tgtEl>
                                      </p:cBhvr>
                                    </p:animEffect>
                                  </p:childTnLst>
                                </p:cTn>
                              </p:par>
                            </p:childTnLst>
                          </p:cTn>
                        </p:par>
                      </p:childTnLst>
                    </p:cTn>
                  </p:par>
                  <p:par>
                    <p:cTn id="353" fill="hold">
                      <p:stCondLst>
                        <p:cond delay="indefinite"/>
                      </p:stCondLst>
                      <p:childTnLst>
                        <p:par>
                          <p:cTn id="354" fill="hold">
                            <p:stCondLst>
                              <p:cond delay="0"/>
                            </p:stCondLst>
                            <p:childTnLst>
                              <p:par>
                                <p:cTn id="355" presetID="14" presetClass="exit" presetSubtype="10" fill="hold" grpId="1" nodeType="clickEffect">
                                  <p:stCondLst>
                                    <p:cond delay="0"/>
                                  </p:stCondLst>
                                  <p:childTnLst>
                                    <p:animEffect transition="out" filter="randombar(horizontal)">
                                      <p:cBhvr>
                                        <p:cTn id="356" dur="400"/>
                                        <p:tgtEl>
                                          <p:spTgt spid="80"/>
                                        </p:tgtEl>
                                      </p:cBhvr>
                                    </p:animEffect>
                                    <p:set>
                                      <p:cBhvr>
                                        <p:cTn id="357" dur="1" fill="hold">
                                          <p:stCondLst>
                                            <p:cond delay="399"/>
                                          </p:stCondLst>
                                        </p:cTn>
                                        <p:tgtEl>
                                          <p:spTgt spid="80"/>
                                        </p:tgtEl>
                                        <p:attrNameLst>
                                          <p:attrName>style.visibility</p:attrName>
                                        </p:attrNameLst>
                                      </p:cBhvr>
                                      <p:to>
                                        <p:strVal val="hidden"/>
                                      </p:to>
                                    </p:set>
                                  </p:childTnLst>
                                </p:cTn>
                              </p:par>
                              <p:par>
                                <p:cTn id="358" presetID="14" presetClass="exit" presetSubtype="10" fill="hold" grpId="1" nodeType="withEffect">
                                  <p:stCondLst>
                                    <p:cond delay="0"/>
                                  </p:stCondLst>
                                  <p:childTnLst>
                                    <p:animEffect transition="out" filter="randombar(horizontal)">
                                      <p:cBhvr>
                                        <p:cTn id="359" dur="400"/>
                                        <p:tgtEl>
                                          <p:spTgt spid="81"/>
                                        </p:tgtEl>
                                      </p:cBhvr>
                                    </p:animEffect>
                                    <p:set>
                                      <p:cBhvr>
                                        <p:cTn id="360" dur="1" fill="hold">
                                          <p:stCondLst>
                                            <p:cond delay="399"/>
                                          </p:stCondLst>
                                        </p:cTn>
                                        <p:tgtEl>
                                          <p:spTgt spid="81"/>
                                        </p:tgtEl>
                                        <p:attrNameLst>
                                          <p:attrName>style.visibility</p:attrName>
                                        </p:attrNameLst>
                                      </p:cBhvr>
                                      <p:to>
                                        <p:strVal val="hidden"/>
                                      </p:to>
                                    </p:set>
                                  </p:childTnLst>
                                </p:cTn>
                              </p:par>
                              <p:par>
                                <p:cTn id="361" presetID="14" presetClass="exit" presetSubtype="10" fill="hold" grpId="1" nodeType="withEffect">
                                  <p:stCondLst>
                                    <p:cond delay="0"/>
                                  </p:stCondLst>
                                  <p:childTnLst>
                                    <p:animEffect transition="out" filter="randombar(horizontal)">
                                      <p:cBhvr>
                                        <p:cTn id="362" dur="400"/>
                                        <p:tgtEl>
                                          <p:spTgt spid="83"/>
                                        </p:tgtEl>
                                      </p:cBhvr>
                                    </p:animEffect>
                                    <p:set>
                                      <p:cBhvr>
                                        <p:cTn id="363" dur="1" fill="hold">
                                          <p:stCondLst>
                                            <p:cond delay="399"/>
                                          </p:stCondLst>
                                        </p:cTn>
                                        <p:tgtEl>
                                          <p:spTgt spid="83"/>
                                        </p:tgtEl>
                                        <p:attrNameLst>
                                          <p:attrName>style.visibility</p:attrName>
                                        </p:attrNameLst>
                                      </p:cBhvr>
                                      <p:to>
                                        <p:strVal val="hidden"/>
                                      </p:to>
                                    </p:set>
                                  </p:childTnLst>
                                </p:cTn>
                              </p:par>
                              <p:par>
                                <p:cTn id="364" presetID="14" presetClass="exit" presetSubtype="10" fill="hold" grpId="1" nodeType="withEffect">
                                  <p:stCondLst>
                                    <p:cond delay="0"/>
                                  </p:stCondLst>
                                  <p:childTnLst>
                                    <p:animEffect transition="out" filter="randombar(horizontal)">
                                      <p:cBhvr>
                                        <p:cTn id="365" dur="400"/>
                                        <p:tgtEl>
                                          <p:spTgt spid="82"/>
                                        </p:tgtEl>
                                      </p:cBhvr>
                                    </p:animEffect>
                                    <p:set>
                                      <p:cBhvr>
                                        <p:cTn id="366" dur="1" fill="hold">
                                          <p:stCondLst>
                                            <p:cond delay="399"/>
                                          </p:stCondLst>
                                        </p:cTn>
                                        <p:tgtEl>
                                          <p:spTgt spid="82"/>
                                        </p:tgtEl>
                                        <p:attrNameLst>
                                          <p:attrName>style.visibility</p:attrName>
                                        </p:attrNameLst>
                                      </p:cBhvr>
                                      <p:to>
                                        <p:strVal val="hidden"/>
                                      </p:to>
                                    </p:set>
                                  </p:childTnLst>
                                </p:cTn>
                              </p:par>
                            </p:childTnLst>
                          </p:cTn>
                        </p:par>
                      </p:childTnLst>
                    </p:cTn>
                  </p:par>
                  <p:par>
                    <p:cTn id="367" fill="hold">
                      <p:stCondLst>
                        <p:cond delay="indefinite"/>
                      </p:stCondLst>
                      <p:childTnLst>
                        <p:par>
                          <p:cTn id="368" fill="hold">
                            <p:stCondLst>
                              <p:cond delay="0"/>
                            </p:stCondLst>
                            <p:childTnLst>
                              <p:par>
                                <p:cTn id="369" presetID="16" presetClass="entr" presetSubtype="37" fill="hold" grpId="0" nodeType="clickEffect">
                                  <p:stCondLst>
                                    <p:cond delay="0"/>
                                  </p:stCondLst>
                                  <p:childTnLst>
                                    <p:set>
                                      <p:cBhvr>
                                        <p:cTn id="370" dur="1" fill="hold">
                                          <p:stCondLst>
                                            <p:cond delay="0"/>
                                          </p:stCondLst>
                                        </p:cTn>
                                        <p:tgtEl>
                                          <p:spTgt spid="84"/>
                                        </p:tgtEl>
                                        <p:attrNameLst>
                                          <p:attrName>style.visibility</p:attrName>
                                        </p:attrNameLst>
                                      </p:cBhvr>
                                      <p:to>
                                        <p:strVal val="visible"/>
                                      </p:to>
                                    </p:set>
                                    <p:animEffect transition="in" filter="barn(outVertical)">
                                      <p:cBhvr>
                                        <p:cTn id="371" dur="500"/>
                                        <p:tgtEl>
                                          <p:spTgt spid="84"/>
                                        </p:tgtEl>
                                      </p:cBhvr>
                                    </p:animEffect>
                                  </p:childTnLst>
                                </p:cTn>
                              </p:par>
                              <p:par>
                                <p:cTn id="372" presetID="16" presetClass="entr" presetSubtype="37" fill="hold" grpId="0" nodeType="withEffect">
                                  <p:stCondLst>
                                    <p:cond delay="0"/>
                                  </p:stCondLst>
                                  <p:childTnLst>
                                    <p:set>
                                      <p:cBhvr>
                                        <p:cTn id="373" dur="1" fill="hold">
                                          <p:stCondLst>
                                            <p:cond delay="0"/>
                                          </p:stCondLst>
                                        </p:cTn>
                                        <p:tgtEl>
                                          <p:spTgt spid="85"/>
                                        </p:tgtEl>
                                        <p:attrNameLst>
                                          <p:attrName>style.visibility</p:attrName>
                                        </p:attrNameLst>
                                      </p:cBhvr>
                                      <p:to>
                                        <p:strVal val="visible"/>
                                      </p:to>
                                    </p:set>
                                    <p:animEffect transition="in" filter="barn(outVertical)">
                                      <p:cBhvr>
                                        <p:cTn id="374" dur="500"/>
                                        <p:tgtEl>
                                          <p:spTgt spid="85"/>
                                        </p:tgtEl>
                                      </p:cBhvr>
                                    </p:animEffect>
                                  </p:childTnLst>
                                </p:cTn>
                              </p:par>
                              <p:par>
                                <p:cTn id="375" presetID="16" presetClass="entr" presetSubtype="37" fill="hold" grpId="0" nodeType="withEffect">
                                  <p:stCondLst>
                                    <p:cond delay="0"/>
                                  </p:stCondLst>
                                  <p:childTnLst>
                                    <p:set>
                                      <p:cBhvr>
                                        <p:cTn id="376" dur="1" fill="hold">
                                          <p:stCondLst>
                                            <p:cond delay="0"/>
                                          </p:stCondLst>
                                        </p:cTn>
                                        <p:tgtEl>
                                          <p:spTgt spid="87"/>
                                        </p:tgtEl>
                                        <p:attrNameLst>
                                          <p:attrName>style.visibility</p:attrName>
                                        </p:attrNameLst>
                                      </p:cBhvr>
                                      <p:to>
                                        <p:strVal val="visible"/>
                                      </p:to>
                                    </p:set>
                                    <p:animEffect transition="in" filter="barn(outVertical)">
                                      <p:cBhvr>
                                        <p:cTn id="377" dur="500"/>
                                        <p:tgtEl>
                                          <p:spTgt spid="87"/>
                                        </p:tgtEl>
                                      </p:cBhvr>
                                    </p:animEffect>
                                  </p:childTnLst>
                                </p:cTn>
                              </p:par>
                            </p:childTnLst>
                          </p:cTn>
                        </p:par>
                        <p:par>
                          <p:cTn id="378" fill="hold">
                            <p:stCondLst>
                              <p:cond delay="500"/>
                            </p:stCondLst>
                            <p:childTnLst>
                              <p:par>
                                <p:cTn id="379" presetID="12" presetClass="entr" presetSubtype="8" fill="hold" grpId="0" nodeType="afterEffect">
                                  <p:stCondLst>
                                    <p:cond delay="0"/>
                                  </p:stCondLst>
                                  <p:childTnLst>
                                    <p:set>
                                      <p:cBhvr>
                                        <p:cTn id="380" dur="1" fill="hold">
                                          <p:stCondLst>
                                            <p:cond delay="0"/>
                                          </p:stCondLst>
                                        </p:cTn>
                                        <p:tgtEl>
                                          <p:spTgt spid="86"/>
                                        </p:tgtEl>
                                        <p:attrNameLst>
                                          <p:attrName>style.visibility</p:attrName>
                                        </p:attrNameLst>
                                      </p:cBhvr>
                                      <p:to>
                                        <p:strVal val="visible"/>
                                      </p:to>
                                    </p:set>
                                    <p:anim calcmode="lin" valueType="num">
                                      <p:cBhvr additive="base">
                                        <p:cTn id="381" dur="500"/>
                                        <p:tgtEl>
                                          <p:spTgt spid="86"/>
                                        </p:tgtEl>
                                        <p:attrNameLst>
                                          <p:attrName>ppt_x</p:attrName>
                                        </p:attrNameLst>
                                      </p:cBhvr>
                                      <p:tavLst>
                                        <p:tav tm="0">
                                          <p:val>
                                            <p:strVal val="#ppt_x-#ppt_w*1.125000"/>
                                          </p:val>
                                        </p:tav>
                                        <p:tav tm="100000">
                                          <p:val>
                                            <p:strVal val="#ppt_x"/>
                                          </p:val>
                                        </p:tav>
                                      </p:tavLst>
                                    </p:anim>
                                    <p:animEffect transition="in" filter="wipe(right)">
                                      <p:cBhvr>
                                        <p:cTn id="382"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2" grpId="0" animBg="1"/>
      <p:bldP spid="2" grpId="0"/>
      <p:bldP spid="3" grpId="0"/>
      <p:bldP spid="4" grpId="0"/>
      <p:bldP spid="5" grpId="0"/>
      <p:bldP spid="6" grpId="0"/>
      <p:bldP spid="7" grpId="0"/>
      <p:bldP spid="8" grpId="0"/>
      <p:bldP spid="9" grpId="0"/>
      <p:bldP spid="10" grpId="0"/>
      <p:bldP spid="11" grpId="0"/>
      <p:bldP spid="12" grpId="0"/>
      <p:bldP spid="13" grpId="0"/>
      <p:bldP spid="16" grpId="0"/>
      <p:bldP spid="17" grpId="0"/>
      <p:bldP spid="18" grpId="0"/>
      <p:bldP spid="20" grpId="0"/>
      <p:bldP spid="21" grpId="0"/>
      <p:bldP spid="22" grpId="0"/>
      <p:bldP spid="24" grpId="0"/>
      <p:bldP spid="25" grpId="0"/>
      <p:bldP spid="26" grpId="0"/>
      <p:bldP spid="27" grpId="0"/>
      <p:bldP spid="28" grpId="0"/>
      <p:bldP spid="29" grpId="0"/>
      <p:bldP spid="31" grpId="0"/>
      <p:bldP spid="32" grpId="0"/>
      <p:bldP spid="33" grpId="0"/>
      <p:bldP spid="34" grpId="0"/>
      <p:bldP spid="35" grpId="0"/>
      <p:bldP spid="36" grpId="0"/>
      <p:bldP spid="37" grpId="0"/>
      <p:bldP spid="39" grpId="0"/>
      <p:bldP spid="40" grpId="0"/>
      <p:bldP spid="41" grpId="0"/>
      <p:bldP spid="42" grpId="0"/>
      <p:bldP spid="43" grpId="0"/>
      <p:bldP spid="44" grpId="0"/>
      <p:bldP spid="45" grpId="0"/>
      <p:bldP spid="46" grpId="0"/>
      <p:bldP spid="47" grpId="0"/>
      <p:bldP spid="48" grpId="0"/>
      <p:bldP spid="50" grpId="0"/>
      <p:bldP spid="51" grpId="0" animBg="1"/>
      <p:bldP spid="52" grpId="0" animBg="1"/>
      <p:bldP spid="53" grpId="0" animBg="1"/>
      <p:bldP spid="54" grpId="0" animBg="1"/>
      <p:bldP spid="55" grpId="0" animBg="1"/>
      <p:bldP spid="56" grpId="0" animBg="1"/>
      <p:bldP spid="57" grpId="0" animBg="1"/>
      <p:bldP spid="58" grpId="0" animBg="1"/>
      <p:bldP spid="59" grpId="0" animBg="1"/>
      <p:bldP spid="60" grpId="0"/>
      <p:bldP spid="76" grpId="0"/>
      <p:bldP spid="76" grpId="1"/>
      <p:bldP spid="77" grpId="0"/>
      <p:bldP spid="77" grpId="1"/>
      <p:bldP spid="78" grpId="0" animBg="1"/>
      <p:bldP spid="78" grpId="1" animBg="1"/>
      <p:bldP spid="79" grpId="0" animBg="1"/>
      <p:bldP spid="79" grpId="1" animBg="1"/>
      <p:bldP spid="80" grpId="0"/>
      <p:bldP spid="80" grpId="1"/>
      <p:bldP spid="81" grpId="0"/>
      <p:bldP spid="81" grpId="1"/>
      <p:bldP spid="82" grpId="0" animBg="1"/>
      <p:bldP spid="82" grpId="1" animBg="1"/>
      <p:bldP spid="83" grpId="0" animBg="1"/>
      <p:bldP spid="83" grpId="1" animBg="1"/>
      <p:bldP spid="84" grpId="0"/>
      <p:bldP spid="85" grpId="0"/>
      <p:bldP spid="86" grpId="0" animBg="1"/>
      <p:bldP spid="87" grpId="0" animBg="1"/>
      <p:bldP spid="91" grpId="0" animBg="1"/>
      <p:bldP spid="9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Hình chữ nhật 190">
            <a:extLst>
              <a:ext uri="{FF2B5EF4-FFF2-40B4-BE49-F238E27FC236}">
                <a16:creationId xmlns:a16="http://schemas.microsoft.com/office/drawing/2014/main" id="{B325D40F-F23B-48D9-B51E-1E8A781D9CA9}"/>
              </a:ext>
            </a:extLst>
          </p:cNvPr>
          <p:cNvSpPr/>
          <p:nvPr/>
        </p:nvSpPr>
        <p:spPr>
          <a:xfrm>
            <a:off x="0" y="0"/>
            <a:ext cx="12192000" cy="6858000"/>
          </a:xfrm>
          <a:prstGeom prst="rect">
            <a:avLst/>
          </a:prstGeom>
          <a:solidFill>
            <a:srgbClr val="F2D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Hình tự do: Hình 191">
            <a:extLst>
              <a:ext uri="{FF2B5EF4-FFF2-40B4-BE49-F238E27FC236}">
                <a16:creationId xmlns:a16="http://schemas.microsoft.com/office/drawing/2014/main" id="{39BE52FF-1C51-437B-86B7-EC428AE50A21}"/>
              </a:ext>
            </a:extLst>
          </p:cNvPr>
          <p:cNvSpPr/>
          <p:nvPr/>
        </p:nvSpPr>
        <p:spPr>
          <a:xfrm rot="8164546">
            <a:off x="-1030657" y="3554521"/>
            <a:ext cx="2121574" cy="3670541"/>
          </a:xfrm>
          <a:custGeom>
            <a:avLst/>
            <a:gdLst>
              <a:gd name="connsiteX0" fmla="*/ 468714 w 481081"/>
              <a:gd name="connsiteY0" fmla="*/ 88119 h 653891"/>
              <a:gd name="connsiteX1" fmla="*/ 452874 w 481081"/>
              <a:gd name="connsiteY1" fmla="*/ 238759 h 653891"/>
              <a:gd name="connsiteX2" fmla="*/ 414981 w 481081"/>
              <a:gd name="connsiteY2" fmla="*/ 285970 h 653891"/>
              <a:gd name="connsiteX3" fmla="*/ 417776 w 481081"/>
              <a:gd name="connsiteY3" fmla="*/ 348710 h 653891"/>
              <a:gd name="connsiteX4" fmla="*/ 442003 w 481081"/>
              <a:gd name="connsiteY4" fmla="*/ 481646 h 653891"/>
              <a:gd name="connsiteX5" fmla="*/ 159048 w 481081"/>
              <a:gd name="connsiteY5" fmla="*/ 634771 h 653891"/>
              <a:gd name="connsiteX6" fmla="*/ 39157 w 481081"/>
              <a:gd name="connsiteY6" fmla="*/ 522645 h 653891"/>
              <a:gd name="connsiteX7" fmla="*/ 643 w 481081"/>
              <a:gd name="connsiteY7" fmla="*/ 366725 h 653891"/>
              <a:gd name="connsiteX8" fmla="*/ 43506 w 481081"/>
              <a:gd name="connsiteY8" fmla="*/ 267023 h 653891"/>
              <a:gd name="connsiteX9" fmla="*/ 187002 w 481081"/>
              <a:gd name="connsiteY9" fmla="*/ 185647 h 653891"/>
              <a:gd name="connsiteX10" fmla="*/ 223342 w 481081"/>
              <a:gd name="connsiteY10" fmla="*/ 106755 h 653891"/>
              <a:gd name="connsiteX11" fmla="*/ 258750 w 481081"/>
              <a:gd name="connsiteY11" fmla="*/ 27242 h 653891"/>
              <a:gd name="connsiteX12" fmla="*/ 372118 w 481081"/>
              <a:gd name="connsiteY12" fmla="*/ 6742 h 653891"/>
              <a:gd name="connsiteX13" fmla="*/ 468714 w 481081"/>
              <a:gd name="connsiteY13" fmla="*/ 88119 h 65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1081" h="653891">
                <a:moveTo>
                  <a:pt x="468714" y="88119"/>
                </a:moveTo>
                <a:cubicBezTo>
                  <a:pt x="490145" y="136262"/>
                  <a:pt x="483002" y="195275"/>
                  <a:pt x="452874" y="238759"/>
                </a:cubicBezTo>
                <a:cubicBezTo>
                  <a:pt x="442313" y="253668"/>
                  <a:pt x="421503" y="269198"/>
                  <a:pt x="414981" y="285970"/>
                </a:cubicBezTo>
                <a:cubicBezTo>
                  <a:pt x="408148" y="303363"/>
                  <a:pt x="414670" y="331006"/>
                  <a:pt x="417776" y="348710"/>
                </a:cubicBezTo>
                <a:cubicBezTo>
                  <a:pt x="425852" y="393126"/>
                  <a:pt x="442935" y="435989"/>
                  <a:pt x="442003" y="481646"/>
                </a:cubicBezTo>
                <a:cubicBezTo>
                  <a:pt x="439207" y="622347"/>
                  <a:pt x="275212" y="689747"/>
                  <a:pt x="159048" y="634771"/>
                </a:cubicBezTo>
                <a:cubicBezTo>
                  <a:pt x="109042" y="611166"/>
                  <a:pt x="68353" y="569856"/>
                  <a:pt x="39157" y="522645"/>
                </a:cubicBezTo>
                <a:cubicBezTo>
                  <a:pt x="9340" y="474503"/>
                  <a:pt x="-3084" y="423875"/>
                  <a:pt x="643" y="366725"/>
                </a:cubicBezTo>
                <a:cubicBezTo>
                  <a:pt x="3128" y="329764"/>
                  <a:pt x="16173" y="292182"/>
                  <a:pt x="43506" y="267023"/>
                </a:cubicBezTo>
                <a:cubicBezTo>
                  <a:pt x="84505" y="229752"/>
                  <a:pt x="149730" y="226646"/>
                  <a:pt x="187002" y="185647"/>
                </a:cubicBezTo>
                <a:cubicBezTo>
                  <a:pt x="206570" y="163905"/>
                  <a:pt x="215577" y="134709"/>
                  <a:pt x="223342" y="106755"/>
                </a:cubicBezTo>
                <a:cubicBezTo>
                  <a:pt x="231417" y="78490"/>
                  <a:pt x="239493" y="49294"/>
                  <a:pt x="258750" y="27242"/>
                </a:cubicBezTo>
                <a:cubicBezTo>
                  <a:pt x="287325" y="-6303"/>
                  <a:pt x="333294" y="-3197"/>
                  <a:pt x="372118" y="6742"/>
                </a:cubicBezTo>
                <a:cubicBezTo>
                  <a:pt x="414359" y="17303"/>
                  <a:pt x="451010" y="48362"/>
                  <a:pt x="468714" y="88119"/>
                </a:cubicBezTo>
                <a:close/>
              </a:path>
            </a:pathLst>
          </a:custGeom>
          <a:solidFill>
            <a:srgbClr val="FFDEDD"/>
          </a:solidFill>
          <a:ln w="15525" cap="flat">
            <a:solidFill>
              <a:srgbClr val="FFDEDD"/>
            </a:solidFill>
            <a:prstDash val="solid"/>
            <a:miter/>
          </a:ln>
        </p:spPr>
        <p:txBody>
          <a:bodyPr rtlCol="0" anchor="ctr"/>
          <a:lstStyle/>
          <a:p>
            <a:endParaRPr lang="en-US"/>
          </a:p>
        </p:txBody>
      </p:sp>
      <p:sp>
        <p:nvSpPr>
          <p:cNvPr id="193" name="Hình tự do: Hình 192">
            <a:extLst>
              <a:ext uri="{FF2B5EF4-FFF2-40B4-BE49-F238E27FC236}">
                <a16:creationId xmlns:a16="http://schemas.microsoft.com/office/drawing/2014/main" id="{9C912A1C-5D30-47E2-A781-73BB0D5F3081}"/>
              </a:ext>
            </a:extLst>
          </p:cNvPr>
          <p:cNvSpPr/>
          <p:nvPr/>
        </p:nvSpPr>
        <p:spPr>
          <a:xfrm rot="9733026">
            <a:off x="11435507" y="-435919"/>
            <a:ext cx="2121574" cy="3670541"/>
          </a:xfrm>
          <a:custGeom>
            <a:avLst/>
            <a:gdLst>
              <a:gd name="connsiteX0" fmla="*/ 468714 w 481081"/>
              <a:gd name="connsiteY0" fmla="*/ 88119 h 653891"/>
              <a:gd name="connsiteX1" fmla="*/ 452874 w 481081"/>
              <a:gd name="connsiteY1" fmla="*/ 238759 h 653891"/>
              <a:gd name="connsiteX2" fmla="*/ 414981 w 481081"/>
              <a:gd name="connsiteY2" fmla="*/ 285970 h 653891"/>
              <a:gd name="connsiteX3" fmla="*/ 417776 w 481081"/>
              <a:gd name="connsiteY3" fmla="*/ 348710 h 653891"/>
              <a:gd name="connsiteX4" fmla="*/ 442003 w 481081"/>
              <a:gd name="connsiteY4" fmla="*/ 481646 h 653891"/>
              <a:gd name="connsiteX5" fmla="*/ 159048 w 481081"/>
              <a:gd name="connsiteY5" fmla="*/ 634771 h 653891"/>
              <a:gd name="connsiteX6" fmla="*/ 39157 w 481081"/>
              <a:gd name="connsiteY6" fmla="*/ 522645 h 653891"/>
              <a:gd name="connsiteX7" fmla="*/ 643 w 481081"/>
              <a:gd name="connsiteY7" fmla="*/ 366725 h 653891"/>
              <a:gd name="connsiteX8" fmla="*/ 43506 w 481081"/>
              <a:gd name="connsiteY8" fmla="*/ 267023 h 653891"/>
              <a:gd name="connsiteX9" fmla="*/ 187002 w 481081"/>
              <a:gd name="connsiteY9" fmla="*/ 185647 h 653891"/>
              <a:gd name="connsiteX10" fmla="*/ 223342 w 481081"/>
              <a:gd name="connsiteY10" fmla="*/ 106755 h 653891"/>
              <a:gd name="connsiteX11" fmla="*/ 258750 w 481081"/>
              <a:gd name="connsiteY11" fmla="*/ 27242 h 653891"/>
              <a:gd name="connsiteX12" fmla="*/ 372118 w 481081"/>
              <a:gd name="connsiteY12" fmla="*/ 6742 h 653891"/>
              <a:gd name="connsiteX13" fmla="*/ 468714 w 481081"/>
              <a:gd name="connsiteY13" fmla="*/ 88119 h 65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1081" h="653891">
                <a:moveTo>
                  <a:pt x="468714" y="88119"/>
                </a:moveTo>
                <a:cubicBezTo>
                  <a:pt x="490145" y="136262"/>
                  <a:pt x="483002" y="195275"/>
                  <a:pt x="452874" y="238759"/>
                </a:cubicBezTo>
                <a:cubicBezTo>
                  <a:pt x="442313" y="253668"/>
                  <a:pt x="421503" y="269198"/>
                  <a:pt x="414981" y="285970"/>
                </a:cubicBezTo>
                <a:cubicBezTo>
                  <a:pt x="408148" y="303363"/>
                  <a:pt x="414670" y="331006"/>
                  <a:pt x="417776" y="348710"/>
                </a:cubicBezTo>
                <a:cubicBezTo>
                  <a:pt x="425852" y="393126"/>
                  <a:pt x="442935" y="435989"/>
                  <a:pt x="442003" y="481646"/>
                </a:cubicBezTo>
                <a:cubicBezTo>
                  <a:pt x="439207" y="622347"/>
                  <a:pt x="275212" y="689747"/>
                  <a:pt x="159048" y="634771"/>
                </a:cubicBezTo>
                <a:cubicBezTo>
                  <a:pt x="109042" y="611166"/>
                  <a:pt x="68353" y="569856"/>
                  <a:pt x="39157" y="522645"/>
                </a:cubicBezTo>
                <a:cubicBezTo>
                  <a:pt x="9340" y="474503"/>
                  <a:pt x="-3084" y="423875"/>
                  <a:pt x="643" y="366725"/>
                </a:cubicBezTo>
                <a:cubicBezTo>
                  <a:pt x="3128" y="329764"/>
                  <a:pt x="16173" y="292182"/>
                  <a:pt x="43506" y="267023"/>
                </a:cubicBezTo>
                <a:cubicBezTo>
                  <a:pt x="84505" y="229752"/>
                  <a:pt x="149730" y="226646"/>
                  <a:pt x="187002" y="185647"/>
                </a:cubicBezTo>
                <a:cubicBezTo>
                  <a:pt x="206570" y="163905"/>
                  <a:pt x="215577" y="134709"/>
                  <a:pt x="223342" y="106755"/>
                </a:cubicBezTo>
                <a:cubicBezTo>
                  <a:pt x="231417" y="78490"/>
                  <a:pt x="239493" y="49294"/>
                  <a:pt x="258750" y="27242"/>
                </a:cubicBezTo>
                <a:cubicBezTo>
                  <a:pt x="287325" y="-6303"/>
                  <a:pt x="333294" y="-3197"/>
                  <a:pt x="372118" y="6742"/>
                </a:cubicBezTo>
                <a:cubicBezTo>
                  <a:pt x="414359" y="17303"/>
                  <a:pt x="451010" y="48362"/>
                  <a:pt x="468714" y="88119"/>
                </a:cubicBezTo>
                <a:close/>
              </a:path>
            </a:pathLst>
          </a:custGeom>
          <a:solidFill>
            <a:srgbClr val="FFDEDD"/>
          </a:solidFill>
          <a:ln w="15525" cap="flat">
            <a:solidFill>
              <a:srgbClr val="FFDEDD"/>
            </a:solidFill>
            <a:prstDash val="solid"/>
            <a:miter/>
          </a:ln>
        </p:spPr>
        <p:txBody>
          <a:bodyPr rtlCol="0" anchor="ctr"/>
          <a:lstStyle/>
          <a:p>
            <a:endParaRPr lang="en-US"/>
          </a:p>
        </p:txBody>
      </p:sp>
      <p:sp>
        <p:nvSpPr>
          <p:cNvPr id="194" name="Hình tự do: Hình 193">
            <a:extLst>
              <a:ext uri="{FF2B5EF4-FFF2-40B4-BE49-F238E27FC236}">
                <a16:creationId xmlns:a16="http://schemas.microsoft.com/office/drawing/2014/main" id="{DC114E7A-FEB3-4790-AD0F-6F2B01CD8B79}"/>
              </a:ext>
            </a:extLst>
          </p:cNvPr>
          <p:cNvSpPr/>
          <p:nvPr/>
        </p:nvSpPr>
        <p:spPr>
          <a:xfrm rot="12503747">
            <a:off x="10921913" y="4979585"/>
            <a:ext cx="2124098" cy="2887099"/>
          </a:xfrm>
          <a:custGeom>
            <a:avLst/>
            <a:gdLst>
              <a:gd name="connsiteX0" fmla="*/ 468714 w 481081"/>
              <a:gd name="connsiteY0" fmla="*/ 88119 h 653891"/>
              <a:gd name="connsiteX1" fmla="*/ 452874 w 481081"/>
              <a:gd name="connsiteY1" fmla="*/ 238759 h 653891"/>
              <a:gd name="connsiteX2" fmla="*/ 414981 w 481081"/>
              <a:gd name="connsiteY2" fmla="*/ 285970 h 653891"/>
              <a:gd name="connsiteX3" fmla="*/ 417776 w 481081"/>
              <a:gd name="connsiteY3" fmla="*/ 348710 h 653891"/>
              <a:gd name="connsiteX4" fmla="*/ 442003 w 481081"/>
              <a:gd name="connsiteY4" fmla="*/ 481646 h 653891"/>
              <a:gd name="connsiteX5" fmla="*/ 159048 w 481081"/>
              <a:gd name="connsiteY5" fmla="*/ 634771 h 653891"/>
              <a:gd name="connsiteX6" fmla="*/ 39157 w 481081"/>
              <a:gd name="connsiteY6" fmla="*/ 522645 h 653891"/>
              <a:gd name="connsiteX7" fmla="*/ 643 w 481081"/>
              <a:gd name="connsiteY7" fmla="*/ 366725 h 653891"/>
              <a:gd name="connsiteX8" fmla="*/ 43506 w 481081"/>
              <a:gd name="connsiteY8" fmla="*/ 267023 h 653891"/>
              <a:gd name="connsiteX9" fmla="*/ 187002 w 481081"/>
              <a:gd name="connsiteY9" fmla="*/ 185647 h 653891"/>
              <a:gd name="connsiteX10" fmla="*/ 223342 w 481081"/>
              <a:gd name="connsiteY10" fmla="*/ 106755 h 653891"/>
              <a:gd name="connsiteX11" fmla="*/ 258750 w 481081"/>
              <a:gd name="connsiteY11" fmla="*/ 27242 h 653891"/>
              <a:gd name="connsiteX12" fmla="*/ 372118 w 481081"/>
              <a:gd name="connsiteY12" fmla="*/ 6742 h 653891"/>
              <a:gd name="connsiteX13" fmla="*/ 468714 w 481081"/>
              <a:gd name="connsiteY13" fmla="*/ 88119 h 65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1081" h="653891">
                <a:moveTo>
                  <a:pt x="468714" y="88119"/>
                </a:moveTo>
                <a:cubicBezTo>
                  <a:pt x="490145" y="136262"/>
                  <a:pt x="483002" y="195275"/>
                  <a:pt x="452874" y="238759"/>
                </a:cubicBezTo>
                <a:cubicBezTo>
                  <a:pt x="442313" y="253668"/>
                  <a:pt x="421503" y="269198"/>
                  <a:pt x="414981" y="285970"/>
                </a:cubicBezTo>
                <a:cubicBezTo>
                  <a:pt x="408148" y="303363"/>
                  <a:pt x="414670" y="331006"/>
                  <a:pt x="417776" y="348710"/>
                </a:cubicBezTo>
                <a:cubicBezTo>
                  <a:pt x="425852" y="393126"/>
                  <a:pt x="442935" y="435989"/>
                  <a:pt x="442003" y="481646"/>
                </a:cubicBezTo>
                <a:cubicBezTo>
                  <a:pt x="439207" y="622347"/>
                  <a:pt x="275212" y="689747"/>
                  <a:pt x="159048" y="634771"/>
                </a:cubicBezTo>
                <a:cubicBezTo>
                  <a:pt x="109042" y="611166"/>
                  <a:pt x="68353" y="569856"/>
                  <a:pt x="39157" y="522645"/>
                </a:cubicBezTo>
                <a:cubicBezTo>
                  <a:pt x="9340" y="474503"/>
                  <a:pt x="-3084" y="423875"/>
                  <a:pt x="643" y="366725"/>
                </a:cubicBezTo>
                <a:cubicBezTo>
                  <a:pt x="3128" y="329764"/>
                  <a:pt x="16173" y="292182"/>
                  <a:pt x="43506" y="267023"/>
                </a:cubicBezTo>
                <a:cubicBezTo>
                  <a:pt x="84505" y="229752"/>
                  <a:pt x="149730" y="226646"/>
                  <a:pt x="187002" y="185647"/>
                </a:cubicBezTo>
                <a:cubicBezTo>
                  <a:pt x="206570" y="163905"/>
                  <a:pt x="215577" y="134709"/>
                  <a:pt x="223342" y="106755"/>
                </a:cubicBezTo>
                <a:cubicBezTo>
                  <a:pt x="231417" y="78490"/>
                  <a:pt x="239493" y="49294"/>
                  <a:pt x="258750" y="27242"/>
                </a:cubicBezTo>
                <a:cubicBezTo>
                  <a:pt x="287325" y="-6303"/>
                  <a:pt x="333294" y="-3197"/>
                  <a:pt x="372118" y="6742"/>
                </a:cubicBezTo>
                <a:cubicBezTo>
                  <a:pt x="414359" y="17303"/>
                  <a:pt x="451010" y="48362"/>
                  <a:pt x="468714" y="88119"/>
                </a:cubicBezTo>
                <a:close/>
              </a:path>
            </a:pathLst>
          </a:custGeom>
          <a:solidFill>
            <a:srgbClr val="FFDEDD"/>
          </a:solidFill>
          <a:ln w="15525" cap="flat">
            <a:solidFill>
              <a:srgbClr val="FFDEDD"/>
            </a:solidFill>
            <a:prstDash val="solid"/>
            <a:miter/>
          </a:ln>
        </p:spPr>
        <p:txBody>
          <a:bodyPr rtlCol="0" anchor="ctr"/>
          <a:lstStyle/>
          <a:p>
            <a:endParaRPr lang="en-US"/>
          </a:p>
        </p:txBody>
      </p:sp>
      <p:sp>
        <p:nvSpPr>
          <p:cNvPr id="195" name="Hình tự do: Hình 194">
            <a:extLst>
              <a:ext uri="{FF2B5EF4-FFF2-40B4-BE49-F238E27FC236}">
                <a16:creationId xmlns:a16="http://schemas.microsoft.com/office/drawing/2014/main" id="{48152889-5DC6-40F1-8FED-69534FA4EA86}"/>
              </a:ext>
            </a:extLst>
          </p:cNvPr>
          <p:cNvSpPr/>
          <p:nvPr/>
        </p:nvSpPr>
        <p:spPr>
          <a:xfrm rot="12503747">
            <a:off x="-348170" y="-1619429"/>
            <a:ext cx="2124098" cy="2887099"/>
          </a:xfrm>
          <a:custGeom>
            <a:avLst/>
            <a:gdLst>
              <a:gd name="connsiteX0" fmla="*/ 468714 w 481081"/>
              <a:gd name="connsiteY0" fmla="*/ 88119 h 653891"/>
              <a:gd name="connsiteX1" fmla="*/ 452874 w 481081"/>
              <a:gd name="connsiteY1" fmla="*/ 238759 h 653891"/>
              <a:gd name="connsiteX2" fmla="*/ 414981 w 481081"/>
              <a:gd name="connsiteY2" fmla="*/ 285970 h 653891"/>
              <a:gd name="connsiteX3" fmla="*/ 417776 w 481081"/>
              <a:gd name="connsiteY3" fmla="*/ 348710 h 653891"/>
              <a:gd name="connsiteX4" fmla="*/ 442003 w 481081"/>
              <a:gd name="connsiteY4" fmla="*/ 481646 h 653891"/>
              <a:gd name="connsiteX5" fmla="*/ 159048 w 481081"/>
              <a:gd name="connsiteY5" fmla="*/ 634771 h 653891"/>
              <a:gd name="connsiteX6" fmla="*/ 39157 w 481081"/>
              <a:gd name="connsiteY6" fmla="*/ 522645 h 653891"/>
              <a:gd name="connsiteX7" fmla="*/ 643 w 481081"/>
              <a:gd name="connsiteY7" fmla="*/ 366725 h 653891"/>
              <a:gd name="connsiteX8" fmla="*/ 43506 w 481081"/>
              <a:gd name="connsiteY8" fmla="*/ 267023 h 653891"/>
              <a:gd name="connsiteX9" fmla="*/ 187002 w 481081"/>
              <a:gd name="connsiteY9" fmla="*/ 185647 h 653891"/>
              <a:gd name="connsiteX10" fmla="*/ 223342 w 481081"/>
              <a:gd name="connsiteY10" fmla="*/ 106755 h 653891"/>
              <a:gd name="connsiteX11" fmla="*/ 258750 w 481081"/>
              <a:gd name="connsiteY11" fmla="*/ 27242 h 653891"/>
              <a:gd name="connsiteX12" fmla="*/ 372118 w 481081"/>
              <a:gd name="connsiteY12" fmla="*/ 6742 h 653891"/>
              <a:gd name="connsiteX13" fmla="*/ 468714 w 481081"/>
              <a:gd name="connsiteY13" fmla="*/ 88119 h 65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1081" h="653891">
                <a:moveTo>
                  <a:pt x="468714" y="88119"/>
                </a:moveTo>
                <a:cubicBezTo>
                  <a:pt x="490145" y="136262"/>
                  <a:pt x="483002" y="195275"/>
                  <a:pt x="452874" y="238759"/>
                </a:cubicBezTo>
                <a:cubicBezTo>
                  <a:pt x="442313" y="253668"/>
                  <a:pt x="421503" y="269198"/>
                  <a:pt x="414981" y="285970"/>
                </a:cubicBezTo>
                <a:cubicBezTo>
                  <a:pt x="408148" y="303363"/>
                  <a:pt x="414670" y="331006"/>
                  <a:pt x="417776" y="348710"/>
                </a:cubicBezTo>
                <a:cubicBezTo>
                  <a:pt x="425852" y="393126"/>
                  <a:pt x="442935" y="435989"/>
                  <a:pt x="442003" y="481646"/>
                </a:cubicBezTo>
                <a:cubicBezTo>
                  <a:pt x="439207" y="622347"/>
                  <a:pt x="275212" y="689747"/>
                  <a:pt x="159048" y="634771"/>
                </a:cubicBezTo>
                <a:cubicBezTo>
                  <a:pt x="109042" y="611166"/>
                  <a:pt x="68353" y="569856"/>
                  <a:pt x="39157" y="522645"/>
                </a:cubicBezTo>
                <a:cubicBezTo>
                  <a:pt x="9340" y="474503"/>
                  <a:pt x="-3084" y="423875"/>
                  <a:pt x="643" y="366725"/>
                </a:cubicBezTo>
                <a:cubicBezTo>
                  <a:pt x="3128" y="329764"/>
                  <a:pt x="16173" y="292182"/>
                  <a:pt x="43506" y="267023"/>
                </a:cubicBezTo>
                <a:cubicBezTo>
                  <a:pt x="84505" y="229752"/>
                  <a:pt x="149730" y="226646"/>
                  <a:pt x="187002" y="185647"/>
                </a:cubicBezTo>
                <a:cubicBezTo>
                  <a:pt x="206570" y="163905"/>
                  <a:pt x="215577" y="134709"/>
                  <a:pt x="223342" y="106755"/>
                </a:cubicBezTo>
                <a:cubicBezTo>
                  <a:pt x="231417" y="78490"/>
                  <a:pt x="239493" y="49294"/>
                  <a:pt x="258750" y="27242"/>
                </a:cubicBezTo>
                <a:cubicBezTo>
                  <a:pt x="287325" y="-6303"/>
                  <a:pt x="333294" y="-3197"/>
                  <a:pt x="372118" y="6742"/>
                </a:cubicBezTo>
                <a:cubicBezTo>
                  <a:pt x="414359" y="17303"/>
                  <a:pt x="451010" y="48362"/>
                  <a:pt x="468714" y="88119"/>
                </a:cubicBezTo>
                <a:close/>
              </a:path>
            </a:pathLst>
          </a:custGeom>
          <a:solidFill>
            <a:srgbClr val="FFDEDD"/>
          </a:solidFill>
          <a:ln w="15525" cap="flat">
            <a:solidFill>
              <a:srgbClr val="FFDEDD"/>
            </a:solidFill>
            <a:prstDash val="solid"/>
            <a:miter/>
          </a:ln>
        </p:spPr>
        <p:txBody>
          <a:bodyPr rtlCol="0" anchor="ctr"/>
          <a:lstStyle/>
          <a:p>
            <a:endParaRPr lang="en-US"/>
          </a:p>
        </p:txBody>
      </p:sp>
      <p:grpSp>
        <p:nvGrpSpPr>
          <p:cNvPr id="196" name="Đồ họa 3">
            <a:extLst>
              <a:ext uri="{FF2B5EF4-FFF2-40B4-BE49-F238E27FC236}">
                <a16:creationId xmlns:a16="http://schemas.microsoft.com/office/drawing/2014/main" id="{9D5B92F6-FACA-4487-989E-F390EC76606D}"/>
              </a:ext>
            </a:extLst>
          </p:cNvPr>
          <p:cNvGrpSpPr/>
          <p:nvPr/>
        </p:nvGrpSpPr>
        <p:grpSpPr>
          <a:xfrm rot="18144207">
            <a:off x="10321378" y="4938283"/>
            <a:ext cx="1142497" cy="2003722"/>
            <a:chOff x="1094290" y="46836"/>
            <a:chExt cx="2070518" cy="3329633"/>
          </a:xfrm>
        </p:grpSpPr>
        <p:sp>
          <p:nvSpPr>
            <p:cNvPr id="197" name="Hình tự do: Hình 196">
              <a:extLst>
                <a:ext uri="{FF2B5EF4-FFF2-40B4-BE49-F238E27FC236}">
                  <a16:creationId xmlns:a16="http://schemas.microsoft.com/office/drawing/2014/main" id="{D4162AFA-3742-4C04-8D6E-2BAE4544C2C5}"/>
                </a:ext>
              </a:extLst>
            </p:cNvPr>
            <p:cNvSpPr/>
            <p:nvPr/>
          </p:nvSpPr>
          <p:spPr>
            <a:xfrm>
              <a:off x="2046661" y="1119678"/>
              <a:ext cx="271937" cy="2256790"/>
            </a:xfrm>
            <a:custGeom>
              <a:avLst/>
              <a:gdLst>
                <a:gd name="connsiteX0" fmla="*/ 220218 w 271937"/>
                <a:gd name="connsiteY0" fmla="*/ 2241504 h 2256790"/>
                <a:gd name="connsiteX1" fmla="*/ 167660 w 271937"/>
                <a:gd name="connsiteY1" fmla="*/ 2092307 h 2256790"/>
                <a:gd name="connsiteX2" fmla="*/ 158335 w 271937"/>
                <a:gd name="connsiteY2" fmla="*/ 1847318 h 2256790"/>
                <a:gd name="connsiteX3" fmla="*/ 146467 w 271937"/>
                <a:gd name="connsiteY3" fmla="*/ 1589613 h 2256790"/>
                <a:gd name="connsiteX4" fmla="*/ 85431 w 271937"/>
                <a:gd name="connsiteY4" fmla="*/ 1336147 h 2256790"/>
                <a:gd name="connsiteX5" fmla="*/ 37112 w 271937"/>
                <a:gd name="connsiteY5" fmla="*/ 1155584 h 2256790"/>
                <a:gd name="connsiteX6" fmla="*/ 88822 w 271937"/>
                <a:gd name="connsiteY6" fmla="*/ 46775 h 2256790"/>
                <a:gd name="connsiteX7" fmla="*/ 154944 w 271937"/>
                <a:gd name="connsiteY7" fmla="*/ 998 h 2256790"/>
                <a:gd name="connsiteX8" fmla="*/ 200720 w 271937"/>
                <a:gd name="connsiteY8" fmla="*/ 67120 h 2256790"/>
                <a:gd name="connsiteX9" fmla="*/ 148162 w 271937"/>
                <a:gd name="connsiteY9" fmla="*/ 1131000 h 2256790"/>
                <a:gd name="connsiteX10" fmla="*/ 194786 w 271937"/>
                <a:gd name="connsiteY10" fmla="*/ 1304781 h 2256790"/>
                <a:gd name="connsiteX11" fmla="*/ 259213 w 271937"/>
                <a:gd name="connsiteY11" fmla="*/ 1573506 h 2256790"/>
                <a:gd name="connsiteX12" fmla="*/ 271928 w 271937"/>
                <a:gd name="connsiteY12" fmla="*/ 1847318 h 2256790"/>
                <a:gd name="connsiteX13" fmla="*/ 220218 w 271937"/>
                <a:gd name="connsiteY13" fmla="*/ 2241504 h 225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1937" h="2256790">
                  <a:moveTo>
                    <a:pt x="220218" y="2241504"/>
                  </a:moveTo>
                  <a:cubicBezTo>
                    <a:pt x="191396" y="2241504"/>
                    <a:pt x="171051" y="2121129"/>
                    <a:pt x="167660" y="2092307"/>
                  </a:cubicBezTo>
                  <a:cubicBezTo>
                    <a:pt x="158335" y="2010079"/>
                    <a:pt x="158335" y="1927850"/>
                    <a:pt x="158335" y="1847318"/>
                  </a:cubicBezTo>
                  <a:cubicBezTo>
                    <a:pt x="158335" y="1758308"/>
                    <a:pt x="158335" y="1673536"/>
                    <a:pt x="146467" y="1589613"/>
                  </a:cubicBezTo>
                  <a:cubicBezTo>
                    <a:pt x="134599" y="1504842"/>
                    <a:pt x="110863" y="1423461"/>
                    <a:pt x="85431" y="1336147"/>
                  </a:cubicBezTo>
                  <a:cubicBezTo>
                    <a:pt x="68477" y="1277654"/>
                    <a:pt x="50675" y="1216619"/>
                    <a:pt x="37112" y="1155584"/>
                  </a:cubicBezTo>
                  <a:cubicBezTo>
                    <a:pt x="-45116" y="782590"/>
                    <a:pt x="26092" y="391794"/>
                    <a:pt x="88822" y="46775"/>
                  </a:cubicBezTo>
                  <a:cubicBezTo>
                    <a:pt x="94756" y="16257"/>
                    <a:pt x="124426" y="-4936"/>
                    <a:pt x="154944" y="998"/>
                  </a:cubicBezTo>
                  <a:cubicBezTo>
                    <a:pt x="185462" y="6932"/>
                    <a:pt x="206654" y="36602"/>
                    <a:pt x="200720" y="67120"/>
                  </a:cubicBezTo>
                  <a:cubicBezTo>
                    <a:pt x="139685" y="401119"/>
                    <a:pt x="71020" y="780047"/>
                    <a:pt x="148162" y="1131000"/>
                  </a:cubicBezTo>
                  <a:cubicBezTo>
                    <a:pt x="160878" y="1188644"/>
                    <a:pt x="177832" y="1247984"/>
                    <a:pt x="194786" y="1304781"/>
                  </a:cubicBezTo>
                  <a:cubicBezTo>
                    <a:pt x="220218" y="1391248"/>
                    <a:pt x="246497" y="1481105"/>
                    <a:pt x="259213" y="1573506"/>
                  </a:cubicBezTo>
                  <a:cubicBezTo>
                    <a:pt x="271928" y="1665059"/>
                    <a:pt x="271928" y="1758308"/>
                    <a:pt x="271928" y="1847318"/>
                  </a:cubicBezTo>
                  <a:cubicBezTo>
                    <a:pt x="272776" y="1927850"/>
                    <a:pt x="215979" y="2340687"/>
                    <a:pt x="220218" y="2241504"/>
                  </a:cubicBezTo>
                  <a:close/>
                </a:path>
              </a:pathLst>
            </a:custGeom>
            <a:solidFill>
              <a:srgbClr val="404711"/>
            </a:solidFill>
            <a:ln w="8476" cap="flat">
              <a:noFill/>
              <a:prstDash val="solid"/>
              <a:miter/>
            </a:ln>
          </p:spPr>
          <p:txBody>
            <a:bodyPr rtlCol="0" anchor="ctr"/>
            <a:lstStyle/>
            <a:p>
              <a:endParaRPr lang="en-US"/>
            </a:p>
          </p:txBody>
        </p:sp>
        <p:grpSp>
          <p:nvGrpSpPr>
            <p:cNvPr id="198" name="Đồ họa 3">
              <a:extLst>
                <a:ext uri="{FF2B5EF4-FFF2-40B4-BE49-F238E27FC236}">
                  <a16:creationId xmlns:a16="http://schemas.microsoft.com/office/drawing/2014/main" id="{4DE3ED6F-573C-4EEA-B94D-FDA996EB6E5A}"/>
                </a:ext>
              </a:extLst>
            </p:cNvPr>
            <p:cNvGrpSpPr/>
            <p:nvPr/>
          </p:nvGrpSpPr>
          <p:grpSpPr>
            <a:xfrm>
              <a:off x="1094290" y="1729998"/>
              <a:ext cx="981853" cy="517270"/>
              <a:chOff x="1094290" y="1729998"/>
              <a:chExt cx="981853" cy="517270"/>
            </a:xfrm>
          </p:grpSpPr>
          <p:sp>
            <p:nvSpPr>
              <p:cNvPr id="264" name="Hình tự do: Hình 263">
                <a:extLst>
                  <a:ext uri="{FF2B5EF4-FFF2-40B4-BE49-F238E27FC236}">
                    <a16:creationId xmlns:a16="http://schemas.microsoft.com/office/drawing/2014/main" id="{CF45D17D-76FE-4AA9-87CB-C8DD4E7317D7}"/>
                  </a:ext>
                </a:extLst>
              </p:cNvPr>
              <p:cNvSpPr/>
              <p:nvPr/>
            </p:nvSpPr>
            <p:spPr>
              <a:xfrm>
                <a:off x="1094290" y="1729998"/>
                <a:ext cx="981853" cy="517270"/>
              </a:xfrm>
              <a:custGeom>
                <a:avLst/>
                <a:gdLst>
                  <a:gd name="connsiteX0" fmla="*/ 616489 w 981853"/>
                  <a:gd name="connsiteY0" fmla="*/ 24768 h 517270"/>
                  <a:gd name="connsiteX1" fmla="*/ 427449 w 981853"/>
                  <a:gd name="connsiteY1" fmla="*/ 29006 h 517270"/>
                  <a:gd name="connsiteX2" fmla="*/ 296901 w 981853"/>
                  <a:gd name="connsiteY2" fmla="*/ 177356 h 517270"/>
                  <a:gd name="connsiteX3" fmla="*/ 260450 w 981853"/>
                  <a:gd name="connsiteY3" fmla="*/ 234153 h 517270"/>
                  <a:gd name="connsiteX4" fmla="*/ 191785 w 981853"/>
                  <a:gd name="connsiteY4" fmla="*/ 290102 h 517270"/>
                  <a:gd name="connsiteX5" fmla="*/ 20547 w 981853"/>
                  <a:gd name="connsiteY5" fmla="*/ 473208 h 517270"/>
                  <a:gd name="connsiteX6" fmla="*/ 2745 w 981853"/>
                  <a:gd name="connsiteY6" fmla="*/ 496096 h 517270"/>
                  <a:gd name="connsiteX7" fmla="*/ 19699 w 981853"/>
                  <a:gd name="connsiteY7" fmla="*/ 515594 h 517270"/>
                  <a:gd name="connsiteX8" fmla="*/ 104470 w 981853"/>
                  <a:gd name="connsiteY8" fmla="*/ 485076 h 517270"/>
                  <a:gd name="connsiteX9" fmla="*/ 258754 w 981853"/>
                  <a:gd name="connsiteY9" fmla="*/ 474904 h 517270"/>
                  <a:gd name="connsiteX10" fmla="*/ 459662 w 981853"/>
                  <a:gd name="connsiteY10" fmla="*/ 474904 h 517270"/>
                  <a:gd name="connsiteX11" fmla="*/ 659723 w 981853"/>
                  <a:gd name="connsiteY11" fmla="*/ 457102 h 517270"/>
                  <a:gd name="connsiteX12" fmla="*/ 827570 w 981853"/>
                  <a:gd name="connsiteY12" fmla="*/ 324011 h 517270"/>
                  <a:gd name="connsiteX13" fmla="*/ 883519 w 981853"/>
                  <a:gd name="connsiteY13" fmla="*/ 282473 h 517270"/>
                  <a:gd name="connsiteX14" fmla="*/ 981854 w 981853"/>
                  <a:gd name="connsiteY14" fmla="*/ 313838 h 517270"/>
                  <a:gd name="connsiteX15" fmla="*/ 883519 w 981853"/>
                  <a:gd name="connsiteY15" fmla="*/ 210417 h 517270"/>
                  <a:gd name="connsiteX16" fmla="*/ 802986 w 981853"/>
                  <a:gd name="connsiteY16" fmla="*/ 168031 h 517270"/>
                  <a:gd name="connsiteX17" fmla="*/ 730083 w 981853"/>
                  <a:gd name="connsiteY17" fmla="*/ 145991 h 517270"/>
                  <a:gd name="connsiteX18" fmla="*/ 616489 w 981853"/>
                  <a:gd name="connsiteY18" fmla="*/ 24768 h 51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81853" h="517270">
                    <a:moveTo>
                      <a:pt x="616489" y="24768"/>
                    </a:moveTo>
                    <a:cubicBezTo>
                      <a:pt x="561388" y="-12532"/>
                      <a:pt x="484246" y="-4902"/>
                      <a:pt x="427449" y="29006"/>
                    </a:cubicBezTo>
                    <a:cubicBezTo>
                      <a:pt x="370652" y="62915"/>
                      <a:pt x="329962" y="118864"/>
                      <a:pt x="296901" y="177356"/>
                    </a:cubicBezTo>
                    <a:cubicBezTo>
                      <a:pt x="285881" y="196854"/>
                      <a:pt x="274861" y="217199"/>
                      <a:pt x="260450" y="234153"/>
                    </a:cubicBezTo>
                    <a:cubicBezTo>
                      <a:pt x="240952" y="256194"/>
                      <a:pt x="215521" y="272300"/>
                      <a:pt x="191785" y="290102"/>
                    </a:cubicBezTo>
                    <a:cubicBezTo>
                      <a:pt x="124816" y="340965"/>
                      <a:pt x="72257" y="407087"/>
                      <a:pt x="20547" y="473208"/>
                    </a:cubicBezTo>
                    <a:cubicBezTo>
                      <a:pt x="14613" y="480837"/>
                      <a:pt x="8679" y="488467"/>
                      <a:pt x="2745" y="496096"/>
                    </a:cubicBezTo>
                    <a:cubicBezTo>
                      <a:pt x="-5732" y="507117"/>
                      <a:pt x="6983" y="522376"/>
                      <a:pt x="19699" y="515594"/>
                    </a:cubicBezTo>
                    <a:cubicBezTo>
                      <a:pt x="45978" y="501183"/>
                      <a:pt x="74800" y="491010"/>
                      <a:pt x="104470" y="485076"/>
                    </a:cubicBezTo>
                    <a:cubicBezTo>
                      <a:pt x="155333" y="474904"/>
                      <a:pt x="207044" y="474904"/>
                      <a:pt x="258754" y="474904"/>
                    </a:cubicBezTo>
                    <a:cubicBezTo>
                      <a:pt x="325724" y="474904"/>
                      <a:pt x="392693" y="474904"/>
                      <a:pt x="459662" y="474904"/>
                    </a:cubicBezTo>
                    <a:cubicBezTo>
                      <a:pt x="526632" y="474904"/>
                      <a:pt x="595296" y="474904"/>
                      <a:pt x="659723" y="457102"/>
                    </a:cubicBezTo>
                    <a:cubicBezTo>
                      <a:pt x="720758" y="440147"/>
                      <a:pt x="796204" y="379960"/>
                      <a:pt x="827570" y="324011"/>
                    </a:cubicBezTo>
                    <a:cubicBezTo>
                      <a:pt x="840285" y="300275"/>
                      <a:pt x="853001" y="284168"/>
                      <a:pt x="883519" y="282473"/>
                    </a:cubicBezTo>
                    <a:cubicBezTo>
                      <a:pt x="919971" y="279930"/>
                      <a:pt x="973377" y="346899"/>
                      <a:pt x="981854" y="313838"/>
                    </a:cubicBezTo>
                    <a:cubicBezTo>
                      <a:pt x="952184" y="276539"/>
                      <a:pt x="920818" y="239239"/>
                      <a:pt x="883519" y="210417"/>
                    </a:cubicBezTo>
                    <a:cubicBezTo>
                      <a:pt x="859783" y="191767"/>
                      <a:pt x="832656" y="176508"/>
                      <a:pt x="802986" y="168031"/>
                    </a:cubicBezTo>
                    <a:cubicBezTo>
                      <a:pt x="776707" y="160402"/>
                      <a:pt x="752971" y="162097"/>
                      <a:pt x="730083" y="145991"/>
                    </a:cubicBezTo>
                    <a:cubicBezTo>
                      <a:pt x="684306" y="113778"/>
                      <a:pt x="663113" y="56981"/>
                      <a:pt x="616489" y="24768"/>
                    </a:cubicBezTo>
                    <a:close/>
                  </a:path>
                </a:pathLst>
              </a:custGeom>
              <a:solidFill>
                <a:srgbClr val="77851F"/>
              </a:solidFill>
              <a:ln w="8476" cap="flat">
                <a:noFill/>
                <a:prstDash val="solid"/>
                <a:miter/>
              </a:ln>
            </p:spPr>
            <p:txBody>
              <a:bodyPr rtlCol="0" anchor="ctr"/>
              <a:lstStyle/>
              <a:p>
                <a:endParaRPr lang="en-US"/>
              </a:p>
            </p:txBody>
          </p:sp>
          <p:sp>
            <p:nvSpPr>
              <p:cNvPr id="265" name="Hình tự do: Hình 264">
                <a:extLst>
                  <a:ext uri="{FF2B5EF4-FFF2-40B4-BE49-F238E27FC236}">
                    <a16:creationId xmlns:a16="http://schemas.microsoft.com/office/drawing/2014/main" id="{96D4ADFC-B237-41FC-8AF4-C37BC0902C4C}"/>
                  </a:ext>
                </a:extLst>
              </p:cNvPr>
              <p:cNvSpPr/>
              <p:nvPr/>
            </p:nvSpPr>
            <p:spPr>
              <a:xfrm>
                <a:off x="1094492" y="1730846"/>
                <a:ext cx="981651" cy="500334"/>
              </a:xfrm>
              <a:custGeom>
                <a:avLst/>
                <a:gdLst>
                  <a:gd name="connsiteX0" fmla="*/ 730729 w 981651"/>
                  <a:gd name="connsiteY0" fmla="*/ 241782 h 500334"/>
                  <a:gd name="connsiteX1" fmla="*/ 938419 w 981651"/>
                  <a:gd name="connsiteY1" fmla="*/ 279929 h 500334"/>
                  <a:gd name="connsiteX2" fmla="*/ 979957 w 981651"/>
                  <a:gd name="connsiteY2" fmla="*/ 317229 h 500334"/>
                  <a:gd name="connsiteX3" fmla="*/ 981652 w 981651"/>
                  <a:gd name="connsiteY3" fmla="*/ 312990 h 500334"/>
                  <a:gd name="connsiteX4" fmla="*/ 883317 w 981651"/>
                  <a:gd name="connsiteY4" fmla="*/ 209569 h 500334"/>
                  <a:gd name="connsiteX5" fmla="*/ 802784 w 981651"/>
                  <a:gd name="connsiteY5" fmla="*/ 167184 h 500334"/>
                  <a:gd name="connsiteX6" fmla="*/ 729881 w 981651"/>
                  <a:gd name="connsiteY6" fmla="*/ 145143 h 500334"/>
                  <a:gd name="connsiteX7" fmla="*/ 616288 w 981651"/>
                  <a:gd name="connsiteY7" fmla="*/ 24768 h 500334"/>
                  <a:gd name="connsiteX8" fmla="*/ 427247 w 981651"/>
                  <a:gd name="connsiteY8" fmla="*/ 29006 h 500334"/>
                  <a:gd name="connsiteX9" fmla="*/ 296700 w 981651"/>
                  <a:gd name="connsiteY9" fmla="*/ 177356 h 500334"/>
                  <a:gd name="connsiteX10" fmla="*/ 260248 w 981651"/>
                  <a:gd name="connsiteY10" fmla="*/ 234153 h 500334"/>
                  <a:gd name="connsiteX11" fmla="*/ 191583 w 981651"/>
                  <a:gd name="connsiteY11" fmla="*/ 290102 h 500334"/>
                  <a:gd name="connsiteX12" fmla="*/ 20345 w 981651"/>
                  <a:gd name="connsiteY12" fmla="*/ 473208 h 500334"/>
                  <a:gd name="connsiteX13" fmla="*/ 2543 w 981651"/>
                  <a:gd name="connsiteY13" fmla="*/ 496096 h 500334"/>
                  <a:gd name="connsiteX14" fmla="*/ 0 w 981651"/>
                  <a:gd name="connsiteY14" fmla="*/ 500335 h 500334"/>
                  <a:gd name="connsiteX15" fmla="*/ 63578 w 981651"/>
                  <a:gd name="connsiteY15" fmla="*/ 476599 h 500334"/>
                  <a:gd name="connsiteX16" fmla="*/ 211081 w 981651"/>
                  <a:gd name="connsiteY16" fmla="*/ 402000 h 500334"/>
                  <a:gd name="connsiteX17" fmla="*/ 356887 w 981651"/>
                  <a:gd name="connsiteY17" fmla="*/ 332488 h 500334"/>
                  <a:gd name="connsiteX18" fmla="*/ 419618 w 981651"/>
                  <a:gd name="connsiteY18" fmla="*/ 320620 h 500334"/>
                  <a:gd name="connsiteX19" fmla="*/ 627308 w 981651"/>
                  <a:gd name="connsiteY19" fmla="*/ 253650 h 500334"/>
                  <a:gd name="connsiteX20" fmla="*/ 730729 w 981651"/>
                  <a:gd name="connsiteY20" fmla="*/ 241782 h 500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1651" h="500334">
                    <a:moveTo>
                      <a:pt x="730729" y="241782"/>
                    </a:moveTo>
                    <a:cubicBezTo>
                      <a:pt x="802784" y="237544"/>
                      <a:pt x="881622" y="235001"/>
                      <a:pt x="938419" y="279929"/>
                    </a:cubicBezTo>
                    <a:cubicBezTo>
                      <a:pt x="952830" y="290950"/>
                      <a:pt x="966393" y="305361"/>
                      <a:pt x="979957" y="317229"/>
                    </a:cubicBezTo>
                    <a:cubicBezTo>
                      <a:pt x="980804" y="316381"/>
                      <a:pt x="981652" y="314686"/>
                      <a:pt x="981652" y="312990"/>
                    </a:cubicBezTo>
                    <a:cubicBezTo>
                      <a:pt x="951982" y="275691"/>
                      <a:pt x="920617" y="238392"/>
                      <a:pt x="883317" y="209569"/>
                    </a:cubicBezTo>
                    <a:cubicBezTo>
                      <a:pt x="859581" y="190920"/>
                      <a:pt x="832454" y="175661"/>
                      <a:pt x="802784" y="167184"/>
                    </a:cubicBezTo>
                    <a:cubicBezTo>
                      <a:pt x="776505" y="159554"/>
                      <a:pt x="752769" y="161250"/>
                      <a:pt x="729881" y="145143"/>
                    </a:cubicBezTo>
                    <a:cubicBezTo>
                      <a:pt x="684105" y="112930"/>
                      <a:pt x="662912" y="56981"/>
                      <a:pt x="616288" y="24768"/>
                    </a:cubicBezTo>
                    <a:cubicBezTo>
                      <a:pt x="561186" y="-12532"/>
                      <a:pt x="484044" y="-4902"/>
                      <a:pt x="427247" y="29006"/>
                    </a:cubicBezTo>
                    <a:cubicBezTo>
                      <a:pt x="370451" y="62915"/>
                      <a:pt x="329760" y="118864"/>
                      <a:pt x="296700" y="177356"/>
                    </a:cubicBezTo>
                    <a:cubicBezTo>
                      <a:pt x="285679" y="196854"/>
                      <a:pt x="274659" y="217199"/>
                      <a:pt x="260248" y="234153"/>
                    </a:cubicBezTo>
                    <a:cubicBezTo>
                      <a:pt x="240751" y="256193"/>
                      <a:pt x="215319" y="272300"/>
                      <a:pt x="191583" y="290102"/>
                    </a:cubicBezTo>
                    <a:cubicBezTo>
                      <a:pt x="124614" y="340965"/>
                      <a:pt x="72056" y="407086"/>
                      <a:pt x="20345" y="473208"/>
                    </a:cubicBezTo>
                    <a:cubicBezTo>
                      <a:pt x="14411" y="480837"/>
                      <a:pt x="8477" y="488467"/>
                      <a:pt x="2543" y="496096"/>
                    </a:cubicBezTo>
                    <a:cubicBezTo>
                      <a:pt x="1695" y="497792"/>
                      <a:pt x="848" y="499487"/>
                      <a:pt x="0" y="500335"/>
                    </a:cubicBezTo>
                    <a:cubicBezTo>
                      <a:pt x="21193" y="491010"/>
                      <a:pt x="44929" y="485076"/>
                      <a:pt x="63578" y="476599"/>
                    </a:cubicBezTo>
                    <a:cubicBezTo>
                      <a:pt x="113594" y="454558"/>
                      <a:pt x="162761" y="429127"/>
                      <a:pt x="211081" y="402000"/>
                    </a:cubicBezTo>
                    <a:cubicBezTo>
                      <a:pt x="257705" y="374873"/>
                      <a:pt x="304329" y="345203"/>
                      <a:pt x="356887" y="332488"/>
                    </a:cubicBezTo>
                    <a:cubicBezTo>
                      <a:pt x="378080" y="327401"/>
                      <a:pt x="399273" y="324858"/>
                      <a:pt x="419618" y="320620"/>
                    </a:cubicBezTo>
                    <a:cubicBezTo>
                      <a:pt x="490826" y="306209"/>
                      <a:pt x="556100" y="268909"/>
                      <a:pt x="627308" y="253650"/>
                    </a:cubicBezTo>
                    <a:cubicBezTo>
                      <a:pt x="661216" y="246021"/>
                      <a:pt x="695973" y="244326"/>
                      <a:pt x="730729" y="241782"/>
                    </a:cubicBezTo>
                    <a:close/>
                  </a:path>
                </a:pathLst>
              </a:custGeom>
              <a:solidFill>
                <a:srgbClr val="68741B"/>
              </a:solidFill>
              <a:ln w="8476" cap="flat">
                <a:noFill/>
                <a:prstDash val="solid"/>
                <a:miter/>
              </a:ln>
            </p:spPr>
            <p:txBody>
              <a:bodyPr rtlCol="0" anchor="ctr"/>
              <a:lstStyle/>
              <a:p>
                <a:endParaRPr lang="en-US"/>
              </a:p>
            </p:txBody>
          </p:sp>
        </p:grpSp>
        <p:grpSp>
          <p:nvGrpSpPr>
            <p:cNvPr id="199" name="Đồ họa 3">
              <a:extLst>
                <a:ext uri="{FF2B5EF4-FFF2-40B4-BE49-F238E27FC236}">
                  <a16:creationId xmlns:a16="http://schemas.microsoft.com/office/drawing/2014/main" id="{5C9CDA83-70BB-49BE-97E7-CF220624B56C}"/>
                </a:ext>
              </a:extLst>
            </p:cNvPr>
            <p:cNvGrpSpPr/>
            <p:nvPr/>
          </p:nvGrpSpPr>
          <p:grpSpPr>
            <a:xfrm>
              <a:off x="2182955" y="2054672"/>
              <a:ext cx="981853" cy="517270"/>
              <a:chOff x="2182955" y="2054672"/>
              <a:chExt cx="981853" cy="517270"/>
            </a:xfrm>
          </p:grpSpPr>
          <p:sp>
            <p:nvSpPr>
              <p:cNvPr id="262" name="Hình tự do: Hình 261">
                <a:extLst>
                  <a:ext uri="{FF2B5EF4-FFF2-40B4-BE49-F238E27FC236}">
                    <a16:creationId xmlns:a16="http://schemas.microsoft.com/office/drawing/2014/main" id="{E48050B6-8431-49C8-82B3-4A26D1EE9784}"/>
                  </a:ext>
                </a:extLst>
              </p:cNvPr>
              <p:cNvSpPr/>
              <p:nvPr/>
            </p:nvSpPr>
            <p:spPr>
              <a:xfrm>
                <a:off x="2182955" y="2054672"/>
                <a:ext cx="981853" cy="517270"/>
              </a:xfrm>
              <a:custGeom>
                <a:avLst/>
                <a:gdLst>
                  <a:gd name="connsiteX0" fmla="*/ 365364 w 981853"/>
                  <a:gd name="connsiteY0" fmla="*/ 24768 h 517270"/>
                  <a:gd name="connsiteX1" fmla="*/ 554405 w 981853"/>
                  <a:gd name="connsiteY1" fmla="*/ 29006 h 517270"/>
                  <a:gd name="connsiteX2" fmla="*/ 684952 w 981853"/>
                  <a:gd name="connsiteY2" fmla="*/ 177356 h 517270"/>
                  <a:gd name="connsiteX3" fmla="*/ 721404 w 981853"/>
                  <a:gd name="connsiteY3" fmla="*/ 234153 h 517270"/>
                  <a:gd name="connsiteX4" fmla="*/ 790069 w 981853"/>
                  <a:gd name="connsiteY4" fmla="*/ 290102 h 517270"/>
                  <a:gd name="connsiteX5" fmla="*/ 961307 w 981853"/>
                  <a:gd name="connsiteY5" fmla="*/ 473208 h 517270"/>
                  <a:gd name="connsiteX6" fmla="*/ 979109 w 981853"/>
                  <a:gd name="connsiteY6" fmla="*/ 496096 h 517270"/>
                  <a:gd name="connsiteX7" fmla="*/ 962155 w 981853"/>
                  <a:gd name="connsiteY7" fmla="*/ 515594 h 517270"/>
                  <a:gd name="connsiteX8" fmla="*/ 877383 w 981853"/>
                  <a:gd name="connsiteY8" fmla="*/ 485076 h 517270"/>
                  <a:gd name="connsiteX9" fmla="*/ 723099 w 981853"/>
                  <a:gd name="connsiteY9" fmla="*/ 474903 h 517270"/>
                  <a:gd name="connsiteX10" fmla="*/ 522191 w 981853"/>
                  <a:gd name="connsiteY10" fmla="*/ 474903 h 517270"/>
                  <a:gd name="connsiteX11" fmla="*/ 322131 w 981853"/>
                  <a:gd name="connsiteY11" fmla="*/ 457101 h 517270"/>
                  <a:gd name="connsiteX12" fmla="*/ 154284 w 981853"/>
                  <a:gd name="connsiteY12" fmla="*/ 324011 h 517270"/>
                  <a:gd name="connsiteX13" fmla="*/ 98335 w 981853"/>
                  <a:gd name="connsiteY13" fmla="*/ 282473 h 517270"/>
                  <a:gd name="connsiteX14" fmla="*/ 0 w 981853"/>
                  <a:gd name="connsiteY14" fmla="*/ 313838 h 517270"/>
                  <a:gd name="connsiteX15" fmla="*/ 98335 w 981853"/>
                  <a:gd name="connsiteY15" fmla="*/ 210417 h 517270"/>
                  <a:gd name="connsiteX16" fmla="*/ 178868 w 981853"/>
                  <a:gd name="connsiteY16" fmla="*/ 168031 h 517270"/>
                  <a:gd name="connsiteX17" fmla="*/ 251771 w 981853"/>
                  <a:gd name="connsiteY17" fmla="*/ 145991 h 517270"/>
                  <a:gd name="connsiteX18" fmla="*/ 365364 w 981853"/>
                  <a:gd name="connsiteY18" fmla="*/ 24768 h 51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81853" h="517270">
                    <a:moveTo>
                      <a:pt x="365364" y="24768"/>
                    </a:moveTo>
                    <a:cubicBezTo>
                      <a:pt x="420466" y="-12532"/>
                      <a:pt x="497608" y="-4902"/>
                      <a:pt x="554405" y="29006"/>
                    </a:cubicBezTo>
                    <a:cubicBezTo>
                      <a:pt x="611201" y="62915"/>
                      <a:pt x="651892" y="118864"/>
                      <a:pt x="684952" y="177356"/>
                    </a:cubicBezTo>
                    <a:cubicBezTo>
                      <a:pt x="695973" y="196854"/>
                      <a:pt x="706993" y="217199"/>
                      <a:pt x="721404" y="234153"/>
                    </a:cubicBezTo>
                    <a:cubicBezTo>
                      <a:pt x="740901" y="256194"/>
                      <a:pt x="766333" y="272300"/>
                      <a:pt x="790069" y="290102"/>
                    </a:cubicBezTo>
                    <a:cubicBezTo>
                      <a:pt x="857038" y="340965"/>
                      <a:pt x="909596" y="407086"/>
                      <a:pt x="961307" y="473208"/>
                    </a:cubicBezTo>
                    <a:cubicBezTo>
                      <a:pt x="967241" y="480838"/>
                      <a:pt x="973175" y="488467"/>
                      <a:pt x="979109" y="496096"/>
                    </a:cubicBezTo>
                    <a:cubicBezTo>
                      <a:pt x="987586" y="507117"/>
                      <a:pt x="974870" y="522375"/>
                      <a:pt x="962155" y="515594"/>
                    </a:cubicBezTo>
                    <a:cubicBezTo>
                      <a:pt x="935876" y="501183"/>
                      <a:pt x="907053" y="491010"/>
                      <a:pt x="877383" y="485076"/>
                    </a:cubicBezTo>
                    <a:cubicBezTo>
                      <a:pt x="826520" y="474903"/>
                      <a:pt x="774810" y="474903"/>
                      <a:pt x="723099" y="474903"/>
                    </a:cubicBezTo>
                    <a:cubicBezTo>
                      <a:pt x="656130" y="474903"/>
                      <a:pt x="589161" y="474903"/>
                      <a:pt x="522191" y="474903"/>
                    </a:cubicBezTo>
                    <a:cubicBezTo>
                      <a:pt x="455222" y="474903"/>
                      <a:pt x="386557" y="474903"/>
                      <a:pt x="322131" y="457101"/>
                    </a:cubicBezTo>
                    <a:cubicBezTo>
                      <a:pt x="261096" y="440147"/>
                      <a:pt x="185649" y="379960"/>
                      <a:pt x="154284" y="324011"/>
                    </a:cubicBezTo>
                    <a:cubicBezTo>
                      <a:pt x="141568" y="300275"/>
                      <a:pt x="128853" y="284168"/>
                      <a:pt x="98335" y="282473"/>
                    </a:cubicBezTo>
                    <a:cubicBezTo>
                      <a:pt x="61883" y="279929"/>
                      <a:pt x="8477" y="346899"/>
                      <a:pt x="0" y="313838"/>
                    </a:cubicBezTo>
                    <a:cubicBezTo>
                      <a:pt x="29670" y="276539"/>
                      <a:pt x="61035" y="239239"/>
                      <a:pt x="98335" y="210417"/>
                    </a:cubicBezTo>
                    <a:cubicBezTo>
                      <a:pt x="122071" y="191767"/>
                      <a:pt x="149198" y="176509"/>
                      <a:pt x="178868" y="168031"/>
                    </a:cubicBezTo>
                    <a:cubicBezTo>
                      <a:pt x="205147" y="160402"/>
                      <a:pt x="228883" y="162097"/>
                      <a:pt x="251771" y="145991"/>
                    </a:cubicBezTo>
                    <a:cubicBezTo>
                      <a:pt x="297547" y="112930"/>
                      <a:pt x="318740" y="56133"/>
                      <a:pt x="365364" y="24768"/>
                    </a:cubicBezTo>
                    <a:close/>
                  </a:path>
                </a:pathLst>
              </a:custGeom>
              <a:solidFill>
                <a:srgbClr val="77851F"/>
              </a:solidFill>
              <a:ln w="8476" cap="flat">
                <a:noFill/>
                <a:prstDash val="solid"/>
                <a:miter/>
              </a:ln>
            </p:spPr>
            <p:txBody>
              <a:bodyPr rtlCol="0" anchor="ctr"/>
              <a:lstStyle/>
              <a:p>
                <a:endParaRPr lang="en-US"/>
              </a:p>
            </p:txBody>
          </p:sp>
          <p:sp>
            <p:nvSpPr>
              <p:cNvPr id="263" name="Hình tự do: Hình 262">
                <a:extLst>
                  <a:ext uri="{FF2B5EF4-FFF2-40B4-BE49-F238E27FC236}">
                    <a16:creationId xmlns:a16="http://schemas.microsoft.com/office/drawing/2014/main" id="{DB8C0308-E421-4802-A197-6EE930471BA6}"/>
                  </a:ext>
                </a:extLst>
              </p:cNvPr>
              <p:cNvSpPr/>
              <p:nvPr/>
            </p:nvSpPr>
            <p:spPr>
              <a:xfrm>
                <a:off x="2182955" y="2055520"/>
                <a:ext cx="981651" cy="500334"/>
              </a:xfrm>
              <a:custGeom>
                <a:avLst/>
                <a:gdLst>
                  <a:gd name="connsiteX0" fmla="*/ 250923 w 981651"/>
                  <a:gd name="connsiteY0" fmla="*/ 241782 h 500334"/>
                  <a:gd name="connsiteX1" fmla="*/ 43233 w 981651"/>
                  <a:gd name="connsiteY1" fmla="*/ 279930 h 500334"/>
                  <a:gd name="connsiteX2" fmla="*/ 1696 w 981651"/>
                  <a:gd name="connsiteY2" fmla="*/ 317229 h 500334"/>
                  <a:gd name="connsiteX3" fmla="*/ 0 w 981651"/>
                  <a:gd name="connsiteY3" fmla="*/ 312990 h 500334"/>
                  <a:gd name="connsiteX4" fmla="*/ 98335 w 981651"/>
                  <a:gd name="connsiteY4" fmla="*/ 209569 h 500334"/>
                  <a:gd name="connsiteX5" fmla="*/ 178868 w 981651"/>
                  <a:gd name="connsiteY5" fmla="*/ 167184 h 500334"/>
                  <a:gd name="connsiteX6" fmla="*/ 251771 w 981651"/>
                  <a:gd name="connsiteY6" fmla="*/ 145143 h 500334"/>
                  <a:gd name="connsiteX7" fmla="*/ 365364 w 981651"/>
                  <a:gd name="connsiteY7" fmla="*/ 24768 h 500334"/>
                  <a:gd name="connsiteX8" fmla="*/ 554405 w 981651"/>
                  <a:gd name="connsiteY8" fmla="*/ 29006 h 500334"/>
                  <a:gd name="connsiteX9" fmla="*/ 684952 w 981651"/>
                  <a:gd name="connsiteY9" fmla="*/ 177356 h 500334"/>
                  <a:gd name="connsiteX10" fmla="*/ 721404 w 981651"/>
                  <a:gd name="connsiteY10" fmla="*/ 234153 h 500334"/>
                  <a:gd name="connsiteX11" fmla="*/ 790069 w 981651"/>
                  <a:gd name="connsiteY11" fmla="*/ 290102 h 500334"/>
                  <a:gd name="connsiteX12" fmla="*/ 961307 w 981651"/>
                  <a:gd name="connsiteY12" fmla="*/ 473208 h 500334"/>
                  <a:gd name="connsiteX13" fmla="*/ 979109 w 981651"/>
                  <a:gd name="connsiteY13" fmla="*/ 496096 h 500334"/>
                  <a:gd name="connsiteX14" fmla="*/ 981652 w 981651"/>
                  <a:gd name="connsiteY14" fmla="*/ 500335 h 500334"/>
                  <a:gd name="connsiteX15" fmla="*/ 918073 w 981651"/>
                  <a:gd name="connsiteY15" fmla="*/ 476599 h 500334"/>
                  <a:gd name="connsiteX16" fmla="*/ 770571 w 981651"/>
                  <a:gd name="connsiteY16" fmla="*/ 402000 h 500334"/>
                  <a:gd name="connsiteX17" fmla="*/ 624765 w 981651"/>
                  <a:gd name="connsiteY17" fmla="*/ 332488 h 500334"/>
                  <a:gd name="connsiteX18" fmla="*/ 562034 w 981651"/>
                  <a:gd name="connsiteY18" fmla="*/ 320620 h 500334"/>
                  <a:gd name="connsiteX19" fmla="*/ 354344 w 981651"/>
                  <a:gd name="connsiteY19" fmla="*/ 253650 h 500334"/>
                  <a:gd name="connsiteX20" fmla="*/ 250923 w 981651"/>
                  <a:gd name="connsiteY20" fmla="*/ 241782 h 500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1651" h="500334">
                    <a:moveTo>
                      <a:pt x="250923" y="241782"/>
                    </a:moveTo>
                    <a:cubicBezTo>
                      <a:pt x="178868" y="237544"/>
                      <a:pt x="100030" y="235001"/>
                      <a:pt x="43233" y="279930"/>
                    </a:cubicBezTo>
                    <a:cubicBezTo>
                      <a:pt x="28822" y="290950"/>
                      <a:pt x="15259" y="305361"/>
                      <a:pt x="1696" y="317229"/>
                    </a:cubicBezTo>
                    <a:cubicBezTo>
                      <a:pt x="848" y="316381"/>
                      <a:pt x="0" y="314686"/>
                      <a:pt x="0" y="312990"/>
                    </a:cubicBezTo>
                    <a:cubicBezTo>
                      <a:pt x="29670" y="275691"/>
                      <a:pt x="61035" y="238392"/>
                      <a:pt x="98335" y="209569"/>
                    </a:cubicBezTo>
                    <a:cubicBezTo>
                      <a:pt x="122071" y="190920"/>
                      <a:pt x="149198" y="175661"/>
                      <a:pt x="178868" y="167184"/>
                    </a:cubicBezTo>
                    <a:cubicBezTo>
                      <a:pt x="205147" y="159554"/>
                      <a:pt x="228883" y="161250"/>
                      <a:pt x="251771" y="145143"/>
                    </a:cubicBezTo>
                    <a:cubicBezTo>
                      <a:pt x="297547" y="112930"/>
                      <a:pt x="318740" y="56981"/>
                      <a:pt x="365364" y="24768"/>
                    </a:cubicBezTo>
                    <a:cubicBezTo>
                      <a:pt x="420466" y="-12532"/>
                      <a:pt x="497608" y="-4902"/>
                      <a:pt x="554405" y="29006"/>
                    </a:cubicBezTo>
                    <a:cubicBezTo>
                      <a:pt x="611201" y="62915"/>
                      <a:pt x="651892" y="118864"/>
                      <a:pt x="684952" y="177356"/>
                    </a:cubicBezTo>
                    <a:cubicBezTo>
                      <a:pt x="695973" y="196854"/>
                      <a:pt x="706993" y="217199"/>
                      <a:pt x="721404" y="234153"/>
                    </a:cubicBezTo>
                    <a:cubicBezTo>
                      <a:pt x="740901" y="256194"/>
                      <a:pt x="766333" y="272300"/>
                      <a:pt x="790069" y="290102"/>
                    </a:cubicBezTo>
                    <a:cubicBezTo>
                      <a:pt x="857038" y="340965"/>
                      <a:pt x="909596" y="407087"/>
                      <a:pt x="961307" y="473208"/>
                    </a:cubicBezTo>
                    <a:cubicBezTo>
                      <a:pt x="967241" y="480838"/>
                      <a:pt x="973175" y="488467"/>
                      <a:pt x="979109" y="496096"/>
                    </a:cubicBezTo>
                    <a:cubicBezTo>
                      <a:pt x="979957" y="497792"/>
                      <a:pt x="980804" y="499487"/>
                      <a:pt x="981652" y="500335"/>
                    </a:cubicBezTo>
                    <a:cubicBezTo>
                      <a:pt x="960459" y="491010"/>
                      <a:pt x="936723" y="485076"/>
                      <a:pt x="918073" y="476599"/>
                    </a:cubicBezTo>
                    <a:cubicBezTo>
                      <a:pt x="868058" y="454558"/>
                      <a:pt x="818891" y="429127"/>
                      <a:pt x="770571" y="402000"/>
                    </a:cubicBezTo>
                    <a:cubicBezTo>
                      <a:pt x="723947" y="374874"/>
                      <a:pt x="677323" y="345204"/>
                      <a:pt x="624765" y="332488"/>
                    </a:cubicBezTo>
                    <a:cubicBezTo>
                      <a:pt x="604420" y="327402"/>
                      <a:pt x="582379" y="324858"/>
                      <a:pt x="562034" y="320620"/>
                    </a:cubicBezTo>
                    <a:cubicBezTo>
                      <a:pt x="490826" y="306209"/>
                      <a:pt x="425552" y="268909"/>
                      <a:pt x="354344" y="253650"/>
                    </a:cubicBezTo>
                    <a:cubicBezTo>
                      <a:pt x="320436" y="246021"/>
                      <a:pt x="285679" y="243478"/>
                      <a:pt x="250923" y="241782"/>
                    </a:cubicBezTo>
                    <a:close/>
                  </a:path>
                </a:pathLst>
              </a:custGeom>
              <a:solidFill>
                <a:srgbClr val="68741B"/>
              </a:solidFill>
              <a:ln w="8476" cap="flat">
                <a:noFill/>
                <a:prstDash val="solid"/>
                <a:miter/>
              </a:ln>
            </p:spPr>
            <p:txBody>
              <a:bodyPr rtlCol="0" anchor="ctr"/>
              <a:lstStyle/>
              <a:p>
                <a:endParaRPr lang="en-US"/>
              </a:p>
            </p:txBody>
          </p:sp>
        </p:grpSp>
        <p:grpSp>
          <p:nvGrpSpPr>
            <p:cNvPr id="200" name="Đồ họa 3">
              <a:extLst>
                <a:ext uri="{FF2B5EF4-FFF2-40B4-BE49-F238E27FC236}">
                  <a16:creationId xmlns:a16="http://schemas.microsoft.com/office/drawing/2014/main" id="{2CE3D605-574D-4C1E-AF02-118F315F89F0}"/>
                </a:ext>
              </a:extLst>
            </p:cNvPr>
            <p:cNvGrpSpPr/>
            <p:nvPr/>
          </p:nvGrpSpPr>
          <p:grpSpPr>
            <a:xfrm>
              <a:off x="1437180" y="46836"/>
              <a:ext cx="1501935" cy="1501723"/>
              <a:chOff x="1437180" y="46836"/>
              <a:chExt cx="1501935" cy="1501723"/>
            </a:xfrm>
          </p:grpSpPr>
          <p:sp>
            <p:nvSpPr>
              <p:cNvPr id="201" name="Hình tự do: Hình 200">
                <a:extLst>
                  <a:ext uri="{FF2B5EF4-FFF2-40B4-BE49-F238E27FC236}">
                    <a16:creationId xmlns:a16="http://schemas.microsoft.com/office/drawing/2014/main" id="{1CB817A8-32CA-485E-A1AA-CCDA1F570EA8}"/>
                  </a:ext>
                </a:extLst>
              </p:cNvPr>
              <p:cNvSpPr/>
              <p:nvPr/>
            </p:nvSpPr>
            <p:spPr>
              <a:xfrm>
                <a:off x="1957695" y="66611"/>
                <a:ext cx="239189" cy="490471"/>
              </a:xfrm>
              <a:custGeom>
                <a:avLst/>
                <a:gdLst>
                  <a:gd name="connsiteX0" fmla="*/ 35372 w 239189"/>
                  <a:gd name="connsiteY0" fmla="*/ 19008 h 490471"/>
                  <a:gd name="connsiteX1" fmla="*/ 150661 w 239189"/>
                  <a:gd name="connsiteY1" fmla="*/ 486098 h 490471"/>
                  <a:gd name="connsiteX2" fmla="*/ 190504 w 239189"/>
                  <a:gd name="connsiteY2" fmla="*/ 476773 h 490471"/>
                  <a:gd name="connsiteX3" fmla="*/ 82844 w 239189"/>
                  <a:gd name="connsiteY3" fmla="*/ 7988 h 490471"/>
                  <a:gd name="connsiteX4" fmla="*/ 35372 w 239189"/>
                  <a:gd name="connsiteY4" fmla="*/ 19008 h 490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189" h="490471">
                    <a:moveTo>
                      <a:pt x="35372" y="19008"/>
                    </a:moveTo>
                    <a:cubicBezTo>
                      <a:pt x="1464" y="113104"/>
                      <a:pt x="-60419" y="356398"/>
                      <a:pt x="150661" y="486098"/>
                    </a:cubicBezTo>
                    <a:cubicBezTo>
                      <a:pt x="164225" y="494575"/>
                      <a:pt x="182027" y="490336"/>
                      <a:pt x="190504" y="476773"/>
                    </a:cubicBezTo>
                    <a:cubicBezTo>
                      <a:pt x="321052" y="265692"/>
                      <a:pt x="155748" y="76652"/>
                      <a:pt x="82844" y="7988"/>
                    </a:cubicBezTo>
                    <a:cubicBezTo>
                      <a:pt x="68433" y="-6424"/>
                      <a:pt x="43002" y="-490"/>
                      <a:pt x="35372" y="19008"/>
                    </a:cubicBezTo>
                    <a:close/>
                  </a:path>
                </a:pathLst>
              </a:custGeom>
              <a:solidFill>
                <a:srgbClr val="C0B52C"/>
              </a:solidFill>
              <a:ln w="8476" cap="flat">
                <a:noFill/>
                <a:prstDash val="solid"/>
                <a:miter/>
              </a:ln>
            </p:spPr>
            <p:txBody>
              <a:bodyPr rtlCol="0" anchor="ctr"/>
              <a:lstStyle/>
              <a:p>
                <a:endParaRPr lang="en-US"/>
              </a:p>
            </p:txBody>
          </p:sp>
          <p:sp>
            <p:nvSpPr>
              <p:cNvPr id="202" name="Hình tự do: Hình 201">
                <a:extLst>
                  <a:ext uri="{FF2B5EF4-FFF2-40B4-BE49-F238E27FC236}">
                    <a16:creationId xmlns:a16="http://schemas.microsoft.com/office/drawing/2014/main" id="{9F6AFB81-8695-48CE-BD97-684215BE0A11}"/>
                  </a:ext>
                </a:extLst>
              </p:cNvPr>
              <p:cNvSpPr/>
              <p:nvPr/>
            </p:nvSpPr>
            <p:spPr>
              <a:xfrm>
                <a:off x="1662906" y="243511"/>
                <a:ext cx="363402" cy="381253"/>
              </a:xfrm>
              <a:custGeom>
                <a:avLst/>
                <a:gdLst>
                  <a:gd name="connsiteX0" fmla="*/ 401 w 363402"/>
                  <a:gd name="connsiteY0" fmla="*/ 34538 h 381253"/>
                  <a:gd name="connsiteX1" fmla="*/ 333553 w 363402"/>
                  <a:gd name="connsiteY1" fmla="*/ 381253 h 381253"/>
                  <a:gd name="connsiteX2" fmla="*/ 363223 w 363402"/>
                  <a:gd name="connsiteY2" fmla="*/ 353279 h 381253"/>
                  <a:gd name="connsiteX3" fmla="*/ 35158 w 363402"/>
                  <a:gd name="connsiteY3" fmla="*/ 630 h 381253"/>
                  <a:gd name="connsiteX4" fmla="*/ 401 w 363402"/>
                  <a:gd name="connsiteY4" fmla="*/ 34538 h 38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402" h="381253">
                    <a:moveTo>
                      <a:pt x="401" y="34538"/>
                    </a:moveTo>
                    <a:cubicBezTo>
                      <a:pt x="18203" y="133721"/>
                      <a:pt x="86021" y="375319"/>
                      <a:pt x="333553" y="381253"/>
                    </a:cubicBezTo>
                    <a:cubicBezTo>
                      <a:pt x="349659" y="381253"/>
                      <a:pt x="363223" y="369385"/>
                      <a:pt x="363223" y="353279"/>
                    </a:cubicBezTo>
                    <a:cubicBezTo>
                      <a:pt x="370852" y="105746"/>
                      <a:pt x="133493" y="24366"/>
                      <a:pt x="35158" y="630"/>
                    </a:cubicBezTo>
                    <a:cubicBezTo>
                      <a:pt x="15660" y="-3609"/>
                      <a:pt x="-2989" y="14193"/>
                      <a:pt x="401" y="34538"/>
                    </a:cubicBezTo>
                    <a:close/>
                  </a:path>
                </a:pathLst>
              </a:custGeom>
              <a:solidFill>
                <a:srgbClr val="C0B52C"/>
              </a:solidFill>
              <a:ln w="8476" cap="flat">
                <a:noFill/>
                <a:prstDash val="solid"/>
                <a:miter/>
              </a:ln>
            </p:spPr>
            <p:txBody>
              <a:bodyPr rtlCol="0" anchor="ctr"/>
              <a:lstStyle/>
              <a:p>
                <a:endParaRPr lang="en-US"/>
              </a:p>
            </p:txBody>
          </p:sp>
          <p:sp>
            <p:nvSpPr>
              <p:cNvPr id="203" name="Hình tự do: Hình 202">
                <a:extLst>
                  <a:ext uri="{FF2B5EF4-FFF2-40B4-BE49-F238E27FC236}">
                    <a16:creationId xmlns:a16="http://schemas.microsoft.com/office/drawing/2014/main" id="{3AD4E0AA-B5E4-4556-B20E-1CFA7D6D98A9}"/>
                  </a:ext>
                </a:extLst>
              </p:cNvPr>
              <p:cNvSpPr/>
              <p:nvPr/>
            </p:nvSpPr>
            <p:spPr>
              <a:xfrm>
                <a:off x="1467211" y="537685"/>
                <a:ext cx="484458" cy="246298"/>
              </a:xfrm>
              <a:custGeom>
                <a:avLst/>
                <a:gdLst>
                  <a:gd name="connsiteX0" fmla="*/ 7056 w 484458"/>
                  <a:gd name="connsiteY0" fmla="*/ 72668 h 246298"/>
                  <a:gd name="connsiteX1" fmla="*/ 469060 w 484458"/>
                  <a:gd name="connsiteY1" fmla="*/ 206606 h 246298"/>
                  <a:gd name="connsiteX2" fmla="*/ 480928 w 484458"/>
                  <a:gd name="connsiteY2" fmla="*/ 166764 h 246298"/>
                  <a:gd name="connsiteX3" fmla="*/ 20620 w 484458"/>
                  <a:gd name="connsiteY3" fmla="*/ 26043 h 246298"/>
                  <a:gd name="connsiteX4" fmla="*/ 7056 w 484458"/>
                  <a:gd name="connsiteY4" fmla="*/ 72668 h 246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458" h="246298">
                    <a:moveTo>
                      <a:pt x="7056" y="72668"/>
                    </a:moveTo>
                    <a:cubicBezTo>
                      <a:pt x="71483" y="149810"/>
                      <a:pt x="251198" y="324439"/>
                      <a:pt x="469060" y="206606"/>
                    </a:cubicBezTo>
                    <a:cubicBezTo>
                      <a:pt x="483471" y="198977"/>
                      <a:pt x="488558" y="181175"/>
                      <a:pt x="480928" y="166764"/>
                    </a:cubicBezTo>
                    <a:cubicBezTo>
                      <a:pt x="363096" y="-51098"/>
                      <a:pt x="117259" y="-3626"/>
                      <a:pt x="20620" y="26043"/>
                    </a:cubicBezTo>
                    <a:cubicBezTo>
                      <a:pt x="275" y="31977"/>
                      <a:pt x="-6507" y="56561"/>
                      <a:pt x="7056" y="72668"/>
                    </a:cubicBezTo>
                    <a:close/>
                  </a:path>
                </a:pathLst>
              </a:custGeom>
              <a:solidFill>
                <a:srgbClr val="C0B52C"/>
              </a:solidFill>
              <a:ln w="8476" cap="flat">
                <a:noFill/>
                <a:prstDash val="solid"/>
                <a:miter/>
              </a:ln>
            </p:spPr>
            <p:txBody>
              <a:bodyPr rtlCol="0" anchor="ctr"/>
              <a:lstStyle/>
              <a:p>
                <a:endParaRPr lang="en-US"/>
              </a:p>
            </p:txBody>
          </p:sp>
          <p:sp>
            <p:nvSpPr>
              <p:cNvPr id="204" name="Hình tự do: Hình 203">
                <a:extLst>
                  <a:ext uri="{FF2B5EF4-FFF2-40B4-BE49-F238E27FC236}">
                    <a16:creationId xmlns:a16="http://schemas.microsoft.com/office/drawing/2014/main" id="{FFF34EDC-2774-4743-995C-924172D7D655}"/>
                  </a:ext>
                </a:extLst>
              </p:cNvPr>
              <p:cNvSpPr/>
              <p:nvPr/>
            </p:nvSpPr>
            <p:spPr>
              <a:xfrm>
                <a:off x="1456955" y="788854"/>
                <a:ext cx="490471" cy="239189"/>
              </a:xfrm>
              <a:custGeom>
                <a:avLst/>
                <a:gdLst>
                  <a:gd name="connsiteX0" fmla="*/ 19008 w 490471"/>
                  <a:gd name="connsiteY0" fmla="*/ 203818 h 239189"/>
                  <a:gd name="connsiteX1" fmla="*/ 486098 w 490471"/>
                  <a:gd name="connsiteY1" fmla="*/ 88529 h 239189"/>
                  <a:gd name="connsiteX2" fmla="*/ 476773 w 490471"/>
                  <a:gd name="connsiteY2" fmla="*/ 48686 h 239189"/>
                  <a:gd name="connsiteX3" fmla="*/ 7988 w 490471"/>
                  <a:gd name="connsiteY3" fmla="*/ 156346 h 239189"/>
                  <a:gd name="connsiteX4" fmla="*/ 19008 w 490471"/>
                  <a:gd name="connsiteY4" fmla="*/ 203818 h 239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71" h="239189">
                    <a:moveTo>
                      <a:pt x="19008" y="203818"/>
                    </a:moveTo>
                    <a:cubicBezTo>
                      <a:pt x="113104" y="237726"/>
                      <a:pt x="356398" y="299609"/>
                      <a:pt x="486098" y="88529"/>
                    </a:cubicBezTo>
                    <a:cubicBezTo>
                      <a:pt x="494575" y="74965"/>
                      <a:pt x="490336" y="57163"/>
                      <a:pt x="476773" y="48686"/>
                    </a:cubicBezTo>
                    <a:cubicBezTo>
                      <a:pt x="265692" y="-81862"/>
                      <a:pt x="76652" y="83442"/>
                      <a:pt x="7988" y="156346"/>
                    </a:cubicBezTo>
                    <a:cubicBezTo>
                      <a:pt x="-6424" y="171605"/>
                      <a:pt x="-490" y="196188"/>
                      <a:pt x="19008" y="203818"/>
                    </a:cubicBezTo>
                    <a:close/>
                  </a:path>
                </a:pathLst>
              </a:custGeom>
              <a:solidFill>
                <a:srgbClr val="C0B52C"/>
              </a:solidFill>
              <a:ln w="8476" cap="flat">
                <a:noFill/>
                <a:prstDash val="solid"/>
                <a:miter/>
              </a:ln>
            </p:spPr>
            <p:txBody>
              <a:bodyPr rtlCol="0" anchor="ctr"/>
              <a:lstStyle/>
              <a:p>
                <a:endParaRPr lang="en-US"/>
              </a:p>
            </p:txBody>
          </p:sp>
          <p:sp>
            <p:nvSpPr>
              <p:cNvPr id="205" name="Hình tự do: Hình 204">
                <a:extLst>
                  <a:ext uri="{FF2B5EF4-FFF2-40B4-BE49-F238E27FC236}">
                    <a16:creationId xmlns:a16="http://schemas.microsoft.com/office/drawing/2014/main" id="{763915E8-CEC8-4AE6-A1C5-D4C38FA2DE17}"/>
                  </a:ext>
                </a:extLst>
              </p:cNvPr>
              <p:cNvSpPr/>
              <p:nvPr/>
            </p:nvSpPr>
            <p:spPr>
              <a:xfrm>
                <a:off x="1633855" y="959431"/>
                <a:ext cx="381253" cy="363402"/>
              </a:xfrm>
              <a:custGeom>
                <a:avLst/>
                <a:gdLst>
                  <a:gd name="connsiteX0" fmla="*/ 34538 w 381253"/>
                  <a:gd name="connsiteY0" fmla="*/ 363001 h 363402"/>
                  <a:gd name="connsiteX1" fmla="*/ 381253 w 381253"/>
                  <a:gd name="connsiteY1" fmla="*/ 29850 h 363402"/>
                  <a:gd name="connsiteX2" fmla="*/ 353279 w 381253"/>
                  <a:gd name="connsiteY2" fmla="*/ 180 h 363402"/>
                  <a:gd name="connsiteX3" fmla="*/ 630 w 381253"/>
                  <a:gd name="connsiteY3" fmla="*/ 328245 h 363402"/>
                  <a:gd name="connsiteX4" fmla="*/ 34538 w 381253"/>
                  <a:gd name="connsiteY4" fmla="*/ 363001 h 363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253" h="363402">
                    <a:moveTo>
                      <a:pt x="34538" y="363001"/>
                    </a:moveTo>
                    <a:cubicBezTo>
                      <a:pt x="133721" y="345199"/>
                      <a:pt x="375319" y="277382"/>
                      <a:pt x="381253" y="29850"/>
                    </a:cubicBezTo>
                    <a:cubicBezTo>
                      <a:pt x="381253" y="13743"/>
                      <a:pt x="369385" y="180"/>
                      <a:pt x="353279" y="180"/>
                    </a:cubicBezTo>
                    <a:cubicBezTo>
                      <a:pt x="105746" y="-7450"/>
                      <a:pt x="24366" y="229910"/>
                      <a:pt x="630" y="328245"/>
                    </a:cubicBezTo>
                    <a:cubicBezTo>
                      <a:pt x="-3609" y="347742"/>
                      <a:pt x="14193" y="366392"/>
                      <a:pt x="34538" y="363001"/>
                    </a:cubicBezTo>
                    <a:close/>
                  </a:path>
                </a:pathLst>
              </a:custGeom>
              <a:solidFill>
                <a:srgbClr val="C0B52C"/>
              </a:solidFill>
              <a:ln w="8476" cap="flat">
                <a:noFill/>
                <a:prstDash val="solid"/>
                <a:miter/>
              </a:ln>
            </p:spPr>
            <p:txBody>
              <a:bodyPr rtlCol="0" anchor="ctr"/>
              <a:lstStyle/>
              <a:p>
                <a:endParaRPr lang="en-US"/>
              </a:p>
            </p:txBody>
          </p:sp>
          <p:sp>
            <p:nvSpPr>
              <p:cNvPr id="206" name="Hình tự do: Hình 205">
                <a:extLst>
                  <a:ext uri="{FF2B5EF4-FFF2-40B4-BE49-F238E27FC236}">
                    <a16:creationId xmlns:a16="http://schemas.microsoft.com/office/drawing/2014/main" id="{CDEB20EB-2FA7-4975-8359-75153EFF904A}"/>
                  </a:ext>
                </a:extLst>
              </p:cNvPr>
              <p:cNvSpPr/>
              <p:nvPr/>
            </p:nvSpPr>
            <p:spPr>
              <a:xfrm>
                <a:off x="1927839" y="1034070"/>
                <a:ext cx="246489" cy="484458"/>
              </a:xfrm>
              <a:custGeom>
                <a:avLst/>
                <a:gdLst>
                  <a:gd name="connsiteX0" fmla="*/ 72858 w 246489"/>
                  <a:gd name="connsiteY0" fmla="*/ 477403 h 484458"/>
                  <a:gd name="connsiteX1" fmla="*/ 206797 w 246489"/>
                  <a:gd name="connsiteY1" fmla="*/ 15399 h 484458"/>
                  <a:gd name="connsiteX2" fmla="*/ 166955 w 246489"/>
                  <a:gd name="connsiteY2" fmla="*/ 3531 h 484458"/>
                  <a:gd name="connsiteX3" fmla="*/ 25387 w 246489"/>
                  <a:gd name="connsiteY3" fmla="*/ 463839 h 484458"/>
                  <a:gd name="connsiteX4" fmla="*/ 72858 w 246489"/>
                  <a:gd name="connsiteY4" fmla="*/ 477403 h 484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489" h="484458">
                    <a:moveTo>
                      <a:pt x="72858" y="477403"/>
                    </a:moveTo>
                    <a:cubicBezTo>
                      <a:pt x="150000" y="412976"/>
                      <a:pt x="324629" y="233261"/>
                      <a:pt x="206797" y="15399"/>
                    </a:cubicBezTo>
                    <a:cubicBezTo>
                      <a:pt x="199168" y="988"/>
                      <a:pt x="181366" y="-4099"/>
                      <a:pt x="166955" y="3531"/>
                    </a:cubicBezTo>
                    <a:cubicBezTo>
                      <a:pt x="-50908" y="121363"/>
                      <a:pt x="-3436" y="367200"/>
                      <a:pt x="25387" y="463839"/>
                    </a:cubicBezTo>
                    <a:cubicBezTo>
                      <a:pt x="32168" y="484184"/>
                      <a:pt x="56752" y="490966"/>
                      <a:pt x="72858" y="477403"/>
                    </a:cubicBezTo>
                    <a:close/>
                  </a:path>
                </a:pathLst>
              </a:custGeom>
              <a:solidFill>
                <a:srgbClr val="C0B52C"/>
              </a:solidFill>
              <a:ln w="8476" cap="flat">
                <a:noFill/>
                <a:prstDash val="solid"/>
                <a:miter/>
              </a:ln>
            </p:spPr>
            <p:txBody>
              <a:bodyPr rtlCol="0" anchor="ctr"/>
              <a:lstStyle/>
              <a:p>
                <a:endParaRPr lang="en-US"/>
              </a:p>
            </p:txBody>
          </p:sp>
          <p:sp>
            <p:nvSpPr>
              <p:cNvPr id="207" name="Hình tự do: Hình 206">
                <a:extLst>
                  <a:ext uri="{FF2B5EF4-FFF2-40B4-BE49-F238E27FC236}">
                    <a16:creationId xmlns:a16="http://schemas.microsoft.com/office/drawing/2014/main" id="{0E4C2F49-6196-438B-AFC2-0C22161BEAF3}"/>
                  </a:ext>
                </a:extLst>
              </p:cNvPr>
              <p:cNvSpPr/>
              <p:nvPr/>
            </p:nvSpPr>
            <p:spPr>
              <a:xfrm>
                <a:off x="2179198" y="1038313"/>
                <a:ext cx="239189" cy="491070"/>
              </a:xfrm>
              <a:custGeom>
                <a:avLst/>
                <a:gdLst>
                  <a:gd name="connsiteX0" fmla="*/ 203818 w 239189"/>
                  <a:gd name="connsiteY0" fmla="*/ 471463 h 491070"/>
                  <a:gd name="connsiteX1" fmla="*/ 88529 w 239189"/>
                  <a:gd name="connsiteY1" fmla="*/ 4373 h 491070"/>
                  <a:gd name="connsiteX2" fmla="*/ 48686 w 239189"/>
                  <a:gd name="connsiteY2" fmla="*/ 13698 h 491070"/>
                  <a:gd name="connsiteX3" fmla="*/ 156346 w 239189"/>
                  <a:gd name="connsiteY3" fmla="*/ 482484 h 491070"/>
                  <a:gd name="connsiteX4" fmla="*/ 203818 w 239189"/>
                  <a:gd name="connsiteY4" fmla="*/ 471463 h 491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189" h="491070">
                    <a:moveTo>
                      <a:pt x="203818" y="471463"/>
                    </a:moveTo>
                    <a:cubicBezTo>
                      <a:pt x="237726" y="377367"/>
                      <a:pt x="299609" y="134074"/>
                      <a:pt x="88529" y="4373"/>
                    </a:cubicBezTo>
                    <a:cubicBezTo>
                      <a:pt x="74965" y="-4104"/>
                      <a:pt x="57163" y="135"/>
                      <a:pt x="48686" y="13698"/>
                    </a:cubicBezTo>
                    <a:cubicBezTo>
                      <a:pt x="-81862" y="224779"/>
                      <a:pt x="83442" y="413819"/>
                      <a:pt x="156346" y="482484"/>
                    </a:cubicBezTo>
                    <a:cubicBezTo>
                      <a:pt x="171605" y="497742"/>
                      <a:pt x="196188" y="491808"/>
                      <a:pt x="203818" y="471463"/>
                    </a:cubicBezTo>
                    <a:close/>
                  </a:path>
                </a:pathLst>
              </a:custGeom>
              <a:solidFill>
                <a:srgbClr val="C0B52C"/>
              </a:solidFill>
              <a:ln w="8476" cap="flat">
                <a:noFill/>
                <a:prstDash val="solid"/>
                <a:miter/>
              </a:ln>
            </p:spPr>
            <p:txBody>
              <a:bodyPr rtlCol="0" anchor="ctr"/>
              <a:lstStyle/>
              <a:p>
                <a:endParaRPr lang="en-US"/>
              </a:p>
            </p:txBody>
          </p:sp>
          <p:sp>
            <p:nvSpPr>
              <p:cNvPr id="208" name="Hình tự do: Hình 207">
                <a:extLst>
                  <a:ext uri="{FF2B5EF4-FFF2-40B4-BE49-F238E27FC236}">
                    <a16:creationId xmlns:a16="http://schemas.microsoft.com/office/drawing/2014/main" id="{BABEDF52-DF37-43A1-B066-3E37055E76BD}"/>
                  </a:ext>
                </a:extLst>
              </p:cNvPr>
              <p:cNvSpPr/>
              <p:nvPr/>
            </p:nvSpPr>
            <p:spPr>
              <a:xfrm>
                <a:off x="2349775" y="970631"/>
                <a:ext cx="363402" cy="381253"/>
              </a:xfrm>
              <a:custGeom>
                <a:avLst/>
                <a:gdLst>
                  <a:gd name="connsiteX0" fmla="*/ 363001 w 363402"/>
                  <a:gd name="connsiteY0" fmla="*/ 346715 h 381253"/>
                  <a:gd name="connsiteX1" fmla="*/ 29850 w 363402"/>
                  <a:gd name="connsiteY1" fmla="*/ 0 h 381253"/>
                  <a:gd name="connsiteX2" fmla="*/ 180 w 363402"/>
                  <a:gd name="connsiteY2" fmla="*/ 27975 h 381253"/>
                  <a:gd name="connsiteX3" fmla="*/ 328245 w 363402"/>
                  <a:gd name="connsiteY3" fmla="*/ 380623 h 381253"/>
                  <a:gd name="connsiteX4" fmla="*/ 363001 w 363402"/>
                  <a:gd name="connsiteY4" fmla="*/ 346715 h 38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402" h="381253">
                    <a:moveTo>
                      <a:pt x="363001" y="346715"/>
                    </a:moveTo>
                    <a:cubicBezTo>
                      <a:pt x="345199" y="247532"/>
                      <a:pt x="277382" y="5934"/>
                      <a:pt x="29850" y="0"/>
                    </a:cubicBezTo>
                    <a:cubicBezTo>
                      <a:pt x="13743" y="0"/>
                      <a:pt x="180" y="11868"/>
                      <a:pt x="180" y="27975"/>
                    </a:cubicBezTo>
                    <a:cubicBezTo>
                      <a:pt x="-7450" y="275507"/>
                      <a:pt x="229910" y="356887"/>
                      <a:pt x="328245" y="380623"/>
                    </a:cubicBezTo>
                    <a:cubicBezTo>
                      <a:pt x="347742" y="384862"/>
                      <a:pt x="366392" y="367060"/>
                      <a:pt x="363001" y="346715"/>
                    </a:cubicBezTo>
                    <a:close/>
                  </a:path>
                </a:pathLst>
              </a:custGeom>
              <a:solidFill>
                <a:srgbClr val="C0B52C"/>
              </a:solidFill>
              <a:ln w="8476" cap="flat">
                <a:noFill/>
                <a:prstDash val="solid"/>
                <a:miter/>
              </a:ln>
            </p:spPr>
            <p:txBody>
              <a:bodyPr rtlCol="0" anchor="ctr"/>
              <a:lstStyle/>
              <a:p>
                <a:endParaRPr lang="en-US"/>
              </a:p>
            </p:txBody>
          </p:sp>
          <p:sp>
            <p:nvSpPr>
              <p:cNvPr id="209" name="Hình tự do: Hình 208">
                <a:extLst>
                  <a:ext uri="{FF2B5EF4-FFF2-40B4-BE49-F238E27FC236}">
                    <a16:creationId xmlns:a16="http://schemas.microsoft.com/office/drawing/2014/main" id="{08E2F529-3166-4DA6-B0AF-457641F102F2}"/>
                  </a:ext>
                </a:extLst>
              </p:cNvPr>
              <p:cNvSpPr/>
              <p:nvPr/>
            </p:nvSpPr>
            <p:spPr>
              <a:xfrm>
                <a:off x="2424414" y="811411"/>
                <a:ext cx="484458" cy="246489"/>
              </a:xfrm>
              <a:custGeom>
                <a:avLst/>
                <a:gdLst>
                  <a:gd name="connsiteX0" fmla="*/ 477402 w 484458"/>
                  <a:gd name="connsiteY0" fmla="*/ 173631 h 246489"/>
                  <a:gd name="connsiteX1" fmla="*/ 15399 w 484458"/>
                  <a:gd name="connsiteY1" fmla="*/ 39693 h 246489"/>
                  <a:gd name="connsiteX2" fmla="*/ 3531 w 484458"/>
                  <a:gd name="connsiteY2" fmla="*/ 79535 h 246489"/>
                  <a:gd name="connsiteX3" fmla="*/ 463839 w 484458"/>
                  <a:gd name="connsiteY3" fmla="*/ 221103 h 246489"/>
                  <a:gd name="connsiteX4" fmla="*/ 477402 w 484458"/>
                  <a:gd name="connsiteY4" fmla="*/ 173631 h 246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458" h="246489">
                    <a:moveTo>
                      <a:pt x="477402" y="173631"/>
                    </a:moveTo>
                    <a:cubicBezTo>
                      <a:pt x="412976" y="96489"/>
                      <a:pt x="233261" y="-78140"/>
                      <a:pt x="15399" y="39693"/>
                    </a:cubicBezTo>
                    <a:cubicBezTo>
                      <a:pt x="988" y="47322"/>
                      <a:pt x="-4099" y="65124"/>
                      <a:pt x="3531" y="79535"/>
                    </a:cubicBezTo>
                    <a:cubicBezTo>
                      <a:pt x="121363" y="297397"/>
                      <a:pt x="367200" y="249925"/>
                      <a:pt x="463839" y="221103"/>
                    </a:cubicBezTo>
                    <a:cubicBezTo>
                      <a:pt x="484184" y="214321"/>
                      <a:pt x="490966" y="189738"/>
                      <a:pt x="477402" y="173631"/>
                    </a:cubicBezTo>
                    <a:close/>
                  </a:path>
                </a:pathLst>
              </a:custGeom>
              <a:solidFill>
                <a:srgbClr val="C0B52C"/>
              </a:solidFill>
              <a:ln w="8476" cap="flat">
                <a:noFill/>
                <a:prstDash val="solid"/>
                <a:miter/>
              </a:ln>
            </p:spPr>
            <p:txBody>
              <a:bodyPr rtlCol="0" anchor="ctr"/>
              <a:lstStyle/>
              <a:p>
                <a:endParaRPr lang="en-US"/>
              </a:p>
            </p:txBody>
          </p:sp>
          <p:sp>
            <p:nvSpPr>
              <p:cNvPr id="210" name="Hình tự do: Hình 209">
                <a:extLst>
                  <a:ext uri="{FF2B5EF4-FFF2-40B4-BE49-F238E27FC236}">
                    <a16:creationId xmlns:a16="http://schemas.microsoft.com/office/drawing/2014/main" id="{D3190372-DE2A-4EA7-8C73-C5FA7F1D81AB}"/>
                  </a:ext>
                </a:extLst>
              </p:cNvPr>
              <p:cNvSpPr/>
              <p:nvPr/>
            </p:nvSpPr>
            <p:spPr>
              <a:xfrm>
                <a:off x="2428657" y="567351"/>
                <a:ext cx="491070" cy="239189"/>
              </a:xfrm>
              <a:custGeom>
                <a:avLst/>
                <a:gdLst>
                  <a:gd name="connsiteX0" fmla="*/ 471463 w 491070"/>
                  <a:gd name="connsiteY0" fmla="*/ 35372 h 239189"/>
                  <a:gd name="connsiteX1" fmla="*/ 4373 w 491070"/>
                  <a:gd name="connsiteY1" fmla="*/ 150661 h 239189"/>
                  <a:gd name="connsiteX2" fmla="*/ 13698 w 491070"/>
                  <a:gd name="connsiteY2" fmla="*/ 190504 h 239189"/>
                  <a:gd name="connsiteX3" fmla="*/ 482484 w 491070"/>
                  <a:gd name="connsiteY3" fmla="*/ 82844 h 239189"/>
                  <a:gd name="connsiteX4" fmla="*/ 471463 w 491070"/>
                  <a:gd name="connsiteY4" fmla="*/ 35372 h 239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070" h="239189">
                    <a:moveTo>
                      <a:pt x="471463" y="35372"/>
                    </a:moveTo>
                    <a:cubicBezTo>
                      <a:pt x="377367" y="1464"/>
                      <a:pt x="134074" y="-60419"/>
                      <a:pt x="4373" y="150661"/>
                    </a:cubicBezTo>
                    <a:cubicBezTo>
                      <a:pt x="-4104" y="164225"/>
                      <a:pt x="135" y="182027"/>
                      <a:pt x="13698" y="190504"/>
                    </a:cubicBezTo>
                    <a:cubicBezTo>
                      <a:pt x="224779" y="321052"/>
                      <a:pt x="413819" y="155748"/>
                      <a:pt x="482484" y="82844"/>
                    </a:cubicBezTo>
                    <a:cubicBezTo>
                      <a:pt x="497743" y="68433"/>
                      <a:pt x="491808" y="43002"/>
                      <a:pt x="471463" y="35372"/>
                    </a:cubicBezTo>
                    <a:close/>
                  </a:path>
                </a:pathLst>
              </a:custGeom>
              <a:solidFill>
                <a:srgbClr val="C0B52C"/>
              </a:solidFill>
              <a:ln w="8476" cap="flat">
                <a:noFill/>
                <a:prstDash val="solid"/>
                <a:miter/>
              </a:ln>
            </p:spPr>
            <p:txBody>
              <a:bodyPr rtlCol="0" anchor="ctr"/>
              <a:lstStyle/>
              <a:p>
                <a:endParaRPr lang="en-US"/>
              </a:p>
            </p:txBody>
          </p:sp>
          <p:sp>
            <p:nvSpPr>
              <p:cNvPr id="211" name="Hình tự do: Hình 210">
                <a:extLst>
                  <a:ext uri="{FF2B5EF4-FFF2-40B4-BE49-F238E27FC236}">
                    <a16:creationId xmlns:a16="http://schemas.microsoft.com/office/drawing/2014/main" id="{8A7ACBB5-1A9D-47F2-8FE6-849533F589DD}"/>
                  </a:ext>
                </a:extLst>
              </p:cNvPr>
              <p:cNvSpPr/>
              <p:nvPr/>
            </p:nvSpPr>
            <p:spPr>
              <a:xfrm>
                <a:off x="2360935" y="272562"/>
                <a:ext cx="381293" cy="363402"/>
              </a:xfrm>
              <a:custGeom>
                <a:avLst/>
                <a:gdLst>
                  <a:gd name="connsiteX0" fmla="*/ 346755 w 381293"/>
                  <a:gd name="connsiteY0" fmla="*/ 401 h 363402"/>
                  <a:gd name="connsiteX1" fmla="*/ 40 w 381293"/>
                  <a:gd name="connsiteY1" fmla="*/ 333553 h 363402"/>
                  <a:gd name="connsiteX2" fmla="*/ 28015 w 381293"/>
                  <a:gd name="connsiteY2" fmla="*/ 363223 h 363402"/>
                  <a:gd name="connsiteX3" fmla="*/ 380663 w 381293"/>
                  <a:gd name="connsiteY3" fmla="*/ 35158 h 363402"/>
                  <a:gd name="connsiteX4" fmla="*/ 346755 w 381293"/>
                  <a:gd name="connsiteY4" fmla="*/ 401 h 363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293" h="363402">
                    <a:moveTo>
                      <a:pt x="346755" y="401"/>
                    </a:moveTo>
                    <a:cubicBezTo>
                      <a:pt x="247572" y="18203"/>
                      <a:pt x="5974" y="86021"/>
                      <a:pt x="40" y="333553"/>
                    </a:cubicBezTo>
                    <a:cubicBezTo>
                      <a:pt x="-808" y="349659"/>
                      <a:pt x="11908" y="363223"/>
                      <a:pt x="28015" y="363223"/>
                    </a:cubicBezTo>
                    <a:cubicBezTo>
                      <a:pt x="275547" y="370852"/>
                      <a:pt x="356927" y="133492"/>
                      <a:pt x="380663" y="35158"/>
                    </a:cubicBezTo>
                    <a:cubicBezTo>
                      <a:pt x="384902" y="15660"/>
                      <a:pt x="367100" y="-2989"/>
                      <a:pt x="346755" y="401"/>
                    </a:cubicBezTo>
                    <a:close/>
                  </a:path>
                </a:pathLst>
              </a:custGeom>
              <a:solidFill>
                <a:srgbClr val="C0B52C"/>
              </a:solidFill>
              <a:ln w="8476" cap="flat">
                <a:noFill/>
                <a:prstDash val="solid"/>
                <a:miter/>
              </a:ln>
            </p:spPr>
            <p:txBody>
              <a:bodyPr rtlCol="0" anchor="ctr"/>
              <a:lstStyle/>
              <a:p>
                <a:endParaRPr lang="en-US"/>
              </a:p>
            </p:txBody>
          </p:sp>
          <p:sp>
            <p:nvSpPr>
              <p:cNvPr id="212" name="Hình tự do: Hình 211">
                <a:extLst>
                  <a:ext uri="{FF2B5EF4-FFF2-40B4-BE49-F238E27FC236}">
                    <a16:creationId xmlns:a16="http://schemas.microsoft.com/office/drawing/2014/main" id="{A004F6A6-7F4C-46FC-A5A9-DFD69C67FC37}"/>
                  </a:ext>
                </a:extLst>
              </p:cNvPr>
              <p:cNvSpPr/>
              <p:nvPr/>
            </p:nvSpPr>
            <p:spPr>
              <a:xfrm>
                <a:off x="2201755" y="76867"/>
                <a:ext cx="246489" cy="484458"/>
              </a:xfrm>
              <a:custGeom>
                <a:avLst/>
                <a:gdLst>
                  <a:gd name="connsiteX0" fmla="*/ 173631 w 246489"/>
                  <a:gd name="connsiteY0" fmla="*/ 7056 h 484458"/>
                  <a:gd name="connsiteX1" fmla="*/ 39693 w 246489"/>
                  <a:gd name="connsiteY1" fmla="*/ 469060 h 484458"/>
                  <a:gd name="connsiteX2" fmla="*/ 79535 w 246489"/>
                  <a:gd name="connsiteY2" fmla="*/ 480928 h 484458"/>
                  <a:gd name="connsiteX3" fmla="*/ 221103 w 246489"/>
                  <a:gd name="connsiteY3" fmla="*/ 20620 h 484458"/>
                  <a:gd name="connsiteX4" fmla="*/ 173631 w 246489"/>
                  <a:gd name="connsiteY4" fmla="*/ 7056 h 484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489" h="484458">
                    <a:moveTo>
                      <a:pt x="173631" y="7056"/>
                    </a:moveTo>
                    <a:cubicBezTo>
                      <a:pt x="96489" y="71483"/>
                      <a:pt x="-78140" y="251198"/>
                      <a:pt x="39693" y="469060"/>
                    </a:cubicBezTo>
                    <a:cubicBezTo>
                      <a:pt x="47322" y="483471"/>
                      <a:pt x="65124" y="488558"/>
                      <a:pt x="79535" y="480928"/>
                    </a:cubicBezTo>
                    <a:cubicBezTo>
                      <a:pt x="297397" y="363096"/>
                      <a:pt x="249925" y="117259"/>
                      <a:pt x="221103" y="20620"/>
                    </a:cubicBezTo>
                    <a:cubicBezTo>
                      <a:pt x="214321" y="275"/>
                      <a:pt x="189738" y="-6507"/>
                      <a:pt x="173631" y="7056"/>
                    </a:cubicBezTo>
                    <a:close/>
                  </a:path>
                </a:pathLst>
              </a:custGeom>
              <a:solidFill>
                <a:srgbClr val="C0B52C"/>
              </a:solidFill>
              <a:ln w="8476" cap="flat">
                <a:noFill/>
                <a:prstDash val="solid"/>
                <a:miter/>
              </a:ln>
            </p:spPr>
            <p:txBody>
              <a:bodyPr rtlCol="0" anchor="ctr"/>
              <a:lstStyle/>
              <a:p>
                <a:endParaRPr lang="en-US"/>
              </a:p>
            </p:txBody>
          </p:sp>
          <p:sp>
            <p:nvSpPr>
              <p:cNvPr id="213" name="Hình tự do: Hình 212">
                <a:extLst>
                  <a:ext uri="{FF2B5EF4-FFF2-40B4-BE49-F238E27FC236}">
                    <a16:creationId xmlns:a16="http://schemas.microsoft.com/office/drawing/2014/main" id="{A2017B3F-A483-49D1-8B85-464222080357}"/>
                  </a:ext>
                </a:extLst>
              </p:cNvPr>
              <p:cNvSpPr/>
              <p:nvPr/>
            </p:nvSpPr>
            <p:spPr>
              <a:xfrm>
                <a:off x="2074520" y="46836"/>
                <a:ext cx="227891" cy="503117"/>
              </a:xfrm>
              <a:custGeom>
                <a:avLst/>
                <a:gdLst>
                  <a:gd name="connsiteX0" fmla="*/ 88938 w 227891"/>
                  <a:gd name="connsiteY0" fmla="*/ 13351 h 503117"/>
                  <a:gd name="connsiteX1" fmla="*/ 93177 w 227891"/>
                  <a:gd name="connsiteY1" fmla="*/ 494853 h 503117"/>
                  <a:gd name="connsiteX2" fmla="*/ 134715 w 227891"/>
                  <a:gd name="connsiteY2" fmla="*/ 494853 h 503117"/>
                  <a:gd name="connsiteX3" fmla="*/ 138953 w 227891"/>
                  <a:gd name="connsiteY3" fmla="*/ 13351 h 503117"/>
                  <a:gd name="connsiteX4" fmla="*/ 88938 w 227891"/>
                  <a:gd name="connsiteY4" fmla="*/ 13351 h 503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91" h="503117">
                    <a:moveTo>
                      <a:pt x="88938" y="13351"/>
                    </a:moveTo>
                    <a:cubicBezTo>
                      <a:pt x="33837" y="97275"/>
                      <a:pt x="-82300" y="319376"/>
                      <a:pt x="93177" y="494853"/>
                    </a:cubicBezTo>
                    <a:cubicBezTo>
                      <a:pt x="104197" y="505873"/>
                      <a:pt x="122847" y="505873"/>
                      <a:pt x="134715" y="494853"/>
                    </a:cubicBezTo>
                    <a:cubicBezTo>
                      <a:pt x="310191" y="320224"/>
                      <a:pt x="194055" y="97275"/>
                      <a:pt x="138953" y="13351"/>
                    </a:cubicBezTo>
                    <a:cubicBezTo>
                      <a:pt x="126237" y="-4450"/>
                      <a:pt x="100806" y="-4450"/>
                      <a:pt x="88938" y="13351"/>
                    </a:cubicBezTo>
                    <a:close/>
                  </a:path>
                </a:pathLst>
              </a:custGeom>
              <a:solidFill>
                <a:srgbClr val="D9CC31"/>
              </a:solidFill>
              <a:ln w="8476" cap="flat">
                <a:noFill/>
                <a:prstDash val="solid"/>
                <a:miter/>
              </a:ln>
            </p:spPr>
            <p:txBody>
              <a:bodyPr rtlCol="0" anchor="ctr"/>
              <a:lstStyle/>
              <a:p>
                <a:endParaRPr lang="en-US"/>
              </a:p>
            </p:txBody>
          </p:sp>
          <p:sp>
            <p:nvSpPr>
              <p:cNvPr id="214" name="Hình tự do: Hình 213">
                <a:extLst>
                  <a:ext uri="{FF2B5EF4-FFF2-40B4-BE49-F238E27FC236}">
                    <a16:creationId xmlns:a16="http://schemas.microsoft.com/office/drawing/2014/main" id="{39000D84-5BF6-4014-A915-0D08E61C5D55}"/>
                  </a:ext>
                </a:extLst>
              </p:cNvPr>
              <p:cNvSpPr/>
              <p:nvPr/>
            </p:nvSpPr>
            <p:spPr>
              <a:xfrm>
                <a:off x="1797004" y="143552"/>
                <a:ext cx="292827" cy="443241"/>
              </a:xfrm>
              <a:custGeom>
                <a:avLst/>
                <a:gdLst>
                  <a:gd name="connsiteX0" fmla="*/ 1090 w 292827"/>
                  <a:gd name="connsiteY0" fmla="*/ 27685 h 443241"/>
                  <a:gd name="connsiteX1" fmla="*/ 245231 w 292827"/>
                  <a:gd name="connsiteY1" fmla="*/ 442217 h 443241"/>
                  <a:gd name="connsiteX2" fmla="*/ 280835 w 292827"/>
                  <a:gd name="connsiteY2" fmla="*/ 421872 h 443241"/>
                  <a:gd name="connsiteX3" fmla="*/ 43476 w 292827"/>
                  <a:gd name="connsiteY3" fmla="*/ 3102 h 443241"/>
                  <a:gd name="connsiteX4" fmla="*/ 1090 w 292827"/>
                  <a:gd name="connsiteY4" fmla="*/ 27685 h 44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827" h="443241">
                    <a:moveTo>
                      <a:pt x="1090" y="27685"/>
                    </a:moveTo>
                    <a:cubicBezTo>
                      <a:pt x="-4844" y="127716"/>
                      <a:pt x="5328" y="378639"/>
                      <a:pt x="245231" y="442217"/>
                    </a:cubicBezTo>
                    <a:cubicBezTo>
                      <a:pt x="260490" y="446456"/>
                      <a:pt x="276597" y="437131"/>
                      <a:pt x="280835" y="421872"/>
                    </a:cubicBezTo>
                    <a:cubicBezTo>
                      <a:pt x="345261" y="182817"/>
                      <a:pt x="133333" y="48031"/>
                      <a:pt x="43476" y="3102"/>
                    </a:cubicBezTo>
                    <a:cubicBezTo>
                      <a:pt x="24826" y="-6223"/>
                      <a:pt x="1938" y="6493"/>
                      <a:pt x="1090" y="27685"/>
                    </a:cubicBezTo>
                    <a:close/>
                  </a:path>
                </a:pathLst>
              </a:custGeom>
              <a:solidFill>
                <a:srgbClr val="D9CC31"/>
              </a:solidFill>
              <a:ln w="8476" cap="flat">
                <a:noFill/>
                <a:prstDash val="solid"/>
                <a:miter/>
              </a:ln>
            </p:spPr>
            <p:txBody>
              <a:bodyPr rtlCol="0" anchor="ctr"/>
              <a:lstStyle/>
              <a:p>
                <a:endParaRPr lang="en-US"/>
              </a:p>
            </p:txBody>
          </p:sp>
          <p:sp>
            <p:nvSpPr>
              <p:cNvPr id="215" name="Hình tự do: Hình 214">
                <a:extLst>
                  <a:ext uri="{FF2B5EF4-FFF2-40B4-BE49-F238E27FC236}">
                    <a16:creationId xmlns:a16="http://schemas.microsoft.com/office/drawing/2014/main" id="{7DA347F0-0382-4FF1-BF16-09EC340FDFF5}"/>
                  </a:ext>
                </a:extLst>
              </p:cNvPr>
              <p:cNvSpPr/>
              <p:nvPr/>
            </p:nvSpPr>
            <p:spPr>
              <a:xfrm>
                <a:off x="1533896" y="406685"/>
                <a:ext cx="443241" cy="292801"/>
              </a:xfrm>
              <a:custGeom>
                <a:avLst/>
                <a:gdLst>
                  <a:gd name="connsiteX0" fmla="*/ 3102 w 443241"/>
                  <a:gd name="connsiteY0" fmla="*/ 43450 h 292801"/>
                  <a:gd name="connsiteX1" fmla="*/ 421872 w 443241"/>
                  <a:gd name="connsiteY1" fmla="*/ 280810 h 292801"/>
                  <a:gd name="connsiteX2" fmla="*/ 442217 w 443241"/>
                  <a:gd name="connsiteY2" fmla="*/ 245206 h 292801"/>
                  <a:gd name="connsiteX3" fmla="*/ 27685 w 443241"/>
                  <a:gd name="connsiteY3" fmla="*/ 1064 h 292801"/>
                  <a:gd name="connsiteX4" fmla="*/ 3102 w 443241"/>
                  <a:gd name="connsiteY4" fmla="*/ 43450 h 292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241" h="292801">
                    <a:moveTo>
                      <a:pt x="3102" y="43450"/>
                    </a:moveTo>
                    <a:cubicBezTo>
                      <a:pt x="48031" y="133307"/>
                      <a:pt x="182817" y="345236"/>
                      <a:pt x="421872" y="280810"/>
                    </a:cubicBezTo>
                    <a:cubicBezTo>
                      <a:pt x="437131" y="276571"/>
                      <a:pt x="446456" y="260464"/>
                      <a:pt x="442217" y="245206"/>
                    </a:cubicBezTo>
                    <a:cubicBezTo>
                      <a:pt x="378639" y="6150"/>
                      <a:pt x="127716" y="-4870"/>
                      <a:pt x="27685" y="1064"/>
                    </a:cubicBezTo>
                    <a:cubicBezTo>
                      <a:pt x="6493" y="1912"/>
                      <a:pt x="-6223" y="24800"/>
                      <a:pt x="3102" y="43450"/>
                    </a:cubicBezTo>
                    <a:close/>
                  </a:path>
                </a:pathLst>
              </a:custGeom>
              <a:solidFill>
                <a:srgbClr val="D9CC31"/>
              </a:solidFill>
              <a:ln w="8476" cap="flat">
                <a:noFill/>
                <a:prstDash val="solid"/>
                <a:miter/>
              </a:ln>
            </p:spPr>
            <p:txBody>
              <a:bodyPr rtlCol="0" anchor="ctr"/>
              <a:lstStyle/>
              <a:p>
                <a:endParaRPr lang="en-US"/>
              </a:p>
            </p:txBody>
          </p:sp>
          <p:sp>
            <p:nvSpPr>
              <p:cNvPr id="216" name="Hình tự do: Hình 215">
                <a:extLst>
                  <a:ext uri="{FF2B5EF4-FFF2-40B4-BE49-F238E27FC236}">
                    <a16:creationId xmlns:a16="http://schemas.microsoft.com/office/drawing/2014/main" id="{95132377-EB3E-4659-BE37-E171A78D597F}"/>
                  </a:ext>
                </a:extLst>
              </p:cNvPr>
              <p:cNvSpPr/>
              <p:nvPr/>
            </p:nvSpPr>
            <p:spPr>
              <a:xfrm>
                <a:off x="1437180" y="683988"/>
                <a:ext cx="503117" cy="227231"/>
              </a:xfrm>
              <a:custGeom>
                <a:avLst/>
                <a:gdLst>
                  <a:gd name="connsiteX0" fmla="*/ 13351 w 503117"/>
                  <a:gd name="connsiteY0" fmla="*/ 138293 h 227231"/>
                  <a:gd name="connsiteX1" fmla="*/ 494853 w 503117"/>
                  <a:gd name="connsiteY1" fmla="*/ 134055 h 227231"/>
                  <a:gd name="connsiteX2" fmla="*/ 494853 w 503117"/>
                  <a:gd name="connsiteY2" fmla="*/ 92517 h 227231"/>
                  <a:gd name="connsiteX3" fmla="*/ 13351 w 503117"/>
                  <a:gd name="connsiteY3" fmla="*/ 89126 h 227231"/>
                  <a:gd name="connsiteX4" fmla="*/ 13351 w 503117"/>
                  <a:gd name="connsiteY4" fmla="*/ 138293 h 227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117" h="227231">
                    <a:moveTo>
                      <a:pt x="13351" y="138293"/>
                    </a:moveTo>
                    <a:cubicBezTo>
                      <a:pt x="97275" y="193395"/>
                      <a:pt x="319376" y="309531"/>
                      <a:pt x="494853" y="134055"/>
                    </a:cubicBezTo>
                    <a:cubicBezTo>
                      <a:pt x="505873" y="123034"/>
                      <a:pt x="505873" y="104385"/>
                      <a:pt x="494853" y="92517"/>
                    </a:cubicBezTo>
                    <a:cubicBezTo>
                      <a:pt x="319376" y="-82112"/>
                      <a:pt x="97275" y="34025"/>
                      <a:pt x="13351" y="89126"/>
                    </a:cubicBezTo>
                    <a:cubicBezTo>
                      <a:pt x="-4450" y="100994"/>
                      <a:pt x="-4450" y="126425"/>
                      <a:pt x="13351" y="138293"/>
                    </a:cubicBezTo>
                    <a:close/>
                  </a:path>
                </a:pathLst>
              </a:custGeom>
              <a:solidFill>
                <a:srgbClr val="D9CC31"/>
              </a:solidFill>
              <a:ln w="8476" cap="flat">
                <a:noFill/>
                <a:prstDash val="solid"/>
                <a:miter/>
              </a:ln>
            </p:spPr>
            <p:txBody>
              <a:bodyPr rtlCol="0" anchor="ctr"/>
              <a:lstStyle/>
              <a:p>
                <a:endParaRPr lang="en-US"/>
              </a:p>
            </p:txBody>
          </p:sp>
          <p:sp>
            <p:nvSpPr>
              <p:cNvPr id="217" name="Hình tự do: Hình 216">
                <a:extLst>
                  <a:ext uri="{FF2B5EF4-FFF2-40B4-BE49-F238E27FC236}">
                    <a16:creationId xmlns:a16="http://schemas.microsoft.com/office/drawing/2014/main" id="{D1E864BD-3551-458D-B100-3E1BBB9E08DA}"/>
                  </a:ext>
                </a:extLst>
              </p:cNvPr>
              <p:cNvSpPr/>
              <p:nvPr/>
            </p:nvSpPr>
            <p:spPr>
              <a:xfrm>
                <a:off x="1533896" y="895908"/>
                <a:ext cx="443241" cy="292827"/>
              </a:xfrm>
              <a:custGeom>
                <a:avLst/>
                <a:gdLst>
                  <a:gd name="connsiteX0" fmla="*/ 27685 w 443241"/>
                  <a:gd name="connsiteY0" fmla="*/ 291737 h 292827"/>
                  <a:gd name="connsiteX1" fmla="*/ 442217 w 443241"/>
                  <a:gd name="connsiteY1" fmla="*/ 47596 h 292827"/>
                  <a:gd name="connsiteX2" fmla="*/ 421872 w 443241"/>
                  <a:gd name="connsiteY2" fmla="*/ 11992 h 292827"/>
                  <a:gd name="connsiteX3" fmla="*/ 3102 w 443241"/>
                  <a:gd name="connsiteY3" fmla="*/ 249352 h 292827"/>
                  <a:gd name="connsiteX4" fmla="*/ 27685 w 443241"/>
                  <a:gd name="connsiteY4" fmla="*/ 291737 h 292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241" h="292827">
                    <a:moveTo>
                      <a:pt x="27685" y="291737"/>
                    </a:moveTo>
                    <a:cubicBezTo>
                      <a:pt x="127716" y="297671"/>
                      <a:pt x="378639" y="287499"/>
                      <a:pt x="442217" y="47596"/>
                    </a:cubicBezTo>
                    <a:cubicBezTo>
                      <a:pt x="446456" y="32337"/>
                      <a:pt x="437131" y="16231"/>
                      <a:pt x="421872" y="11992"/>
                    </a:cubicBezTo>
                    <a:cubicBezTo>
                      <a:pt x="182817" y="-52434"/>
                      <a:pt x="48031" y="159494"/>
                      <a:pt x="3102" y="249352"/>
                    </a:cubicBezTo>
                    <a:cubicBezTo>
                      <a:pt x="-6223" y="268849"/>
                      <a:pt x="6493" y="290890"/>
                      <a:pt x="27685" y="291737"/>
                    </a:cubicBezTo>
                    <a:close/>
                  </a:path>
                </a:pathLst>
              </a:custGeom>
              <a:solidFill>
                <a:srgbClr val="D9CC31"/>
              </a:solidFill>
              <a:ln w="8476" cap="flat">
                <a:noFill/>
                <a:prstDash val="solid"/>
                <a:miter/>
              </a:ln>
            </p:spPr>
            <p:txBody>
              <a:bodyPr rtlCol="0" anchor="ctr"/>
              <a:lstStyle/>
              <a:p>
                <a:endParaRPr lang="en-US"/>
              </a:p>
            </p:txBody>
          </p:sp>
          <p:sp>
            <p:nvSpPr>
              <p:cNvPr id="218" name="Hình tự do: Hình 217">
                <a:extLst>
                  <a:ext uri="{FF2B5EF4-FFF2-40B4-BE49-F238E27FC236}">
                    <a16:creationId xmlns:a16="http://schemas.microsoft.com/office/drawing/2014/main" id="{378203C0-2B0D-4BF7-8595-099F1951ED16}"/>
                  </a:ext>
                </a:extLst>
              </p:cNvPr>
              <p:cNvSpPr/>
              <p:nvPr/>
            </p:nvSpPr>
            <p:spPr>
              <a:xfrm>
                <a:off x="1797004" y="1008601"/>
                <a:ext cx="292827" cy="443241"/>
              </a:xfrm>
              <a:custGeom>
                <a:avLst/>
                <a:gdLst>
                  <a:gd name="connsiteX0" fmla="*/ 43476 w 292827"/>
                  <a:gd name="connsiteY0" fmla="*/ 440140 h 443241"/>
                  <a:gd name="connsiteX1" fmla="*/ 280835 w 292827"/>
                  <a:gd name="connsiteY1" fmla="*/ 21370 h 443241"/>
                  <a:gd name="connsiteX2" fmla="*/ 245231 w 292827"/>
                  <a:gd name="connsiteY2" fmla="*/ 1025 h 443241"/>
                  <a:gd name="connsiteX3" fmla="*/ 1090 w 292827"/>
                  <a:gd name="connsiteY3" fmla="*/ 415556 h 443241"/>
                  <a:gd name="connsiteX4" fmla="*/ 43476 w 292827"/>
                  <a:gd name="connsiteY4" fmla="*/ 440140 h 44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827" h="443241">
                    <a:moveTo>
                      <a:pt x="43476" y="440140"/>
                    </a:moveTo>
                    <a:cubicBezTo>
                      <a:pt x="133333" y="395211"/>
                      <a:pt x="345261" y="260425"/>
                      <a:pt x="280835" y="21370"/>
                    </a:cubicBezTo>
                    <a:cubicBezTo>
                      <a:pt x="276597" y="6111"/>
                      <a:pt x="260490" y="-3214"/>
                      <a:pt x="245231" y="1025"/>
                    </a:cubicBezTo>
                    <a:cubicBezTo>
                      <a:pt x="5328" y="64603"/>
                      <a:pt x="-4844" y="315526"/>
                      <a:pt x="1090" y="415556"/>
                    </a:cubicBezTo>
                    <a:cubicBezTo>
                      <a:pt x="1938" y="436749"/>
                      <a:pt x="24826" y="449465"/>
                      <a:pt x="43476" y="440140"/>
                    </a:cubicBezTo>
                    <a:close/>
                  </a:path>
                </a:pathLst>
              </a:custGeom>
              <a:solidFill>
                <a:srgbClr val="D9CC31"/>
              </a:solidFill>
              <a:ln w="8476" cap="flat">
                <a:noFill/>
                <a:prstDash val="solid"/>
                <a:miter/>
              </a:ln>
            </p:spPr>
            <p:txBody>
              <a:bodyPr rtlCol="0" anchor="ctr"/>
              <a:lstStyle/>
              <a:p>
                <a:endParaRPr lang="en-US"/>
              </a:p>
            </p:txBody>
          </p:sp>
          <p:sp>
            <p:nvSpPr>
              <p:cNvPr id="219" name="Hình tự do: Hình 218">
                <a:extLst>
                  <a:ext uri="{FF2B5EF4-FFF2-40B4-BE49-F238E27FC236}">
                    <a16:creationId xmlns:a16="http://schemas.microsoft.com/office/drawing/2014/main" id="{C8EE6E44-1E3D-4DD0-8B78-75D0EC802070}"/>
                  </a:ext>
                </a:extLst>
              </p:cNvPr>
              <p:cNvSpPr/>
              <p:nvPr/>
            </p:nvSpPr>
            <p:spPr>
              <a:xfrm>
                <a:off x="2073672" y="1045442"/>
                <a:ext cx="227891" cy="503117"/>
              </a:xfrm>
              <a:custGeom>
                <a:avLst/>
                <a:gdLst>
                  <a:gd name="connsiteX0" fmla="*/ 138953 w 227891"/>
                  <a:gd name="connsiteY0" fmla="*/ 489766 h 503117"/>
                  <a:gd name="connsiteX1" fmla="*/ 134715 w 227891"/>
                  <a:gd name="connsiteY1" fmla="*/ 8265 h 503117"/>
                  <a:gd name="connsiteX2" fmla="*/ 93177 w 227891"/>
                  <a:gd name="connsiteY2" fmla="*/ 8265 h 503117"/>
                  <a:gd name="connsiteX3" fmla="*/ 88938 w 227891"/>
                  <a:gd name="connsiteY3" fmla="*/ 489766 h 503117"/>
                  <a:gd name="connsiteX4" fmla="*/ 138953 w 227891"/>
                  <a:gd name="connsiteY4" fmla="*/ 489766 h 503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91" h="503117">
                    <a:moveTo>
                      <a:pt x="138953" y="489766"/>
                    </a:moveTo>
                    <a:cubicBezTo>
                      <a:pt x="194054" y="405843"/>
                      <a:pt x="310191" y="183742"/>
                      <a:pt x="134715" y="8265"/>
                    </a:cubicBezTo>
                    <a:cubicBezTo>
                      <a:pt x="123694" y="-2755"/>
                      <a:pt x="105045" y="-2755"/>
                      <a:pt x="93177" y="8265"/>
                    </a:cubicBezTo>
                    <a:cubicBezTo>
                      <a:pt x="-82300" y="182894"/>
                      <a:pt x="33837" y="405843"/>
                      <a:pt x="88938" y="489766"/>
                    </a:cubicBezTo>
                    <a:cubicBezTo>
                      <a:pt x="101654" y="507568"/>
                      <a:pt x="127085" y="507568"/>
                      <a:pt x="138953" y="489766"/>
                    </a:cubicBezTo>
                    <a:close/>
                  </a:path>
                </a:pathLst>
              </a:custGeom>
              <a:solidFill>
                <a:srgbClr val="D9CC31"/>
              </a:solidFill>
              <a:ln w="8476" cap="flat">
                <a:noFill/>
                <a:prstDash val="solid"/>
                <a:miter/>
              </a:ln>
            </p:spPr>
            <p:txBody>
              <a:bodyPr rtlCol="0" anchor="ctr"/>
              <a:lstStyle/>
              <a:p>
                <a:endParaRPr lang="en-US"/>
              </a:p>
            </p:txBody>
          </p:sp>
          <p:sp>
            <p:nvSpPr>
              <p:cNvPr id="220" name="Hình tự do: Hình 219">
                <a:extLst>
                  <a:ext uri="{FF2B5EF4-FFF2-40B4-BE49-F238E27FC236}">
                    <a16:creationId xmlns:a16="http://schemas.microsoft.com/office/drawing/2014/main" id="{FC4363D5-E188-4FB6-B8F4-852D1CA0A13C}"/>
                  </a:ext>
                </a:extLst>
              </p:cNvPr>
              <p:cNvSpPr/>
              <p:nvPr/>
            </p:nvSpPr>
            <p:spPr>
              <a:xfrm>
                <a:off x="2286252" y="1008601"/>
                <a:ext cx="292827" cy="443241"/>
              </a:xfrm>
              <a:custGeom>
                <a:avLst/>
                <a:gdLst>
                  <a:gd name="connsiteX0" fmla="*/ 291737 w 292827"/>
                  <a:gd name="connsiteY0" fmla="*/ 415556 h 443241"/>
                  <a:gd name="connsiteX1" fmla="*/ 47596 w 292827"/>
                  <a:gd name="connsiteY1" fmla="*/ 1025 h 443241"/>
                  <a:gd name="connsiteX2" fmla="*/ 11992 w 292827"/>
                  <a:gd name="connsiteY2" fmla="*/ 21370 h 443241"/>
                  <a:gd name="connsiteX3" fmla="*/ 249352 w 292827"/>
                  <a:gd name="connsiteY3" fmla="*/ 440140 h 443241"/>
                  <a:gd name="connsiteX4" fmla="*/ 291737 w 292827"/>
                  <a:gd name="connsiteY4" fmla="*/ 415556 h 44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827" h="443241">
                    <a:moveTo>
                      <a:pt x="291737" y="415556"/>
                    </a:moveTo>
                    <a:cubicBezTo>
                      <a:pt x="297671" y="315526"/>
                      <a:pt x="287499" y="64603"/>
                      <a:pt x="47596" y="1025"/>
                    </a:cubicBezTo>
                    <a:cubicBezTo>
                      <a:pt x="32337" y="-3214"/>
                      <a:pt x="16231" y="6111"/>
                      <a:pt x="11992" y="21370"/>
                    </a:cubicBezTo>
                    <a:cubicBezTo>
                      <a:pt x="-52434" y="260425"/>
                      <a:pt x="159494" y="395211"/>
                      <a:pt x="249352" y="440140"/>
                    </a:cubicBezTo>
                    <a:cubicBezTo>
                      <a:pt x="268849" y="449465"/>
                      <a:pt x="290890" y="436749"/>
                      <a:pt x="291737" y="415556"/>
                    </a:cubicBezTo>
                    <a:close/>
                  </a:path>
                </a:pathLst>
              </a:custGeom>
              <a:solidFill>
                <a:srgbClr val="D9CC31"/>
              </a:solidFill>
              <a:ln w="8476" cap="flat">
                <a:noFill/>
                <a:prstDash val="solid"/>
                <a:miter/>
              </a:ln>
            </p:spPr>
            <p:txBody>
              <a:bodyPr rtlCol="0" anchor="ctr"/>
              <a:lstStyle/>
              <a:p>
                <a:endParaRPr lang="en-US"/>
              </a:p>
            </p:txBody>
          </p:sp>
          <p:sp>
            <p:nvSpPr>
              <p:cNvPr id="221" name="Hình tự do: Hình 220">
                <a:extLst>
                  <a:ext uri="{FF2B5EF4-FFF2-40B4-BE49-F238E27FC236}">
                    <a16:creationId xmlns:a16="http://schemas.microsoft.com/office/drawing/2014/main" id="{00394B8A-0106-49DB-B6DE-32887ABA531D}"/>
                  </a:ext>
                </a:extLst>
              </p:cNvPr>
              <p:cNvSpPr/>
              <p:nvPr/>
            </p:nvSpPr>
            <p:spPr>
              <a:xfrm>
                <a:off x="2398945" y="895908"/>
                <a:ext cx="443588" cy="292801"/>
              </a:xfrm>
              <a:custGeom>
                <a:avLst/>
                <a:gdLst>
                  <a:gd name="connsiteX0" fmla="*/ 440140 w 443588"/>
                  <a:gd name="connsiteY0" fmla="*/ 249352 h 292801"/>
                  <a:gd name="connsiteX1" fmla="*/ 21370 w 443588"/>
                  <a:gd name="connsiteY1" fmla="*/ 11992 h 292801"/>
                  <a:gd name="connsiteX2" fmla="*/ 1025 w 443588"/>
                  <a:gd name="connsiteY2" fmla="*/ 47596 h 292801"/>
                  <a:gd name="connsiteX3" fmla="*/ 415556 w 443588"/>
                  <a:gd name="connsiteY3" fmla="*/ 291737 h 292801"/>
                  <a:gd name="connsiteX4" fmla="*/ 440140 w 443588"/>
                  <a:gd name="connsiteY4" fmla="*/ 249352 h 292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588" h="292801">
                    <a:moveTo>
                      <a:pt x="440140" y="249352"/>
                    </a:moveTo>
                    <a:cubicBezTo>
                      <a:pt x="395211" y="159494"/>
                      <a:pt x="260425" y="-52434"/>
                      <a:pt x="21370" y="11992"/>
                    </a:cubicBezTo>
                    <a:cubicBezTo>
                      <a:pt x="6111" y="16231"/>
                      <a:pt x="-3214" y="32337"/>
                      <a:pt x="1025" y="47596"/>
                    </a:cubicBezTo>
                    <a:cubicBezTo>
                      <a:pt x="64603" y="286651"/>
                      <a:pt x="315526" y="297671"/>
                      <a:pt x="415556" y="291737"/>
                    </a:cubicBezTo>
                    <a:cubicBezTo>
                      <a:pt x="436749" y="290890"/>
                      <a:pt x="450313" y="268849"/>
                      <a:pt x="440140" y="249352"/>
                    </a:cubicBezTo>
                    <a:close/>
                  </a:path>
                </a:pathLst>
              </a:custGeom>
              <a:solidFill>
                <a:srgbClr val="D9CC31"/>
              </a:solidFill>
              <a:ln w="8476" cap="flat">
                <a:noFill/>
                <a:prstDash val="solid"/>
                <a:miter/>
              </a:ln>
            </p:spPr>
            <p:txBody>
              <a:bodyPr rtlCol="0" anchor="ctr"/>
              <a:lstStyle/>
              <a:p>
                <a:endParaRPr lang="en-US"/>
              </a:p>
            </p:txBody>
          </p:sp>
          <p:sp>
            <p:nvSpPr>
              <p:cNvPr id="222" name="Hình tự do: Hình 221">
                <a:extLst>
                  <a:ext uri="{FF2B5EF4-FFF2-40B4-BE49-F238E27FC236}">
                    <a16:creationId xmlns:a16="http://schemas.microsoft.com/office/drawing/2014/main" id="{0ABFFF65-9E82-47E9-87AE-0B76ADBE77E4}"/>
                  </a:ext>
                </a:extLst>
              </p:cNvPr>
              <p:cNvSpPr/>
              <p:nvPr/>
            </p:nvSpPr>
            <p:spPr>
              <a:xfrm>
                <a:off x="2436633" y="684176"/>
                <a:ext cx="502482" cy="227891"/>
              </a:xfrm>
              <a:custGeom>
                <a:avLst/>
                <a:gdLst>
                  <a:gd name="connsiteX0" fmla="*/ 489766 w 502482"/>
                  <a:gd name="connsiteY0" fmla="*/ 88938 h 227891"/>
                  <a:gd name="connsiteX1" fmla="*/ 8265 w 502482"/>
                  <a:gd name="connsiteY1" fmla="*/ 93177 h 227891"/>
                  <a:gd name="connsiteX2" fmla="*/ 8265 w 502482"/>
                  <a:gd name="connsiteY2" fmla="*/ 134715 h 227891"/>
                  <a:gd name="connsiteX3" fmla="*/ 489766 w 502482"/>
                  <a:gd name="connsiteY3" fmla="*/ 138953 h 227891"/>
                  <a:gd name="connsiteX4" fmla="*/ 489766 w 502482"/>
                  <a:gd name="connsiteY4" fmla="*/ 88938 h 227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482" h="227891">
                    <a:moveTo>
                      <a:pt x="489766" y="88938"/>
                    </a:moveTo>
                    <a:cubicBezTo>
                      <a:pt x="405843" y="33837"/>
                      <a:pt x="183742" y="-82300"/>
                      <a:pt x="8265" y="93177"/>
                    </a:cubicBezTo>
                    <a:cubicBezTo>
                      <a:pt x="-2755" y="104197"/>
                      <a:pt x="-2755" y="122847"/>
                      <a:pt x="8265" y="134715"/>
                    </a:cubicBezTo>
                    <a:cubicBezTo>
                      <a:pt x="182894" y="310191"/>
                      <a:pt x="405843" y="194055"/>
                      <a:pt x="489766" y="138953"/>
                    </a:cubicBezTo>
                    <a:cubicBezTo>
                      <a:pt x="506721" y="126237"/>
                      <a:pt x="506721" y="100806"/>
                      <a:pt x="489766" y="88938"/>
                    </a:cubicBezTo>
                    <a:close/>
                  </a:path>
                </a:pathLst>
              </a:custGeom>
              <a:solidFill>
                <a:srgbClr val="D9CC31"/>
              </a:solidFill>
              <a:ln w="8476" cap="flat">
                <a:noFill/>
                <a:prstDash val="solid"/>
                <a:miter/>
              </a:ln>
            </p:spPr>
            <p:txBody>
              <a:bodyPr rtlCol="0" anchor="ctr"/>
              <a:lstStyle/>
              <a:p>
                <a:endParaRPr lang="en-US"/>
              </a:p>
            </p:txBody>
          </p:sp>
          <p:sp>
            <p:nvSpPr>
              <p:cNvPr id="223" name="Hình tự do: Hình 222">
                <a:extLst>
                  <a:ext uri="{FF2B5EF4-FFF2-40B4-BE49-F238E27FC236}">
                    <a16:creationId xmlns:a16="http://schemas.microsoft.com/office/drawing/2014/main" id="{2F06F19C-CF78-40C6-8328-56FAA0C7941E}"/>
                  </a:ext>
                </a:extLst>
              </p:cNvPr>
              <p:cNvSpPr/>
              <p:nvPr/>
            </p:nvSpPr>
            <p:spPr>
              <a:xfrm>
                <a:off x="2398945" y="406660"/>
                <a:ext cx="443588" cy="292827"/>
              </a:xfrm>
              <a:custGeom>
                <a:avLst/>
                <a:gdLst>
                  <a:gd name="connsiteX0" fmla="*/ 415556 w 443588"/>
                  <a:gd name="connsiteY0" fmla="*/ 1090 h 292827"/>
                  <a:gd name="connsiteX1" fmla="*/ 1025 w 443588"/>
                  <a:gd name="connsiteY1" fmla="*/ 245231 h 292827"/>
                  <a:gd name="connsiteX2" fmla="*/ 21370 w 443588"/>
                  <a:gd name="connsiteY2" fmla="*/ 280835 h 292827"/>
                  <a:gd name="connsiteX3" fmla="*/ 440140 w 443588"/>
                  <a:gd name="connsiteY3" fmla="*/ 43476 h 292827"/>
                  <a:gd name="connsiteX4" fmla="*/ 415556 w 443588"/>
                  <a:gd name="connsiteY4" fmla="*/ 1090 h 292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588" h="292827">
                    <a:moveTo>
                      <a:pt x="415556" y="1090"/>
                    </a:moveTo>
                    <a:cubicBezTo>
                      <a:pt x="315526" y="-4844"/>
                      <a:pt x="64603" y="5328"/>
                      <a:pt x="1025" y="245231"/>
                    </a:cubicBezTo>
                    <a:cubicBezTo>
                      <a:pt x="-3214" y="260490"/>
                      <a:pt x="6111" y="276597"/>
                      <a:pt x="21370" y="280835"/>
                    </a:cubicBezTo>
                    <a:cubicBezTo>
                      <a:pt x="260425" y="345262"/>
                      <a:pt x="395211" y="133333"/>
                      <a:pt x="440140" y="43476"/>
                    </a:cubicBezTo>
                    <a:cubicBezTo>
                      <a:pt x="450313" y="24826"/>
                      <a:pt x="436749" y="1938"/>
                      <a:pt x="415556" y="1090"/>
                    </a:cubicBezTo>
                    <a:close/>
                  </a:path>
                </a:pathLst>
              </a:custGeom>
              <a:solidFill>
                <a:srgbClr val="D9CC31"/>
              </a:solidFill>
              <a:ln w="8476" cap="flat">
                <a:noFill/>
                <a:prstDash val="solid"/>
                <a:miter/>
              </a:ln>
            </p:spPr>
            <p:txBody>
              <a:bodyPr rtlCol="0" anchor="ctr"/>
              <a:lstStyle/>
              <a:p>
                <a:endParaRPr lang="en-US"/>
              </a:p>
            </p:txBody>
          </p:sp>
          <p:sp>
            <p:nvSpPr>
              <p:cNvPr id="224" name="Hình tự do: Hình 223">
                <a:extLst>
                  <a:ext uri="{FF2B5EF4-FFF2-40B4-BE49-F238E27FC236}">
                    <a16:creationId xmlns:a16="http://schemas.microsoft.com/office/drawing/2014/main" id="{DE78386F-769F-4ED2-ACE1-70D2D170F186}"/>
                  </a:ext>
                </a:extLst>
              </p:cNvPr>
              <p:cNvSpPr/>
              <p:nvPr/>
            </p:nvSpPr>
            <p:spPr>
              <a:xfrm>
                <a:off x="2286252" y="143552"/>
                <a:ext cx="292801" cy="443241"/>
              </a:xfrm>
              <a:custGeom>
                <a:avLst/>
                <a:gdLst>
                  <a:gd name="connsiteX0" fmla="*/ 249352 w 292801"/>
                  <a:gd name="connsiteY0" fmla="*/ 3102 h 443241"/>
                  <a:gd name="connsiteX1" fmla="*/ 11992 w 292801"/>
                  <a:gd name="connsiteY1" fmla="*/ 421872 h 443241"/>
                  <a:gd name="connsiteX2" fmla="*/ 47596 w 292801"/>
                  <a:gd name="connsiteY2" fmla="*/ 442217 h 443241"/>
                  <a:gd name="connsiteX3" fmla="*/ 291737 w 292801"/>
                  <a:gd name="connsiteY3" fmla="*/ 27685 h 443241"/>
                  <a:gd name="connsiteX4" fmla="*/ 249352 w 292801"/>
                  <a:gd name="connsiteY4" fmla="*/ 3102 h 44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801" h="443241">
                    <a:moveTo>
                      <a:pt x="249352" y="3102"/>
                    </a:moveTo>
                    <a:cubicBezTo>
                      <a:pt x="159494" y="48031"/>
                      <a:pt x="-52434" y="182817"/>
                      <a:pt x="11992" y="421872"/>
                    </a:cubicBezTo>
                    <a:cubicBezTo>
                      <a:pt x="16231" y="437131"/>
                      <a:pt x="32337" y="446456"/>
                      <a:pt x="47596" y="442217"/>
                    </a:cubicBezTo>
                    <a:cubicBezTo>
                      <a:pt x="286651" y="378639"/>
                      <a:pt x="297671" y="127716"/>
                      <a:pt x="291737" y="27685"/>
                    </a:cubicBezTo>
                    <a:cubicBezTo>
                      <a:pt x="290890" y="6493"/>
                      <a:pt x="268849" y="-6223"/>
                      <a:pt x="249352" y="3102"/>
                    </a:cubicBezTo>
                    <a:close/>
                  </a:path>
                </a:pathLst>
              </a:custGeom>
              <a:solidFill>
                <a:srgbClr val="D9CC31"/>
              </a:solidFill>
              <a:ln w="8476" cap="flat">
                <a:noFill/>
                <a:prstDash val="solid"/>
                <a:miter/>
              </a:ln>
            </p:spPr>
            <p:txBody>
              <a:bodyPr rtlCol="0" anchor="ctr"/>
              <a:lstStyle/>
              <a:p>
                <a:endParaRPr lang="en-US"/>
              </a:p>
            </p:txBody>
          </p:sp>
          <p:sp>
            <p:nvSpPr>
              <p:cNvPr id="225" name="Hình tự do: Hình 224">
                <a:extLst>
                  <a:ext uri="{FF2B5EF4-FFF2-40B4-BE49-F238E27FC236}">
                    <a16:creationId xmlns:a16="http://schemas.microsoft.com/office/drawing/2014/main" id="{EBF20B1E-3F31-41BA-A8C6-A0D1D3262F9B}"/>
                  </a:ext>
                </a:extLst>
              </p:cNvPr>
              <p:cNvSpPr/>
              <p:nvPr/>
            </p:nvSpPr>
            <p:spPr>
              <a:xfrm>
                <a:off x="1797246" y="406902"/>
                <a:ext cx="781591" cy="781591"/>
              </a:xfrm>
              <a:custGeom>
                <a:avLst/>
                <a:gdLst>
                  <a:gd name="connsiteX0" fmla="*/ 781592 w 781591"/>
                  <a:gd name="connsiteY0" fmla="*/ 390796 h 781591"/>
                  <a:gd name="connsiteX1" fmla="*/ 390796 w 781591"/>
                  <a:gd name="connsiteY1" fmla="*/ 781592 h 781591"/>
                  <a:gd name="connsiteX2" fmla="*/ 0 w 781591"/>
                  <a:gd name="connsiteY2" fmla="*/ 390796 h 781591"/>
                  <a:gd name="connsiteX3" fmla="*/ 390796 w 781591"/>
                  <a:gd name="connsiteY3" fmla="*/ 0 h 781591"/>
                  <a:gd name="connsiteX4" fmla="*/ 781592 w 781591"/>
                  <a:gd name="connsiteY4" fmla="*/ 390796 h 78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591" h="781591">
                    <a:moveTo>
                      <a:pt x="781592" y="390796"/>
                    </a:moveTo>
                    <a:cubicBezTo>
                      <a:pt x="781592" y="606626"/>
                      <a:pt x="606626" y="781592"/>
                      <a:pt x="390796" y="781592"/>
                    </a:cubicBezTo>
                    <a:cubicBezTo>
                      <a:pt x="174965" y="781592"/>
                      <a:pt x="0" y="606626"/>
                      <a:pt x="0" y="390796"/>
                    </a:cubicBezTo>
                    <a:cubicBezTo>
                      <a:pt x="0" y="174965"/>
                      <a:pt x="174965" y="0"/>
                      <a:pt x="390796" y="0"/>
                    </a:cubicBezTo>
                    <a:cubicBezTo>
                      <a:pt x="606626" y="0"/>
                      <a:pt x="781592" y="174965"/>
                      <a:pt x="781592" y="390796"/>
                    </a:cubicBezTo>
                    <a:close/>
                  </a:path>
                </a:pathLst>
              </a:custGeom>
              <a:solidFill>
                <a:srgbClr val="BB8720"/>
              </a:solidFill>
              <a:ln w="8476" cap="flat">
                <a:noFill/>
                <a:prstDash val="solid"/>
                <a:miter/>
              </a:ln>
            </p:spPr>
            <p:txBody>
              <a:bodyPr rtlCol="0" anchor="ctr"/>
              <a:lstStyle/>
              <a:p>
                <a:endParaRPr lang="en-US"/>
              </a:p>
            </p:txBody>
          </p:sp>
          <p:sp>
            <p:nvSpPr>
              <p:cNvPr id="226" name="Hình tự do: Hình 225">
                <a:extLst>
                  <a:ext uri="{FF2B5EF4-FFF2-40B4-BE49-F238E27FC236}">
                    <a16:creationId xmlns:a16="http://schemas.microsoft.com/office/drawing/2014/main" id="{BD15ACDA-C0F3-4F51-BE08-A9C0F0CA467F}"/>
                  </a:ext>
                </a:extLst>
              </p:cNvPr>
              <p:cNvSpPr/>
              <p:nvPr/>
            </p:nvSpPr>
            <p:spPr>
              <a:xfrm>
                <a:off x="1991372" y="601028"/>
                <a:ext cx="393338" cy="393338"/>
              </a:xfrm>
              <a:custGeom>
                <a:avLst/>
                <a:gdLst>
                  <a:gd name="connsiteX0" fmla="*/ 393339 w 393338"/>
                  <a:gd name="connsiteY0" fmla="*/ 196669 h 393338"/>
                  <a:gd name="connsiteX1" fmla="*/ 196669 w 393338"/>
                  <a:gd name="connsiteY1" fmla="*/ 393339 h 393338"/>
                  <a:gd name="connsiteX2" fmla="*/ 0 w 393338"/>
                  <a:gd name="connsiteY2" fmla="*/ 196669 h 393338"/>
                  <a:gd name="connsiteX3" fmla="*/ 196669 w 393338"/>
                  <a:gd name="connsiteY3" fmla="*/ 0 h 393338"/>
                  <a:gd name="connsiteX4" fmla="*/ 393339 w 393338"/>
                  <a:gd name="connsiteY4" fmla="*/ 196669 h 393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338" h="393338">
                    <a:moveTo>
                      <a:pt x="393339" y="196669"/>
                    </a:moveTo>
                    <a:cubicBezTo>
                      <a:pt x="393339" y="305287"/>
                      <a:pt x="305287" y="393339"/>
                      <a:pt x="196669" y="393339"/>
                    </a:cubicBezTo>
                    <a:cubicBezTo>
                      <a:pt x="88052" y="393339"/>
                      <a:pt x="0" y="305287"/>
                      <a:pt x="0" y="196669"/>
                    </a:cubicBezTo>
                    <a:cubicBezTo>
                      <a:pt x="0" y="88052"/>
                      <a:pt x="88052" y="0"/>
                      <a:pt x="196669" y="0"/>
                    </a:cubicBezTo>
                    <a:cubicBezTo>
                      <a:pt x="305287" y="0"/>
                      <a:pt x="393339" y="88052"/>
                      <a:pt x="393339" y="196669"/>
                    </a:cubicBezTo>
                    <a:close/>
                  </a:path>
                </a:pathLst>
              </a:custGeom>
              <a:solidFill>
                <a:srgbClr val="9F741B"/>
              </a:solidFill>
              <a:ln w="8476" cap="flat">
                <a:noFill/>
                <a:prstDash val="solid"/>
                <a:miter/>
              </a:ln>
            </p:spPr>
            <p:txBody>
              <a:bodyPr rtlCol="0" anchor="ctr"/>
              <a:lstStyle/>
              <a:p>
                <a:endParaRPr lang="en-US"/>
              </a:p>
            </p:txBody>
          </p:sp>
          <p:sp>
            <p:nvSpPr>
              <p:cNvPr id="227" name="Hình tự do: Hình 226">
                <a:extLst>
                  <a:ext uri="{FF2B5EF4-FFF2-40B4-BE49-F238E27FC236}">
                    <a16:creationId xmlns:a16="http://schemas.microsoft.com/office/drawing/2014/main" id="{196CCDAF-EF85-4228-9A00-D5996F49B9B6}"/>
                  </a:ext>
                </a:extLst>
              </p:cNvPr>
              <p:cNvSpPr/>
              <p:nvPr/>
            </p:nvSpPr>
            <p:spPr>
              <a:xfrm>
                <a:off x="2089707" y="699363"/>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228" name="Hình tự do: Hình 227">
                <a:extLst>
                  <a:ext uri="{FF2B5EF4-FFF2-40B4-BE49-F238E27FC236}">
                    <a16:creationId xmlns:a16="http://schemas.microsoft.com/office/drawing/2014/main" id="{5B3795D4-4217-4C49-909D-B2BF809F2A79}"/>
                  </a:ext>
                </a:extLst>
              </p:cNvPr>
              <p:cNvSpPr/>
              <p:nvPr/>
            </p:nvSpPr>
            <p:spPr>
              <a:xfrm>
                <a:off x="2177021" y="673084"/>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229" name="Hình tự do: Hình 228">
                <a:extLst>
                  <a:ext uri="{FF2B5EF4-FFF2-40B4-BE49-F238E27FC236}">
                    <a16:creationId xmlns:a16="http://schemas.microsoft.com/office/drawing/2014/main" id="{E236AD61-23C6-4B04-97A1-59FE8038C5AA}"/>
                  </a:ext>
                </a:extLst>
              </p:cNvPr>
              <p:cNvSpPr/>
              <p:nvPr/>
            </p:nvSpPr>
            <p:spPr>
              <a:xfrm>
                <a:off x="2319437" y="796002"/>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230" name="Hình tự do: Hình 229">
                <a:extLst>
                  <a:ext uri="{FF2B5EF4-FFF2-40B4-BE49-F238E27FC236}">
                    <a16:creationId xmlns:a16="http://schemas.microsoft.com/office/drawing/2014/main" id="{F31FCB0D-E914-41B9-B839-CE9D67001BE3}"/>
                  </a:ext>
                </a:extLst>
              </p:cNvPr>
              <p:cNvSpPr/>
              <p:nvPr/>
            </p:nvSpPr>
            <p:spPr>
              <a:xfrm>
                <a:off x="2330457" y="730728"/>
                <a:ext cx="22040" cy="22040"/>
              </a:xfrm>
              <a:custGeom>
                <a:avLst/>
                <a:gdLst>
                  <a:gd name="connsiteX0" fmla="*/ 22040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0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0" y="11020"/>
                    </a:moveTo>
                    <a:cubicBezTo>
                      <a:pt x="22040" y="17107"/>
                      <a:pt x="17107" y="22041"/>
                      <a:pt x="11020" y="22041"/>
                    </a:cubicBezTo>
                    <a:cubicBezTo>
                      <a:pt x="4934" y="22041"/>
                      <a:pt x="0" y="17107"/>
                      <a:pt x="0" y="11020"/>
                    </a:cubicBezTo>
                    <a:cubicBezTo>
                      <a:pt x="0" y="4934"/>
                      <a:pt x="4934" y="0"/>
                      <a:pt x="11020" y="0"/>
                    </a:cubicBezTo>
                    <a:cubicBezTo>
                      <a:pt x="17107" y="0"/>
                      <a:pt x="22040" y="4934"/>
                      <a:pt x="22040" y="11020"/>
                    </a:cubicBezTo>
                    <a:close/>
                  </a:path>
                </a:pathLst>
              </a:custGeom>
              <a:solidFill>
                <a:srgbClr val="57410F"/>
              </a:solidFill>
              <a:ln w="8476" cap="flat">
                <a:noFill/>
                <a:prstDash val="solid"/>
                <a:miter/>
              </a:ln>
            </p:spPr>
            <p:txBody>
              <a:bodyPr rtlCol="0" anchor="ctr"/>
              <a:lstStyle/>
              <a:p>
                <a:endParaRPr lang="en-US"/>
              </a:p>
            </p:txBody>
          </p:sp>
          <p:sp>
            <p:nvSpPr>
              <p:cNvPr id="231" name="Hình tự do: Hình 230">
                <a:extLst>
                  <a:ext uri="{FF2B5EF4-FFF2-40B4-BE49-F238E27FC236}">
                    <a16:creationId xmlns:a16="http://schemas.microsoft.com/office/drawing/2014/main" id="{17D74695-4C4A-4D1B-AEEF-84483A97FE9B}"/>
                  </a:ext>
                </a:extLst>
              </p:cNvPr>
              <p:cNvSpPr/>
              <p:nvPr/>
            </p:nvSpPr>
            <p:spPr>
              <a:xfrm>
                <a:off x="2314351" y="684104"/>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232" name="Hình tự do: Hình 231">
                <a:extLst>
                  <a:ext uri="{FF2B5EF4-FFF2-40B4-BE49-F238E27FC236}">
                    <a16:creationId xmlns:a16="http://schemas.microsoft.com/office/drawing/2014/main" id="{2818252D-28AC-487F-AAFD-E2738265F3DB}"/>
                  </a:ext>
                </a:extLst>
              </p:cNvPr>
              <p:cNvSpPr/>
              <p:nvPr/>
            </p:nvSpPr>
            <p:spPr>
              <a:xfrm>
                <a:off x="2220255" y="614592"/>
                <a:ext cx="22040" cy="22040"/>
              </a:xfrm>
              <a:custGeom>
                <a:avLst/>
                <a:gdLst>
                  <a:gd name="connsiteX0" fmla="*/ 22040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0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0" y="11020"/>
                    </a:moveTo>
                    <a:cubicBezTo>
                      <a:pt x="22040" y="17107"/>
                      <a:pt x="17107" y="22041"/>
                      <a:pt x="11020" y="22041"/>
                    </a:cubicBezTo>
                    <a:cubicBezTo>
                      <a:pt x="4934" y="22041"/>
                      <a:pt x="0" y="17107"/>
                      <a:pt x="0" y="11020"/>
                    </a:cubicBezTo>
                    <a:cubicBezTo>
                      <a:pt x="0" y="4934"/>
                      <a:pt x="4934" y="0"/>
                      <a:pt x="11020" y="0"/>
                    </a:cubicBezTo>
                    <a:cubicBezTo>
                      <a:pt x="17107" y="0"/>
                      <a:pt x="22040" y="4934"/>
                      <a:pt x="22040" y="11020"/>
                    </a:cubicBezTo>
                    <a:close/>
                  </a:path>
                </a:pathLst>
              </a:custGeom>
              <a:solidFill>
                <a:srgbClr val="57410F"/>
              </a:solidFill>
              <a:ln w="8476" cap="flat">
                <a:noFill/>
                <a:prstDash val="solid"/>
                <a:miter/>
              </a:ln>
            </p:spPr>
            <p:txBody>
              <a:bodyPr rtlCol="0" anchor="ctr"/>
              <a:lstStyle/>
              <a:p>
                <a:endParaRPr lang="en-US"/>
              </a:p>
            </p:txBody>
          </p:sp>
          <p:sp>
            <p:nvSpPr>
              <p:cNvPr id="233" name="Hình tự do: Hình 232">
                <a:extLst>
                  <a:ext uri="{FF2B5EF4-FFF2-40B4-BE49-F238E27FC236}">
                    <a16:creationId xmlns:a16="http://schemas.microsoft.com/office/drawing/2014/main" id="{C2DA3CA2-4C3A-418E-858B-98267C66EE89}"/>
                  </a:ext>
                </a:extLst>
              </p:cNvPr>
              <p:cNvSpPr/>
              <p:nvPr/>
            </p:nvSpPr>
            <p:spPr>
              <a:xfrm>
                <a:off x="2074448" y="636632"/>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234" name="Hình tự do: Hình 233">
                <a:extLst>
                  <a:ext uri="{FF2B5EF4-FFF2-40B4-BE49-F238E27FC236}">
                    <a16:creationId xmlns:a16="http://schemas.microsoft.com/office/drawing/2014/main" id="{4949F28E-B7EE-460A-AC44-29D0648179A4}"/>
                  </a:ext>
                </a:extLst>
              </p:cNvPr>
              <p:cNvSpPr/>
              <p:nvPr/>
            </p:nvSpPr>
            <p:spPr>
              <a:xfrm>
                <a:off x="2188042" y="839236"/>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235" name="Hình tự do: Hình 234">
                <a:extLst>
                  <a:ext uri="{FF2B5EF4-FFF2-40B4-BE49-F238E27FC236}">
                    <a16:creationId xmlns:a16="http://schemas.microsoft.com/office/drawing/2014/main" id="{C413BADA-AF08-4AC0-8DBA-88CD2DE0575A}"/>
                  </a:ext>
                </a:extLst>
              </p:cNvPr>
              <p:cNvSpPr/>
              <p:nvPr/>
            </p:nvSpPr>
            <p:spPr>
              <a:xfrm>
                <a:off x="2189737" y="890946"/>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236" name="Hình tự do: Hình 235">
                <a:extLst>
                  <a:ext uri="{FF2B5EF4-FFF2-40B4-BE49-F238E27FC236}">
                    <a16:creationId xmlns:a16="http://schemas.microsoft.com/office/drawing/2014/main" id="{C03B4AAE-7BE3-4DEE-8022-BCFFDE1A645D}"/>
                  </a:ext>
                </a:extLst>
              </p:cNvPr>
              <p:cNvSpPr/>
              <p:nvPr/>
            </p:nvSpPr>
            <p:spPr>
              <a:xfrm>
                <a:off x="2242295" y="875687"/>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237" name="Hình tự do: Hình 236">
                <a:extLst>
                  <a:ext uri="{FF2B5EF4-FFF2-40B4-BE49-F238E27FC236}">
                    <a16:creationId xmlns:a16="http://schemas.microsoft.com/office/drawing/2014/main" id="{D4F4646E-497B-47C6-B8DF-3DE777C85F5F}"/>
                  </a:ext>
                </a:extLst>
              </p:cNvPr>
              <p:cNvSpPr/>
              <p:nvPr/>
            </p:nvSpPr>
            <p:spPr>
              <a:xfrm>
                <a:off x="2203300" y="942657"/>
                <a:ext cx="22040" cy="22040"/>
              </a:xfrm>
              <a:custGeom>
                <a:avLst/>
                <a:gdLst>
                  <a:gd name="connsiteX0" fmla="*/ 22040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0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0" y="11020"/>
                    </a:moveTo>
                    <a:cubicBezTo>
                      <a:pt x="22040" y="17107"/>
                      <a:pt x="17107" y="22041"/>
                      <a:pt x="11020" y="22041"/>
                    </a:cubicBezTo>
                    <a:cubicBezTo>
                      <a:pt x="4934" y="22041"/>
                      <a:pt x="0" y="17107"/>
                      <a:pt x="0" y="11020"/>
                    </a:cubicBezTo>
                    <a:cubicBezTo>
                      <a:pt x="0" y="4934"/>
                      <a:pt x="4934" y="0"/>
                      <a:pt x="11020" y="0"/>
                    </a:cubicBezTo>
                    <a:cubicBezTo>
                      <a:pt x="17107" y="0"/>
                      <a:pt x="22040" y="4934"/>
                      <a:pt x="22040" y="11020"/>
                    </a:cubicBezTo>
                    <a:close/>
                  </a:path>
                </a:pathLst>
              </a:custGeom>
              <a:solidFill>
                <a:srgbClr val="57410F"/>
              </a:solidFill>
              <a:ln w="8476" cap="flat">
                <a:noFill/>
                <a:prstDash val="solid"/>
                <a:miter/>
              </a:ln>
            </p:spPr>
            <p:txBody>
              <a:bodyPr rtlCol="0" anchor="ctr"/>
              <a:lstStyle/>
              <a:p>
                <a:endParaRPr lang="en-US"/>
              </a:p>
            </p:txBody>
          </p:sp>
          <p:sp>
            <p:nvSpPr>
              <p:cNvPr id="238" name="Hình tự do: Hình 237">
                <a:extLst>
                  <a:ext uri="{FF2B5EF4-FFF2-40B4-BE49-F238E27FC236}">
                    <a16:creationId xmlns:a16="http://schemas.microsoft.com/office/drawing/2014/main" id="{4D59FF9E-187B-4342-BA1D-BF61D3E674CF}"/>
                  </a:ext>
                </a:extLst>
              </p:cNvPr>
              <p:cNvSpPr/>
              <p:nvPr/>
            </p:nvSpPr>
            <p:spPr>
              <a:xfrm>
                <a:off x="2255859" y="934179"/>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239" name="Hình tự do: Hình 238">
                <a:extLst>
                  <a:ext uri="{FF2B5EF4-FFF2-40B4-BE49-F238E27FC236}">
                    <a16:creationId xmlns:a16="http://schemas.microsoft.com/office/drawing/2014/main" id="{EE4C995B-7B8A-4911-B975-A0C2D1805B8E}"/>
                  </a:ext>
                </a:extLst>
              </p:cNvPr>
              <p:cNvSpPr/>
              <p:nvPr/>
            </p:nvSpPr>
            <p:spPr>
              <a:xfrm>
                <a:off x="2046473" y="885012"/>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240" name="Hình tự do: Hình 239">
                <a:extLst>
                  <a:ext uri="{FF2B5EF4-FFF2-40B4-BE49-F238E27FC236}">
                    <a16:creationId xmlns:a16="http://schemas.microsoft.com/office/drawing/2014/main" id="{31BF8B57-08A0-4C21-BD36-B61080C15744}"/>
                  </a:ext>
                </a:extLst>
              </p:cNvPr>
              <p:cNvSpPr/>
              <p:nvPr/>
            </p:nvSpPr>
            <p:spPr>
              <a:xfrm>
                <a:off x="2275356" y="740901"/>
                <a:ext cx="22040" cy="22040"/>
              </a:xfrm>
              <a:custGeom>
                <a:avLst/>
                <a:gdLst>
                  <a:gd name="connsiteX0" fmla="*/ 22040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0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0" y="11020"/>
                    </a:moveTo>
                    <a:cubicBezTo>
                      <a:pt x="22040" y="17107"/>
                      <a:pt x="17107" y="22041"/>
                      <a:pt x="11020" y="22041"/>
                    </a:cubicBezTo>
                    <a:cubicBezTo>
                      <a:pt x="4934" y="22041"/>
                      <a:pt x="0" y="17107"/>
                      <a:pt x="0" y="11020"/>
                    </a:cubicBezTo>
                    <a:cubicBezTo>
                      <a:pt x="0" y="4934"/>
                      <a:pt x="4934" y="0"/>
                      <a:pt x="11020" y="0"/>
                    </a:cubicBezTo>
                    <a:cubicBezTo>
                      <a:pt x="17107" y="0"/>
                      <a:pt x="22040" y="4934"/>
                      <a:pt x="22040" y="11020"/>
                    </a:cubicBezTo>
                    <a:close/>
                  </a:path>
                </a:pathLst>
              </a:custGeom>
              <a:solidFill>
                <a:srgbClr val="57410F"/>
              </a:solidFill>
              <a:ln w="8476" cap="flat">
                <a:noFill/>
                <a:prstDash val="solid"/>
                <a:miter/>
              </a:ln>
            </p:spPr>
            <p:txBody>
              <a:bodyPr rtlCol="0" anchor="ctr"/>
              <a:lstStyle/>
              <a:p>
                <a:endParaRPr lang="en-US"/>
              </a:p>
            </p:txBody>
          </p:sp>
          <p:sp>
            <p:nvSpPr>
              <p:cNvPr id="241" name="Hình tự do: Hình 240">
                <a:extLst>
                  <a:ext uri="{FF2B5EF4-FFF2-40B4-BE49-F238E27FC236}">
                    <a16:creationId xmlns:a16="http://schemas.microsoft.com/office/drawing/2014/main" id="{9A8E3FBA-2271-4270-992B-766913F7177E}"/>
                  </a:ext>
                </a:extLst>
              </p:cNvPr>
              <p:cNvSpPr/>
              <p:nvPr/>
            </p:nvSpPr>
            <p:spPr>
              <a:xfrm>
                <a:off x="2264336" y="684104"/>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242" name="Hình tự do: Hình 241">
                <a:extLst>
                  <a:ext uri="{FF2B5EF4-FFF2-40B4-BE49-F238E27FC236}">
                    <a16:creationId xmlns:a16="http://schemas.microsoft.com/office/drawing/2014/main" id="{DC586A32-3855-4E01-8AEA-216E7F32261F}"/>
                  </a:ext>
                </a:extLst>
              </p:cNvPr>
              <p:cNvSpPr/>
              <p:nvPr/>
            </p:nvSpPr>
            <p:spPr>
              <a:xfrm>
                <a:off x="2150742" y="784982"/>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243" name="Hình tự do: Hình 242">
                <a:extLst>
                  <a:ext uri="{FF2B5EF4-FFF2-40B4-BE49-F238E27FC236}">
                    <a16:creationId xmlns:a16="http://schemas.microsoft.com/office/drawing/2014/main" id="{C5413991-0CD8-43DE-A043-CADABFCD5FB0}"/>
                  </a:ext>
                </a:extLst>
              </p:cNvPr>
              <p:cNvSpPr/>
              <p:nvPr/>
            </p:nvSpPr>
            <p:spPr>
              <a:xfrm>
                <a:off x="2280442" y="912987"/>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244" name="Hình tự do: Hình 243">
                <a:extLst>
                  <a:ext uri="{FF2B5EF4-FFF2-40B4-BE49-F238E27FC236}">
                    <a16:creationId xmlns:a16="http://schemas.microsoft.com/office/drawing/2014/main" id="{BC802E20-379A-45EB-8E87-92C700B82D59}"/>
                  </a:ext>
                </a:extLst>
              </p:cNvPr>
              <p:cNvSpPr/>
              <p:nvPr/>
            </p:nvSpPr>
            <p:spPr>
              <a:xfrm>
                <a:off x="2338087" y="853647"/>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245" name="Hình tự do: Hình 244">
                <a:extLst>
                  <a:ext uri="{FF2B5EF4-FFF2-40B4-BE49-F238E27FC236}">
                    <a16:creationId xmlns:a16="http://schemas.microsoft.com/office/drawing/2014/main" id="{C85947F2-4B6B-4FC6-88CF-28A6BC8C3856}"/>
                  </a:ext>
                </a:extLst>
              </p:cNvPr>
              <p:cNvSpPr/>
              <p:nvPr/>
            </p:nvSpPr>
            <p:spPr>
              <a:xfrm>
                <a:off x="2280442" y="828215"/>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246" name="Hình tự do: Hình 245">
                <a:extLst>
                  <a:ext uri="{FF2B5EF4-FFF2-40B4-BE49-F238E27FC236}">
                    <a16:creationId xmlns:a16="http://schemas.microsoft.com/office/drawing/2014/main" id="{7461CA1D-E305-46BC-BF27-ED7A2301B779}"/>
                  </a:ext>
                </a:extLst>
              </p:cNvPr>
              <p:cNvSpPr/>
              <p:nvPr/>
            </p:nvSpPr>
            <p:spPr>
              <a:xfrm>
                <a:off x="2231275" y="807022"/>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247" name="Hình tự do: Hình 246">
                <a:extLst>
                  <a:ext uri="{FF2B5EF4-FFF2-40B4-BE49-F238E27FC236}">
                    <a16:creationId xmlns:a16="http://schemas.microsoft.com/office/drawing/2014/main" id="{F93E190F-35FF-4AEE-A777-CDE3C1BAEBE5}"/>
                  </a:ext>
                </a:extLst>
              </p:cNvPr>
              <p:cNvSpPr/>
              <p:nvPr/>
            </p:nvSpPr>
            <p:spPr>
              <a:xfrm>
                <a:off x="2220255" y="762941"/>
                <a:ext cx="22040" cy="22040"/>
              </a:xfrm>
              <a:custGeom>
                <a:avLst/>
                <a:gdLst>
                  <a:gd name="connsiteX0" fmla="*/ 22040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0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0" y="11020"/>
                    </a:moveTo>
                    <a:cubicBezTo>
                      <a:pt x="22040" y="17107"/>
                      <a:pt x="17107" y="22041"/>
                      <a:pt x="11020" y="22041"/>
                    </a:cubicBezTo>
                    <a:cubicBezTo>
                      <a:pt x="4934" y="22041"/>
                      <a:pt x="0" y="17107"/>
                      <a:pt x="0" y="11020"/>
                    </a:cubicBezTo>
                    <a:cubicBezTo>
                      <a:pt x="0" y="4934"/>
                      <a:pt x="4934" y="0"/>
                      <a:pt x="11020" y="0"/>
                    </a:cubicBezTo>
                    <a:cubicBezTo>
                      <a:pt x="17107" y="0"/>
                      <a:pt x="22040" y="4934"/>
                      <a:pt x="22040" y="11020"/>
                    </a:cubicBezTo>
                    <a:close/>
                  </a:path>
                </a:pathLst>
              </a:custGeom>
              <a:solidFill>
                <a:srgbClr val="57410F"/>
              </a:solidFill>
              <a:ln w="8476" cap="flat">
                <a:noFill/>
                <a:prstDash val="solid"/>
                <a:miter/>
              </a:ln>
            </p:spPr>
            <p:txBody>
              <a:bodyPr rtlCol="0" anchor="ctr"/>
              <a:lstStyle/>
              <a:p>
                <a:endParaRPr lang="en-US"/>
              </a:p>
            </p:txBody>
          </p:sp>
          <p:sp>
            <p:nvSpPr>
              <p:cNvPr id="248" name="Hình tự do: Hình 247">
                <a:extLst>
                  <a:ext uri="{FF2B5EF4-FFF2-40B4-BE49-F238E27FC236}">
                    <a16:creationId xmlns:a16="http://schemas.microsoft.com/office/drawing/2014/main" id="{11ADB261-1D58-424E-8EE7-5E24C9E1591C}"/>
                  </a:ext>
                </a:extLst>
              </p:cNvPr>
              <p:cNvSpPr/>
              <p:nvPr/>
            </p:nvSpPr>
            <p:spPr>
              <a:xfrm>
                <a:off x="2046473" y="762941"/>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249" name="Hình tự do: Hình 248">
                <a:extLst>
                  <a:ext uri="{FF2B5EF4-FFF2-40B4-BE49-F238E27FC236}">
                    <a16:creationId xmlns:a16="http://schemas.microsoft.com/office/drawing/2014/main" id="{D6F782FB-AB0D-46AF-B13C-BCA3D9C93558}"/>
                  </a:ext>
                </a:extLst>
              </p:cNvPr>
              <p:cNvSpPr/>
              <p:nvPr/>
            </p:nvSpPr>
            <p:spPr>
              <a:xfrm>
                <a:off x="1991372" y="773114"/>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250" name="Hình tự do: Hình 249">
                <a:extLst>
                  <a:ext uri="{FF2B5EF4-FFF2-40B4-BE49-F238E27FC236}">
                    <a16:creationId xmlns:a16="http://schemas.microsoft.com/office/drawing/2014/main" id="{C24F2ACA-4BFD-4146-B470-6E4B2135E931}"/>
                  </a:ext>
                </a:extLst>
              </p:cNvPr>
              <p:cNvSpPr/>
              <p:nvPr/>
            </p:nvSpPr>
            <p:spPr>
              <a:xfrm>
                <a:off x="2108357" y="766332"/>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251" name="Hình tự do: Hình 250">
                <a:extLst>
                  <a:ext uri="{FF2B5EF4-FFF2-40B4-BE49-F238E27FC236}">
                    <a16:creationId xmlns:a16="http://schemas.microsoft.com/office/drawing/2014/main" id="{E9ECB23C-14E9-40A8-8FD9-08C4AB5B673F}"/>
                  </a:ext>
                </a:extLst>
              </p:cNvPr>
              <p:cNvSpPr/>
              <p:nvPr/>
            </p:nvSpPr>
            <p:spPr>
              <a:xfrm>
                <a:off x="2036301" y="688343"/>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252" name="Hình tự do: Hình 251">
                <a:extLst>
                  <a:ext uri="{FF2B5EF4-FFF2-40B4-BE49-F238E27FC236}">
                    <a16:creationId xmlns:a16="http://schemas.microsoft.com/office/drawing/2014/main" id="{08672D2E-F9EF-4D6F-950E-C4B92423470B}"/>
                  </a:ext>
                </a:extLst>
              </p:cNvPr>
              <p:cNvSpPr/>
              <p:nvPr/>
            </p:nvSpPr>
            <p:spPr>
              <a:xfrm>
                <a:off x="1999002" y="823129"/>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253" name="Hình tự do: Hình 252">
                <a:extLst>
                  <a:ext uri="{FF2B5EF4-FFF2-40B4-BE49-F238E27FC236}">
                    <a16:creationId xmlns:a16="http://schemas.microsoft.com/office/drawing/2014/main" id="{C1361A38-4B19-43EC-9A48-64FDF34466B0}"/>
                  </a:ext>
                </a:extLst>
              </p:cNvPr>
              <p:cNvSpPr/>
              <p:nvPr/>
            </p:nvSpPr>
            <p:spPr>
              <a:xfrm>
                <a:off x="2119377" y="873992"/>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254" name="Hình tự do: Hình 253">
                <a:extLst>
                  <a:ext uri="{FF2B5EF4-FFF2-40B4-BE49-F238E27FC236}">
                    <a16:creationId xmlns:a16="http://schemas.microsoft.com/office/drawing/2014/main" id="{6B999A0C-3585-4BE2-BFDB-29559C08F42B}"/>
                  </a:ext>
                </a:extLst>
              </p:cNvPr>
              <p:cNvSpPr/>
              <p:nvPr/>
            </p:nvSpPr>
            <p:spPr>
              <a:xfrm>
                <a:off x="2154981" y="924007"/>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255" name="Hình tự do: Hình 254">
                <a:extLst>
                  <a:ext uri="{FF2B5EF4-FFF2-40B4-BE49-F238E27FC236}">
                    <a16:creationId xmlns:a16="http://schemas.microsoft.com/office/drawing/2014/main" id="{61C4401E-C1CE-45DA-A5DE-49C747245870}"/>
                  </a:ext>
                </a:extLst>
              </p:cNvPr>
              <p:cNvSpPr/>
              <p:nvPr/>
            </p:nvSpPr>
            <p:spPr>
              <a:xfrm>
                <a:off x="2137179" y="967240"/>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256" name="Hình tự do: Hình 255">
                <a:extLst>
                  <a:ext uri="{FF2B5EF4-FFF2-40B4-BE49-F238E27FC236}">
                    <a16:creationId xmlns:a16="http://schemas.microsoft.com/office/drawing/2014/main" id="{28B9F6C1-B005-499D-BF2F-039232886B4D}"/>
                  </a:ext>
                </a:extLst>
              </p:cNvPr>
              <p:cNvSpPr/>
              <p:nvPr/>
            </p:nvSpPr>
            <p:spPr>
              <a:xfrm>
                <a:off x="2087164" y="924007"/>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257" name="Hình tự do: Hình 256">
                <a:extLst>
                  <a:ext uri="{FF2B5EF4-FFF2-40B4-BE49-F238E27FC236}">
                    <a16:creationId xmlns:a16="http://schemas.microsoft.com/office/drawing/2014/main" id="{05A9718E-C82C-48AF-B128-6FB5AC1655C4}"/>
                  </a:ext>
                </a:extLst>
              </p:cNvPr>
              <p:cNvSpPr/>
              <p:nvPr/>
            </p:nvSpPr>
            <p:spPr>
              <a:xfrm>
                <a:off x="2050712" y="839236"/>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258" name="Hình tự do: Hình 257">
                <a:extLst>
                  <a:ext uri="{FF2B5EF4-FFF2-40B4-BE49-F238E27FC236}">
                    <a16:creationId xmlns:a16="http://schemas.microsoft.com/office/drawing/2014/main" id="{15A8901A-DF99-4D5A-AE9A-C272E531B12C}"/>
                  </a:ext>
                </a:extLst>
              </p:cNvPr>
              <p:cNvSpPr/>
              <p:nvPr/>
            </p:nvSpPr>
            <p:spPr>
              <a:xfrm>
                <a:off x="2143960" y="730728"/>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259" name="Hình tự do: Hình 258">
                <a:extLst>
                  <a:ext uri="{FF2B5EF4-FFF2-40B4-BE49-F238E27FC236}">
                    <a16:creationId xmlns:a16="http://schemas.microsoft.com/office/drawing/2014/main" id="{5D2FCDAC-4DB7-497F-9261-2704A36607CE}"/>
                  </a:ext>
                </a:extLst>
              </p:cNvPr>
              <p:cNvSpPr/>
              <p:nvPr/>
            </p:nvSpPr>
            <p:spPr>
              <a:xfrm>
                <a:off x="2214321" y="715469"/>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260" name="Hình tự do: Hình 259">
                <a:extLst>
                  <a:ext uri="{FF2B5EF4-FFF2-40B4-BE49-F238E27FC236}">
                    <a16:creationId xmlns:a16="http://schemas.microsoft.com/office/drawing/2014/main" id="{48563A45-91F6-4FBB-AB39-53DBD74D8CF2}"/>
                  </a:ext>
                </a:extLst>
              </p:cNvPr>
              <p:cNvSpPr/>
              <p:nvPr/>
            </p:nvSpPr>
            <p:spPr>
              <a:xfrm>
                <a:off x="2147351" y="631546"/>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261" name="Hình tự do: Hình 260">
                <a:extLst>
                  <a:ext uri="{FF2B5EF4-FFF2-40B4-BE49-F238E27FC236}">
                    <a16:creationId xmlns:a16="http://schemas.microsoft.com/office/drawing/2014/main" id="{3ED8047E-7F70-4D6E-BDCC-9EFEAAE976CB}"/>
                  </a:ext>
                </a:extLst>
              </p:cNvPr>
              <p:cNvSpPr/>
              <p:nvPr/>
            </p:nvSpPr>
            <p:spPr>
              <a:xfrm>
                <a:off x="2103270" y="823129"/>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grpSp>
      </p:grpSp>
      <p:grpSp>
        <p:nvGrpSpPr>
          <p:cNvPr id="266" name="Đồ họa 3">
            <a:extLst>
              <a:ext uri="{FF2B5EF4-FFF2-40B4-BE49-F238E27FC236}">
                <a16:creationId xmlns:a16="http://schemas.microsoft.com/office/drawing/2014/main" id="{CBECD785-47BC-4A62-B50F-C4DB8F791E09}"/>
              </a:ext>
            </a:extLst>
          </p:cNvPr>
          <p:cNvGrpSpPr/>
          <p:nvPr/>
        </p:nvGrpSpPr>
        <p:grpSpPr>
          <a:xfrm rot="4606799">
            <a:off x="-458117" y="4360824"/>
            <a:ext cx="2466349" cy="2648882"/>
            <a:chOff x="4964122" y="240750"/>
            <a:chExt cx="2960306" cy="2941564"/>
          </a:xfrm>
        </p:grpSpPr>
        <p:sp>
          <p:nvSpPr>
            <p:cNvPr id="267" name="Hình tự do: Hình 266">
              <a:extLst>
                <a:ext uri="{FF2B5EF4-FFF2-40B4-BE49-F238E27FC236}">
                  <a16:creationId xmlns:a16="http://schemas.microsoft.com/office/drawing/2014/main" id="{2DEE9FD4-154D-4ABA-8F7F-33A8F3AD8867}"/>
                </a:ext>
              </a:extLst>
            </p:cNvPr>
            <p:cNvSpPr/>
            <p:nvPr/>
          </p:nvSpPr>
          <p:spPr>
            <a:xfrm>
              <a:off x="4964122" y="1193086"/>
              <a:ext cx="2255591" cy="1989229"/>
            </a:xfrm>
            <a:custGeom>
              <a:avLst/>
              <a:gdLst>
                <a:gd name="connsiteX0" fmla="*/ 57825 w 2255591"/>
                <a:gd name="connsiteY0" fmla="*/ 1989229 h 1989229"/>
                <a:gd name="connsiteX1" fmla="*/ 1028 w 2255591"/>
                <a:gd name="connsiteY1" fmla="*/ 1942605 h 1989229"/>
                <a:gd name="connsiteX2" fmla="*/ 46805 w 2255591"/>
                <a:gd name="connsiteY2" fmla="*/ 1874788 h 1989229"/>
                <a:gd name="connsiteX3" fmla="*/ 1171720 w 2255591"/>
                <a:gd name="connsiteY3" fmla="*/ 1240699 h 1989229"/>
                <a:gd name="connsiteX4" fmla="*/ 1409927 w 2255591"/>
                <a:gd name="connsiteY4" fmla="*/ 985537 h 1989229"/>
                <a:gd name="connsiteX5" fmla="*/ 1622704 w 2255591"/>
                <a:gd name="connsiteY5" fmla="*/ 715964 h 1989229"/>
                <a:gd name="connsiteX6" fmla="*/ 2152525 w 2255591"/>
                <a:gd name="connsiteY6" fmla="*/ 22535 h 1989229"/>
                <a:gd name="connsiteX7" fmla="*/ 2233057 w 2255591"/>
                <a:gd name="connsiteY7" fmla="*/ 11514 h 1989229"/>
                <a:gd name="connsiteX8" fmla="*/ 2244077 w 2255591"/>
                <a:gd name="connsiteY8" fmla="*/ 92047 h 1989229"/>
                <a:gd name="connsiteX9" fmla="*/ 1714257 w 2255591"/>
                <a:gd name="connsiteY9" fmla="*/ 785477 h 1989229"/>
                <a:gd name="connsiteX10" fmla="*/ 1498090 w 2255591"/>
                <a:gd name="connsiteY10" fmla="*/ 1059288 h 1989229"/>
                <a:gd name="connsiteX11" fmla="*/ 1251405 w 2255591"/>
                <a:gd name="connsiteY11" fmla="*/ 1322927 h 1989229"/>
                <a:gd name="connsiteX12" fmla="*/ 708021 w 2255591"/>
                <a:gd name="connsiteY12" fmla="*/ 1740849 h 1989229"/>
                <a:gd name="connsiteX13" fmla="*/ 68845 w 2255591"/>
                <a:gd name="connsiteY13" fmla="*/ 1987534 h 1989229"/>
                <a:gd name="connsiteX14" fmla="*/ 57825 w 2255591"/>
                <a:gd name="connsiteY14" fmla="*/ 1989229 h 198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5591" h="1989229">
                  <a:moveTo>
                    <a:pt x="57825" y="1989229"/>
                  </a:moveTo>
                  <a:cubicBezTo>
                    <a:pt x="30698" y="1989229"/>
                    <a:pt x="6962" y="1969732"/>
                    <a:pt x="1028" y="1942605"/>
                  </a:cubicBezTo>
                  <a:cubicBezTo>
                    <a:pt x="-4906" y="1911240"/>
                    <a:pt x="15439" y="1881570"/>
                    <a:pt x="46805" y="1874788"/>
                  </a:cubicBezTo>
                  <a:cubicBezTo>
                    <a:pt x="429971" y="1800189"/>
                    <a:pt x="819071" y="1581479"/>
                    <a:pt x="1171720" y="1240699"/>
                  </a:cubicBezTo>
                  <a:cubicBezTo>
                    <a:pt x="1254796" y="1160166"/>
                    <a:pt x="1335329" y="1074547"/>
                    <a:pt x="1409927" y="985537"/>
                  </a:cubicBezTo>
                  <a:cubicBezTo>
                    <a:pt x="1483679" y="898222"/>
                    <a:pt x="1554039" y="805822"/>
                    <a:pt x="1622704" y="715964"/>
                  </a:cubicBezTo>
                  <a:lnTo>
                    <a:pt x="2152525" y="22535"/>
                  </a:lnTo>
                  <a:cubicBezTo>
                    <a:pt x="2172022" y="-2897"/>
                    <a:pt x="2207626" y="-7135"/>
                    <a:pt x="2233057" y="11514"/>
                  </a:cubicBezTo>
                  <a:cubicBezTo>
                    <a:pt x="2258489" y="31012"/>
                    <a:pt x="2262727" y="66616"/>
                    <a:pt x="2244077" y="92047"/>
                  </a:cubicBezTo>
                  <a:lnTo>
                    <a:pt x="1714257" y="785477"/>
                  </a:lnTo>
                  <a:cubicBezTo>
                    <a:pt x="1644744" y="876182"/>
                    <a:pt x="1573536" y="970278"/>
                    <a:pt x="1498090" y="1059288"/>
                  </a:cubicBezTo>
                  <a:cubicBezTo>
                    <a:pt x="1420948" y="1150841"/>
                    <a:pt x="1337872" y="1239851"/>
                    <a:pt x="1251405" y="1322927"/>
                  </a:cubicBezTo>
                  <a:cubicBezTo>
                    <a:pt x="1077624" y="1490774"/>
                    <a:pt x="894518" y="1631495"/>
                    <a:pt x="708021" y="1740849"/>
                  </a:cubicBezTo>
                  <a:cubicBezTo>
                    <a:pt x="498636" y="1862920"/>
                    <a:pt x="283317" y="1945996"/>
                    <a:pt x="68845" y="1987534"/>
                  </a:cubicBezTo>
                  <a:cubicBezTo>
                    <a:pt x="64607" y="1989229"/>
                    <a:pt x="61216" y="1989229"/>
                    <a:pt x="57825" y="1989229"/>
                  </a:cubicBezTo>
                  <a:close/>
                </a:path>
              </a:pathLst>
            </a:custGeom>
            <a:solidFill>
              <a:srgbClr val="535831"/>
            </a:solidFill>
            <a:ln w="8476" cap="flat">
              <a:noFill/>
              <a:prstDash val="solid"/>
              <a:miter/>
            </a:ln>
          </p:spPr>
          <p:txBody>
            <a:bodyPr rtlCol="0" anchor="ctr"/>
            <a:lstStyle/>
            <a:p>
              <a:endParaRPr lang="en-US"/>
            </a:p>
          </p:txBody>
        </p:sp>
        <p:grpSp>
          <p:nvGrpSpPr>
            <p:cNvPr id="268" name="Đồ họa 3">
              <a:extLst>
                <a:ext uri="{FF2B5EF4-FFF2-40B4-BE49-F238E27FC236}">
                  <a16:creationId xmlns:a16="http://schemas.microsoft.com/office/drawing/2014/main" id="{B20D9DA7-AAE0-4E7D-9F16-A09A999E8966}"/>
                </a:ext>
              </a:extLst>
            </p:cNvPr>
            <p:cNvGrpSpPr/>
            <p:nvPr/>
          </p:nvGrpSpPr>
          <p:grpSpPr>
            <a:xfrm>
              <a:off x="6409742" y="240750"/>
              <a:ext cx="1514687" cy="1460686"/>
              <a:chOff x="6409742" y="240750"/>
              <a:chExt cx="1514687" cy="1460686"/>
            </a:xfrm>
          </p:grpSpPr>
          <p:sp>
            <p:nvSpPr>
              <p:cNvPr id="274" name="Hình tự do: Hình 273">
                <a:extLst>
                  <a:ext uri="{FF2B5EF4-FFF2-40B4-BE49-F238E27FC236}">
                    <a16:creationId xmlns:a16="http://schemas.microsoft.com/office/drawing/2014/main" id="{4F6CC87B-1A9D-47BF-AD02-BF9129D1A380}"/>
                  </a:ext>
                </a:extLst>
              </p:cNvPr>
              <p:cNvSpPr/>
              <p:nvPr/>
            </p:nvSpPr>
            <p:spPr>
              <a:xfrm>
                <a:off x="6917120" y="240750"/>
                <a:ext cx="502474" cy="767180"/>
              </a:xfrm>
              <a:custGeom>
                <a:avLst/>
                <a:gdLst>
                  <a:gd name="connsiteX0" fmla="*/ 134253 w 502474"/>
                  <a:gd name="connsiteY0" fmla="*/ 38147 h 767180"/>
                  <a:gd name="connsiteX1" fmla="*/ 251237 w 502474"/>
                  <a:gd name="connsiteY1" fmla="*/ 767181 h 767180"/>
                  <a:gd name="connsiteX2" fmla="*/ 368221 w 502474"/>
                  <a:gd name="connsiteY2" fmla="*/ 38147 h 767180"/>
                  <a:gd name="connsiteX3" fmla="*/ 134253 w 502474"/>
                  <a:gd name="connsiteY3" fmla="*/ 38147 h 767180"/>
                </a:gdLst>
                <a:ahLst/>
                <a:cxnLst>
                  <a:cxn ang="0">
                    <a:pos x="connsiteX0" y="connsiteY0"/>
                  </a:cxn>
                  <a:cxn ang="0">
                    <a:pos x="connsiteX1" y="connsiteY1"/>
                  </a:cxn>
                  <a:cxn ang="0">
                    <a:pos x="connsiteX2" y="connsiteY2"/>
                  </a:cxn>
                  <a:cxn ang="0">
                    <a:pos x="connsiteX3" y="connsiteY3"/>
                  </a:cxn>
                </a:cxnLst>
                <a:rect l="l" t="t" r="r" b="b"/>
                <a:pathLst>
                  <a:path w="502474" h="767180">
                    <a:moveTo>
                      <a:pt x="134253" y="38147"/>
                    </a:moveTo>
                    <a:cubicBezTo>
                      <a:pt x="6248" y="138177"/>
                      <a:pt x="-134472" y="360278"/>
                      <a:pt x="251237" y="767181"/>
                    </a:cubicBezTo>
                    <a:cubicBezTo>
                      <a:pt x="636947" y="359430"/>
                      <a:pt x="496226" y="138177"/>
                      <a:pt x="368221" y="38147"/>
                    </a:cubicBezTo>
                    <a:cubicBezTo>
                      <a:pt x="302947" y="-12716"/>
                      <a:pt x="199527" y="-12716"/>
                      <a:pt x="134253" y="38147"/>
                    </a:cubicBezTo>
                    <a:close/>
                  </a:path>
                </a:pathLst>
              </a:custGeom>
              <a:solidFill>
                <a:srgbClr val="E39ACA"/>
              </a:solidFill>
              <a:ln w="8476" cap="flat">
                <a:noFill/>
                <a:prstDash val="solid"/>
                <a:miter/>
              </a:ln>
            </p:spPr>
            <p:txBody>
              <a:bodyPr rtlCol="0" anchor="ctr"/>
              <a:lstStyle/>
              <a:p>
                <a:endParaRPr lang="en-US"/>
              </a:p>
            </p:txBody>
          </p:sp>
          <p:sp>
            <p:nvSpPr>
              <p:cNvPr id="275" name="Hình tự do: Hình 274">
                <a:extLst>
                  <a:ext uri="{FF2B5EF4-FFF2-40B4-BE49-F238E27FC236}">
                    <a16:creationId xmlns:a16="http://schemas.microsoft.com/office/drawing/2014/main" id="{E248CA32-C2D5-4F7D-AAD8-747776391C72}"/>
                  </a:ext>
                </a:extLst>
              </p:cNvPr>
              <p:cNvSpPr/>
              <p:nvPr/>
            </p:nvSpPr>
            <p:spPr>
              <a:xfrm>
                <a:off x="6409742" y="619133"/>
                <a:ext cx="739965" cy="511056"/>
              </a:xfrm>
              <a:custGeom>
                <a:avLst/>
                <a:gdLst>
                  <a:gd name="connsiteX0" fmla="*/ 10085 w 739965"/>
                  <a:gd name="connsiteY0" fmla="*/ 285377 h 511056"/>
                  <a:gd name="connsiteX1" fmla="*/ 739965 w 739965"/>
                  <a:gd name="connsiteY1" fmla="*/ 399818 h 511056"/>
                  <a:gd name="connsiteX2" fmla="*/ 82140 w 739965"/>
                  <a:gd name="connsiteY2" fmla="*/ 63276 h 511056"/>
                  <a:gd name="connsiteX3" fmla="*/ 10085 w 739965"/>
                  <a:gd name="connsiteY3" fmla="*/ 285377 h 511056"/>
                </a:gdLst>
                <a:ahLst/>
                <a:cxnLst>
                  <a:cxn ang="0">
                    <a:pos x="connsiteX0" y="connsiteY0"/>
                  </a:cxn>
                  <a:cxn ang="0">
                    <a:pos x="connsiteX1" y="connsiteY1"/>
                  </a:cxn>
                  <a:cxn ang="0">
                    <a:pos x="connsiteX2" y="connsiteY2"/>
                  </a:cxn>
                  <a:cxn ang="0">
                    <a:pos x="connsiteX3" y="connsiteY3"/>
                  </a:cxn>
                </a:cxnLst>
                <a:rect l="l" t="t" r="r" b="b"/>
                <a:pathLst>
                  <a:path w="739965" h="511056">
                    <a:moveTo>
                      <a:pt x="10085" y="285377"/>
                    </a:moveTo>
                    <a:cubicBezTo>
                      <a:pt x="65186" y="437965"/>
                      <a:pt x="233033" y="640569"/>
                      <a:pt x="739965" y="399818"/>
                    </a:cubicBezTo>
                    <a:cubicBezTo>
                      <a:pt x="471240" y="-92704"/>
                      <a:pt x="216926" y="-27430"/>
                      <a:pt x="82140" y="63276"/>
                    </a:cubicBezTo>
                    <a:cubicBezTo>
                      <a:pt x="14323" y="109052"/>
                      <a:pt x="-17890" y="208235"/>
                      <a:pt x="10085" y="285377"/>
                    </a:cubicBezTo>
                    <a:close/>
                  </a:path>
                </a:pathLst>
              </a:custGeom>
              <a:solidFill>
                <a:srgbClr val="E39ACA"/>
              </a:solidFill>
              <a:ln w="8476" cap="flat">
                <a:noFill/>
                <a:prstDash val="solid"/>
                <a:miter/>
              </a:ln>
            </p:spPr>
            <p:txBody>
              <a:bodyPr rtlCol="0" anchor="ctr"/>
              <a:lstStyle/>
              <a:p>
                <a:endParaRPr lang="en-US"/>
              </a:p>
            </p:txBody>
          </p:sp>
          <p:sp>
            <p:nvSpPr>
              <p:cNvPr id="276" name="Hình tự do: Hình 275">
                <a:extLst>
                  <a:ext uri="{FF2B5EF4-FFF2-40B4-BE49-F238E27FC236}">
                    <a16:creationId xmlns:a16="http://schemas.microsoft.com/office/drawing/2014/main" id="{9D7191E7-D4F6-4FB5-AF07-0C0D9A61DCE0}"/>
                  </a:ext>
                </a:extLst>
              </p:cNvPr>
              <p:cNvSpPr/>
              <p:nvPr/>
            </p:nvSpPr>
            <p:spPr>
              <a:xfrm>
                <a:off x="6614297" y="1040144"/>
                <a:ext cx="552056" cy="658749"/>
              </a:xfrm>
              <a:custGeom>
                <a:avLst/>
                <a:gdLst>
                  <a:gd name="connsiteX0" fmla="*/ 204802 w 552056"/>
                  <a:gd name="connsiteY0" fmla="*/ 658673 h 658749"/>
                  <a:gd name="connsiteX1" fmla="*/ 538801 w 552056"/>
                  <a:gd name="connsiteY1" fmla="*/ 0 h 658749"/>
                  <a:gd name="connsiteX2" fmla="*/ 15762 w 552056"/>
                  <a:gd name="connsiteY2" fmla="*/ 521344 h 658749"/>
                  <a:gd name="connsiteX3" fmla="*/ 204802 w 552056"/>
                  <a:gd name="connsiteY3" fmla="*/ 658673 h 658749"/>
                </a:gdLst>
                <a:ahLst/>
                <a:cxnLst>
                  <a:cxn ang="0">
                    <a:pos x="connsiteX0" y="connsiteY0"/>
                  </a:cxn>
                  <a:cxn ang="0">
                    <a:pos x="connsiteX1" y="connsiteY1"/>
                  </a:cxn>
                  <a:cxn ang="0">
                    <a:pos x="connsiteX2" y="connsiteY2"/>
                  </a:cxn>
                  <a:cxn ang="0">
                    <a:pos x="connsiteX3" y="connsiteY3"/>
                  </a:cxn>
                </a:cxnLst>
                <a:rect l="l" t="t" r="r" b="b"/>
                <a:pathLst>
                  <a:path w="552056" h="658749">
                    <a:moveTo>
                      <a:pt x="204802" y="658673"/>
                    </a:moveTo>
                    <a:cubicBezTo>
                      <a:pt x="367563" y="652739"/>
                      <a:pt x="611704" y="556100"/>
                      <a:pt x="538801" y="0"/>
                    </a:cubicBezTo>
                    <a:cubicBezTo>
                      <a:pt x="-12213" y="103421"/>
                      <a:pt x="-29167" y="365364"/>
                      <a:pt x="15762" y="521344"/>
                    </a:cubicBezTo>
                    <a:cubicBezTo>
                      <a:pt x="39498" y="600181"/>
                      <a:pt x="122573" y="661216"/>
                      <a:pt x="204802" y="658673"/>
                    </a:cubicBezTo>
                    <a:close/>
                  </a:path>
                </a:pathLst>
              </a:custGeom>
              <a:solidFill>
                <a:srgbClr val="E39ACA"/>
              </a:solidFill>
              <a:ln w="8476" cap="flat">
                <a:noFill/>
                <a:prstDash val="solid"/>
                <a:miter/>
              </a:ln>
            </p:spPr>
            <p:txBody>
              <a:bodyPr rtlCol="0" anchor="ctr"/>
              <a:lstStyle/>
              <a:p>
                <a:endParaRPr lang="en-US"/>
              </a:p>
            </p:txBody>
          </p:sp>
          <p:sp>
            <p:nvSpPr>
              <p:cNvPr id="277" name="Hình tự do: Hình 276">
                <a:extLst>
                  <a:ext uri="{FF2B5EF4-FFF2-40B4-BE49-F238E27FC236}">
                    <a16:creationId xmlns:a16="http://schemas.microsoft.com/office/drawing/2014/main" id="{8B2EB4E1-43DB-43E6-8386-1051DDFB1CF6}"/>
                  </a:ext>
                </a:extLst>
              </p:cNvPr>
              <p:cNvSpPr/>
              <p:nvPr/>
            </p:nvSpPr>
            <p:spPr>
              <a:xfrm>
                <a:off x="7162159" y="1042687"/>
                <a:ext cx="551779" cy="658749"/>
              </a:xfrm>
              <a:custGeom>
                <a:avLst/>
                <a:gdLst>
                  <a:gd name="connsiteX0" fmla="*/ 536018 w 551779"/>
                  <a:gd name="connsiteY0" fmla="*/ 521344 h 658749"/>
                  <a:gd name="connsiteX1" fmla="*/ 12979 w 551779"/>
                  <a:gd name="connsiteY1" fmla="*/ 0 h 658749"/>
                  <a:gd name="connsiteX2" fmla="*/ 346978 w 551779"/>
                  <a:gd name="connsiteY2" fmla="*/ 658673 h 658749"/>
                  <a:gd name="connsiteX3" fmla="*/ 536018 w 551779"/>
                  <a:gd name="connsiteY3" fmla="*/ 521344 h 658749"/>
                </a:gdLst>
                <a:ahLst/>
                <a:cxnLst>
                  <a:cxn ang="0">
                    <a:pos x="connsiteX0" y="connsiteY0"/>
                  </a:cxn>
                  <a:cxn ang="0">
                    <a:pos x="connsiteX1" y="connsiteY1"/>
                  </a:cxn>
                  <a:cxn ang="0">
                    <a:pos x="connsiteX2" y="connsiteY2"/>
                  </a:cxn>
                  <a:cxn ang="0">
                    <a:pos x="connsiteX3" y="connsiteY3"/>
                  </a:cxn>
                </a:cxnLst>
                <a:rect l="l" t="t" r="r" b="b"/>
                <a:pathLst>
                  <a:path w="551779" h="658749">
                    <a:moveTo>
                      <a:pt x="536018" y="521344"/>
                    </a:moveTo>
                    <a:cubicBezTo>
                      <a:pt x="580947" y="365364"/>
                      <a:pt x="563993" y="102573"/>
                      <a:pt x="12979" y="0"/>
                    </a:cubicBezTo>
                    <a:cubicBezTo>
                      <a:pt x="-59077" y="556100"/>
                      <a:pt x="185065" y="652739"/>
                      <a:pt x="346978" y="658673"/>
                    </a:cubicBezTo>
                    <a:cubicBezTo>
                      <a:pt x="430054" y="661216"/>
                      <a:pt x="513978" y="600181"/>
                      <a:pt x="536018" y="521344"/>
                    </a:cubicBezTo>
                    <a:close/>
                  </a:path>
                </a:pathLst>
              </a:custGeom>
              <a:solidFill>
                <a:srgbClr val="E39ACA"/>
              </a:solidFill>
              <a:ln w="8476" cap="flat">
                <a:noFill/>
                <a:prstDash val="solid"/>
                <a:miter/>
              </a:ln>
            </p:spPr>
            <p:txBody>
              <a:bodyPr rtlCol="0" anchor="ctr"/>
              <a:lstStyle/>
              <a:p>
                <a:endParaRPr lang="en-US"/>
              </a:p>
            </p:txBody>
          </p:sp>
          <p:sp>
            <p:nvSpPr>
              <p:cNvPr id="278" name="Hình tự do: Hình 277">
                <a:extLst>
                  <a:ext uri="{FF2B5EF4-FFF2-40B4-BE49-F238E27FC236}">
                    <a16:creationId xmlns:a16="http://schemas.microsoft.com/office/drawing/2014/main" id="{80E81DD1-0C05-4278-B08F-84587046062A}"/>
                  </a:ext>
                </a:extLst>
              </p:cNvPr>
              <p:cNvSpPr/>
              <p:nvPr/>
            </p:nvSpPr>
            <p:spPr>
              <a:xfrm>
                <a:off x="7184463" y="623371"/>
                <a:ext cx="739965" cy="511056"/>
              </a:xfrm>
              <a:custGeom>
                <a:avLst/>
                <a:gdLst>
                  <a:gd name="connsiteX0" fmla="*/ 657825 w 739965"/>
                  <a:gd name="connsiteY0" fmla="*/ 63276 h 511056"/>
                  <a:gd name="connsiteX1" fmla="*/ 0 w 739965"/>
                  <a:gd name="connsiteY1" fmla="*/ 399818 h 511056"/>
                  <a:gd name="connsiteX2" fmla="*/ 729881 w 739965"/>
                  <a:gd name="connsiteY2" fmla="*/ 285377 h 511056"/>
                  <a:gd name="connsiteX3" fmla="*/ 657825 w 739965"/>
                  <a:gd name="connsiteY3" fmla="*/ 63276 h 511056"/>
                </a:gdLst>
                <a:ahLst/>
                <a:cxnLst>
                  <a:cxn ang="0">
                    <a:pos x="connsiteX0" y="connsiteY0"/>
                  </a:cxn>
                  <a:cxn ang="0">
                    <a:pos x="connsiteX1" y="connsiteY1"/>
                  </a:cxn>
                  <a:cxn ang="0">
                    <a:pos x="connsiteX2" y="connsiteY2"/>
                  </a:cxn>
                  <a:cxn ang="0">
                    <a:pos x="connsiteX3" y="connsiteY3"/>
                  </a:cxn>
                </a:cxnLst>
                <a:rect l="l" t="t" r="r" b="b"/>
                <a:pathLst>
                  <a:path w="739965" h="511056">
                    <a:moveTo>
                      <a:pt x="657825" y="63276"/>
                    </a:moveTo>
                    <a:cubicBezTo>
                      <a:pt x="523039" y="-27430"/>
                      <a:pt x="268725" y="-92704"/>
                      <a:pt x="0" y="399818"/>
                    </a:cubicBezTo>
                    <a:cubicBezTo>
                      <a:pt x="506932" y="640569"/>
                      <a:pt x="673932" y="437965"/>
                      <a:pt x="729881" y="285377"/>
                    </a:cubicBezTo>
                    <a:cubicBezTo>
                      <a:pt x="757855" y="207387"/>
                      <a:pt x="725642" y="109052"/>
                      <a:pt x="657825" y="63276"/>
                    </a:cubicBezTo>
                    <a:close/>
                  </a:path>
                </a:pathLst>
              </a:custGeom>
              <a:solidFill>
                <a:srgbClr val="E39ACA"/>
              </a:solidFill>
              <a:ln w="8476" cap="flat">
                <a:noFill/>
                <a:prstDash val="solid"/>
                <a:miter/>
              </a:ln>
            </p:spPr>
            <p:txBody>
              <a:bodyPr rtlCol="0" anchor="ctr"/>
              <a:lstStyle/>
              <a:p>
                <a:endParaRPr lang="en-US"/>
              </a:p>
            </p:txBody>
          </p:sp>
          <p:sp>
            <p:nvSpPr>
              <p:cNvPr id="279" name="Hình tự do: Hình 278">
                <a:extLst>
                  <a:ext uri="{FF2B5EF4-FFF2-40B4-BE49-F238E27FC236}">
                    <a16:creationId xmlns:a16="http://schemas.microsoft.com/office/drawing/2014/main" id="{BE0280A3-781B-45B4-AF89-09D7DCA21CE3}"/>
                  </a:ext>
                </a:extLst>
              </p:cNvPr>
              <p:cNvSpPr/>
              <p:nvPr/>
            </p:nvSpPr>
            <p:spPr>
              <a:xfrm>
                <a:off x="7017605" y="534059"/>
                <a:ext cx="300117" cy="459460"/>
              </a:xfrm>
              <a:custGeom>
                <a:avLst/>
                <a:gdLst>
                  <a:gd name="connsiteX0" fmla="*/ 80391 w 300117"/>
                  <a:gd name="connsiteY0" fmla="*/ 22888 h 459460"/>
                  <a:gd name="connsiteX1" fmla="*/ 149904 w 300117"/>
                  <a:gd name="connsiteY1" fmla="*/ 459461 h 459460"/>
                  <a:gd name="connsiteX2" fmla="*/ 219416 w 300117"/>
                  <a:gd name="connsiteY2" fmla="*/ 22888 h 459460"/>
                  <a:gd name="connsiteX3" fmla="*/ 80391 w 300117"/>
                  <a:gd name="connsiteY3" fmla="*/ 22888 h 459460"/>
                </a:gdLst>
                <a:ahLst/>
                <a:cxnLst>
                  <a:cxn ang="0">
                    <a:pos x="connsiteX0" y="connsiteY0"/>
                  </a:cxn>
                  <a:cxn ang="0">
                    <a:pos x="connsiteX1" y="connsiteY1"/>
                  </a:cxn>
                  <a:cxn ang="0">
                    <a:pos x="connsiteX2" y="connsiteY2"/>
                  </a:cxn>
                  <a:cxn ang="0">
                    <a:pos x="connsiteX3" y="connsiteY3"/>
                  </a:cxn>
                </a:cxnLst>
                <a:rect l="l" t="t" r="r" b="b"/>
                <a:pathLst>
                  <a:path w="300117" h="459460">
                    <a:moveTo>
                      <a:pt x="80391" y="22888"/>
                    </a:moveTo>
                    <a:cubicBezTo>
                      <a:pt x="4097" y="83076"/>
                      <a:pt x="-80674" y="215319"/>
                      <a:pt x="149904" y="459461"/>
                    </a:cubicBezTo>
                    <a:cubicBezTo>
                      <a:pt x="380482" y="216167"/>
                      <a:pt x="296558" y="83076"/>
                      <a:pt x="219416" y="22888"/>
                    </a:cubicBezTo>
                    <a:cubicBezTo>
                      <a:pt x="181269" y="-7629"/>
                      <a:pt x="119386" y="-7629"/>
                      <a:pt x="80391" y="22888"/>
                    </a:cubicBezTo>
                    <a:close/>
                  </a:path>
                </a:pathLst>
              </a:custGeom>
              <a:solidFill>
                <a:srgbClr val="CD8CB7"/>
              </a:solidFill>
              <a:ln w="8476" cap="flat">
                <a:noFill/>
                <a:prstDash val="solid"/>
                <a:miter/>
              </a:ln>
            </p:spPr>
            <p:txBody>
              <a:bodyPr rtlCol="0" anchor="ctr"/>
              <a:lstStyle/>
              <a:p>
                <a:endParaRPr lang="en-US"/>
              </a:p>
            </p:txBody>
          </p:sp>
          <p:sp>
            <p:nvSpPr>
              <p:cNvPr id="280" name="Hình tự do: Hình 279">
                <a:extLst>
                  <a:ext uri="{FF2B5EF4-FFF2-40B4-BE49-F238E27FC236}">
                    <a16:creationId xmlns:a16="http://schemas.microsoft.com/office/drawing/2014/main" id="{E2664CB8-224E-4118-81F1-B52470EC6091}"/>
                  </a:ext>
                </a:extLst>
              </p:cNvPr>
              <p:cNvSpPr/>
              <p:nvPr/>
            </p:nvSpPr>
            <p:spPr>
              <a:xfrm>
                <a:off x="6713795" y="760099"/>
                <a:ext cx="442693" cy="305946"/>
              </a:xfrm>
              <a:custGeom>
                <a:avLst/>
                <a:gdLst>
                  <a:gd name="connsiteX0" fmla="*/ 6122 w 442693"/>
                  <a:gd name="connsiteY0" fmla="*/ 170689 h 305946"/>
                  <a:gd name="connsiteX1" fmla="*/ 442694 w 442693"/>
                  <a:gd name="connsiteY1" fmla="*/ 239354 h 305946"/>
                  <a:gd name="connsiteX2" fmla="*/ 49355 w 442693"/>
                  <a:gd name="connsiteY2" fmla="*/ 38446 h 305946"/>
                  <a:gd name="connsiteX3" fmla="*/ 6122 w 442693"/>
                  <a:gd name="connsiteY3" fmla="*/ 170689 h 305946"/>
                </a:gdLst>
                <a:ahLst/>
                <a:cxnLst>
                  <a:cxn ang="0">
                    <a:pos x="connsiteX0" y="connsiteY0"/>
                  </a:cxn>
                  <a:cxn ang="0">
                    <a:pos x="connsiteX1" y="connsiteY1"/>
                  </a:cxn>
                  <a:cxn ang="0">
                    <a:pos x="connsiteX2" y="connsiteY2"/>
                  </a:cxn>
                  <a:cxn ang="0">
                    <a:pos x="connsiteX3" y="connsiteY3"/>
                  </a:cxn>
                </a:cxnLst>
                <a:rect l="l" t="t" r="r" b="b"/>
                <a:pathLst>
                  <a:path w="442693" h="305946">
                    <a:moveTo>
                      <a:pt x="6122" y="170689"/>
                    </a:moveTo>
                    <a:cubicBezTo>
                      <a:pt x="39183" y="262242"/>
                      <a:pt x="139213" y="383465"/>
                      <a:pt x="442694" y="239354"/>
                    </a:cubicBezTo>
                    <a:cubicBezTo>
                      <a:pt x="282477" y="-55650"/>
                      <a:pt x="129888" y="-16655"/>
                      <a:pt x="49355" y="38446"/>
                    </a:cubicBezTo>
                    <a:cubicBezTo>
                      <a:pt x="8665" y="65573"/>
                      <a:pt x="-10833" y="124913"/>
                      <a:pt x="6122" y="170689"/>
                    </a:cubicBezTo>
                    <a:close/>
                  </a:path>
                </a:pathLst>
              </a:custGeom>
              <a:solidFill>
                <a:srgbClr val="CD8CB7"/>
              </a:solidFill>
              <a:ln w="8476" cap="flat">
                <a:noFill/>
                <a:prstDash val="solid"/>
                <a:miter/>
              </a:ln>
            </p:spPr>
            <p:txBody>
              <a:bodyPr rtlCol="0" anchor="ctr"/>
              <a:lstStyle/>
              <a:p>
                <a:endParaRPr lang="en-US"/>
              </a:p>
            </p:txBody>
          </p:sp>
          <p:sp>
            <p:nvSpPr>
              <p:cNvPr id="281" name="Hình tự do: Hình 280">
                <a:extLst>
                  <a:ext uri="{FF2B5EF4-FFF2-40B4-BE49-F238E27FC236}">
                    <a16:creationId xmlns:a16="http://schemas.microsoft.com/office/drawing/2014/main" id="{3F196D86-4596-4294-A052-92BCE94EBD17}"/>
                  </a:ext>
                </a:extLst>
              </p:cNvPr>
              <p:cNvSpPr/>
              <p:nvPr/>
            </p:nvSpPr>
            <p:spPr>
              <a:xfrm>
                <a:off x="6836677" y="1012169"/>
                <a:ext cx="330170" cy="394243"/>
              </a:xfrm>
              <a:custGeom>
                <a:avLst/>
                <a:gdLst>
                  <a:gd name="connsiteX0" fmla="*/ 122294 w 330170"/>
                  <a:gd name="connsiteY0" fmla="*/ 394187 h 394243"/>
                  <a:gd name="connsiteX1" fmla="*/ 322355 w 330170"/>
                  <a:gd name="connsiteY1" fmla="*/ 0 h 394243"/>
                  <a:gd name="connsiteX2" fmla="*/ 9549 w 330170"/>
                  <a:gd name="connsiteY2" fmla="*/ 311958 h 394243"/>
                  <a:gd name="connsiteX3" fmla="*/ 122294 w 330170"/>
                  <a:gd name="connsiteY3" fmla="*/ 394187 h 394243"/>
                </a:gdLst>
                <a:ahLst/>
                <a:cxnLst>
                  <a:cxn ang="0">
                    <a:pos x="connsiteX0" y="connsiteY0"/>
                  </a:cxn>
                  <a:cxn ang="0">
                    <a:pos x="connsiteX1" y="connsiteY1"/>
                  </a:cxn>
                  <a:cxn ang="0">
                    <a:pos x="connsiteX2" y="connsiteY2"/>
                  </a:cxn>
                  <a:cxn ang="0">
                    <a:pos x="connsiteX3" y="connsiteY3"/>
                  </a:cxn>
                </a:cxnLst>
                <a:rect l="l" t="t" r="r" b="b"/>
                <a:pathLst>
                  <a:path w="330170" h="394243">
                    <a:moveTo>
                      <a:pt x="122294" y="394187"/>
                    </a:moveTo>
                    <a:cubicBezTo>
                      <a:pt x="219781" y="390796"/>
                      <a:pt x="365588" y="333151"/>
                      <a:pt x="322355" y="0"/>
                    </a:cubicBezTo>
                    <a:cubicBezTo>
                      <a:pt x="-7406" y="61883"/>
                      <a:pt x="-17578" y="218710"/>
                      <a:pt x="9549" y="311958"/>
                    </a:cubicBezTo>
                    <a:cubicBezTo>
                      <a:pt x="23112" y="359430"/>
                      <a:pt x="73127" y="395882"/>
                      <a:pt x="122294" y="394187"/>
                    </a:cubicBezTo>
                    <a:close/>
                  </a:path>
                </a:pathLst>
              </a:custGeom>
              <a:solidFill>
                <a:srgbClr val="CD8CB7"/>
              </a:solidFill>
              <a:ln w="8476" cap="flat">
                <a:noFill/>
                <a:prstDash val="solid"/>
                <a:miter/>
              </a:ln>
            </p:spPr>
            <p:txBody>
              <a:bodyPr rtlCol="0" anchor="ctr"/>
              <a:lstStyle/>
              <a:p>
                <a:endParaRPr lang="en-US"/>
              </a:p>
            </p:txBody>
          </p:sp>
          <p:sp>
            <p:nvSpPr>
              <p:cNvPr id="282" name="Hình tự do: Hình 281">
                <a:extLst>
                  <a:ext uri="{FF2B5EF4-FFF2-40B4-BE49-F238E27FC236}">
                    <a16:creationId xmlns:a16="http://schemas.microsoft.com/office/drawing/2014/main" id="{E8FAD8C8-AD8C-4DAA-8482-C9E32B276906}"/>
                  </a:ext>
                </a:extLst>
              </p:cNvPr>
              <p:cNvSpPr/>
              <p:nvPr/>
            </p:nvSpPr>
            <p:spPr>
              <a:xfrm>
                <a:off x="7163932" y="1013865"/>
                <a:ext cx="330169" cy="394243"/>
              </a:xfrm>
              <a:custGeom>
                <a:avLst/>
                <a:gdLst>
                  <a:gd name="connsiteX0" fmla="*/ 320621 w 330169"/>
                  <a:gd name="connsiteY0" fmla="*/ 311958 h 394243"/>
                  <a:gd name="connsiteX1" fmla="*/ 7815 w 330169"/>
                  <a:gd name="connsiteY1" fmla="*/ 0 h 394243"/>
                  <a:gd name="connsiteX2" fmla="*/ 207876 w 330169"/>
                  <a:gd name="connsiteY2" fmla="*/ 394187 h 394243"/>
                  <a:gd name="connsiteX3" fmla="*/ 320621 w 330169"/>
                  <a:gd name="connsiteY3" fmla="*/ 311958 h 394243"/>
                </a:gdLst>
                <a:ahLst/>
                <a:cxnLst>
                  <a:cxn ang="0">
                    <a:pos x="connsiteX0" y="connsiteY0"/>
                  </a:cxn>
                  <a:cxn ang="0">
                    <a:pos x="connsiteX1" y="connsiteY1"/>
                  </a:cxn>
                  <a:cxn ang="0">
                    <a:pos x="connsiteX2" y="connsiteY2"/>
                  </a:cxn>
                  <a:cxn ang="0">
                    <a:pos x="connsiteX3" y="connsiteY3"/>
                  </a:cxn>
                </a:cxnLst>
                <a:rect l="l" t="t" r="r" b="b"/>
                <a:pathLst>
                  <a:path w="330169" h="394243">
                    <a:moveTo>
                      <a:pt x="320621" y="311958"/>
                    </a:moveTo>
                    <a:cubicBezTo>
                      <a:pt x="347748" y="218710"/>
                      <a:pt x="337576" y="61883"/>
                      <a:pt x="7815" y="0"/>
                    </a:cubicBezTo>
                    <a:cubicBezTo>
                      <a:pt x="-35418" y="332304"/>
                      <a:pt x="110389" y="390796"/>
                      <a:pt x="207876" y="394187"/>
                    </a:cubicBezTo>
                    <a:cubicBezTo>
                      <a:pt x="257043" y="395882"/>
                      <a:pt x="307058" y="359430"/>
                      <a:pt x="320621" y="311958"/>
                    </a:cubicBezTo>
                    <a:close/>
                  </a:path>
                </a:pathLst>
              </a:custGeom>
              <a:solidFill>
                <a:srgbClr val="CD8CB7"/>
              </a:solidFill>
              <a:ln w="8476" cap="flat">
                <a:noFill/>
                <a:prstDash val="solid"/>
                <a:miter/>
              </a:ln>
            </p:spPr>
            <p:txBody>
              <a:bodyPr rtlCol="0" anchor="ctr"/>
              <a:lstStyle/>
              <a:p>
                <a:endParaRPr lang="en-US"/>
              </a:p>
            </p:txBody>
          </p:sp>
          <p:sp>
            <p:nvSpPr>
              <p:cNvPr id="283" name="Hình tự do: Hình 282">
                <a:extLst>
                  <a:ext uri="{FF2B5EF4-FFF2-40B4-BE49-F238E27FC236}">
                    <a16:creationId xmlns:a16="http://schemas.microsoft.com/office/drawing/2014/main" id="{63BC37AB-FD47-44B0-B65C-0A1E596689BD}"/>
                  </a:ext>
                </a:extLst>
              </p:cNvPr>
              <p:cNvSpPr/>
              <p:nvPr/>
            </p:nvSpPr>
            <p:spPr>
              <a:xfrm>
                <a:off x="7177681" y="762386"/>
                <a:ext cx="442339" cy="305354"/>
              </a:xfrm>
              <a:custGeom>
                <a:avLst/>
                <a:gdLst>
                  <a:gd name="connsiteX0" fmla="*/ 393339 w 442339"/>
                  <a:gd name="connsiteY0" fmla="*/ 37854 h 305354"/>
                  <a:gd name="connsiteX1" fmla="*/ 0 w 442339"/>
                  <a:gd name="connsiteY1" fmla="*/ 238762 h 305354"/>
                  <a:gd name="connsiteX2" fmla="*/ 436572 w 442339"/>
                  <a:gd name="connsiteY2" fmla="*/ 170098 h 305354"/>
                  <a:gd name="connsiteX3" fmla="*/ 393339 w 442339"/>
                  <a:gd name="connsiteY3" fmla="*/ 37854 h 305354"/>
                </a:gdLst>
                <a:ahLst/>
                <a:cxnLst>
                  <a:cxn ang="0">
                    <a:pos x="connsiteX0" y="connsiteY0"/>
                  </a:cxn>
                  <a:cxn ang="0">
                    <a:pos x="connsiteX1" y="connsiteY1"/>
                  </a:cxn>
                  <a:cxn ang="0">
                    <a:pos x="connsiteX2" y="connsiteY2"/>
                  </a:cxn>
                  <a:cxn ang="0">
                    <a:pos x="connsiteX3" y="connsiteY3"/>
                  </a:cxn>
                </a:cxnLst>
                <a:rect l="l" t="t" r="r" b="b"/>
                <a:pathLst>
                  <a:path w="442339" h="305354">
                    <a:moveTo>
                      <a:pt x="393339" y="37854"/>
                    </a:moveTo>
                    <a:cubicBezTo>
                      <a:pt x="312806" y="-16399"/>
                      <a:pt x="160218" y="-55394"/>
                      <a:pt x="0" y="238762"/>
                    </a:cubicBezTo>
                    <a:cubicBezTo>
                      <a:pt x="302634" y="382874"/>
                      <a:pt x="403512" y="261651"/>
                      <a:pt x="436572" y="170098"/>
                    </a:cubicBezTo>
                    <a:cubicBezTo>
                      <a:pt x="452679" y="124321"/>
                      <a:pt x="434029" y="65829"/>
                      <a:pt x="393339" y="37854"/>
                    </a:cubicBezTo>
                    <a:close/>
                  </a:path>
                </a:pathLst>
              </a:custGeom>
              <a:solidFill>
                <a:srgbClr val="CD8CB7"/>
              </a:solidFill>
              <a:ln w="8476" cap="flat">
                <a:noFill/>
                <a:prstDash val="solid"/>
                <a:miter/>
              </a:ln>
            </p:spPr>
            <p:txBody>
              <a:bodyPr rtlCol="0" anchor="ctr"/>
              <a:lstStyle/>
              <a:p>
                <a:endParaRPr lang="en-US"/>
              </a:p>
            </p:txBody>
          </p:sp>
          <p:sp>
            <p:nvSpPr>
              <p:cNvPr id="284" name="Hình tự do: Hình 283">
                <a:extLst>
                  <a:ext uri="{FF2B5EF4-FFF2-40B4-BE49-F238E27FC236}">
                    <a16:creationId xmlns:a16="http://schemas.microsoft.com/office/drawing/2014/main" id="{6B62211B-0D33-452E-A4F3-E3966A7420C6}"/>
                  </a:ext>
                </a:extLst>
              </p:cNvPr>
              <p:cNvSpPr/>
              <p:nvPr/>
            </p:nvSpPr>
            <p:spPr>
              <a:xfrm>
                <a:off x="7014073" y="865515"/>
                <a:ext cx="308567" cy="308567"/>
              </a:xfrm>
              <a:custGeom>
                <a:avLst/>
                <a:gdLst>
                  <a:gd name="connsiteX0" fmla="*/ 308568 w 308567"/>
                  <a:gd name="connsiteY0" fmla="*/ 154284 h 308567"/>
                  <a:gd name="connsiteX1" fmla="*/ 154284 w 308567"/>
                  <a:gd name="connsiteY1" fmla="*/ 308568 h 308567"/>
                  <a:gd name="connsiteX2" fmla="*/ 0 w 308567"/>
                  <a:gd name="connsiteY2" fmla="*/ 154284 h 308567"/>
                  <a:gd name="connsiteX3" fmla="*/ 154284 w 308567"/>
                  <a:gd name="connsiteY3" fmla="*/ 0 h 308567"/>
                  <a:gd name="connsiteX4" fmla="*/ 308568 w 308567"/>
                  <a:gd name="connsiteY4" fmla="*/ 154284 h 308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567" h="308567">
                    <a:moveTo>
                      <a:pt x="308568" y="154284"/>
                    </a:moveTo>
                    <a:cubicBezTo>
                      <a:pt x="308568" y="239492"/>
                      <a:pt x="239492" y="308568"/>
                      <a:pt x="154284" y="308568"/>
                    </a:cubicBezTo>
                    <a:cubicBezTo>
                      <a:pt x="69075" y="308568"/>
                      <a:pt x="0" y="239492"/>
                      <a:pt x="0" y="154284"/>
                    </a:cubicBezTo>
                    <a:cubicBezTo>
                      <a:pt x="0" y="69075"/>
                      <a:pt x="69075" y="0"/>
                      <a:pt x="154284" y="0"/>
                    </a:cubicBezTo>
                    <a:cubicBezTo>
                      <a:pt x="239492" y="0"/>
                      <a:pt x="308568" y="69075"/>
                      <a:pt x="308568" y="154284"/>
                    </a:cubicBezTo>
                    <a:close/>
                  </a:path>
                </a:pathLst>
              </a:custGeom>
              <a:solidFill>
                <a:srgbClr val="7A556E"/>
              </a:solidFill>
              <a:ln w="8476" cap="flat">
                <a:noFill/>
                <a:prstDash val="solid"/>
                <a:miter/>
              </a:ln>
            </p:spPr>
            <p:txBody>
              <a:bodyPr rtlCol="0" anchor="ctr"/>
              <a:lstStyle/>
              <a:p>
                <a:endParaRPr lang="en-US"/>
              </a:p>
            </p:txBody>
          </p:sp>
          <p:sp>
            <p:nvSpPr>
              <p:cNvPr id="285" name="Hình tự do: Hình 284">
                <a:extLst>
                  <a:ext uri="{FF2B5EF4-FFF2-40B4-BE49-F238E27FC236}">
                    <a16:creationId xmlns:a16="http://schemas.microsoft.com/office/drawing/2014/main" id="{7362580F-E703-4943-82CD-FFBC77B3DBB9}"/>
                  </a:ext>
                </a:extLst>
              </p:cNvPr>
              <p:cNvSpPr/>
              <p:nvPr/>
            </p:nvSpPr>
            <p:spPr>
              <a:xfrm>
                <a:off x="7051372" y="902814"/>
                <a:ext cx="233968" cy="233968"/>
              </a:xfrm>
              <a:custGeom>
                <a:avLst/>
                <a:gdLst>
                  <a:gd name="connsiteX0" fmla="*/ 233969 w 233968"/>
                  <a:gd name="connsiteY0" fmla="*/ 116984 h 233968"/>
                  <a:gd name="connsiteX1" fmla="*/ 116984 w 233968"/>
                  <a:gd name="connsiteY1" fmla="*/ 233969 h 233968"/>
                  <a:gd name="connsiteX2" fmla="*/ 0 w 233968"/>
                  <a:gd name="connsiteY2" fmla="*/ 116984 h 233968"/>
                  <a:gd name="connsiteX3" fmla="*/ 116984 w 233968"/>
                  <a:gd name="connsiteY3" fmla="*/ 0 h 233968"/>
                  <a:gd name="connsiteX4" fmla="*/ 233969 w 233968"/>
                  <a:gd name="connsiteY4" fmla="*/ 116984 h 233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968" h="233968">
                    <a:moveTo>
                      <a:pt x="233969" y="116984"/>
                    </a:moveTo>
                    <a:cubicBezTo>
                      <a:pt x="233969" y="181593"/>
                      <a:pt x="181593" y="233969"/>
                      <a:pt x="116984" y="233969"/>
                    </a:cubicBezTo>
                    <a:cubicBezTo>
                      <a:pt x="52376" y="233969"/>
                      <a:pt x="0" y="181593"/>
                      <a:pt x="0" y="116984"/>
                    </a:cubicBezTo>
                    <a:cubicBezTo>
                      <a:pt x="0" y="52376"/>
                      <a:pt x="52376" y="0"/>
                      <a:pt x="116984" y="0"/>
                    </a:cubicBezTo>
                    <a:cubicBezTo>
                      <a:pt x="181593" y="0"/>
                      <a:pt x="233969" y="52376"/>
                      <a:pt x="233969" y="116984"/>
                    </a:cubicBezTo>
                    <a:close/>
                  </a:path>
                </a:pathLst>
              </a:custGeom>
              <a:solidFill>
                <a:srgbClr val="EFCCCA"/>
              </a:solidFill>
              <a:ln w="8476" cap="flat">
                <a:noFill/>
                <a:prstDash val="solid"/>
                <a:miter/>
              </a:ln>
            </p:spPr>
            <p:txBody>
              <a:bodyPr rtlCol="0" anchor="ctr"/>
              <a:lstStyle/>
              <a:p>
                <a:endParaRPr lang="en-US"/>
              </a:p>
            </p:txBody>
          </p:sp>
          <p:sp>
            <p:nvSpPr>
              <p:cNvPr id="286" name="Hình tự do: Hình 285">
                <a:extLst>
                  <a:ext uri="{FF2B5EF4-FFF2-40B4-BE49-F238E27FC236}">
                    <a16:creationId xmlns:a16="http://schemas.microsoft.com/office/drawing/2014/main" id="{483AC9A6-8712-4938-A220-5A58FD5BFF7A}"/>
                  </a:ext>
                </a:extLst>
              </p:cNvPr>
              <p:cNvSpPr/>
              <p:nvPr/>
            </p:nvSpPr>
            <p:spPr>
              <a:xfrm>
                <a:off x="7153098" y="733271"/>
                <a:ext cx="30517" cy="228882"/>
              </a:xfrm>
              <a:custGeom>
                <a:avLst/>
                <a:gdLst>
                  <a:gd name="connsiteX0" fmla="*/ 30517 w 30517"/>
                  <a:gd name="connsiteY0" fmla="*/ 15259 h 228882"/>
                  <a:gd name="connsiteX1" fmla="*/ 15259 w 30517"/>
                  <a:gd name="connsiteY1" fmla="*/ 0 h 228882"/>
                  <a:gd name="connsiteX2" fmla="*/ 0 w 30517"/>
                  <a:gd name="connsiteY2" fmla="*/ 15259 h 228882"/>
                  <a:gd name="connsiteX3" fmla="*/ 10173 w 30517"/>
                  <a:gd name="connsiteY3" fmla="*/ 29670 h 228882"/>
                  <a:gd name="connsiteX4" fmla="*/ 10173 w 30517"/>
                  <a:gd name="connsiteY4" fmla="*/ 228883 h 228882"/>
                  <a:gd name="connsiteX5" fmla="*/ 20345 w 30517"/>
                  <a:gd name="connsiteY5" fmla="*/ 228883 h 228882"/>
                  <a:gd name="connsiteX6" fmla="*/ 20345 w 30517"/>
                  <a:gd name="connsiteY6" fmla="*/ 29670 h 228882"/>
                  <a:gd name="connsiteX7" fmla="*/ 30517 w 30517"/>
                  <a:gd name="connsiteY7" fmla="*/ 15259 h 22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517" h="228882">
                    <a:moveTo>
                      <a:pt x="30517" y="15259"/>
                    </a:moveTo>
                    <a:cubicBezTo>
                      <a:pt x="30517" y="6782"/>
                      <a:pt x="23736" y="0"/>
                      <a:pt x="15259" y="0"/>
                    </a:cubicBezTo>
                    <a:cubicBezTo>
                      <a:pt x="6782" y="0"/>
                      <a:pt x="0" y="6782"/>
                      <a:pt x="0" y="15259"/>
                    </a:cubicBezTo>
                    <a:cubicBezTo>
                      <a:pt x="0" y="22041"/>
                      <a:pt x="4239" y="27127"/>
                      <a:pt x="10173" y="29670"/>
                    </a:cubicBezTo>
                    <a:lnTo>
                      <a:pt x="10173" y="228883"/>
                    </a:lnTo>
                    <a:lnTo>
                      <a:pt x="20345" y="228883"/>
                    </a:lnTo>
                    <a:lnTo>
                      <a:pt x="20345" y="29670"/>
                    </a:lnTo>
                    <a:cubicBezTo>
                      <a:pt x="26279" y="27127"/>
                      <a:pt x="30517" y="22041"/>
                      <a:pt x="30517" y="15259"/>
                    </a:cubicBezTo>
                    <a:close/>
                  </a:path>
                </a:pathLst>
              </a:custGeom>
              <a:solidFill>
                <a:srgbClr val="B87EA4"/>
              </a:solidFill>
              <a:ln w="8476" cap="flat">
                <a:noFill/>
                <a:prstDash val="solid"/>
                <a:miter/>
              </a:ln>
            </p:spPr>
            <p:txBody>
              <a:bodyPr rtlCol="0" anchor="ctr"/>
              <a:lstStyle/>
              <a:p>
                <a:endParaRPr lang="en-US"/>
              </a:p>
            </p:txBody>
          </p:sp>
          <p:sp>
            <p:nvSpPr>
              <p:cNvPr id="287" name="Hình tự do: Hình 286">
                <a:extLst>
                  <a:ext uri="{FF2B5EF4-FFF2-40B4-BE49-F238E27FC236}">
                    <a16:creationId xmlns:a16="http://schemas.microsoft.com/office/drawing/2014/main" id="{9B5A7FE5-A330-4FE4-9F8B-68DECFCBD543}"/>
                  </a:ext>
                </a:extLst>
              </p:cNvPr>
              <p:cNvSpPr/>
              <p:nvPr/>
            </p:nvSpPr>
            <p:spPr>
              <a:xfrm>
                <a:off x="7048377" y="753283"/>
                <a:ext cx="101329" cy="215653"/>
              </a:xfrm>
              <a:custGeom>
                <a:avLst/>
                <a:gdLst>
                  <a:gd name="connsiteX0" fmla="*/ 30122 w 101329"/>
                  <a:gd name="connsiteY0" fmla="*/ 9659 h 215653"/>
                  <a:gd name="connsiteX1" fmla="*/ 9777 w 101329"/>
                  <a:gd name="connsiteY1" fmla="*/ 1182 h 215653"/>
                  <a:gd name="connsiteX2" fmla="*/ 1299 w 101329"/>
                  <a:gd name="connsiteY2" fmla="*/ 21527 h 215653"/>
                  <a:gd name="connsiteX3" fmla="*/ 15711 w 101329"/>
                  <a:gd name="connsiteY3" fmla="*/ 30852 h 215653"/>
                  <a:gd name="connsiteX4" fmla="*/ 92005 w 101329"/>
                  <a:gd name="connsiteY4" fmla="*/ 215653 h 215653"/>
                  <a:gd name="connsiteX5" fmla="*/ 101330 w 101329"/>
                  <a:gd name="connsiteY5" fmla="*/ 211415 h 215653"/>
                  <a:gd name="connsiteX6" fmla="*/ 25035 w 101329"/>
                  <a:gd name="connsiteY6" fmla="*/ 26613 h 215653"/>
                  <a:gd name="connsiteX7" fmla="*/ 30122 w 101329"/>
                  <a:gd name="connsiteY7" fmla="*/ 9659 h 21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29" h="215653">
                    <a:moveTo>
                      <a:pt x="30122" y="9659"/>
                    </a:moveTo>
                    <a:cubicBezTo>
                      <a:pt x="26731" y="2029"/>
                      <a:pt x="18254" y="-2209"/>
                      <a:pt x="9777" y="1182"/>
                    </a:cubicBezTo>
                    <a:cubicBezTo>
                      <a:pt x="1299" y="4573"/>
                      <a:pt x="-2092" y="13050"/>
                      <a:pt x="1299" y="21527"/>
                    </a:cubicBezTo>
                    <a:cubicBezTo>
                      <a:pt x="3843" y="27461"/>
                      <a:pt x="9777" y="30852"/>
                      <a:pt x="15711" y="30852"/>
                    </a:cubicBezTo>
                    <a:lnTo>
                      <a:pt x="92005" y="215653"/>
                    </a:lnTo>
                    <a:lnTo>
                      <a:pt x="101330" y="211415"/>
                    </a:lnTo>
                    <a:lnTo>
                      <a:pt x="25035" y="26613"/>
                    </a:lnTo>
                    <a:cubicBezTo>
                      <a:pt x="30969" y="22375"/>
                      <a:pt x="32665" y="15593"/>
                      <a:pt x="30122" y="9659"/>
                    </a:cubicBezTo>
                    <a:close/>
                  </a:path>
                </a:pathLst>
              </a:custGeom>
              <a:solidFill>
                <a:srgbClr val="B87EA4"/>
              </a:solidFill>
              <a:ln w="8476" cap="flat">
                <a:noFill/>
                <a:prstDash val="solid"/>
                <a:miter/>
              </a:ln>
            </p:spPr>
            <p:txBody>
              <a:bodyPr rtlCol="0" anchor="ctr"/>
              <a:lstStyle/>
              <a:p>
                <a:endParaRPr lang="en-US"/>
              </a:p>
            </p:txBody>
          </p:sp>
          <p:sp>
            <p:nvSpPr>
              <p:cNvPr id="288" name="Hình tự do: Hình 287">
                <a:extLst>
                  <a:ext uri="{FF2B5EF4-FFF2-40B4-BE49-F238E27FC236}">
                    <a16:creationId xmlns:a16="http://schemas.microsoft.com/office/drawing/2014/main" id="{4D6CE9A9-700A-4B59-BD96-3E0695CBBADD}"/>
                  </a:ext>
                </a:extLst>
              </p:cNvPr>
              <p:cNvSpPr/>
              <p:nvPr/>
            </p:nvSpPr>
            <p:spPr>
              <a:xfrm>
                <a:off x="6960455" y="812745"/>
                <a:ext cx="169754" cy="170602"/>
              </a:xfrm>
              <a:custGeom>
                <a:avLst/>
                <a:gdLst>
                  <a:gd name="connsiteX0" fmla="*/ 26491 w 169754"/>
                  <a:gd name="connsiteY0" fmla="*/ 4451 h 170602"/>
                  <a:gd name="connsiteX1" fmla="*/ 4451 w 169754"/>
                  <a:gd name="connsiteY1" fmla="*/ 4451 h 170602"/>
                  <a:gd name="connsiteX2" fmla="*/ 4451 w 169754"/>
                  <a:gd name="connsiteY2" fmla="*/ 26491 h 170602"/>
                  <a:gd name="connsiteX3" fmla="*/ 21405 w 169754"/>
                  <a:gd name="connsiteY3" fmla="*/ 29882 h 170602"/>
                  <a:gd name="connsiteX4" fmla="*/ 162125 w 169754"/>
                  <a:gd name="connsiteY4" fmla="*/ 170602 h 170602"/>
                  <a:gd name="connsiteX5" fmla="*/ 169755 w 169754"/>
                  <a:gd name="connsiteY5" fmla="*/ 162973 h 170602"/>
                  <a:gd name="connsiteX6" fmla="*/ 29034 w 169754"/>
                  <a:gd name="connsiteY6" fmla="*/ 22252 h 170602"/>
                  <a:gd name="connsiteX7" fmla="*/ 26491 w 169754"/>
                  <a:gd name="connsiteY7" fmla="*/ 4451 h 17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754" h="170602">
                    <a:moveTo>
                      <a:pt x="26491" y="4451"/>
                    </a:moveTo>
                    <a:cubicBezTo>
                      <a:pt x="20557" y="-1484"/>
                      <a:pt x="10385" y="-1484"/>
                      <a:pt x="4451" y="4451"/>
                    </a:cubicBezTo>
                    <a:cubicBezTo>
                      <a:pt x="-1484" y="10384"/>
                      <a:pt x="-1484" y="20557"/>
                      <a:pt x="4451" y="26491"/>
                    </a:cubicBezTo>
                    <a:cubicBezTo>
                      <a:pt x="9537" y="31577"/>
                      <a:pt x="16319" y="32425"/>
                      <a:pt x="21405" y="29882"/>
                    </a:cubicBezTo>
                    <a:lnTo>
                      <a:pt x="162125" y="170602"/>
                    </a:lnTo>
                    <a:lnTo>
                      <a:pt x="169755" y="162973"/>
                    </a:lnTo>
                    <a:lnTo>
                      <a:pt x="29034" y="22252"/>
                    </a:lnTo>
                    <a:cubicBezTo>
                      <a:pt x="32425" y="16319"/>
                      <a:pt x="30729" y="8689"/>
                      <a:pt x="26491" y="4451"/>
                    </a:cubicBezTo>
                    <a:close/>
                  </a:path>
                </a:pathLst>
              </a:custGeom>
              <a:solidFill>
                <a:srgbClr val="B87EA4"/>
              </a:solidFill>
              <a:ln w="8476" cap="flat">
                <a:noFill/>
                <a:prstDash val="solid"/>
                <a:miter/>
              </a:ln>
            </p:spPr>
            <p:txBody>
              <a:bodyPr rtlCol="0" anchor="ctr"/>
              <a:lstStyle/>
              <a:p>
                <a:endParaRPr lang="en-US"/>
              </a:p>
            </p:txBody>
          </p:sp>
          <p:sp>
            <p:nvSpPr>
              <p:cNvPr id="289" name="Hình tự do: Hình 288">
                <a:extLst>
                  <a:ext uri="{FF2B5EF4-FFF2-40B4-BE49-F238E27FC236}">
                    <a16:creationId xmlns:a16="http://schemas.microsoft.com/office/drawing/2014/main" id="{EF292482-AD0A-460E-922F-576150D36251}"/>
                  </a:ext>
                </a:extLst>
              </p:cNvPr>
              <p:cNvSpPr/>
              <p:nvPr/>
            </p:nvSpPr>
            <p:spPr>
              <a:xfrm>
                <a:off x="6901841" y="900785"/>
                <a:ext cx="215653" cy="102059"/>
              </a:xfrm>
              <a:custGeom>
                <a:avLst/>
                <a:gdLst>
                  <a:gd name="connsiteX0" fmla="*/ 21527 w 215653"/>
                  <a:gd name="connsiteY0" fmla="*/ 1182 h 102059"/>
                  <a:gd name="connsiteX1" fmla="*/ 1182 w 215653"/>
                  <a:gd name="connsiteY1" fmla="*/ 9659 h 102059"/>
                  <a:gd name="connsiteX2" fmla="*/ 9659 w 215653"/>
                  <a:gd name="connsiteY2" fmla="*/ 30004 h 102059"/>
                  <a:gd name="connsiteX3" fmla="*/ 26613 w 215653"/>
                  <a:gd name="connsiteY3" fmla="*/ 25765 h 102059"/>
                  <a:gd name="connsiteX4" fmla="*/ 211415 w 215653"/>
                  <a:gd name="connsiteY4" fmla="*/ 102060 h 102059"/>
                  <a:gd name="connsiteX5" fmla="*/ 215653 w 215653"/>
                  <a:gd name="connsiteY5" fmla="*/ 92735 h 102059"/>
                  <a:gd name="connsiteX6" fmla="*/ 30852 w 215653"/>
                  <a:gd name="connsiteY6" fmla="*/ 16441 h 102059"/>
                  <a:gd name="connsiteX7" fmla="*/ 21527 w 215653"/>
                  <a:gd name="connsiteY7" fmla="*/ 1182 h 1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653" h="102059">
                    <a:moveTo>
                      <a:pt x="21527" y="1182"/>
                    </a:moveTo>
                    <a:cubicBezTo>
                      <a:pt x="13898" y="-2209"/>
                      <a:pt x="4572" y="2029"/>
                      <a:pt x="1182" y="9659"/>
                    </a:cubicBezTo>
                    <a:cubicBezTo>
                      <a:pt x="-2209" y="17288"/>
                      <a:pt x="2029" y="26613"/>
                      <a:pt x="9659" y="30004"/>
                    </a:cubicBezTo>
                    <a:cubicBezTo>
                      <a:pt x="15593" y="32547"/>
                      <a:pt x="22375" y="30852"/>
                      <a:pt x="26613" y="25765"/>
                    </a:cubicBezTo>
                    <a:lnTo>
                      <a:pt x="211415" y="102060"/>
                    </a:lnTo>
                    <a:lnTo>
                      <a:pt x="215653" y="92735"/>
                    </a:lnTo>
                    <a:lnTo>
                      <a:pt x="30852" y="16441"/>
                    </a:lnTo>
                    <a:cubicBezTo>
                      <a:pt x="30852" y="9659"/>
                      <a:pt x="27461" y="3725"/>
                      <a:pt x="21527" y="1182"/>
                    </a:cubicBezTo>
                    <a:close/>
                  </a:path>
                </a:pathLst>
              </a:custGeom>
              <a:solidFill>
                <a:srgbClr val="B87EA4"/>
              </a:solidFill>
              <a:ln w="8476" cap="flat">
                <a:noFill/>
                <a:prstDash val="solid"/>
                <a:miter/>
              </a:ln>
            </p:spPr>
            <p:txBody>
              <a:bodyPr rtlCol="0" anchor="ctr"/>
              <a:lstStyle/>
              <a:p>
                <a:endParaRPr lang="en-US"/>
              </a:p>
            </p:txBody>
          </p:sp>
          <p:sp>
            <p:nvSpPr>
              <p:cNvPr id="290" name="Hình tự do: Hình 289">
                <a:extLst>
                  <a:ext uri="{FF2B5EF4-FFF2-40B4-BE49-F238E27FC236}">
                    <a16:creationId xmlns:a16="http://schemas.microsoft.com/office/drawing/2014/main" id="{0BB647B0-BA58-4E63-9C23-17D7FEBD2CC7}"/>
                  </a:ext>
                </a:extLst>
              </p:cNvPr>
              <p:cNvSpPr/>
              <p:nvPr/>
            </p:nvSpPr>
            <p:spPr>
              <a:xfrm>
                <a:off x="6880982" y="1004540"/>
                <a:ext cx="228882" cy="30517"/>
              </a:xfrm>
              <a:custGeom>
                <a:avLst/>
                <a:gdLst>
                  <a:gd name="connsiteX0" fmla="*/ 15259 w 228882"/>
                  <a:gd name="connsiteY0" fmla="*/ 0 h 30517"/>
                  <a:gd name="connsiteX1" fmla="*/ 0 w 228882"/>
                  <a:gd name="connsiteY1" fmla="*/ 15259 h 30517"/>
                  <a:gd name="connsiteX2" fmla="*/ 15259 w 228882"/>
                  <a:gd name="connsiteY2" fmla="*/ 30518 h 30517"/>
                  <a:gd name="connsiteX3" fmla="*/ 29670 w 228882"/>
                  <a:gd name="connsiteY3" fmla="*/ 20345 h 30517"/>
                  <a:gd name="connsiteX4" fmla="*/ 228883 w 228882"/>
                  <a:gd name="connsiteY4" fmla="*/ 20345 h 30517"/>
                  <a:gd name="connsiteX5" fmla="*/ 228883 w 228882"/>
                  <a:gd name="connsiteY5" fmla="*/ 10173 h 30517"/>
                  <a:gd name="connsiteX6" fmla="*/ 29670 w 228882"/>
                  <a:gd name="connsiteY6" fmla="*/ 10173 h 30517"/>
                  <a:gd name="connsiteX7" fmla="*/ 15259 w 228882"/>
                  <a:gd name="connsiteY7" fmla="*/ 0 h 3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882" h="30517">
                    <a:moveTo>
                      <a:pt x="15259" y="0"/>
                    </a:moveTo>
                    <a:cubicBezTo>
                      <a:pt x="6782" y="0"/>
                      <a:pt x="0" y="6782"/>
                      <a:pt x="0" y="15259"/>
                    </a:cubicBezTo>
                    <a:cubicBezTo>
                      <a:pt x="0" y="23736"/>
                      <a:pt x="6782" y="30518"/>
                      <a:pt x="15259" y="30518"/>
                    </a:cubicBezTo>
                    <a:cubicBezTo>
                      <a:pt x="22041" y="30518"/>
                      <a:pt x="27127" y="26279"/>
                      <a:pt x="29670" y="20345"/>
                    </a:cubicBezTo>
                    <a:lnTo>
                      <a:pt x="228883" y="20345"/>
                    </a:lnTo>
                    <a:lnTo>
                      <a:pt x="228883" y="10173"/>
                    </a:lnTo>
                    <a:lnTo>
                      <a:pt x="29670" y="10173"/>
                    </a:lnTo>
                    <a:cubicBezTo>
                      <a:pt x="27975" y="4239"/>
                      <a:pt x="22041" y="0"/>
                      <a:pt x="15259" y="0"/>
                    </a:cubicBezTo>
                    <a:close/>
                  </a:path>
                </a:pathLst>
              </a:custGeom>
              <a:solidFill>
                <a:srgbClr val="B87EA4"/>
              </a:solidFill>
              <a:ln w="8476" cap="flat">
                <a:noFill/>
                <a:prstDash val="solid"/>
                <a:miter/>
              </a:ln>
            </p:spPr>
            <p:txBody>
              <a:bodyPr rtlCol="0" anchor="ctr"/>
              <a:lstStyle/>
              <a:p>
                <a:endParaRPr lang="en-US"/>
              </a:p>
            </p:txBody>
          </p:sp>
          <p:sp>
            <p:nvSpPr>
              <p:cNvPr id="291" name="Hình tự do: Hình 290">
                <a:extLst>
                  <a:ext uri="{FF2B5EF4-FFF2-40B4-BE49-F238E27FC236}">
                    <a16:creationId xmlns:a16="http://schemas.microsoft.com/office/drawing/2014/main" id="{7783F3E6-AC37-496C-A85F-2F8748F3A58B}"/>
                  </a:ext>
                </a:extLst>
              </p:cNvPr>
              <p:cNvSpPr/>
              <p:nvPr/>
            </p:nvSpPr>
            <p:spPr>
              <a:xfrm>
                <a:off x="6901841" y="1038448"/>
                <a:ext cx="215653" cy="101211"/>
              </a:xfrm>
              <a:custGeom>
                <a:avLst/>
                <a:gdLst>
                  <a:gd name="connsiteX0" fmla="*/ 9659 w 215653"/>
                  <a:gd name="connsiteY0" fmla="*/ 71208 h 101211"/>
                  <a:gd name="connsiteX1" fmla="*/ 1182 w 215653"/>
                  <a:gd name="connsiteY1" fmla="*/ 91553 h 101211"/>
                  <a:gd name="connsiteX2" fmla="*/ 21527 w 215653"/>
                  <a:gd name="connsiteY2" fmla="*/ 100030 h 101211"/>
                  <a:gd name="connsiteX3" fmla="*/ 30852 w 215653"/>
                  <a:gd name="connsiteY3" fmla="*/ 85619 h 101211"/>
                  <a:gd name="connsiteX4" fmla="*/ 215653 w 215653"/>
                  <a:gd name="connsiteY4" fmla="*/ 9325 h 101211"/>
                  <a:gd name="connsiteX5" fmla="*/ 211415 w 215653"/>
                  <a:gd name="connsiteY5" fmla="*/ 0 h 101211"/>
                  <a:gd name="connsiteX6" fmla="*/ 26613 w 215653"/>
                  <a:gd name="connsiteY6" fmla="*/ 76294 h 101211"/>
                  <a:gd name="connsiteX7" fmla="*/ 9659 w 215653"/>
                  <a:gd name="connsiteY7" fmla="*/ 71208 h 10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653" h="101211">
                    <a:moveTo>
                      <a:pt x="9659" y="71208"/>
                    </a:moveTo>
                    <a:cubicBezTo>
                      <a:pt x="2029" y="74599"/>
                      <a:pt x="-2209" y="83076"/>
                      <a:pt x="1182" y="91553"/>
                    </a:cubicBezTo>
                    <a:cubicBezTo>
                      <a:pt x="4572" y="99182"/>
                      <a:pt x="13050" y="103421"/>
                      <a:pt x="21527" y="100030"/>
                    </a:cubicBezTo>
                    <a:cubicBezTo>
                      <a:pt x="27461" y="97487"/>
                      <a:pt x="30852" y="91553"/>
                      <a:pt x="30852" y="85619"/>
                    </a:cubicBezTo>
                    <a:lnTo>
                      <a:pt x="215653" y="9325"/>
                    </a:lnTo>
                    <a:lnTo>
                      <a:pt x="211415" y="0"/>
                    </a:lnTo>
                    <a:lnTo>
                      <a:pt x="26613" y="76294"/>
                    </a:lnTo>
                    <a:cubicBezTo>
                      <a:pt x="22375" y="71208"/>
                      <a:pt x="15593" y="69512"/>
                      <a:pt x="9659" y="71208"/>
                    </a:cubicBezTo>
                    <a:close/>
                  </a:path>
                </a:pathLst>
              </a:custGeom>
              <a:solidFill>
                <a:srgbClr val="B87EA4"/>
              </a:solidFill>
              <a:ln w="8476" cap="flat">
                <a:noFill/>
                <a:prstDash val="solid"/>
                <a:miter/>
              </a:ln>
            </p:spPr>
            <p:txBody>
              <a:bodyPr rtlCol="0" anchor="ctr"/>
              <a:lstStyle/>
              <a:p>
                <a:endParaRPr lang="en-US"/>
              </a:p>
            </p:txBody>
          </p:sp>
          <p:sp>
            <p:nvSpPr>
              <p:cNvPr id="292" name="Hình tự do: Hình 291">
                <a:extLst>
                  <a:ext uri="{FF2B5EF4-FFF2-40B4-BE49-F238E27FC236}">
                    <a16:creationId xmlns:a16="http://schemas.microsoft.com/office/drawing/2014/main" id="{A9DC0AF4-6934-4B86-B71E-9C03416CF9A2}"/>
                  </a:ext>
                </a:extLst>
              </p:cNvPr>
              <p:cNvSpPr/>
              <p:nvPr/>
            </p:nvSpPr>
            <p:spPr>
              <a:xfrm>
                <a:off x="6960455" y="1057946"/>
                <a:ext cx="170602" cy="169754"/>
              </a:xfrm>
              <a:custGeom>
                <a:avLst/>
                <a:gdLst>
                  <a:gd name="connsiteX0" fmla="*/ 4451 w 170602"/>
                  <a:gd name="connsiteY0" fmla="*/ 143263 h 169754"/>
                  <a:gd name="connsiteX1" fmla="*/ 4451 w 170602"/>
                  <a:gd name="connsiteY1" fmla="*/ 165304 h 169754"/>
                  <a:gd name="connsiteX2" fmla="*/ 26491 w 170602"/>
                  <a:gd name="connsiteY2" fmla="*/ 165304 h 169754"/>
                  <a:gd name="connsiteX3" fmla="*/ 29882 w 170602"/>
                  <a:gd name="connsiteY3" fmla="*/ 148350 h 169754"/>
                  <a:gd name="connsiteX4" fmla="*/ 170602 w 170602"/>
                  <a:gd name="connsiteY4" fmla="*/ 7629 h 169754"/>
                  <a:gd name="connsiteX5" fmla="*/ 162973 w 170602"/>
                  <a:gd name="connsiteY5" fmla="*/ 0 h 169754"/>
                  <a:gd name="connsiteX6" fmla="*/ 22252 w 170602"/>
                  <a:gd name="connsiteY6" fmla="*/ 140720 h 169754"/>
                  <a:gd name="connsiteX7" fmla="*/ 4451 w 170602"/>
                  <a:gd name="connsiteY7" fmla="*/ 143263 h 16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602" h="169754">
                    <a:moveTo>
                      <a:pt x="4451" y="143263"/>
                    </a:moveTo>
                    <a:cubicBezTo>
                      <a:pt x="-1484" y="149197"/>
                      <a:pt x="-1484" y="159370"/>
                      <a:pt x="4451" y="165304"/>
                    </a:cubicBezTo>
                    <a:cubicBezTo>
                      <a:pt x="10385" y="171238"/>
                      <a:pt x="20557" y="171238"/>
                      <a:pt x="26491" y="165304"/>
                    </a:cubicBezTo>
                    <a:cubicBezTo>
                      <a:pt x="31577" y="160218"/>
                      <a:pt x="32425" y="153436"/>
                      <a:pt x="29882" y="148350"/>
                    </a:cubicBezTo>
                    <a:lnTo>
                      <a:pt x="170602" y="7629"/>
                    </a:lnTo>
                    <a:lnTo>
                      <a:pt x="162973" y="0"/>
                    </a:lnTo>
                    <a:lnTo>
                      <a:pt x="22252" y="140720"/>
                    </a:lnTo>
                    <a:cubicBezTo>
                      <a:pt x="16319" y="138177"/>
                      <a:pt x="9537" y="139025"/>
                      <a:pt x="4451" y="143263"/>
                    </a:cubicBezTo>
                    <a:close/>
                  </a:path>
                </a:pathLst>
              </a:custGeom>
              <a:solidFill>
                <a:srgbClr val="B87EA4"/>
              </a:solidFill>
              <a:ln w="8476" cap="flat">
                <a:noFill/>
                <a:prstDash val="solid"/>
                <a:miter/>
              </a:ln>
            </p:spPr>
            <p:txBody>
              <a:bodyPr rtlCol="0" anchor="ctr"/>
              <a:lstStyle/>
              <a:p>
                <a:endParaRPr lang="en-US"/>
              </a:p>
            </p:txBody>
          </p:sp>
          <p:sp>
            <p:nvSpPr>
              <p:cNvPr id="293" name="Hình tự do: Hình 292">
                <a:extLst>
                  <a:ext uri="{FF2B5EF4-FFF2-40B4-BE49-F238E27FC236}">
                    <a16:creationId xmlns:a16="http://schemas.microsoft.com/office/drawing/2014/main" id="{A3EC889B-7AAC-4985-A6A6-305D807C8739}"/>
                  </a:ext>
                </a:extLst>
              </p:cNvPr>
              <p:cNvSpPr/>
              <p:nvPr/>
            </p:nvSpPr>
            <p:spPr>
              <a:xfrm>
                <a:off x="7049343" y="1071509"/>
                <a:ext cx="102059" cy="215653"/>
              </a:xfrm>
              <a:custGeom>
                <a:avLst/>
                <a:gdLst>
                  <a:gd name="connsiteX0" fmla="*/ 1182 w 102059"/>
                  <a:gd name="connsiteY0" fmla="*/ 194126 h 215653"/>
                  <a:gd name="connsiteX1" fmla="*/ 9659 w 102059"/>
                  <a:gd name="connsiteY1" fmla="*/ 214471 h 215653"/>
                  <a:gd name="connsiteX2" fmla="*/ 30004 w 102059"/>
                  <a:gd name="connsiteY2" fmla="*/ 205994 h 215653"/>
                  <a:gd name="connsiteX3" fmla="*/ 25765 w 102059"/>
                  <a:gd name="connsiteY3" fmla="*/ 189040 h 215653"/>
                  <a:gd name="connsiteX4" fmla="*/ 102060 w 102059"/>
                  <a:gd name="connsiteY4" fmla="*/ 4239 h 215653"/>
                  <a:gd name="connsiteX5" fmla="*/ 92735 w 102059"/>
                  <a:gd name="connsiteY5" fmla="*/ 0 h 215653"/>
                  <a:gd name="connsiteX6" fmla="*/ 16441 w 102059"/>
                  <a:gd name="connsiteY6" fmla="*/ 184801 h 215653"/>
                  <a:gd name="connsiteX7" fmla="*/ 1182 w 102059"/>
                  <a:gd name="connsiteY7" fmla="*/ 194126 h 21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059" h="215653">
                    <a:moveTo>
                      <a:pt x="1182" y="194126"/>
                    </a:moveTo>
                    <a:cubicBezTo>
                      <a:pt x="-2209" y="201756"/>
                      <a:pt x="2030" y="211081"/>
                      <a:pt x="9659" y="214471"/>
                    </a:cubicBezTo>
                    <a:cubicBezTo>
                      <a:pt x="17288" y="217862"/>
                      <a:pt x="26613" y="213624"/>
                      <a:pt x="30004" y="205994"/>
                    </a:cubicBezTo>
                    <a:cubicBezTo>
                      <a:pt x="32547" y="200060"/>
                      <a:pt x="30852" y="193279"/>
                      <a:pt x="25765" y="189040"/>
                    </a:cubicBezTo>
                    <a:lnTo>
                      <a:pt x="102060" y="4239"/>
                    </a:lnTo>
                    <a:lnTo>
                      <a:pt x="92735" y="0"/>
                    </a:lnTo>
                    <a:lnTo>
                      <a:pt x="16441" y="184801"/>
                    </a:lnTo>
                    <a:cubicBezTo>
                      <a:pt x="9659" y="183954"/>
                      <a:pt x="2877" y="188192"/>
                      <a:pt x="1182" y="194126"/>
                    </a:cubicBezTo>
                    <a:close/>
                  </a:path>
                </a:pathLst>
              </a:custGeom>
              <a:solidFill>
                <a:srgbClr val="B87EA4"/>
              </a:solidFill>
              <a:ln w="8476" cap="flat">
                <a:noFill/>
                <a:prstDash val="solid"/>
                <a:miter/>
              </a:ln>
            </p:spPr>
            <p:txBody>
              <a:bodyPr rtlCol="0" anchor="ctr"/>
              <a:lstStyle/>
              <a:p>
                <a:endParaRPr lang="en-US"/>
              </a:p>
            </p:txBody>
          </p:sp>
          <p:sp>
            <p:nvSpPr>
              <p:cNvPr id="294" name="Hình tự do: Hình 293">
                <a:extLst>
                  <a:ext uri="{FF2B5EF4-FFF2-40B4-BE49-F238E27FC236}">
                    <a16:creationId xmlns:a16="http://schemas.microsoft.com/office/drawing/2014/main" id="{56238C3A-F58C-4C89-BF92-7DA68970B9BF}"/>
                  </a:ext>
                </a:extLst>
              </p:cNvPr>
              <p:cNvSpPr/>
              <p:nvPr/>
            </p:nvSpPr>
            <p:spPr>
              <a:xfrm>
                <a:off x="7153098" y="1078291"/>
                <a:ext cx="30517" cy="228882"/>
              </a:xfrm>
              <a:custGeom>
                <a:avLst/>
                <a:gdLst>
                  <a:gd name="connsiteX0" fmla="*/ 0 w 30517"/>
                  <a:gd name="connsiteY0" fmla="*/ 213624 h 228882"/>
                  <a:gd name="connsiteX1" fmla="*/ 15259 w 30517"/>
                  <a:gd name="connsiteY1" fmla="*/ 228883 h 228882"/>
                  <a:gd name="connsiteX2" fmla="*/ 30517 w 30517"/>
                  <a:gd name="connsiteY2" fmla="*/ 213624 h 228882"/>
                  <a:gd name="connsiteX3" fmla="*/ 20345 w 30517"/>
                  <a:gd name="connsiteY3" fmla="*/ 199213 h 228882"/>
                  <a:gd name="connsiteX4" fmla="*/ 20345 w 30517"/>
                  <a:gd name="connsiteY4" fmla="*/ 0 h 228882"/>
                  <a:gd name="connsiteX5" fmla="*/ 10173 w 30517"/>
                  <a:gd name="connsiteY5" fmla="*/ 0 h 228882"/>
                  <a:gd name="connsiteX6" fmla="*/ 10173 w 30517"/>
                  <a:gd name="connsiteY6" fmla="*/ 199213 h 228882"/>
                  <a:gd name="connsiteX7" fmla="*/ 0 w 30517"/>
                  <a:gd name="connsiteY7" fmla="*/ 213624 h 22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517" h="228882">
                    <a:moveTo>
                      <a:pt x="0" y="213624"/>
                    </a:moveTo>
                    <a:cubicBezTo>
                      <a:pt x="0" y="222101"/>
                      <a:pt x="6782" y="228883"/>
                      <a:pt x="15259" y="228883"/>
                    </a:cubicBezTo>
                    <a:cubicBezTo>
                      <a:pt x="23736" y="228883"/>
                      <a:pt x="30517" y="222101"/>
                      <a:pt x="30517" y="213624"/>
                    </a:cubicBezTo>
                    <a:cubicBezTo>
                      <a:pt x="30517" y="206842"/>
                      <a:pt x="26279" y="201756"/>
                      <a:pt x="20345" y="199213"/>
                    </a:cubicBezTo>
                    <a:lnTo>
                      <a:pt x="20345" y="0"/>
                    </a:lnTo>
                    <a:lnTo>
                      <a:pt x="10173" y="0"/>
                    </a:lnTo>
                    <a:lnTo>
                      <a:pt x="10173" y="199213"/>
                    </a:lnTo>
                    <a:cubicBezTo>
                      <a:pt x="4239" y="201756"/>
                      <a:pt x="0" y="206842"/>
                      <a:pt x="0" y="213624"/>
                    </a:cubicBezTo>
                    <a:close/>
                  </a:path>
                </a:pathLst>
              </a:custGeom>
              <a:solidFill>
                <a:srgbClr val="B87EA4"/>
              </a:solidFill>
              <a:ln w="8476" cap="flat">
                <a:noFill/>
                <a:prstDash val="solid"/>
                <a:miter/>
              </a:ln>
            </p:spPr>
            <p:txBody>
              <a:bodyPr rtlCol="0" anchor="ctr"/>
              <a:lstStyle/>
              <a:p>
                <a:endParaRPr lang="en-US"/>
              </a:p>
            </p:txBody>
          </p:sp>
          <p:sp>
            <p:nvSpPr>
              <p:cNvPr id="295" name="Hình tự do: Hình 294">
                <a:extLst>
                  <a:ext uri="{FF2B5EF4-FFF2-40B4-BE49-F238E27FC236}">
                    <a16:creationId xmlns:a16="http://schemas.microsoft.com/office/drawing/2014/main" id="{709E252F-6C0C-4287-92E1-2ABCF658D61F}"/>
                  </a:ext>
                </a:extLst>
              </p:cNvPr>
              <p:cNvSpPr/>
              <p:nvPr/>
            </p:nvSpPr>
            <p:spPr>
              <a:xfrm>
                <a:off x="7187007" y="1071509"/>
                <a:ext cx="101211" cy="215653"/>
              </a:xfrm>
              <a:custGeom>
                <a:avLst/>
                <a:gdLst>
                  <a:gd name="connsiteX0" fmla="*/ 71208 w 101211"/>
                  <a:gd name="connsiteY0" fmla="*/ 205994 h 215653"/>
                  <a:gd name="connsiteX1" fmla="*/ 91553 w 101211"/>
                  <a:gd name="connsiteY1" fmla="*/ 214471 h 215653"/>
                  <a:gd name="connsiteX2" fmla="*/ 100030 w 101211"/>
                  <a:gd name="connsiteY2" fmla="*/ 194126 h 215653"/>
                  <a:gd name="connsiteX3" fmla="*/ 85619 w 101211"/>
                  <a:gd name="connsiteY3" fmla="*/ 184801 h 215653"/>
                  <a:gd name="connsiteX4" fmla="*/ 9325 w 101211"/>
                  <a:gd name="connsiteY4" fmla="*/ 0 h 215653"/>
                  <a:gd name="connsiteX5" fmla="*/ 0 w 101211"/>
                  <a:gd name="connsiteY5" fmla="*/ 4239 h 215653"/>
                  <a:gd name="connsiteX6" fmla="*/ 76294 w 101211"/>
                  <a:gd name="connsiteY6" fmla="*/ 189040 h 215653"/>
                  <a:gd name="connsiteX7" fmla="*/ 71208 w 101211"/>
                  <a:gd name="connsiteY7" fmla="*/ 205994 h 21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211" h="215653">
                    <a:moveTo>
                      <a:pt x="71208" y="205994"/>
                    </a:moveTo>
                    <a:cubicBezTo>
                      <a:pt x="74599" y="213624"/>
                      <a:pt x="83076" y="217862"/>
                      <a:pt x="91553" y="214471"/>
                    </a:cubicBezTo>
                    <a:cubicBezTo>
                      <a:pt x="99183" y="211081"/>
                      <a:pt x="103421" y="202603"/>
                      <a:pt x="100030" y="194126"/>
                    </a:cubicBezTo>
                    <a:cubicBezTo>
                      <a:pt x="97487" y="188192"/>
                      <a:pt x="91553" y="184801"/>
                      <a:pt x="85619" y="184801"/>
                    </a:cubicBezTo>
                    <a:lnTo>
                      <a:pt x="9325" y="0"/>
                    </a:lnTo>
                    <a:lnTo>
                      <a:pt x="0" y="4239"/>
                    </a:lnTo>
                    <a:lnTo>
                      <a:pt x="76294" y="189040"/>
                    </a:lnTo>
                    <a:cubicBezTo>
                      <a:pt x="70360" y="192431"/>
                      <a:pt x="68665" y="199213"/>
                      <a:pt x="71208" y="205994"/>
                    </a:cubicBezTo>
                    <a:close/>
                  </a:path>
                </a:pathLst>
              </a:custGeom>
              <a:solidFill>
                <a:srgbClr val="B87EA4"/>
              </a:solidFill>
              <a:ln w="8476" cap="flat">
                <a:noFill/>
                <a:prstDash val="solid"/>
                <a:miter/>
              </a:ln>
            </p:spPr>
            <p:txBody>
              <a:bodyPr rtlCol="0" anchor="ctr"/>
              <a:lstStyle/>
              <a:p>
                <a:endParaRPr lang="en-US"/>
              </a:p>
            </p:txBody>
          </p:sp>
          <p:sp>
            <p:nvSpPr>
              <p:cNvPr id="296" name="Hình tự do: Hình 295">
                <a:extLst>
                  <a:ext uri="{FF2B5EF4-FFF2-40B4-BE49-F238E27FC236}">
                    <a16:creationId xmlns:a16="http://schemas.microsoft.com/office/drawing/2014/main" id="{6E9023CD-3695-4B2D-9651-89E226A64C43}"/>
                  </a:ext>
                </a:extLst>
              </p:cNvPr>
              <p:cNvSpPr/>
              <p:nvPr/>
            </p:nvSpPr>
            <p:spPr>
              <a:xfrm>
                <a:off x="7206504" y="1057098"/>
                <a:ext cx="169754" cy="170602"/>
              </a:xfrm>
              <a:custGeom>
                <a:avLst/>
                <a:gdLst>
                  <a:gd name="connsiteX0" fmla="*/ 143264 w 169754"/>
                  <a:gd name="connsiteY0" fmla="*/ 166152 h 170602"/>
                  <a:gd name="connsiteX1" fmla="*/ 165304 w 169754"/>
                  <a:gd name="connsiteY1" fmla="*/ 166152 h 170602"/>
                  <a:gd name="connsiteX2" fmla="*/ 165304 w 169754"/>
                  <a:gd name="connsiteY2" fmla="*/ 144111 h 170602"/>
                  <a:gd name="connsiteX3" fmla="*/ 148350 w 169754"/>
                  <a:gd name="connsiteY3" fmla="*/ 140720 h 170602"/>
                  <a:gd name="connsiteX4" fmla="*/ 7630 w 169754"/>
                  <a:gd name="connsiteY4" fmla="*/ 0 h 170602"/>
                  <a:gd name="connsiteX5" fmla="*/ 0 w 169754"/>
                  <a:gd name="connsiteY5" fmla="*/ 7629 h 170602"/>
                  <a:gd name="connsiteX6" fmla="*/ 140720 w 169754"/>
                  <a:gd name="connsiteY6" fmla="*/ 148350 h 170602"/>
                  <a:gd name="connsiteX7" fmla="*/ 143264 w 169754"/>
                  <a:gd name="connsiteY7" fmla="*/ 166152 h 17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754" h="170602">
                    <a:moveTo>
                      <a:pt x="143264" y="166152"/>
                    </a:moveTo>
                    <a:cubicBezTo>
                      <a:pt x="149197" y="172086"/>
                      <a:pt x="159370" y="172086"/>
                      <a:pt x="165304" y="166152"/>
                    </a:cubicBezTo>
                    <a:cubicBezTo>
                      <a:pt x="171238" y="160218"/>
                      <a:pt x="171238" y="150045"/>
                      <a:pt x="165304" y="144111"/>
                    </a:cubicBezTo>
                    <a:cubicBezTo>
                      <a:pt x="160218" y="139025"/>
                      <a:pt x="153436" y="138177"/>
                      <a:pt x="148350" y="140720"/>
                    </a:cubicBezTo>
                    <a:lnTo>
                      <a:pt x="7630" y="0"/>
                    </a:lnTo>
                    <a:lnTo>
                      <a:pt x="0" y="7629"/>
                    </a:lnTo>
                    <a:lnTo>
                      <a:pt x="140720" y="148350"/>
                    </a:lnTo>
                    <a:cubicBezTo>
                      <a:pt x="137330" y="154284"/>
                      <a:pt x="138177" y="161913"/>
                      <a:pt x="143264" y="166152"/>
                    </a:cubicBezTo>
                    <a:close/>
                  </a:path>
                </a:pathLst>
              </a:custGeom>
              <a:solidFill>
                <a:srgbClr val="B87EA4"/>
              </a:solidFill>
              <a:ln w="8476" cap="flat">
                <a:noFill/>
                <a:prstDash val="solid"/>
                <a:miter/>
              </a:ln>
            </p:spPr>
            <p:txBody>
              <a:bodyPr rtlCol="0" anchor="ctr"/>
              <a:lstStyle/>
              <a:p>
                <a:endParaRPr lang="en-US"/>
              </a:p>
            </p:txBody>
          </p:sp>
          <p:sp>
            <p:nvSpPr>
              <p:cNvPr id="297" name="Hình tự do: Hình 296">
                <a:extLst>
                  <a:ext uri="{FF2B5EF4-FFF2-40B4-BE49-F238E27FC236}">
                    <a16:creationId xmlns:a16="http://schemas.microsoft.com/office/drawing/2014/main" id="{27AC9703-82BC-482B-8C33-9DAE58E770D3}"/>
                  </a:ext>
                </a:extLst>
              </p:cNvPr>
              <p:cNvSpPr/>
              <p:nvPr/>
            </p:nvSpPr>
            <p:spPr>
              <a:xfrm>
                <a:off x="7219220" y="1037601"/>
                <a:ext cx="215653" cy="102059"/>
              </a:xfrm>
              <a:custGeom>
                <a:avLst/>
                <a:gdLst>
                  <a:gd name="connsiteX0" fmla="*/ 194127 w 215653"/>
                  <a:gd name="connsiteY0" fmla="*/ 100878 h 102059"/>
                  <a:gd name="connsiteX1" fmla="*/ 214471 w 215653"/>
                  <a:gd name="connsiteY1" fmla="*/ 92401 h 102059"/>
                  <a:gd name="connsiteX2" fmla="*/ 205994 w 215653"/>
                  <a:gd name="connsiteY2" fmla="*/ 72056 h 102059"/>
                  <a:gd name="connsiteX3" fmla="*/ 189040 w 215653"/>
                  <a:gd name="connsiteY3" fmla="*/ 76294 h 102059"/>
                  <a:gd name="connsiteX4" fmla="*/ 4239 w 215653"/>
                  <a:gd name="connsiteY4" fmla="*/ 0 h 102059"/>
                  <a:gd name="connsiteX5" fmla="*/ 0 w 215653"/>
                  <a:gd name="connsiteY5" fmla="*/ 9325 h 102059"/>
                  <a:gd name="connsiteX6" fmla="*/ 184801 w 215653"/>
                  <a:gd name="connsiteY6" fmla="*/ 85619 h 102059"/>
                  <a:gd name="connsiteX7" fmla="*/ 194127 w 215653"/>
                  <a:gd name="connsiteY7" fmla="*/ 100878 h 1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653" h="102059">
                    <a:moveTo>
                      <a:pt x="194127" y="100878"/>
                    </a:moveTo>
                    <a:cubicBezTo>
                      <a:pt x="201756" y="104269"/>
                      <a:pt x="211081" y="100030"/>
                      <a:pt x="214471" y="92401"/>
                    </a:cubicBezTo>
                    <a:cubicBezTo>
                      <a:pt x="217862" y="84771"/>
                      <a:pt x="213624" y="75446"/>
                      <a:pt x="205994" y="72056"/>
                    </a:cubicBezTo>
                    <a:cubicBezTo>
                      <a:pt x="200060" y="69513"/>
                      <a:pt x="193279" y="71208"/>
                      <a:pt x="189040" y="76294"/>
                    </a:cubicBezTo>
                    <a:lnTo>
                      <a:pt x="4239" y="0"/>
                    </a:lnTo>
                    <a:lnTo>
                      <a:pt x="0" y="9325"/>
                    </a:lnTo>
                    <a:lnTo>
                      <a:pt x="184801" y="85619"/>
                    </a:lnTo>
                    <a:cubicBezTo>
                      <a:pt x="184801" y="92401"/>
                      <a:pt x="188192" y="98335"/>
                      <a:pt x="194127" y="100878"/>
                    </a:cubicBezTo>
                    <a:close/>
                  </a:path>
                </a:pathLst>
              </a:custGeom>
              <a:solidFill>
                <a:srgbClr val="B87EA4"/>
              </a:solidFill>
              <a:ln w="8476" cap="flat">
                <a:noFill/>
                <a:prstDash val="solid"/>
                <a:miter/>
              </a:ln>
            </p:spPr>
            <p:txBody>
              <a:bodyPr rtlCol="0" anchor="ctr"/>
              <a:lstStyle/>
              <a:p>
                <a:endParaRPr lang="en-US"/>
              </a:p>
            </p:txBody>
          </p:sp>
          <p:sp>
            <p:nvSpPr>
              <p:cNvPr id="298" name="Hình tự do: Hình 297">
                <a:extLst>
                  <a:ext uri="{FF2B5EF4-FFF2-40B4-BE49-F238E27FC236}">
                    <a16:creationId xmlns:a16="http://schemas.microsoft.com/office/drawing/2014/main" id="{8DC66CC9-9100-45D3-93C5-79A187FE98D2}"/>
                  </a:ext>
                </a:extLst>
              </p:cNvPr>
              <p:cNvSpPr/>
              <p:nvPr/>
            </p:nvSpPr>
            <p:spPr>
              <a:xfrm>
                <a:off x="7226849" y="1005387"/>
                <a:ext cx="228882" cy="30517"/>
              </a:xfrm>
              <a:custGeom>
                <a:avLst/>
                <a:gdLst>
                  <a:gd name="connsiteX0" fmla="*/ 213623 w 228882"/>
                  <a:gd name="connsiteY0" fmla="*/ 30518 h 30517"/>
                  <a:gd name="connsiteX1" fmla="*/ 228883 w 228882"/>
                  <a:gd name="connsiteY1" fmla="*/ 15259 h 30517"/>
                  <a:gd name="connsiteX2" fmla="*/ 213623 w 228882"/>
                  <a:gd name="connsiteY2" fmla="*/ 0 h 30517"/>
                  <a:gd name="connsiteX3" fmla="*/ 199213 w 228882"/>
                  <a:gd name="connsiteY3" fmla="*/ 10173 h 30517"/>
                  <a:gd name="connsiteX4" fmla="*/ 0 w 228882"/>
                  <a:gd name="connsiteY4" fmla="*/ 10173 h 30517"/>
                  <a:gd name="connsiteX5" fmla="*/ 0 w 228882"/>
                  <a:gd name="connsiteY5" fmla="*/ 20345 h 30517"/>
                  <a:gd name="connsiteX6" fmla="*/ 199213 w 228882"/>
                  <a:gd name="connsiteY6" fmla="*/ 20345 h 30517"/>
                  <a:gd name="connsiteX7" fmla="*/ 213623 w 228882"/>
                  <a:gd name="connsiteY7" fmla="*/ 30518 h 3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882" h="30517">
                    <a:moveTo>
                      <a:pt x="213623" y="30518"/>
                    </a:moveTo>
                    <a:cubicBezTo>
                      <a:pt x="222100" y="30518"/>
                      <a:pt x="228883" y="23736"/>
                      <a:pt x="228883" y="15259"/>
                    </a:cubicBezTo>
                    <a:cubicBezTo>
                      <a:pt x="228883" y="6782"/>
                      <a:pt x="222100" y="0"/>
                      <a:pt x="213623" y="0"/>
                    </a:cubicBezTo>
                    <a:cubicBezTo>
                      <a:pt x="206842" y="0"/>
                      <a:pt x="201756" y="4239"/>
                      <a:pt x="199213" y="10173"/>
                    </a:cubicBezTo>
                    <a:lnTo>
                      <a:pt x="0" y="10173"/>
                    </a:lnTo>
                    <a:lnTo>
                      <a:pt x="0" y="20345"/>
                    </a:lnTo>
                    <a:lnTo>
                      <a:pt x="199213" y="20345"/>
                    </a:lnTo>
                    <a:cubicBezTo>
                      <a:pt x="200908" y="26279"/>
                      <a:pt x="206842" y="30518"/>
                      <a:pt x="213623" y="30518"/>
                    </a:cubicBezTo>
                    <a:close/>
                  </a:path>
                </a:pathLst>
              </a:custGeom>
              <a:solidFill>
                <a:srgbClr val="B87EA4"/>
              </a:solidFill>
              <a:ln w="8476" cap="flat">
                <a:noFill/>
                <a:prstDash val="solid"/>
                <a:miter/>
              </a:ln>
            </p:spPr>
            <p:txBody>
              <a:bodyPr rtlCol="0" anchor="ctr"/>
              <a:lstStyle/>
              <a:p>
                <a:endParaRPr lang="en-US"/>
              </a:p>
            </p:txBody>
          </p:sp>
          <p:sp>
            <p:nvSpPr>
              <p:cNvPr id="299" name="Hình tự do: Hình 298">
                <a:extLst>
                  <a:ext uri="{FF2B5EF4-FFF2-40B4-BE49-F238E27FC236}">
                    <a16:creationId xmlns:a16="http://schemas.microsoft.com/office/drawing/2014/main" id="{1C8B530B-FFD8-4E98-8BFA-3E61A3E97EF8}"/>
                  </a:ext>
                </a:extLst>
              </p:cNvPr>
              <p:cNvSpPr/>
              <p:nvPr/>
            </p:nvSpPr>
            <p:spPr>
              <a:xfrm>
                <a:off x="7219220" y="899937"/>
                <a:ext cx="215653" cy="101211"/>
              </a:xfrm>
              <a:custGeom>
                <a:avLst/>
                <a:gdLst>
                  <a:gd name="connsiteX0" fmla="*/ 205994 w 215653"/>
                  <a:gd name="connsiteY0" fmla="*/ 30004 h 101211"/>
                  <a:gd name="connsiteX1" fmla="*/ 214471 w 215653"/>
                  <a:gd name="connsiteY1" fmla="*/ 9659 h 101211"/>
                  <a:gd name="connsiteX2" fmla="*/ 194127 w 215653"/>
                  <a:gd name="connsiteY2" fmla="*/ 1182 h 101211"/>
                  <a:gd name="connsiteX3" fmla="*/ 184801 w 215653"/>
                  <a:gd name="connsiteY3" fmla="*/ 15593 h 101211"/>
                  <a:gd name="connsiteX4" fmla="*/ 0 w 215653"/>
                  <a:gd name="connsiteY4" fmla="*/ 91887 h 101211"/>
                  <a:gd name="connsiteX5" fmla="*/ 4239 w 215653"/>
                  <a:gd name="connsiteY5" fmla="*/ 101212 h 101211"/>
                  <a:gd name="connsiteX6" fmla="*/ 189040 w 215653"/>
                  <a:gd name="connsiteY6" fmla="*/ 24918 h 101211"/>
                  <a:gd name="connsiteX7" fmla="*/ 205994 w 215653"/>
                  <a:gd name="connsiteY7" fmla="*/ 30004 h 10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653" h="101211">
                    <a:moveTo>
                      <a:pt x="205994" y="30004"/>
                    </a:moveTo>
                    <a:cubicBezTo>
                      <a:pt x="213624" y="26613"/>
                      <a:pt x="217862" y="18136"/>
                      <a:pt x="214471" y="9659"/>
                    </a:cubicBezTo>
                    <a:cubicBezTo>
                      <a:pt x="211081" y="2029"/>
                      <a:pt x="202604" y="-2209"/>
                      <a:pt x="194127" y="1182"/>
                    </a:cubicBezTo>
                    <a:cubicBezTo>
                      <a:pt x="188192" y="3725"/>
                      <a:pt x="184801" y="9659"/>
                      <a:pt x="184801" y="15593"/>
                    </a:cubicBezTo>
                    <a:lnTo>
                      <a:pt x="0" y="91887"/>
                    </a:lnTo>
                    <a:lnTo>
                      <a:pt x="4239" y="101212"/>
                    </a:lnTo>
                    <a:lnTo>
                      <a:pt x="189040" y="24918"/>
                    </a:lnTo>
                    <a:cubicBezTo>
                      <a:pt x="193279" y="30852"/>
                      <a:pt x="200060" y="32547"/>
                      <a:pt x="205994" y="30004"/>
                    </a:cubicBezTo>
                    <a:close/>
                  </a:path>
                </a:pathLst>
              </a:custGeom>
              <a:solidFill>
                <a:srgbClr val="B87EA4"/>
              </a:solidFill>
              <a:ln w="8476" cap="flat">
                <a:noFill/>
                <a:prstDash val="solid"/>
                <a:miter/>
              </a:ln>
            </p:spPr>
            <p:txBody>
              <a:bodyPr rtlCol="0" anchor="ctr"/>
              <a:lstStyle/>
              <a:p>
                <a:endParaRPr lang="en-US"/>
              </a:p>
            </p:txBody>
          </p:sp>
          <p:sp>
            <p:nvSpPr>
              <p:cNvPr id="300" name="Hình tự do: Hình 299">
                <a:extLst>
                  <a:ext uri="{FF2B5EF4-FFF2-40B4-BE49-F238E27FC236}">
                    <a16:creationId xmlns:a16="http://schemas.microsoft.com/office/drawing/2014/main" id="{6CA6CFA1-40B8-45B5-BCF4-9B915885B22F}"/>
                  </a:ext>
                </a:extLst>
              </p:cNvPr>
              <p:cNvSpPr/>
              <p:nvPr/>
            </p:nvSpPr>
            <p:spPr>
              <a:xfrm>
                <a:off x="7205656" y="812745"/>
                <a:ext cx="170602" cy="169754"/>
              </a:xfrm>
              <a:custGeom>
                <a:avLst/>
                <a:gdLst>
                  <a:gd name="connsiteX0" fmla="*/ 166152 w 170602"/>
                  <a:gd name="connsiteY0" fmla="*/ 26491 h 169754"/>
                  <a:gd name="connsiteX1" fmla="*/ 166152 w 170602"/>
                  <a:gd name="connsiteY1" fmla="*/ 4451 h 169754"/>
                  <a:gd name="connsiteX2" fmla="*/ 144111 w 170602"/>
                  <a:gd name="connsiteY2" fmla="*/ 4451 h 169754"/>
                  <a:gd name="connsiteX3" fmla="*/ 140720 w 170602"/>
                  <a:gd name="connsiteY3" fmla="*/ 21405 h 169754"/>
                  <a:gd name="connsiteX4" fmla="*/ 0 w 170602"/>
                  <a:gd name="connsiteY4" fmla="*/ 162125 h 169754"/>
                  <a:gd name="connsiteX5" fmla="*/ 7629 w 170602"/>
                  <a:gd name="connsiteY5" fmla="*/ 169755 h 169754"/>
                  <a:gd name="connsiteX6" fmla="*/ 148350 w 170602"/>
                  <a:gd name="connsiteY6" fmla="*/ 29034 h 169754"/>
                  <a:gd name="connsiteX7" fmla="*/ 166152 w 170602"/>
                  <a:gd name="connsiteY7" fmla="*/ 26491 h 16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602" h="169754">
                    <a:moveTo>
                      <a:pt x="166152" y="26491"/>
                    </a:moveTo>
                    <a:cubicBezTo>
                      <a:pt x="172086" y="20557"/>
                      <a:pt x="172086" y="10384"/>
                      <a:pt x="166152" y="4451"/>
                    </a:cubicBezTo>
                    <a:cubicBezTo>
                      <a:pt x="160217" y="-1484"/>
                      <a:pt x="150045" y="-1484"/>
                      <a:pt x="144111" y="4451"/>
                    </a:cubicBezTo>
                    <a:cubicBezTo>
                      <a:pt x="139025" y="9537"/>
                      <a:pt x="138177" y="16319"/>
                      <a:pt x="140720" y="21405"/>
                    </a:cubicBezTo>
                    <a:lnTo>
                      <a:pt x="0" y="162125"/>
                    </a:lnTo>
                    <a:lnTo>
                      <a:pt x="7629" y="169755"/>
                    </a:lnTo>
                    <a:lnTo>
                      <a:pt x="148350" y="29034"/>
                    </a:lnTo>
                    <a:cubicBezTo>
                      <a:pt x="154283" y="31577"/>
                      <a:pt x="161066" y="30730"/>
                      <a:pt x="166152" y="26491"/>
                    </a:cubicBezTo>
                    <a:close/>
                  </a:path>
                </a:pathLst>
              </a:custGeom>
              <a:solidFill>
                <a:srgbClr val="B87EA4"/>
              </a:solidFill>
              <a:ln w="8476" cap="flat">
                <a:noFill/>
                <a:prstDash val="solid"/>
                <a:miter/>
              </a:ln>
            </p:spPr>
            <p:txBody>
              <a:bodyPr rtlCol="0" anchor="ctr"/>
              <a:lstStyle/>
              <a:p>
                <a:endParaRPr lang="en-US"/>
              </a:p>
            </p:txBody>
          </p:sp>
          <p:sp>
            <p:nvSpPr>
              <p:cNvPr id="301" name="Hình tự do: Hình 300">
                <a:extLst>
                  <a:ext uri="{FF2B5EF4-FFF2-40B4-BE49-F238E27FC236}">
                    <a16:creationId xmlns:a16="http://schemas.microsoft.com/office/drawing/2014/main" id="{81D96630-57E8-4F41-BE87-2A29399F7320}"/>
                  </a:ext>
                </a:extLst>
              </p:cNvPr>
              <p:cNvSpPr/>
              <p:nvPr/>
            </p:nvSpPr>
            <p:spPr>
              <a:xfrm>
                <a:off x="7185311" y="753283"/>
                <a:ext cx="102059" cy="215653"/>
              </a:xfrm>
              <a:custGeom>
                <a:avLst/>
                <a:gdLst>
                  <a:gd name="connsiteX0" fmla="*/ 100878 w 102059"/>
                  <a:gd name="connsiteY0" fmla="*/ 21527 h 215653"/>
                  <a:gd name="connsiteX1" fmla="*/ 92401 w 102059"/>
                  <a:gd name="connsiteY1" fmla="*/ 1182 h 215653"/>
                  <a:gd name="connsiteX2" fmla="*/ 72056 w 102059"/>
                  <a:gd name="connsiteY2" fmla="*/ 9659 h 215653"/>
                  <a:gd name="connsiteX3" fmla="*/ 76294 w 102059"/>
                  <a:gd name="connsiteY3" fmla="*/ 26613 h 215653"/>
                  <a:gd name="connsiteX4" fmla="*/ 0 w 102059"/>
                  <a:gd name="connsiteY4" fmla="*/ 211415 h 215653"/>
                  <a:gd name="connsiteX5" fmla="*/ 9325 w 102059"/>
                  <a:gd name="connsiteY5" fmla="*/ 215653 h 215653"/>
                  <a:gd name="connsiteX6" fmla="*/ 85619 w 102059"/>
                  <a:gd name="connsiteY6" fmla="*/ 30852 h 215653"/>
                  <a:gd name="connsiteX7" fmla="*/ 100878 w 102059"/>
                  <a:gd name="connsiteY7" fmla="*/ 21527 h 21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059" h="215653">
                    <a:moveTo>
                      <a:pt x="100878" y="21527"/>
                    </a:moveTo>
                    <a:cubicBezTo>
                      <a:pt x="104269" y="13897"/>
                      <a:pt x="100030" y="4573"/>
                      <a:pt x="92401" y="1182"/>
                    </a:cubicBezTo>
                    <a:cubicBezTo>
                      <a:pt x="84771" y="-2209"/>
                      <a:pt x="75447" y="2029"/>
                      <a:pt x="72056" y="9659"/>
                    </a:cubicBezTo>
                    <a:cubicBezTo>
                      <a:pt x="69513" y="15593"/>
                      <a:pt x="71208" y="22375"/>
                      <a:pt x="76294" y="26613"/>
                    </a:cubicBezTo>
                    <a:lnTo>
                      <a:pt x="0" y="211415"/>
                    </a:lnTo>
                    <a:lnTo>
                      <a:pt x="9325" y="215653"/>
                    </a:lnTo>
                    <a:lnTo>
                      <a:pt x="85619" y="30852"/>
                    </a:lnTo>
                    <a:cubicBezTo>
                      <a:pt x="92401" y="31699"/>
                      <a:pt x="98335" y="27461"/>
                      <a:pt x="100878" y="21527"/>
                    </a:cubicBezTo>
                    <a:close/>
                  </a:path>
                </a:pathLst>
              </a:custGeom>
              <a:solidFill>
                <a:srgbClr val="B87EA4"/>
              </a:solidFill>
              <a:ln w="8476" cap="flat">
                <a:noFill/>
                <a:prstDash val="solid"/>
                <a:miter/>
              </a:ln>
            </p:spPr>
            <p:txBody>
              <a:bodyPr rtlCol="0" anchor="ctr"/>
              <a:lstStyle/>
              <a:p>
                <a:endParaRPr lang="en-US"/>
              </a:p>
            </p:txBody>
          </p:sp>
          <p:sp>
            <p:nvSpPr>
              <p:cNvPr id="302" name="Hình tự do: Hình 301">
                <a:extLst>
                  <a:ext uri="{FF2B5EF4-FFF2-40B4-BE49-F238E27FC236}">
                    <a16:creationId xmlns:a16="http://schemas.microsoft.com/office/drawing/2014/main" id="{26BD9BB3-CF5E-4287-8889-4C65EDB89389}"/>
                  </a:ext>
                </a:extLst>
              </p:cNvPr>
              <p:cNvSpPr/>
              <p:nvPr/>
            </p:nvSpPr>
            <p:spPr>
              <a:xfrm>
                <a:off x="7109865" y="961306"/>
                <a:ext cx="116984" cy="116984"/>
              </a:xfrm>
              <a:custGeom>
                <a:avLst/>
                <a:gdLst>
                  <a:gd name="connsiteX0" fmla="*/ 116985 w 116984"/>
                  <a:gd name="connsiteY0" fmla="*/ 58492 h 116984"/>
                  <a:gd name="connsiteX1" fmla="*/ 58492 w 116984"/>
                  <a:gd name="connsiteY1" fmla="*/ 116984 h 116984"/>
                  <a:gd name="connsiteX2" fmla="*/ 0 w 116984"/>
                  <a:gd name="connsiteY2" fmla="*/ 58492 h 116984"/>
                  <a:gd name="connsiteX3" fmla="*/ 58492 w 116984"/>
                  <a:gd name="connsiteY3" fmla="*/ 0 h 116984"/>
                  <a:gd name="connsiteX4" fmla="*/ 116985 w 116984"/>
                  <a:gd name="connsiteY4" fmla="*/ 58492 h 116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84" h="116984">
                    <a:moveTo>
                      <a:pt x="116985" y="58492"/>
                    </a:moveTo>
                    <a:cubicBezTo>
                      <a:pt x="116985" y="90797"/>
                      <a:pt x="90797" y="116984"/>
                      <a:pt x="58492" y="116984"/>
                    </a:cubicBezTo>
                    <a:cubicBezTo>
                      <a:pt x="26188" y="116984"/>
                      <a:pt x="0" y="90797"/>
                      <a:pt x="0" y="58492"/>
                    </a:cubicBezTo>
                    <a:cubicBezTo>
                      <a:pt x="0" y="26188"/>
                      <a:pt x="26188" y="0"/>
                      <a:pt x="58492" y="0"/>
                    </a:cubicBezTo>
                    <a:cubicBezTo>
                      <a:pt x="90797" y="0"/>
                      <a:pt x="116985" y="26188"/>
                      <a:pt x="116985" y="58492"/>
                    </a:cubicBezTo>
                    <a:close/>
                  </a:path>
                </a:pathLst>
              </a:custGeom>
              <a:solidFill>
                <a:srgbClr val="E39ACA"/>
              </a:solidFill>
              <a:ln w="8476" cap="flat">
                <a:noFill/>
                <a:prstDash val="solid"/>
                <a:miter/>
              </a:ln>
            </p:spPr>
            <p:txBody>
              <a:bodyPr rtlCol="0" anchor="ctr"/>
              <a:lstStyle/>
              <a:p>
                <a:endParaRPr lang="en-US"/>
              </a:p>
            </p:txBody>
          </p:sp>
        </p:grpSp>
        <p:sp>
          <p:nvSpPr>
            <p:cNvPr id="269" name="Hình tự do: Hình 268">
              <a:extLst>
                <a:ext uri="{FF2B5EF4-FFF2-40B4-BE49-F238E27FC236}">
                  <a16:creationId xmlns:a16="http://schemas.microsoft.com/office/drawing/2014/main" id="{58810983-5D3E-4F28-8742-873A74D34D6D}"/>
                </a:ext>
              </a:extLst>
            </p:cNvPr>
            <p:cNvSpPr/>
            <p:nvPr/>
          </p:nvSpPr>
          <p:spPr>
            <a:xfrm>
              <a:off x="5843585" y="2679455"/>
              <a:ext cx="589897" cy="421705"/>
            </a:xfrm>
            <a:custGeom>
              <a:avLst/>
              <a:gdLst>
                <a:gd name="connsiteX0" fmla="*/ 436368 w 589897"/>
                <a:gd name="connsiteY0" fmla="*/ 67983 h 421705"/>
                <a:gd name="connsiteX1" fmla="*/ 488079 w 589897"/>
                <a:gd name="connsiteY1" fmla="*/ 125627 h 421705"/>
                <a:gd name="connsiteX2" fmla="*/ 582175 w 589897"/>
                <a:gd name="connsiteY2" fmla="*/ 242612 h 421705"/>
                <a:gd name="connsiteX3" fmla="*/ 589804 w 589897"/>
                <a:gd name="connsiteY3" fmla="*/ 255327 h 421705"/>
                <a:gd name="connsiteX4" fmla="*/ 581327 w 589897"/>
                <a:gd name="connsiteY4" fmla="*/ 275673 h 421705"/>
                <a:gd name="connsiteX5" fmla="*/ 119323 w 589897"/>
                <a:gd name="connsiteY5" fmla="*/ 339251 h 421705"/>
                <a:gd name="connsiteX6" fmla="*/ 105760 w 589897"/>
                <a:gd name="connsiteY6" fmla="*/ 23902 h 421705"/>
                <a:gd name="connsiteX7" fmla="*/ 436368 w 589897"/>
                <a:gd name="connsiteY7" fmla="*/ 67983 h 42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897" h="421705">
                  <a:moveTo>
                    <a:pt x="436368" y="67983"/>
                  </a:moveTo>
                  <a:cubicBezTo>
                    <a:pt x="455866" y="84937"/>
                    <a:pt x="471973" y="105282"/>
                    <a:pt x="488079" y="125627"/>
                  </a:cubicBezTo>
                  <a:cubicBezTo>
                    <a:pt x="519444" y="164622"/>
                    <a:pt x="550810" y="203617"/>
                    <a:pt x="582175" y="242612"/>
                  </a:cubicBezTo>
                  <a:cubicBezTo>
                    <a:pt x="585566" y="246850"/>
                    <a:pt x="588957" y="251089"/>
                    <a:pt x="589804" y="255327"/>
                  </a:cubicBezTo>
                  <a:cubicBezTo>
                    <a:pt x="590652" y="262957"/>
                    <a:pt x="585566" y="269738"/>
                    <a:pt x="581327" y="275673"/>
                  </a:cubicBezTo>
                  <a:cubicBezTo>
                    <a:pt x="389744" y="527443"/>
                    <a:pt x="185445" y="387570"/>
                    <a:pt x="119323" y="339251"/>
                  </a:cubicBezTo>
                  <a:cubicBezTo>
                    <a:pt x="-46828" y="218028"/>
                    <a:pt x="-28178" y="82394"/>
                    <a:pt x="105760" y="23902"/>
                  </a:cubicBezTo>
                  <a:cubicBezTo>
                    <a:pt x="206638" y="-18484"/>
                    <a:pt x="353293" y="-4921"/>
                    <a:pt x="436368" y="67983"/>
                  </a:cubicBezTo>
                  <a:close/>
                </a:path>
              </a:pathLst>
            </a:custGeom>
            <a:solidFill>
              <a:srgbClr val="828A4B"/>
            </a:solidFill>
            <a:ln w="8476" cap="flat">
              <a:noFill/>
              <a:prstDash val="solid"/>
              <a:miter/>
            </a:ln>
          </p:spPr>
          <p:txBody>
            <a:bodyPr rtlCol="0" anchor="ctr"/>
            <a:lstStyle/>
            <a:p>
              <a:endParaRPr lang="en-US"/>
            </a:p>
          </p:txBody>
        </p:sp>
        <p:sp>
          <p:nvSpPr>
            <p:cNvPr id="270" name="Hình tự do: Hình 269">
              <a:extLst>
                <a:ext uri="{FF2B5EF4-FFF2-40B4-BE49-F238E27FC236}">
                  <a16:creationId xmlns:a16="http://schemas.microsoft.com/office/drawing/2014/main" id="{1570B8DC-6C2E-463C-8234-8C23D10E04A8}"/>
                </a:ext>
              </a:extLst>
            </p:cNvPr>
            <p:cNvSpPr/>
            <p:nvPr/>
          </p:nvSpPr>
          <p:spPr>
            <a:xfrm>
              <a:off x="6320000" y="2235729"/>
              <a:ext cx="589897" cy="422078"/>
            </a:xfrm>
            <a:custGeom>
              <a:avLst/>
              <a:gdLst>
                <a:gd name="connsiteX0" fmla="*/ 436369 w 589897"/>
                <a:gd name="connsiteY0" fmla="*/ 68355 h 422078"/>
                <a:gd name="connsiteX1" fmla="*/ 488079 w 589897"/>
                <a:gd name="connsiteY1" fmla="*/ 126000 h 422078"/>
                <a:gd name="connsiteX2" fmla="*/ 582175 w 589897"/>
                <a:gd name="connsiteY2" fmla="*/ 242984 h 422078"/>
                <a:gd name="connsiteX3" fmla="*/ 589805 w 589897"/>
                <a:gd name="connsiteY3" fmla="*/ 255700 h 422078"/>
                <a:gd name="connsiteX4" fmla="*/ 581327 w 589897"/>
                <a:gd name="connsiteY4" fmla="*/ 276045 h 422078"/>
                <a:gd name="connsiteX5" fmla="*/ 119324 w 589897"/>
                <a:gd name="connsiteY5" fmla="*/ 339623 h 422078"/>
                <a:gd name="connsiteX6" fmla="*/ 105760 w 589897"/>
                <a:gd name="connsiteY6" fmla="*/ 24274 h 422078"/>
                <a:gd name="connsiteX7" fmla="*/ 436369 w 589897"/>
                <a:gd name="connsiteY7" fmla="*/ 68355 h 42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897" h="422078">
                  <a:moveTo>
                    <a:pt x="436369" y="68355"/>
                  </a:moveTo>
                  <a:cubicBezTo>
                    <a:pt x="455866" y="85309"/>
                    <a:pt x="471972" y="105655"/>
                    <a:pt x="488079" y="126000"/>
                  </a:cubicBezTo>
                  <a:cubicBezTo>
                    <a:pt x="519444" y="164995"/>
                    <a:pt x="550810" y="203989"/>
                    <a:pt x="582175" y="242984"/>
                  </a:cubicBezTo>
                  <a:cubicBezTo>
                    <a:pt x="585566" y="247223"/>
                    <a:pt x="588957" y="251461"/>
                    <a:pt x="589805" y="255700"/>
                  </a:cubicBezTo>
                  <a:cubicBezTo>
                    <a:pt x="590652" y="263329"/>
                    <a:pt x="585566" y="270111"/>
                    <a:pt x="581327" y="276045"/>
                  </a:cubicBezTo>
                  <a:cubicBezTo>
                    <a:pt x="389744" y="527816"/>
                    <a:pt x="185445" y="387943"/>
                    <a:pt x="119324" y="339623"/>
                  </a:cubicBezTo>
                  <a:cubicBezTo>
                    <a:pt x="-46828" y="218401"/>
                    <a:pt x="-28179" y="82766"/>
                    <a:pt x="105760" y="24274"/>
                  </a:cubicBezTo>
                  <a:cubicBezTo>
                    <a:pt x="206638" y="-18959"/>
                    <a:pt x="353292" y="-4548"/>
                    <a:pt x="436369" y="68355"/>
                  </a:cubicBezTo>
                  <a:close/>
                </a:path>
              </a:pathLst>
            </a:custGeom>
            <a:solidFill>
              <a:srgbClr val="828A4B"/>
            </a:solidFill>
            <a:ln w="8476" cap="flat">
              <a:noFill/>
              <a:prstDash val="solid"/>
              <a:miter/>
            </a:ln>
          </p:spPr>
          <p:txBody>
            <a:bodyPr rtlCol="0" anchor="ctr"/>
            <a:lstStyle/>
            <a:p>
              <a:endParaRPr lang="en-US"/>
            </a:p>
          </p:txBody>
        </p:sp>
        <p:sp>
          <p:nvSpPr>
            <p:cNvPr id="271" name="Hình tự do: Hình 270">
              <a:extLst>
                <a:ext uri="{FF2B5EF4-FFF2-40B4-BE49-F238E27FC236}">
                  <a16:creationId xmlns:a16="http://schemas.microsoft.com/office/drawing/2014/main" id="{29FC56E7-46D3-450E-BFF7-83CD66560193}"/>
                </a:ext>
              </a:extLst>
            </p:cNvPr>
            <p:cNvSpPr/>
            <p:nvPr/>
          </p:nvSpPr>
          <p:spPr>
            <a:xfrm>
              <a:off x="6779460" y="1698651"/>
              <a:ext cx="589898" cy="421705"/>
            </a:xfrm>
            <a:custGeom>
              <a:avLst/>
              <a:gdLst>
                <a:gd name="connsiteX0" fmla="*/ 436368 w 589898"/>
                <a:gd name="connsiteY0" fmla="*/ 67983 h 421705"/>
                <a:gd name="connsiteX1" fmla="*/ 488079 w 589898"/>
                <a:gd name="connsiteY1" fmla="*/ 125627 h 421705"/>
                <a:gd name="connsiteX2" fmla="*/ 582175 w 589898"/>
                <a:gd name="connsiteY2" fmla="*/ 242612 h 421705"/>
                <a:gd name="connsiteX3" fmla="*/ 589805 w 589898"/>
                <a:gd name="connsiteY3" fmla="*/ 255327 h 421705"/>
                <a:gd name="connsiteX4" fmla="*/ 581328 w 589898"/>
                <a:gd name="connsiteY4" fmla="*/ 275672 h 421705"/>
                <a:gd name="connsiteX5" fmla="*/ 119324 w 589898"/>
                <a:gd name="connsiteY5" fmla="*/ 339251 h 421705"/>
                <a:gd name="connsiteX6" fmla="*/ 105760 w 589898"/>
                <a:gd name="connsiteY6" fmla="*/ 23902 h 421705"/>
                <a:gd name="connsiteX7" fmla="*/ 436368 w 589898"/>
                <a:gd name="connsiteY7" fmla="*/ 67983 h 42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898" h="421705">
                  <a:moveTo>
                    <a:pt x="436368" y="67983"/>
                  </a:moveTo>
                  <a:cubicBezTo>
                    <a:pt x="455866" y="84937"/>
                    <a:pt x="471972" y="105282"/>
                    <a:pt x="488079" y="125627"/>
                  </a:cubicBezTo>
                  <a:cubicBezTo>
                    <a:pt x="519445" y="164622"/>
                    <a:pt x="550810" y="203617"/>
                    <a:pt x="582175" y="242612"/>
                  </a:cubicBezTo>
                  <a:cubicBezTo>
                    <a:pt x="585566" y="246850"/>
                    <a:pt x="588957" y="251089"/>
                    <a:pt x="589805" y="255327"/>
                  </a:cubicBezTo>
                  <a:cubicBezTo>
                    <a:pt x="590652" y="262957"/>
                    <a:pt x="585566" y="269738"/>
                    <a:pt x="581328" y="275672"/>
                  </a:cubicBezTo>
                  <a:cubicBezTo>
                    <a:pt x="389744" y="527443"/>
                    <a:pt x="185445" y="387571"/>
                    <a:pt x="119324" y="339251"/>
                  </a:cubicBezTo>
                  <a:cubicBezTo>
                    <a:pt x="-46828" y="218028"/>
                    <a:pt x="-28178" y="82394"/>
                    <a:pt x="105760" y="23902"/>
                  </a:cubicBezTo>
                  <a:cubicBezTo>
                    <a:pt x="206638" y="-18484"/>
                    <a:pt x="353293" y="-4921"/>
                    <a:pt x="436368" y="67983"/>
                  </a:cubicBezTo>
                  <a:close/>
                </a:path>
              </a:pathLst>
            </a:custGeom>
            <a:solidFill>
              <a:srgbClr val="828A4B"/>
            </a:solidFill>
            <a:ln w="8476" cap="flat">
              <a:noFill/>
              <a:prstDash val="solid"/>
              <a:miter/>
            </a:ln>
          </p:spPr>
          <p:txBody>
            <a:bodyPr rtlCol="0" anchor="ctr"/>
            <a:lstStyle/>
            <a:p>
              <a:endParaRPr lang="en-US"/>
            </a:p>
          </p:txBody>
        </p:sp>
        <p:sp>
          <p:nvSpPr>
            <p:cNvPr id="272" name="Hình tự do: Hình 271">
              <a:extLst>
                <a:ext uri="{FF2B5EF4-FFF2-40B4-BE49-F238E27FC236}">
                  <a16:creationId xmlns:a16="http://schemas.microsoft.com/office/drawing/2014/main" id="{C3111686-271D-4DE5-9892-E2442DB0A6D3}"/>
                </a:ext>
              </a:extLst>
            </p:cNvPr>
            <p:cNvSpPr/>
            <p:nvPr/>
          </p:nvSpPr>
          <p:spPr>
            <a:xfrm>
              <a:off x="5671028" y="2065746"/>
              <a:ext cx="487719" cy="493559"/>
            </a:xfrm>
            <a:custGeom>
              <a:avLst/>
              <a:gdLst>
                <a:gd name="connsiteX0" fmla="*/ 293576 w 487719"/>
                <a:gd name="connsiteY0" fmla="*/ 47603 h 493559"/>
                <a:gd name="connsiteX1" fmla="*/ 218978 w 487719"/>
                <a:gd name="connsiteY1" fmla="*/ 28953 h 493559"/>
                <a:gd name="connsiteX2" fmla="*/ 70628 w 487719"/>
                <a:gd name="connsiteY2" fmla="*/ 979 h 493559"/>
                <a:gd name="connsiteX3" fmla="*/ 55369 w 487719"/>
                <a:gd name="connsiteY3" fmla="*/ 979 h 493559"/>
                <a:gd name="connsiteX4" fmla="*/ 40958 w 487719"/>
                <a:gd name="connsiteY4" fmla="*/ 18781 h 493559"/>
                <a:gd name="connsiteX5" fmla="*/ 202871 w 487719"/>
                <a:gd name="connsiteY5" fmla="*/ 456201 h 493559"/>
                <a:gd name="connsiteX6" fmla="*/ 486855 w 487719"/>
                <a:gd name="connsiteY6" fmla="*/ 318871 h 493559"/>
                <a:gd name="connsiteX7" fmla="*/ 293576 w 487719"/>
                <a:gd name="connsiteY7" fmla="*/ 47603 h 493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7719" h="493559">
                  <a:moveTo>
                    <a:pt x="293576" y="47603"/>
                  </a:moveTo>
                  <a:cubicBezTo>
                    <a:pt x="268993" y="38278"/>
                    <a:pt x="243561" y="34040"/>
                    <a:pt x="218978" y="28953"/>
                  </a:cubicBezTo>
                  <a:cubicBezTo>
                    <a:pt x="169810" y="19629"/>
                    <a:pt x="120643" y="10304"/>
                    <a:pt x="70628" y="979"/>
                  </a:cubicBezTo>
                  <a:cubicBezTo>
                    <a:pt x="65541" y="131"/>
                    <a:pt x="60455" y="-717"/>
                    <a:pt x="55369" y="979"/>
                  </a:cubicBezTo>
                  <a:cubicBezTo>
                    <a:pt x="47740" y="3522"/>
                    <a:pt x="44349" y="11151"/>
                    <a:pt x="40958" y="18781"/>
                  </a:cubicBezTo>
                  <a:cubicBezTo>
                    <a:pt x="-90438" y="307003"/>
                    <a:pt x="129968" y="420597"/>
                    <a:pt x="202871" y="456201"/>
                  </a:cubicBezTo>
                  <a:cubicBezTo>
                    <a:pt x="387672" y="545211"/>
                    <a:pt x="498723" y="465526"/>
                    <a:pt x="486855" y="318871"/>
                  </a:cubicBezTo>
                  <a:cubicBezTo>
                    <a:pt x="478378" y="209516"/>
                    <a:pt x="396998" y="86598"/>
                    <a:pt x="293576" y="47603"/>
                  </a:cubicBezTo>
                  <a:close/>
                </a:path>
              </a:pathLst>
            </a:custGeom>
            <a:solidFill>
              <a:srgbClr val="828A4B"/>
            </a:solidFill>
            <a:ln w="8476" cap="flat">
              <a:noFill/>
              <a:prstDash val="solid"/>
              <a:miter/>
            </a:ln>
          </p:spPr>
          <p:txBody>
            <a:bodyPr rtlCol="0" anchor="ctr"/>
            <a:lstStyle/>
            <a:p>
              <a:endParaRPr lang="en-US"/>
            </a:p>
          </p:txBody>
        </p:sp>
        <p:sp>
          <p:nvSpPr>
            <p:cNvPr id="273" name="Hình tự do: Hình 272">
              <a:extLst>
                <a:ext uri="{FF2B5EF4-FFF2-40B4-BE49-F238E27FC236}">
                  <a16:creationId xmlns:a16="http://schemas.microsoft.com/office/drawing/2014/main" id="{7BADEFE9-F75D-41ED-AD3A-BBDA084F53F3}"/>
                </a:ext>
              </a:extLst>
            </p:cNvPr>
            <p:cNvSpPr/>
            <p:nvPr/>
          </p:nvSpPr>
          <p:spPr>
            <a:xfrm>
              <a:off x="6126250" y="1591874"/>
              <a:ext cx="487719" cy="493559"/>
            </a:xfrm>
            <a:custGeom>
              <a:avLst/>
              <a:gdLst>
                <a:gd name="connsiteX0" fmla="*/ 293576 w 487719"/>
                <a:gd name="connsiteY0" fmla="*/ 47603 h 493559"/>
                <a:gd name="connsiteX1" fmla="*/ 218978 w 487719"/>
                <a:gd name="connsiteY1" fmla="*/ 28953 h 493559"/>
                <a:gd name="connsiteX2" fmla="*/ 70628 w 487719"/>
                <a:gd name="connsiteY2" fmla="*/ 979 h 493559"/>
                <a:gd name="connsiteX3" fmla="*/ 55369 w 487719"/>
                <a:gd name="connsiteY3" fmla="*/ 979 h 493559"/>
                <a:gd name="connsiteX4" fmla="*/ 40958 w 487719"/>
                <a:gd name="connsiteY4" fmla="*/ 18781 h 493559"/>
                <a:gd name="connsiteX5" fmla="*/ 202871 w 487719"/>
                <a:gd name="connsiteY5" fmla="*/ 456201 h 493559"/>
                <a:gd name="connsiteX6" fmla="*/ 486855 w 487719"/>
                <a:gd name="connsiteY6" fmla="*/ 318871 h 493559"/>
                <a:gd name="connsiteX7" fmla="*/ 293576 w 487719"/>
                <a:gd name="connsiteY7" fmla="*/ 47603 h 493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7719" h="493559">
                  <a:moveTo>
                    <a:pt x="293576" y="47603"/>
                  </a:moveTo>
                  <a:cubicBezTo>
                    <a:pt x="268993" y="38278"/>
                    <a:pt x="243561" y="34040"/>
                    <a:pt x="218978" y="28953"/>
                  </a:cubicBezTo>
                  <a:cubicBezTo>
                    <a:pt x="169810" y="19629"/>
                    <a:pt x="120643" y="10304"/>
                    <a:pt x="70628" y="979"/>
                  </a:cubicBezTo>
                  <a:cubicBezTo>
                    <a:pt x="65541" y="131"/>
                    <a:pt x="60455" y="-717"/>
                    <a:pt x="55369" y="979"/>
                  </a:cubicBezTo>
                  <a:cubicBezTo>
                    <a:pt x="47740" y="3522"/>
                    <a:pt x="44349" y="11151"/>
                    <a:pt x="40958" y="18781"/>
                  </a:cubicBezTo>
                  <a:cubicBezTo>
                    <a:pt x="-90438" y="307003"/>
                    <a:pt x="129968" y="420597"/>
                    <a:pt x="202871" y="456201"/>
                  </a:cubicBezTo>
                  <a:cubicBezTo>
                    <a:pt x="387672" y="545211"/>
                    <a:pt x="498723" y="465526"/>
                    <a:pt x="486855" y="318871"/>
                  </a:cubicBezTo>
                  <a:cubicBezTo>
                    <a:pt x="479225" y="209516"/>
                    <a:pt x="397845" y="86598"/>
                    <a:pt x="293576" y="47603"/>
                  </a:cubicBezTo>
                  <a:close/>
                </a:path>
              </a:pathLst>
            </a:custGeom>
            <a:solidFill>
              <a:srgbClr val="828A4B"/>
            </a:solidFill>
            <a:ln w="8476" cap="flat">
              <a:noFill/>
              <a:prstDash val="solid"/>
              <a:miter/>
            </a:ln>
          </p:spPr>
          <p:txBody>
            <a:bodyPr rtlCol="0" anchor="ctr"/>
            <a:lstStyle/>
            <a:p>
              <a:endParaRPr lang="en-US"/>
            </a:p>
          </p:txBody>
        </p:sp>
      </p:grpSp>
      <p:grpSp>
        <p:nvGrpSpPr>
          <p:cNvPr id="303" name="Đồ họa 3">
            <a:extLst>
              <a:ext uri="{FF2B5EF4-FFF2-40B4-BE49-F238E27FC236}">
                <a16:creationId xmlns:a16="http://schemas.microsoft.com/office/drawing/2014/main" id="{BA23AD25-5CAF-4ACE-9AA9-9E6D6C25FB9B}"/>
              </a:ext>
            </a:extLst>
          </p:cNvPr>
          <p:cNvGrpSpPr/>
          <p:nvPr/>
        </p:nvGrpSpPr>
        <p:grpSpPr>
          <a:xfrm rot="18946059">
            <a:off x="11237192" y="4985884"/>
            <a:ext cx="887315" cy="1257863"/>
            <a:chOff x="4964122" y="240750"/>
            <a:chExt cx="2960306" cy="2941564"/>
          </a:xfrm>
        </p:grpSpPr>
        <p:sp>
          <p:nvSpPr>
            <p:cNvPr id="304" name="Hình tự do: Hình 303">
              <a:extLst>
                <a:ext uri="{FF2B5EF4-FFF2-40B4-BE49-F238E27FC236}">
                  <a16:creationId xmlns:a16="http://schemas.microsoft.com/office/drawing/2014/main" id="{8EE75765-95A3-4C94-BAF7-848D05290913}"/>
                </a:ext>
              </a:extLst>
            </p:cNvPr>
            <p:cNvSpPr/>
            <p:nvPr/>
          </p:nvSpPr>
          <p:spPr>
            <a:xfrm>
              <a:off x="4964122" y="1193086"/>
              <a:ext cx="2255591" cy="1989229"/>
            </a:xfrm>
            <a:custGeom>
              <a:avLst/>
              <a:gdLst>
                <a:gd name="connsiteX0" fmla="*/ 57825 w 2255591"/>
                <a:gd name="connsiteY0" fmla="*/ 1989229 h 1989229"/>
                <a:gd name="connsiteX1" fmla="*/ 1028 w 2255591"/>
                <a:gd name="connsiteY1" fmla="*/ 1942605 h 1989229"/>
                <a:gd name="connsiteX2" fmla="*/ 46805 w 2255591"/>
                <a:gd name="connsiteY2" fmla="*/ 1874788 h 1989229"/>
                <a:gd name="connsiteX3" fmla="*/ 1171720 w 2255591"/>
                <a:gd name="connsiteY3" fmla="*/ 1240699 h 1989229"/>
                <a:gd name="connsiteX4" fmla="*/ 1409927 w 2255591"/>
                <a:gd name="connsiteY4" fmla="*/ 985537 h 1989229"/>
                <a:gd name="connsiteX5" fmla="*/ 1622704 w 2255591"/>
                <a:gd name="connsiteY5" fmla="*/ 715964 h 1989229"/>
                <a:gd name="connsiteX6" fmla="*/ 2152525 w 2255591"/>
                <a:gd name="connsiteY6" fmla="*/ 22535 h 1989229"/>
                <a:gd name="connsiteX7" fmla="*/ 2233057 w 2255591"/>
                <a:gd name="connsiteY7" fmla="*/ 11514 h 1989229"/>
                <a:gd name="connsiteX8" fmla="*/ 2244077 w 2255591"/>
                <a:gd name="connsiteY8" fmla="*/ 92047 h 1989229"/>
                <a:gd name="connsiteX9" fmla="*/ 1714257 w 2255591"/>
                <a:gd name="connsiteY9" fmla="*/ 785477 h 1989229"/>
                <a:gd name="connsiteX10" fmla="*/ 1498090 w 2255591"/>
                <a:gd name="connsiteY10" fmla="*/ 1059288 h 1989229"/>
                <a:gd name="connsiteX11" fmla="*/ 1251405 w 2255591"/>
                <a:gd name="connsiteY11" fmla="*/ 1322927 h 1989229"/>
                <a:gd name="connsiteX12" fmla="*/ 708021 w 2255591"/>
                <a:gd name="connsiteY12" fmla="*/ 1740849 h 1989229"/>
                <a:gd name="connsiteX13" fmla="*/ 68845 w 2255591"/>
                <a:gd name="connsiteY13" fmla="*/ 1987534 h 1989229"/>
                <a:gd name="connsiteX14" fmla="*/ 57825 w 2255591"/>
                <a:gd name="connsiteY14" fmla="*/ 1989229 h 198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5591" h="1989229">
                  <a:moveTo>
                    <a:pt x="57825" y="1989229"/>
                  </a:moveTo>
                  <a:cubicBezTo>
                    <a:pt x="30698" y="1989229"/>
                    <a:pt x="6962" y="1969732"/>
                    <a:pt x="1028" y="1942605"/>
                  </a:cubicBezTo>
                  <a:cubicBezTo>
                    <a:pt x="-4906" y="1911240"/>
                    <a:pt x="15439" y="1881570"/>
                    <a:pt x="46805" y="1874788"/>
                  </a:cubicBezTo>
                  <a:cubicBezTo>
                    <a:pt x="429971" y="1800189"/>
                    <a:pt x="819071" y="1581479"/>
                    <a:pt x="1171720" y="1240699"/>
                  </a:cubicBezTo>
                  <a:cubicBezTo>
                    <a:pt x="1254796" y="1160166"/>
                    <a:pt x="1335329" y="1074547"/>
                    <a:pt x="1409927" y="985537"/>
                  </a:cubicBezTo>
                  <a:cubicBezTo>
                    <a:pt x="1483679" y="898222"/>
                    <a:pt x="1554039" y="805822"/>
                    <a:pt x="1622704" y="715964"/>
                  </a:cubicBezTo>
                  <a:lnTo>
                    <a:pt x="2152525" y="22535"/>
                  </a:lnTo>
                  <a:cubicBezTo>
                    <a:pt x="2172022" y="-2897"/>
                    <a:pt x="2207626" y="-7135"/>
                    <a:pt x="2233057" y="11514"/>
                  </a:cubicBezTo>
                  <a:cubicBezTo>
                    <a:pt x="2258489" y="31012"/>
                    <a:pt x="2262727" y="66616"/>
                    <a:pt x="2244077" y="92047"/>
                  </a:cubicBezTo>
                  <a:lnTo>
                    <a:pt x="1714257" y="785477"/>
                  </a:lnTo>
                  <a:cubicBezTo>
                    <a:pt x="1644744" y="876182"/>
                    <a:pt x="1573536" y="970278"/>
                    <a:pt x="1498090" y="1059288"/>
                  </a:cubicBezTo>
                  <a:cubicBezTo>
                    <a:pt x="1420948" y="1150841"/>
                    <a:pt x="1337872" y="1239851"/>
                    <a:pt x="1251405" y="1322927"/>
                  </a:cubicBezTo>
                  <a:cubicBezTo>
                    <a:pt x="1077624" y="1490774"/>
                    <a:pt x="894518" y="1631495"/>
                    <a:pt x="708021" y="1740849"/>
                  </a:cubicBezTo>
                  <a:cubicBezTo>
                    <a:pt x="498636" y="1862920"/>
                    <a:pt x="283317" y="1945996"/>
                    <a:pt x="68845" y="1987534"/>
                  </a:cubicBezTo>
                  <a:cubicBezTo>
                    <a:pt x="64607" y="1989229"/>
                    <a:pt x="61216" y="1989229"/>
                    <a:pt x="57825" y="1989229"/>
                  </a:cubicBezTo>
                  <a:close/>
                </a:path>
              </a:pathLst>
            </a:custGeom>
            <a:solidFill>
              <a:srgbClr val="535831"/>
            </a:solidFill>
            <a:ln w="8476" cap="flat">
              <a:noFill/>
              <a:prstDash val="solid"/>
              <a:miter/>
            </a:ln>
          </p:spPr>
          <p:txBody>
            <a:bodyPr rtlCol="0" anchor="ctr"/>
            <a:lstStyle/>
            <a:p>
              <a:endParaRPr lang="en-US"/>
            </a:p>
          </p:txBody>
        </p:sp>
        <p:grpSp>
          <p:nvGrpSpPr>
            <p:cNvPr id="305" name="Đồ họa 3">
              <a:extLst>
                <a:ext uri="{FF2B5EF4-FFF2-40B4-BE49-F238E27FC236}">
                  <a16:creationId xmlns:a16="http://schemas.microsoft.com/office/drawing/2014/main" id="{6F11E2A7-F5D5-46C3-A2DC-2A14257E478B}"/>
                </a:ext>
              </a:extLst>
            </p:cNvPr>
            <p:cNvGrpSpPr/>
            <p:nvPr/>
          </p:nvGrpSpPr>
          <p:grpSpPr>
            <a:xfrm>
              <a:off x="6409742" y="240750"/>
              <a:ext cx="1514687" cy="1460686"/>
              <a:chOff x="6409742" y="240750"/>
              <a:chExt cx="1514687" cy="1460686"/>
            </a:xfrm>
          </p:grpSpPr>
          <p:sp>
            <p:nvSpPr>
              <p:cNvPr id="311" name="Hình tự do: Hình 310">
                <a:extLst>
                  <a:ext uri="{FF2B5EF4-FFF2-40B4-BE49-F238E27FC236}">
                    <a16:creationId xmlns:a16="http://schemas.microsoft.com/office/drawing/2014/main" id="{A045E64A-B03E-4300-94F4-2A94B11BD548}"/>
                  </a:ext>
                </a:extLst>
              </p:cNvPr>
              <p:cNvSpPr/>
              <p:nvPr/>
            </p:nvSpPr>
            <p:spPr>
              <a:xfrm>
                <a:off x="6917120" y="240750"/>
                <a:ext cx="502474" cy="767180"/>
              </a:xfrm>
              <a:custGeom>
                <a:avLst/>
                <a:gdLst>
                  <a:gd name="connsiteX0" fmla="*/ 134253 w 502474"/>
                  <a:gd name="connsiteY0" fmla="*/ 38147 h 767180"/>
                  <a:gd name="connsiteX1" fmla="*/ 251237 w 502474"/>
                  <a:gd name="connsiteY1" fmla="*/ 767181 h 767180"/>
                  <a:gd name="connsiteX2" fmla="*/ 368221 w 502474"/>
                  <a:gd name="connsiteY2" fmla="*/ 38147 h 767180"/>
                  <a:gd name="connsiteX3" fmla="*/ 134253 w 502474"/>
                  <a:gd name="connsiteY3" fmla="*/ 38147 h 767180"/>
                </a:gdLst>
                <a:ahLst/>
                <a:cxnLst>
                  <a:cxn ang="0">
                    <a:pos x="connsiteX0" y="connsiteY0"/>
                  </a:cxn>
                  <a:cxn ang="0">
                    <a:pos x="connsiteX1" y="connsiteY1"/>
                  </a:cxn>
                  <a:cxn ang="0">
                    <a:pos x="connsiteX2" y="connsiteY2"/>
                  </a:cxn>
                  <a:cxn ang="0">
                    <a:pos x="connsiteX3" y="connsiteY3"/>
                  </a:cxn>
                </a:cxnLst>
                <a:rect l="l" t="t" r="r" b="b"/>
                <a:pathLst>
                  <a:path w="502474" h="767180">
                    <a:moveTo>
                      <a:pt x="134253" y="38147"/>
                    </a:moveTo>
                    <a:cubicBezTo>
                      <a:pt x="6248" y="138177"/>
                      <a:pt x="-134472" y="360278"/>
                      <a:pt x="251237" y="767181"/>
                    </a:cubicBezTo>
                    <a:cubicBezTo>
                      <a:pt x="636947" y="359430"/>
                      <a:pt x="496226" y="138177"/>
                      <a:pt x="368221" y="38147"/>
                    </a:cubicBezTo>
                    <a:cubicBezTo>
                      <a:pt x="302947" y="-12716"/>
                      <a:pt x="199527" y="-12716"/>
                      <a:pt x="134253" y="38147"/>
                    </a:cubicBezTo>
                    <a:close/>
                  </a:path>
                </a:pathLst>
              </a:custGeom>
              <a:solidFill>
                <a:srgbClr val="E39ACA"/>
              </a:solidFill>
              <a:ln w="8476" cap="flat">
                <a:noFill/>
                <a:prstDash val="solid"/>
                <a:miter/>
              </a:ln>
            </p:spPr>
            <p:txBody>
              <a:bodyPr rtlCol="0" anchor="ctr"/>
              <a:lstStyle/>
              <a:p>
                <a:endParaRPr lang="en-US"/>
              </a:p>
            </p:txBody>
          </p:sp>
          <p:sp>
            <p:nvSpPr>
              <p:cNvPr id="312" name="Hình tự do: Hình 311">
                <a:extLst>
                  <a:ext uri="{FF2B5EF4-FFF2-40B4-BE49-F238E27FC236}">
                    <a16:creationId xmlns:a16="http://schemas.microsoft.com/office/drawing/2014/main" id="{11CD8679-952E-4103-8767-CFA834C95E65}"/>
                  </a:ext>
                </a:extLst>
              </p:cNvPr>
              <p:cNvSpPr/>
              <p:nvPr/>
            </p:nvSpPr>
            <p:spPr>
              <a:xfrm>
                <a:off x="6409742" y="619133"/>
                <a:ext cx="739965" cy="511056"/>
              </a:xfrm>
              <a:custGeom>
                <a:avLst/>
                <a:gdLst>
                  <a:gd name="connsiteX0" fmla="*/ 10085 w 739965"/>
                  <a:gd name="connsiteY0" fmla="*/ 285377 h 511056"/>
                  <a:gd name="connsiteX1" fmla="*/ 739965 w 739965"/>
                  <a:gd name="connsiteY1" fmla="*/ 399818 h 511056"/>
                  <a:gd name="connsiteX2" fmla="*/ 82140 w 739965"/>
                  <a:gd name="connsiteY2" fmla="*/ 63276 h 511056"/>
                  <a:gd name="connsiteX3" fmla="*/ 10085 w 739965"/>
                  <a:gd name="connsiteY3" fmla="*/ 285377 h 511056"/>
                </a:gdLst>
                <a:ahLst/>
                <a:cxnLst>
                  <a:cxn ang="0">
                    <a:pos x="connsiteX0" y="connsiteY0"/>
                  </a:cxn>
                  <a:cxn ang="0">
                    <a:pos x="connsiteX1" y="connsiteY1"/>
                  </a:cxn>
                  <a:cxn ang="0">
                    <a:pos x="connsiteX2" y="connsiteY2"/>
                  </a:cxn>
                  <a:cxn ang="0">
                    <a:pos x="connsiteX3" y="connsiteY3"/>
                  </a:cxn>
                </a:cxnLst>
                <a:rect l="l" t="t" r="r" b="b"/>
                <a:pathLst>
                  <a:path w="739965" h="511056">
                    <a:moveTo>
                      <a:pt x="10085" y="285377"/>
                    </a:moveTo>
                    <a:cubicBezTo>
                      <a:pt x="65186" y="437965"/>
                      <a:pt x="233033" y="640569"/>
                      <a:pt x="739965" y="399818"/>
                    </a:cubicBezTo>
                    <a:cubicBezTo>
                      <a:pt x="471240" y="-92704"/>
                      <a:pt x="216926" y="-27430"/>
                      <a:pt x="82140" y="63276"/>
                    </a:cubicBezTo>
                    <a:cubicBezTo>
                      <a:pt x="14323" y="109052"/>
                      <a:pt x="-17890" y="208235"/>
                      <a:pt x="10085" y="285377"/>
                    </a:cubicBezTo>
                    <a:close/>
                  </a:path>
                </a:pathLst>
              </a:custGeom>
              <a:solidFill>
                <a:srgbClr val="E39ACA"/>
              </a:solidFill>
              <a:ln w="8476" cap="flat">
                <a:noFill/>
                <a:prstDash val="solid"/>
                <a:miter/>
              </a:ln>
            </p:spPr>
            <p:txBody>
              <a:bodyPr rtlCol="0" anchor="ctr"/>
              <a:lstStyle/>
              <a:p>
                <a:endParaRPr lang="en-US"/>
              </a:p>
            </p:txBody>
          </p:sp>
          <p:sp>
            <p:nvSpPr>
              <p:cNvPr id="313" name="Hình tự do: Hình 312">
                <a:extLst>
                  <a:ext uri="{FF2B5EF4-FFF2-40B4-BE49-F238E27FC236}">
                    <a16:creationId xmlns:a16="http://schemas.microsoft.com/office/drawing/2014/main" id="{6FF13516-523C-4D96-A6C8-C50095869E18}"/>
                  </a:ext>
                </a:extLst>
              </p:cNvPr>
              <p:cNvSpPr/>
              <p:nvPr/>
            </p:nvSpPr>
            <p:spPr>
              <a:xfrm>
                <a:off x="6614297" y="1040144"/>
                <a:ext cx="552056" cy="658749"/>
              </a:xfrm>
              <a:custGeom>
                <a:avLst/>
                <a:gdLst>
                  <a:gd name="connsiteX0" fmla="*/ 204802 w 552056"/>
                  <a:gd name="connsiteY0" fmla="*/ 658673 h 658749"/>
                  <a:gd name="connsiteX1" fmla="*/ 538801 w 552056"/>
                  <a:gd name="connsiteY1" fmla="*/ 0 h 658749"/>
                  <a:gd name="connsiteX2" fmla="*/ 15762 w 552056"/>
                  <a:gd name="connsiteY2" fmla="*/ 521344 h 658749"/>
                  <a:gd name="connsiteX3" fmla="*/ 204802 w 552056"/>
                  <a:gd name="connsiteY3" fmla="*/ 658673 h 658749"/>
                </a:gdLst>
                <a:ahLst/>
                <a:cxnLst>
                  <a:cxn ang="0">
                    <a:pos x="connsiteX0" y="connsiteY0"/>
                  </a:cxn>
                  <a:cxn ang="0">
                    <a:pos x="connsiteX1" y="connsiteY1"/>
                  </a:cxn>
                  <a:cxn ang="0">
                    <a:pos x="connsiteX2" y="connsiteY2"/>
                  </a:cxn>
                  <a:cxn ang="0">
                    <a:pos x="connsiteX3" y="connsiteY3"/>
                  </a:cxn>
                </a:cxnLst>
                <a:rect l="l" t="t" r="r" b="b"/>
                <a:pathLst>
                  <a:path w="552056" h="658749">
                    <a:moveTo>
                      <a:pt x="204802" y="658673"/>
                    </a:moveTo>
                    <a:cubicBezTo>
                      <a:pt x="367563" y="652739"/>
                      <a:pt x="611704" y="556100"/>
                      <a:pt x="538801" y="0"/>
                    </a:cubicBezTo>
                    <a:cubicBezTo>
                      <a:pt x="-12213" y="103421"/>
                      <a:pt x="-29167" y="365364"/>
                      <a:pt x="15762" y="521344"/>
                    </a:cubicBezTo>
                    <a:cubicBezTo>
                      <a:pt x="39498" y="600181"/>
                      <a:pt x="122573" y="661216"/>
                      <a:pt x="204802" y="658673"/>
                    </a:cubicBezTo>
                    <a:close/>
                  </a:path>
                </a:pathLst>
              </a:custGeom>
              <a:solidFill>
                <a:srgbClr val="E39ACA"/>
              </a:solidFill>
              <a:ln w="8476" cap="flat">
                <a:noFill/>
                <a:prstDash val="solid"/>
                <a:miter/>
              </a:ln>
            </p:spPr>
            <p:txBody>
              <a:bodyPr rtlCol="0" anchor="ctr"/>
              <a:lstStyle/>
              <a:p>
                <a:endParaRPr lang="en-US"/>
              </a:p>
            </p:txBody>
          </p:sp>
          <p:sp>
            <p:nvSpPr>
              <p:cNvPr id="314" name="Hình tự do: Hình 313">
                <a:extLst>
                  <a:ext uri="{FF2B5EF4-FFF2-40B4-BE49-F238E27FC236}">
                    <a16:creationId xmlns:a16="http://schemas.microsoft.com/office/drawing/2014/main" id="{8A879636-556A-4BD4-8129-550F43245033}"/>
                  </a:ext>
                </a:extLst>
              </p:cNvPr>
              <p:cNvSpPr/>
              <p:nvPr/>
            </p:nvSpPr>
            <p:spPr>
              <a:xfrm>
                <a:off x="7162159" y="1042687"/>
                <a:ext cx="551779" cy="658749"/>
              </a:xfrm>
              <a:custGeom>
                <a:avLst/>
                <a:gdLst>
                  <a:gd name="connsiteX0" fmla="*/ 536018 w 551779"/>
                  <a:gd name="connsiteY0" fmla="*/ 521344 h 658749"/>
                  <a:gd name="connsiteX1" fmla="*/ 12979 w 551779"/>
                  <a:gd name="connsiteY1" fmla="*/ 0 h 658749"/>
                  <a:gd name="connsiteX2" fmla="*/ 346978 w 551779"/>
                  <a:gd name="connsiteY2" fmla="*/ 658673 h 658749"/>
                  <a:gd name="connsiteX3" fmla="*/ 536018 w 551779"/>
                  <a:gd name="connsiteY3" fmla="*/ 521344 h 658749"/>
                </a:gdLst>
                <a:ahLst/>
                <a:cxnLst>
                  <a:cxn ang="0">
                    <a:pos x="connsiteX0" y="connsiteY0"/>
                  </a:cxn>
                  <a:cxn ang="0">
                    <a:pos x="connsiteX1" y="connsiteY1"/>
                  </a:cxn>
                  <a:cxn ang="0">
                    <a:pos x="connsiteX2" y="connsiteY2"/>
                  </a:cxn>
                  <a:cxn ang="0">
                    <a:pos x="connsiteX3" y="connsiteY3"/>
                  </a:cxn>
                </a:cxnLst>
                <a:rect l="l" t="t" r="r" b="b"/>
                <a:pathLst>
                  <a:path w="551779" h="658749">
                    <a:moveTo>
                      <a:pt x="536018" y="521344"/>
                    </a:moveTo>
                    <a:cubicBezTo>
                      <a:pt x="580947" y="365364"/>
                      <a:pt x="563993" y="102573"/>
                      <a:pt x="12979" y="0"/>
                    </a:cubicBezTo>
                    <a:cubicBezTo>
                      <a:pt x="-59077" y="556100"/>
                      <a:pt x="185065" y="652739"/>
                      <a:pt x="346978" y="658673"/>
                    </a:cubicBezTo>
                    <a:cubicBezTo>
                      <a:pt x="430054" y="661216"/>
                      <a:pt x="513978" y="600181"/>
                      <a:pt x="536018" y="521344"/>
                    </a:cubicBezTo>
                    <a:close/>
                  </a:path>
                </a:pathLst>
              </a:custGeom>
              <a:solidFill>
                <a:srgbClr val="E39ACA"/>
              </a:solidFill>
              <a:ln w="8476" cap="flat">
                <a:noFill/>
                <a:prstDash val="solid"/>
                <a:miter/>
              </a:ln>
            </p:spPr>
            <p:txBody>
              <a:bodyPr rtlCol="0" anchor="ctr"/>
              <a:lstStyle/>
              <a:p>
                <a:endParaRPr lang="en-US"/>
              </a:p>
            </p:txBody>
          </p:sp>
          <p:sp>
            <p:nvSpPr>
              <p:cNvPr id="315" name="Hình tự do: Hình 314">
                <a:extLst>
                  <a:ext uri="{FF2B5EF4-FFF2-40B4-BE49-F238E27FC236}">
                    <a16:creationId xmlns:a16="http://schemas.microsoft.com/office/drawing/2014/main" id="{914BAEAB-D761-4DEB-AC11-2244316FC77D}"/>
                  </a:ext>
                </a:extLst>
              </p:cNvPr>
              <p:cNvSpPr/>
              <p:nvPr/>
            </p:nvSpPr>
            <p:spPr>
              <a:xfrm>
                <a:off x="7184463" y="623371"/>
                <a:ext cx="739965" cy="511056"/>
              </a:xfrm>
              <a:custGeom>
                <a:avLst/>
                <a:gdLst>
                  <a:gd name="connsiteX0" fmla="*/ 657825 w 739965"/>
                  <a:gd name="connsiteY0" fmla="*/ 63276 h 511056"/>
                  <a:gd name="connsiteX1" fmla="*/ 0 w 739965"/>
                  <a:gd name="connsiteY1" fmla="*/ 399818 h 511056"/>
                  <a:gd name="connsiteX2" fmla="*/ 729881 w 739965"/>
                  <a:gd name="connsiteY2" fmla="*/ 285377 h 511056"/>
                  <a:gd name="connsiteX3" fmla="*/ 657825 w 739965"/>
                  <a:gd name="connsiteY3" fmla="*/ 63276 h 511056"/>
                </a:gdLst>
                <a:ahLst/>
                <a:cxnLst>
                  <a:cxn ang="0">
                    <a:pos x="connsiteX0" y="connsiteY0"/>
                  </a:cxn>
                  <a:cxn ang="0">
                    <a:pos x="connsiteX1" y="connsiteY1"/>
                  </a:cxn>
                  <a:cxn ang="0">
                    <a:pos x="connsiteX2" y="connsiteY2"/>
                  </a:cxn>
                  <a:cxn ang="0">
                    <a:pos x="connsiteX3" y="connsiteY3"/>
                  </a:cxn>
                </a:cxnLst>
                <a:rect l="l" t="t" r="r" b="b"/>
                <a:pathLst>
                  <a:path w="739965" h="511056">
                    <a:moveTo>
                      <a:pt x="657825" y="63276"/>
                    </a:moveTo>
                    <a:cubicBezTo>
                      <a:pt x="523039" y="-27430"/>
                      <a:pt x="268725" y="-92704"/>
                      <a:pt x="0" y="399818"/>
                    </a:cubicBezTo>
                    <a:cubicBezTo>
                      <a:pt x="506932" y="640569"/>
                      <a:pt x="673932" y="437965"/>
                      <a:pt x="729881" y="285377"/>
                    </a:cubicBezTo>
                    <a:cubicBezTo>
                      <a:pt x="757855" y="207387"/>
                      <a:pt x="725642" y="109052"/>
                      <a:pt x="657825" y="63276"/>
                    </a:cubicBezTo>
                    <a:close/>
                  </a:path>
                </a:pathLst>
              </a:custGeom>
              <a:solidFill>
                <a:srgbClr val="E39ACA"/>
              </a:solidFill>
              <a:ln w="8476" cap="flat">
                <a:noFill/>
                <a:prstDash val="solid"/>
                <a:miter/>
              </a:ln>
            </p:spPr>
            <p:txBody>
              <a:bodyPr rtlCol="0" anchor="ctr"/>
              <a:lstStyle/>
              <a:p>
                <a:endParaRPr lang="en-US"/>
              </a:p>
            </p:txBody>
          </p:sp>
          <p:sp>
            <p:nvSpPr>
              <p:cNvPr id="316" name="Hình tự do: Hình 315">
                <a:extLst>
                  <a:ext uri="{FF2B5EF4-FFF2-40B4-BE49-F238E27FC236}">
                    <a16:creationId xmlns:a16="http://schemas.microsoft.com/office/drawing/2014/main" id="{963FB752-4416-4164-B9FC-A4F4A8B5B6D5}"/>
                  </a:ext>
                </a:extLst>
              </p:cNvPr>
              <p:cNvSpPr/>
              <p:nvPr/>
            </p:nvSpPr>
            <p:spPr>
              <a:xfrm>
                <a:off x="7017605" y="534059"/>
                <a:ext cx="300117" cy="459460"/>
              </a:xfrm>
              <a:custGeom>
                <a:avLst/>
                <a:gdLst>
                  <a:gd name="connsiteX0" fmla="*/ 80391 w 300117"/>
                  <a:gd name="connsiteY0" fmla="*/ 22888 h 459460"/>
                  <a:gd name="connsiteX1" fmla="*/ 149904 w 300117"/>
                  <a:gd name="connsiteY1" fmla="*/ 459461 h 459460"/>
                  <a:gd name="connsiteX2" fmla="*/ 219416 w 300117"/>
                  <a:gd name="connsiteY2" fmla="*/ 22888 h 459460"/>
                  <a:gd name="connsiteX3" fmla="*/ 80391 w 300117"/>
                  <a:gd name="connsiteY3" fmla="*/ 22888 h 459460"/>
                </a:gdLst>
                <a:ahLst/>
                <a:cxnLst>
                  <a:cxn ang="0">
                    <a:pos x="connsiteX0" y="connsiteY0"/>
                  </a:cxn>
                  <a:cxn ang="0">
                    <a:pos x="connsiteX1" y="connsiteY1"/>
                  </a:cxn>
                  <a:cxn ang="0">
                    <a:pos x="connsiteX2" y="connsiteY2"/>
                  </a:cxn>
                  <a:cxn ang="0">
                    <a:pos x="connsiteX3" y="connsiteY3"/>
                  </a:cxn>
                </a:cxnLst>
                <a:rect l="l" t="t" r="r" b="b"/>
                <a:pathLst>
                  <a:path w="300117" h="459460">
                    <a:moveTo>
                      <a:pt x="80391" y="22888"/>
                    </a:moveTo>
                    <a:cubicBezTo>
                      <a:pt x="4097" y="83076"/>
                      <a:pt x="-80674" y="215319"/>
                      <a:pt x="149904" y="459461"/>
                    </a:cubicBezTo>
                    <a:cubicBezTo>
                      <a:pt x="380482" y="216167"/>
                      <a:pt x="296558" y="83076"/>
                      <a:pt x="219416" y="22888"/>
                    </a:cubicBezTo>
                    <a:cubicBezTo>
                      <a:pt x="181269" y="-7629"/>
                      <a:pt x="119386" y="-7629"/>
                      <a:pt x="80391" y="22888"/>
                    </a:cubicBezTo>
                    <a:close/>
                  </a:path>
                </a:pathLst>
              </a:custGeom>
              <a:solidFill>
                <a:srgbClr val="CD8CB7"/>
              </a:solidFill>
              <a:ln w="8476" cap="flat">
                <a:noFill/>
                <a:prstDash val="solid"/>
                <a:miter/>
              </a:ln>
            </p:spPr>
            <p:txBody>
              <a:bodyPr rtlCol="0" anchor="ctr"/>
              <a:lstStyle/>
              <a:p>
                <a:endParaRPr lang="en-US"/>
              </a:p>
            </p:txBody>
          </p:sp>
          <p:sp>
            <p:nvSpPr>
              <p:cNvPr id="317" name="Hình tự do: Hình 316">
                <a:extLst>
                  <a:ext uri="{FF2B5EF4-FFF2-40B4-BE49-F238E27FC236}">
                    <a16:creationId xmlns:a16="http://schemas.microsoft.com/office/drawing/2014/main" id="{9E07D0CB-9CAE-4949-8AB8-BA4566AF7A98}"/>
                  </a:ext>
                </a:extLst>
              </p:cNvPr>
              <p:cNvSpPr/>
              <p:nvPr/>
            </p:nvSpPr>
            <p:spPr>
              <a:xfrm>
                <a:off x="6713795" y="760099"/>
                <a:ext cx="442693" cy="305946"/>
              </a:xfrm>
              <a:custGeom>
                <a:avLst/>
                <a:gdLst>
                  <a:gd name="connsiteX0" fmla="*/ 6122 w 442693"/>
                  <a:gd name="connsiteY0" fmla="*/ 170689 h 305946"/>
                  <a:gd name="connsiteX1" fmla="*/ 442694 w 442693"/>
                  <a:gd name="connsiteY1" fmla="*/ 239354 h 305946"/>
                  <a:gd name="connsiteX2" fmla="*/ 49355 w 442693"/>
                  <a:gd name="connsiteY2" fmla="*/ 38446 h 305946"/>
                  <a:gd name="connsiteX3" fmla="*/ 6122 w 442693"/>
                  <a:gd name="connsiteY3" fmla="*/ 170689 h 305946"/>
                </a:gdLst>
                <a:ahLst/>
                <a:cxnLst>
                  <a:cxn ang="0">
                    <a:pos x="connsiteX0" y="connsiteY0"/>
                  </a:cxn>
                  <a:cxn ang="0">
                    <a:pos x="connsiteX1" y="connsiteY1"/>
                  </a:cxn>
                  <a:cxn ang="0">
                    <a:pos x="connsiteX2" y="connsiteY2"/>
                  </a:cxn>
                  <a:cxn ang="0">
                    <a:pos x="connsiteX3" y="connsiteY3"/>
                  </a:cxn>
                </a:cxnLst>
                <a:rect l="l" t="t" r="r" b="b"/>
                <a:pathLst>
                  <a:path w="442693" h="305946">
                    <a:moveTo>
                      <a:pt x="6122" y="170689"/>
                    </a:moveTo>
                    <a:cubicBezTo>
                      <a:pt x="39183" y="262242"/>
                      <a:pt x="139213" y="383465"/>
                      <a:pt x="442694" y="239354"/>
                    </a:cubicBezTo>
                    <a:cubicBezTo>
                      <a:pt x="282477" y="-55650"/>
                      <a:pt x="129888" y="-16655"/>
                      <a:pt x="49355" y="38446"/>
                    </a:cubicBezTo>
                    <a:cubicBezTo>
                      <a:pt x="8665" y="65573"/>
                      <a:pt x="-10833" y="124913"/>
                      <a:pt x="6122" y="170689"/>
                    </a:cubicBezTo>
                    <a:close/>
                  </a:path>
                </a:pathLst>
              </a:custGeom>
              <a:solidFill>
                <a:srgbClr val="CD8CB7"/>
              </a:solidFill>
              <a:ln w="8476" cap="flat">
                <a:noFill/>
                <a:prstDash val="solid"/>
                <a:miter/>
              </a:ln>
            </p:spPr>
            <p:txBody>
              <a:bodyPr rtlCol="0" anchor="ctr"/>
              <a:lstStyle/>
              <a:p>
                <a:endParaRPr lang="en-US"/>
              </a:p>
            </p:txBody>
          </p:sp>
          <p:sp>
            <p:nvSpPr>
              <p:cNvPr id="318" name="Hình tự do: Hình 317">
                <a:extLst>
                  <a:ext uri="{FF2B5EF4-FFF2-40B4-BE49-F238E27FC236}">
                    <a16:creationId xmlns:a16="http://schemas.microsoft.com/office/drawing/2014/main" id="{A858EECD-E56E-41A2-9568-9E20DA39E9E4}"/>
                  </a:ext>
                </a:extLst>
              </p:cNvPr>
              <p:cNvSpPr/>
              <p:nvPr/>
            </p:nvSpPr>
            <p:spPr>
              <a:xfrm>
                <a:off x="6836677" y="1012169"/>
                <a:ext cx="330170" cy="394243"/>
              </a:xfrm>
              <a:custGeom>
                <a:avLst/>
                <a:gdLst>
                  <a:gd name="connsiteX0" fmla="*/ 122294 w 330170"/>
                  <a:gd name="connsiteY0" fmla="*/ 394187 h 394243"/>
                  <a:gd name="connsiteX1" fmla="*/ 322355 w 330170"/>
                  <a:gd name="connsiteY1" fmla="*/ 0 h 394243"/>
                  <a:gd name="connsiteX2" fmla="*/ 9549 w 330170"/>
                  <a:gd name="connsiteY2" fmla="*/ 311958 h 394243"/>
                  <a:gd name="connsiteX3" fmla="*/ 122294 w 330170"/>
                  <a:gd name="connsiteY3" fmla="*/ 394187 h 394243"/>
                </a:gdLst>
                <a:ahLst/>
                <a:cxnLst>
                  <a:cxn ang="0">
                    <a:pos x="connsiteX0" y="connsiteY0"/>
                  </a:cxn>
                  <a:cxn ang="0">
                    <a:pos x="connsiteX1" y="connsiteY1"/>
                  </a:cxn>
                  <a:cxn ang="0">
                    <a:pos x="connsiteX2" y="connsiteY2"/>
                  </a:cxn>
                  <a:cxn ang="0">
                    <a:pos x="connsiteX3" y="connsiteY3"/>
                  </a:cxn>
                </a:cxnLst>
                <a:rect l="l" t="t" r="r" b="b"/>
                <a:pathLst>
                  <a:path w="330170" h="394243">
                    <a:moveTo>
                      <a:pt x="122294" y="394187"/>
                    </a:moveTo>
                    <a:cubicBezTo>
                      <a:pt x="219781" y="390796"/>
                      <a:pt x="365588" y="333151"/>
                      <a:pt x="322355" y="0"/>
                    </a:cubicBezTo>
                    <a:cubicBezTo>
                      <a:pt x="-7406" y="61883"/>
                      <a:pt x="-17578" y="218710"/>
                      <a:pt x="9549" y="311958"/>
                    </a:cubicBezTo>
                    <a:cubicBezTo>
                      <a:pt x="23112" y="359430"/>
                      <a:pt x="73127" y="395882"/>
                      <a:pt x="122294" y="394187"/>
                    </a:cubicBezTo>
                    <a:close/>
                  </a:path>
                </a:pathLst>
              </a:custGeom>
              <a:solidFill>
                <a:srgbClr val="CD8CB7"/>
              </a:solidFill>
              <a:ln w="8476" cap="flat">
                <a:noFill/>
                <a:prstDash val="solid"/>
                <a:miter/>
              </a:ln>
            </p:spPr>
            <p:txBody>
              <a:bodyPr rtlCol="0" anchor="ctr"/>
              <a:lstStyle/>
              <a:p>
                <a:endParaRPr lang="en-US"/>
              </a:p>
            </p:txBody>
          </p:sp>
          <p:sp>
            <p:nvSpPr>
              <p:cNvPr id="319" name="Hình tự do: Hình 318">
                <a:extLst>
                  <a:ext uri="{FF2B5EF4-FFF2-40B4-BE49-F238E27FC236}">
                    <a16:creationId xmlns:a16="http://schemas.microsoft.com/office/drawing/2014/main" id="{4B62ABBD-BE06-4B54-9139-F6B60D4CCA5B}"/>
                  </a:ext>
                </a:extLst>
              </p:cNvPr>
              <p:cNvSpPr/>
              <p:nvPr/>
            </p:nvSpPr>
            <p:spPr>
              <a:xfrm>
                <a:off x="7163932" y="1013865"/>
                <a:ext cx="330169" cy="394243"/>
              </a:xfrm>
              <a:custGeom>
                <a:avLst/>
                <a:gdLst>
                  <a:gd name="connsiteX0" fmla="*/ 320621 w 330169"/>
                  <a:gd name="connsiteY0" fmla="*/ 311958 h 394243"/>
                  <a:gd name="connsiteX1" fmla="*/ 7815 w 330169"/>
                  <a:gd name="connsiteY1" fmla="*/ 0 h 394243"/>
                  <a:gd name="connsiteX2" fmla="*/ 207876 w 330169"/>
                  <a:gd name="connsiteY2" fmla="*/ 394187 h 394243"/>
                  <a:gd name="connsiteX3" fmla="*/ 320621 w 330169"/>
                  <a:gd name="connsiteY3" fmla="*/ 311958 h 394243"/>
                </a:gdLst>
                <a:ahLst/>
                <a:cxnLst>
                  <a:cxn ang="0">
                    <a:pos x="connsiteX0" y="connsiteY0"/>
                  </a:cxn>
                  <a:cxn ang="0">
                    <a:pos x="connsiteX1" y="connsiteY1"/>
                  </a:cxn>
                  <a:cxn ang="0">
                    <a:pos x="connsiteX2" y="connsiteY2"/>
                  </a:cxn>
                  <a:cxn ang="0">
                    <a:pos x="connsiteX3" y="connsiteY3"/>
                  </a:cxn>
                </a:cxnLst>
                <a:rect l="l" t="t" r="r" b="b"/>
                <a:pathLst>
                  <a:path w="330169" h="394243">
                    <a:moveTo>
                      <a:pt x="320621" y="311958"/>
                    </a:moveTo>
                    <a:cubicBezTo>
                      <a:pt x="347748" y="218710"/>
                      <a:pt x="337576" y="61883"/>
                      <a:pt x="7815" y="0"/>
                    </a:cubicBezTo>
                    <a:cubicBezTo>
                      <a:pt x="-35418" y="332304"/>
                      <a:pt x="110389" y="390796"/>
                      <a:pt x="207876" y="394187"/>
                    </a:cubicBezTo>
                    <a:cubicBezTo>
                      <a:pt x="257043" y="395882"/>
                      <a:pt x="307058" y="359430"/>
                      <a:pt x="320621" y="311958"/>
                    </a:cubicBezTo>
                    <a:close/>
                  </a:path>
                </a:pathLst>
              </a:custGeom>
              <a:solidFill>
                <a:srgbClr val="CD8CB7"/>
              </a:solidFill>
              <a:ln w="8476" cap="flat">
                <a:noFill/>
                <a:prstDash val="solid"/>
                <a:miter/>
              </a:ln>
            </p:spPr>
            <p:txBody>
              <a:bodyPr rtlCol="0" anchor="ctr"/>
              <a:lstStyle/>
              <a:p>
                <a:endParaRPr lang="en-US"/>
              </a:p>
            </p:txBody>
          </p:sp>
          <p:sp>
            <p:nvSpPr>
              <p:cNvPr id="320" name="Hình tự do: Hình 319">
                <a:extLst>
                  <a:ext uri="{FF2B5EF4-FFF2-40B4-BE49-F238E27FC236}">
                    <a16:creationId xmlns:a16="http://schemas.microsoft.com/office/drawing/2014/main" id="{FAF6898F-6D73-45DD-A912-D316F12D1831}"/>
                  </a:ext>
                </a:extLst>
              </p:cNvPr>
              <p:cNvSpPr/>
              <p:nvPr/>
            </p:nvSpPr>
            <p:spPr>
              <a:xfrm>
                <a:off x="7177681" y="762386"/>
                <a:ext cx="442339" cy="305354"/>
              </a:xfrm>
              <a:custGeom>
                <a:avLst/>
                <a:gdLst>
                  <a:gd name="connsiteX0" fmla="*/ 393339 w 442339"/>
                  <a:gd name="connsiteY0" fmla="*/ 37854 h 305354"/>
                  <a:gd name="connsiteX1" fmla="*/ 0 w 442339"/>
                  <a:gd name="connsiteY1" fmla="*/ 238762 h 305354"/>
                  <a:gd name="connsiteX2" fmla="*/ 436572 w 442339"/>
                  <a:gd name="connsiteY2" fmla="*/ 170098 h 305354"/>
                  <a:gd name="connsiteX3" fmla="*/ 393339 w 442339"/>
                  <a:gd name="connsiteY3" fmla="*/ 37854 h 305354"/>
                </a:gdLst>
                <a:ahLst/>
                <a:cxnLst>
                  <a:cxn ang="0">
                    <a:pos x="connsiteX0" y="connsiteY0"/>
                  </a:cxn>
                  <a:cxn ang="0">
                    <a:pos x="connsiteX1" y="connsiteY1"/>
                  </a:cxn>
                  <a:cxn ang="0">
                    <a:pos x="connsiteX2" y="connsiteY2"/>
                  </a:cxn>
                  <a:cxn ang="0">
                    <a:pos x="connsiteX3" y="connsiteY3"/>
                  </a:cxn>
                </a:cxnLst>
                <a:rect l="l" t="t" r="r" b="b"/>
                <a:pathLst>
                  <a:path w="442339" h="305354">
                    <a:moveTo>
                      <a:pt x="393339" y="37854"/>
                    </a:moveTo>
                    <a:cubicBezTo>
                      <a:pt x="312806" y="-16399"/>
                      <a:pt x="160218" y="-55394"/>
                      <a:pt x="0" y="238762"/>
                    </a:cubicBezTo>
                    <a:cubicBezTo>
                      <a:pt x="302634" y="382874"/>
                      <a:pt x="403512" y="261651"/>
                      <a:pt x="436572" y="170098"/>
                    </a:cubicBezTo>
                    <a:cubicBezTo>
                      <a:pt x="452679" y="124321"/>
                      <a:pt x="434029" y="65829"/>
                      <a:pt x="393339" y="37854"/>
                    </a:cubicBezTo>
                    <a:close/>
                  </a:path>
                </a:pathLst>
              </a:custGeom>
              <a:solidFill>
                <a:srgbClr val="CD8CB7"/>
              </a:solidFill>
              <a:ln w="8476" cap="flat">
                <a:noFill/>
                <a:prstDash val="solid"/>
                <a:miter/>
              </a:ln>
            </p:spPr>
            <p:txBody>
              <a:bodyPr rtlCol="0" anchor="ctr"/>
              <a:lstStyle/>
              <a:p>
                <a:endParaRPr lang="en-US"/>
              </a:p>
            </p:txBody>
          </p:sp>
          <p:sp>
            <p:nvSpPr>
              <p:cNvPr id="321" name="Hình tự do: Hình 320">
                <a:extLst>
                  <a:ext uri="{FF2B5EF4-FFF2-40B4-BE49-F238E27FC236}">
                    <a16:creationId xmlns:a16="http://schemas.microsoft.com/office/drawing/2014/main" id="{B1758501-9A3F-4A0D-9CED-7984C7881BFE}"/>
                  </a:ext>
                </a:extLst>
              </p:cNvPr>
              <p:cNvSpPr/>
              <p:nvPr/>
            </p:nvSpPr>
            <p:spPr>
              <a:xfrm>
                <a:off x="7014073" y="865515"/>
                <a:ext cx="308567" cy="308567"/>
              </a:xfrm>
              <a:custGeom>
                <a:avLst/>
                <a:gdLst>
                  <a:gd name="connsiteX0" fmla="*/ 308568 w 308567"/>
                  <a:gd name="connsiteY0" fmla="*/ 154284 h 308567"/>
                  <a:gd name="connsiteX1" fmla="*/ 154284 w 308567"/>
                  <a:gd name="connsiteY1" fmla="*/ 308568 h 308567"/>
                  <a:gd name="connsiteX2" fmla="*/ 0 w 308567"/>
                  <a:gd name="connsiteY2" fmla="*/ 154284 h 308567"/>
                  <a:gd name="connsiteX3" fmla="*/ 154284 w 308567"/>
                  <a:gd name="connsiteY3" fmla="*/ 0 h 308567"/>
                  <a:gd name="connsiteX4" fmla="*/ 308568 w 308567"/>
                  <a:gd name="connsiteY4" fmla="*/ 154284 h 308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567" h="308567">
                    <a:moveTo>
                      <a:pt x="308568" y="154284"/>
                    </a:moveTo>
                    <a:cubicBezTo>
                      <a:pt x="308568" y="239492"/>
                      <a:pt x="239492" y="308568"/>
                      <a:pt x="154284" y="308568"/>
                    </a:cubicBezTo>
                    <a:cubicBezTo>
                      <a:pt x="69075" y="308568"/>
                      <a:pt x="0" y="239492"/>
                      <a:pt x="0" y="154284"/>
                    </a:cubicBezTo>
                    <a:cubicBezTo>
                      <a:pt x="0" y="69075"/>
                      <a:pt x="69075" y="0"/>
                      <a:pt x="154284" y="0"/>
                    </a:cubicBezTo>
                    <a:cubicBezTo>
                      <a:pt x="239492" y="0"/>
                      <a:pt x="308568" y="69075"/>
                      <a:pt x="308568" y="154284"/>
                    </a:cubicBezTo>
                    <a:close/>
                  </a:path>
                </a:pathLst>
              </a:custGeom>
              <a:solidFill>
                <a:srgbClr val="7A556E"/>
              </a:solidFill>
              <a:ln w="8476" cap="flat">
                <a:noFill/>
                <a:prstDash val="solid"/>
                <a:miter/>
              </a:ln>
            </p:spPr>
            <p:txBody>
              <a:bodyPr rtlCol="0" anchor="ctr"/>
              <a:lstStyle/>
              <a:p>
                <a:endParaRPr lang="en-US"/>
              </a:p>
            </p:txBody>
          </p:sp>
          <p:sp>
            <p:nvSpPr>
              <p:cNvPr id="322" name="Hình tự do: Hình 321">
                <a:extLst>
                  <a:ext uri="{FF2B5EF4-FFF2-40B4-BE49-F238E27FC236}">
                    <a16:creationId xmlns:a16="http://schemas.microsoft.com/office/drawing/2014/main" id="{5D12F0A1-EFC5-4B2C-8553-FDFD30329625}"/>
                  </a:ext>
                </a:extLst>
              </p:cNvPr>
              <p:cNvSpPr/>
              <p:nvPr/>
            </p:nvSpPr>
            <p:spPr>
              <a:xfrm>
                <a:off x="7051372" y="902814"/>
                <a:ext cx="233968" cy="233968"/>
              </a:xfrm>
              <a:custGeom>
                <a:avLst/>
                <a:gdLst>
                  <a:gd name="connsiteX0" fmla="*/ 233969 w 233968"/>
                  <a:gd name="connsiteY0" fmla="*/ 116984 h 233968"/>
                  <a:gd name="connsiteX1" fmla="*/ 116984 w 233968"/>
                  <a:gd name="connsiteY1" fmla="*/ 233969 h 233968"/>
                  <a:gd name="connsiteX2" fmla="*/ 0 w 233968"/>
                  <a:gd name="connsiteY2" fmla="*/ 116984 h 233968"/>
                  <a:gd name="connsiteX3" fmla="*/ 116984 w 233968"/>
                  <a:gd name="connsiteY3" fmla="*/ 0 h 233968"/>
                  <a:gd name="connsiteX4" fmla="*/ 233969 w 233968"/>
                  <a:gd name="connsiteY4" fmla="*/ 116984 h 233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968" h="233968">
                    <a:moveTo>
                      <a:pt x="233969" y="116984"/>
                    </a:moveTo>
                    <a:cubicBezTo>
                      <a:pt x="233969" y="181593"/>
                      <a:pt x="181593" y="233969"/>
                      <a:pt x="116984" y="233969"/>
                    </a:cubicBezTo>
                    <a:cubicBezTo>
                      <a:pt x="52376" y="233969"/>
                      <a:pt x="0" y="181593"/>
                      <a:pt x="0" y="116984"/>
                    </a:cubicBezTo>
                    <a:cubicBezTo>
                      <a:pt x="0" y="52376"/>
                      <a:pt x="52376" y="0"/>
                      <a:pt x="116984" y="0"/>
                    </a:cubicBezTo>
                    <a:cubicBezTo>
                      <a:pt x="181593" y="0"/>
                      <a:pt x="233969" y="52376"/>
                      <a:pt x="233969" y="116984"/>
                    </a:cubicBezTo>
                    <a:close/>
                  </a:path>
                </a:pathLst>
              </a:custGeom>
              <a:solidFill>
                <a:srgbClr val="EFCCCA"/>
              </a:solidFill>
              <a:ln w="8476" cap="flat">
                <a:noFill/>
                <a:prstDash val="solid"/>
                <a:miter/>
              </a:ln>
            </p:spPr>
            <p:txBody>
              <a:bodyPr rtlCol="0" anchor="ctr"/>
              <a:lstStyle/>
              <a:p>
                <a:endParaRPr lang="en-US"/>
              </a:p>
            </p:txBody>
          </p:sp>
          <p:sp>
            <p:nvSpPr>
              <p:cNvPr id="323" name="Hình tự do: Hình 322">
                <a:extLst>
                  <a:ext uri="{FF2B5EF4-FFF2-40B4-BE49-F238E27FC236}">
                    <a16:creationId xmlns:a16="http://schemas.microsoft.com/office/drawing/2014/main" id="{CB4FF2AF-BFEE-46E1-98DA-669CD9DD9A32}"/>
                  </a:ext>
                </a:extLst>
              </p:cNvPr>
              <p:cNvSpPr/>
              <p:nvPr/>
            </p:nvSpPr>
            <p:spPr>
              <a:xfrm>
                <a:off x="7153098" y="733271"/>
                <a:ext cx="30517" cy="228882"/>
              </a:xfrm>
              <a:custGeom>
                <a:avLst/>
                <a:gdLst>
                  <a:gd name="connsiteX0" fmla="*/ 30517 w 30517"/>
                  <a:gd name="connsiteY0" fmla="*/ 15259 h 228882"/>
                  <a:gd name="connsiteX1" fmla="*/ 15259 w 30517"/>
                  <a:gd name="connsiteY1" fmla="*/ 0 h 228882"/>
                  <a:gd name="connsiteX2" fmla="*/ 0 w 30517"/>
                  <a:gd name="connsiteY2" fmla="*/ 15259 h 228882"/>
                  <a:gd name="connsiteX3" fmla="*/ 10173 w 30517"/>
                  <a:gd name="connsiteY3" fmla="*/ 29670 h 228882"/>
                  <a:gd name="connsiteX4" fmla="*/ 10173 w 30517"/>
                  <a:gd name="connsiteY4" fmla="*/ 228883 h 228882"/>
                  <a:gd name="connsiteX5" fmla="*/ 20345 w 30517"/>
                  <a:gd name="connsiteY5" fmla="*/ 228883 h 228882"/>
                  <a:gd name="connsiteX6" fmla="*/ 20345 w 30517"/>
                  <a:gd name="connsiteY6" fmla="*/ 29670 h 228882"/>
                  <a:gd name="connsiteX7" fmla="*/ 30517 w 30517"/>
                  <a:gd name="connsiteY7" fmla="*/ 15259 h 22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517" h="228882">
                    <a:moveTo>
                      <a:pt x="30517" y="15259"/>
                    </a:moveTo>
                    <a:cubicBezTo>
                      <a:pt x="30517" y="6782"/>
                      <a:pt x="23736" y="0"/>
                      <a:pt x="15259" y="0"/>
                    </a:cubicBezTo>
                    <a:cubicBezTo>
                      <a:pt x="6782" y="0"/>
                      <a:pt x="0" y="6782"/>
                      <a:pt x="0" y="15259"/>
                    </a:cubicBezTo>
                    <a:cubicBezTo>
                      <a:pt x="0" y="22041"/>
                      <a:pt x="4239" y="27127"/>
                      <a:pt x="10173" y="29670"/>
                    </a:cubicBezTo>
                    <a:lnTo>
                      <a:pt x="10173" y="228883"/>
                    </a:lnTo>
                    <a:lnTo>
                      <a:pt x="20345" y="228883"/>
                    </a:lnTo>
                    <a:lnTo>
                      <a:pt x="20345" y="29670"/>
                    </a:lnTo>
                    <a:cubicBezTo>
                      <a:pt x="26279" y="27127"/>
                      <a:pt x="30517" y="22041"/>
                      <a:pt x="30517" y="15259"/>
                    </a:cubicBezTo>
                    <a:close/>
                  </a:path>
                </a:pathLst>
              </a:custGeom>
              <a:solidFill>
                <a:srgbClr val="B87EA4"/>
              </a:solidFill>
              <a:ln w="8476" cap="flat">
                <a:noFill/>
                <a:prstDash val="solid"/>
                <a:miter/>
              </a:ln>
            </p:spPr>
            <p:txBody>
              <a:bodyPr rtlCol="0" anchor="ctr"/>
              <a:lstStyle/>
              <a:p>
                <a:endParaRPr lang="en-US"/>
              </a:p>
            </p:txBody>
          </p:sp>
          <p:sp>
            <p:nvSpPr>
              <p:cNvPr id="324" name="Hình tự do: Hình 323">
                <a:extLst>
                  <a:ext uri="{FF2B5EF4-FFF2-40B4-BE49-F238E27FC236}">
                    <a16:creationId xmlns:a16="http://schemas.microsoft.com/office/drawing/2014/main" id="{2BBC7EAE-95D9-4CFB-B3D4-FBE0B982EE07}"/>
                  </a:ext>
                </a:extLst>
              </p:cNvPr>
              <p:cNvSpPr/>
              <p:nvPr/>
            </p:nvSpPr>
            <p:spPr>
              <a:xfrm>
                <a:off x="7048377" y="753283"/>
                <a:ext cx="101329" cy="215653"/>
              </a:xfrm>
              <a:custGeom>
                <a:avLst/>
                <a:gdLst>
                  <a:gd name="connsiteX0" fmla="*/ 30122 w 101329"/>
                  <a:gd name="connsiteY0" fmla="*/ 9659 h 215653"/>
                  <a:gd name="connsiteX1" fmla="*/ 9777 w 101329"/>
                  <a:gd name="connsiteY1" fmla="*/ 1182 h 215653"/>
                  <a:gd name="connsiteX2" fmla="*/ 1299 w 101329"/>
                  <a:gd name="connsiteY2" fmla="*/ 21527 h 215653"/>
                  <a:gd name="connsiteX3" fmla="*/ 15711 w 101329"/>
                  <a:gd name="connsiteY3" fmla="*/ 30852 h 215653"/>
                  <a:gd name="connsiteX4" fmla="*/ 92005 w 101329"/>
                  <a:gd name="connsiteY4" fmla="*/ 215653 h 215653"/>
                  <a:gd name="connsiteX5" fmla="*/ 101330 w 101329"/>
                  <a:gd name="connsiteY5" fmla="*/ 211415 h 215653"/>
                  <a:gd name="connsiteX6" fmla="*/ 25035 w 101329"/>
                  <a:gd name="connsiteY6" fmla="*/ 26613 h 215653"/>
                  <a:gd name="connsiteX7" fmla="*/ 30122 w 101329"/>
                  <a:gd name="connsiteY7" fmla="*/ 9659 h 21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29" h="215653">
                    <a:moveTo>
                      <a:pt x="30122" y="9659"/>
                    </a:moveTo>
                    <a:cubicBezTo>
                      <a:pt x="26731" y="2029"/>
                      <a:pt x="18254" y="-2209"/>
                      <a:pt x="9777" y="1182"/>
                    </a:cubicBezTo>
                    <a:cubicBezTo>
                      <a:pt x="1299" y="4573"/>
                      <a:pt x="-2092" y="13050"/>
                      <a:pt x="1299" y="21527"/>
                    </a:cubicBezTo>
                    <a:cubicBezTo>
                      <a:pt x="3843" y="27461"/>
                      <a:pt x="9777" y="30852"/>
                      <a:pt x="15711" y="30852"/>
                    </a:cubicBezTo>
                    <a:lnTo>
                      <a:pt x="92005" y="215653"/>
                    </a:lnTo>
                    <a:lnTo>
                      <a:pt x="101330" y="211415"/>
                    </a:lnTo>
                    <a:lnTo>
                      <a:pt x="25035" y="26613"/>
                    </a:lnTo>
                    <a:cubicBezTo>
                      <a:pt x="30969" y="22375"/>
                      <a:pt x="32665" y="15593"/>
                      <a:pt x="30122" y="9659"/>
                    </a:cubicBezTo>
                    <a:close/>
                  </a:path>
                </a:pathLst>
              </a:custGeom>
              <a:solidFill>
                <a:srgbClr val="B87EA4"/>
              </a:solidFill>
              <a:ln w="8476" cap="flat">
                <a:noFill/>
                <a:prstDash val="solid"/>
                <a:miter/>
              </a:ln>
            </p:spPr>
            <p:txBody>
              <a:bodyPr rtlCol="0" anchor="ctr"/>
              <a:lstStyle/>
              <a:p>
                <a:endParaRPr lang="en-US"/>
              </a:p>
            </p:txBody>
          </p:sp>
          <p:sp>
            <p:nvSpPr>
              <p:cNvPr id="325" name="Hình tự do: Hình 324">
                <a:extLst>
                  <a:ext uri="{FF2B5EF4-FFF2-40B4-BE49-F238E27FC236}">
                    <a16:creationId xmlns:a16="http://schemas.microsoft.com/office/drawing/2014/main" id="{FB1E1791-15A4-4012-A2E4-8389E78070F0}"/>
                  </a:ext>
                </a:extLst>
              </p:cNvPr>
              <p:cNvSpPr/>
              <p:nvPr/>
            </p:nvSpPr>
            <p:spPr>
              <a:xfrm>
                <a:off x="6960455" y="812745"/>
                <a:ext cx="169754" cy="170602"/>
              </a:xfrm>
              <a:custGeom>
                <a:avLst/>
                <a:gdLst>
                  <a:gd name="connsiteX0" fmla="*/ 26491 w 169754"/>
                  <a:gd name="connsiteY0" fmla="*/ 4451 h 170602"/>
                  <a:gd name="connsiteX1" fmla="*/ 4451 w 169754"/>
                  <a:gd name="connsiteY1" fmla="*/ 4451 h 170602"/>
                  <a:gd name="connsiteX2" fmla="*/ 4451 w 169754"/>
                  <a:gd name="connsiteY2" fmla="*/ 26491 h 170602"/>
                  <a:gd name="connsiteX3" fmla="*/ 21405 w 169754"/>
                  <a:gd name="connsiteY3" fmla="*/ 29882 h 170602"/>
                  <a:gd name="connsiteX4" fmla="*/ 162125 w 169754"/>
                  <a:gd name="connsiteY4" fmla="*/ 170602 h 170602"/>
                  <a:gd name="connsiteX5" fmla="*/ 169755 w 169754"/>
                  <a:gd name="connsiteY5" fmla="*/ 162973 h 170602"/>
                  <a:gd name="connsiteX6" fmla="*/ 29034 w 169754"/>
                  <a:gd name="connsiteY6" fmla="*/ 22252 h 170602"/>
                  <a:gd name="connsiteX7" fmla="*/ 26491 w 169754"/>
                  <a:gd name="connsiteY7" fmla="*/ 4451 h 17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754" h="170602">
                    <a:moveTo>
                      <a:pt x="26491" y="4451"/>
                    </a:moveTo>
                    <a:cubicBezTo>
                      <a:pt x="20557" y="-1484"/>
                      <a:pt x="10385" y="-1484"/>
                      <a:pt x="4451" y="4451"/>
                    </a:cubicBezTo>
                    <a:cubicBezTo>
                      <a:pt x="-1484" y="10384"/>
                      <a:pt x="-1484" y="20557"/>
                      <a:pt x="4451" y="26491"/>
                    </a:cubicBezTo>
                    <a:cubicBezTo>
                      <a:pt x="9537" y="31577"/>
                      <a:pt x="16319" y="32425"/>
                      <a:pt x="21405" y="29882"/>
                    </a:cubicBezTo>
                    <a:lnTo>
                      <a:pt x="162125" y="170602"/>
                    </a:lnTo>
                    <a:lnTo>
                      <a:pt x="169755" y="162973"/>
                    </a:lnTo>
                    <a:lnTo>
                      <a:pt x="29034" y="22252"/>
                    </a:lnTo>
                    <a:cubicBezTo>
                      <a:pt x="32425" y="16319"/>
                      <a:pt x="30729" y="8689"/>
                      <a:pt x="26491" y="4451"/>
                    </a:cubicBezTo>
                    <a:close/>
                  </a:path>
                </a:pathLst>
              </a:custGeom>
              <a:solidFill>
                <a:srgbClr val="B87EA4"/>
              </a:solidFill>
              <a:ln w="8476" cap="flat">
                <a:noFill/>
                <a:prstDash val="solid"/>
                <a:miter/>
              </a:ln>
            </p:spPr>
            <p:txBody>
              <a:bodyPr rtlCol="0" anchor="ctr"/>
              <a:lstStyle/>
              <a:p>
                <a:endParaRPr lang="en-US"/>
              </a:p>
            </p:txBody>
          </p:sp>
          <p:sp>
            <p:nvSpPr>
              <p:cNvPr id="326" name="Hình tự do: Hình 325">
                <a:extLst>
                  <a:ext uri="{FF2B5EF4-FFF2-40B4-BE49-F238E27FC236}">
                    <a16:creationId xmlns:a16="http://schemas.microsoft.com/office/drawing/2014/main" id="{B9FB2B6D-D5CD-40F0-82BC-0BF56753592F}"/>
                  </a:ext>
                </a:extLst>
              </p:cNvPr>
              <p:cNvSpPr/>
              <p:nvPr/>
            </p:nvSpPr>
            <p:spPr>
              <a:xfrm>
                <a:off x="6901841" y="900785"/>
                <a:ext cx="215653" cy="102059"/>
              </a:xfrm>
              <a:custGeom>
                <a:avLst/>
                <a:gdLst>
                  <a:gd name="connsiteX0" fmla="*/ 21527 w 215653"/>
                  <a:gd name="connsiteY0" fmla="*/ 1182 h 102059"/>
                  <a:gd name="connsiteX1" fmla="*/ 1182 w 215653"/>
                  <a:gd name="connsiteY1" fmla="*/ 9659 h 102059"/>
                  <a:gd name="connsiteX2" fmla="*/ 9659 w 215653"/>
                  <a:gd name="connsiteY2" fmla="*/ 30004 h 102059"/>
                  <a:gd name="connsiteX3" fmla="*/ 26613 w 215653"/>
                  <a:gd name="connsiteY3" fmla="*/ 25765 h 102059"/>
                  <a:gd name="connsiteX4" fmla="*/ 211415 w 215653"/>
                  <a:gd name="connsiteY4" fmla="*/ 102060 h 102059"/>
                  <a:gd name="connsiteX5" fmla="*/ 215653 w 215653"/>
                  <a:gd name="connsiteY5" fmla="*/ 92735 h 102059"/>
                  <a:gd name="connsiteX6" fmla="*/ 30852 w 215653"/>
                  <a:gd name="connsiteY6" fmla="*/ 16441 h 102059"/>
                  <a:gd name="connsiteX7" fmla="*/ 21527 w 215653"/>
                  <a:gd name="connsiteY7" fmla="*/ 1182 h 1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653" h="102059">
                    <a:moveTo>
                      <a:pt x="21527" y="1182"/>
                    </a:moveTo>
                    <a:cubicBezTo>
                      <a:pt x="13898" y="-2209"/>
                      <a:pt x="4572" y="2029"/>
                      <a:pt x="1182" y="9659"/>
                    </a:cubicBezTo>
                    <a:cubicBezTo>
                      <a:pt x="-2209" y="17288"/>
                      <a:pt x="2029" y="26613"/>
                      <a:pt x="9659" y="30004"/>
                    </a:cubicBezTo>
                    <a:cubicBezTo>
                      <a:pt x="15593" y="32547"/>
                      <a:pt x="22375" y="30852"/>
                      <a:pt x="26613" y="25765"/>
                    </a:cubicBezTo>
                    <a:lnTo>
                      <a:pt x="211415" y="102060"/>
                    </a:lnTo>
                    <a:lnTo>
                      <a:pt x="215653" y="92735"/>
                    </a:lnTo>
                    <a:lnTo>
                      <a:pt x="30852" y="16441"/>
                    </a:lnTo>
                    <a:cubicBezTo>
                      <a:pt x="30852" y="9659"/>
                      <a:pt x="27461" y="3725"/>
                      <a:pt x="21527" y="1182"/>
                    </a:cubicBezTo>
                    <a:close/>
                  </a:path>
                </a:pathLst>
              </a:custGeom>
              <a:solidFill>
                <a:srgbClr val="B87EA4"/>
              </a:solidFill>
              <a:ln w="8476" cap="flat">
                <a:noFill/>
                <a:prstDash val="solid"/>
                <a:miter/>
              </a:ln>
            </p:spPr>
            <p:txBody>
              <a:bodyPr rtlCol="0" anchor="ctr"/>
              <a:lstStyle/>
              <a:p>
                <a:endParaRPr lang="en-US"/>
              </a:p>
            </p:txBody>
          </p:sp>
          <p:sp>
            <p:nvSpPr>
              <p:cNvPr id="327" name="Hình tự do: Hình 326">
                <a:extLst>
                  <a:ext uri="{FF2B5EF4-FFF2-40B4-BE49-F238E27FC236}">
                    <a16:creationId xmlns:a16="http://schemas.microsoft.com/office/drawing/2014/main" id="{663A80F7-D730-4494-A9B4-F7D9239C6660}"/>
                  </a:ext>
                </a:extLst>
              </p:cNvPr>
              <p:cNvSpPr/>
              <p:nvPr/>
            </p:nvSpPr>
            <p:spPr>
              <a:xfrm>
                <a:off x="6880982" y="1004540"/>
                <a:ext cx="228882" cy="30517"/>
              </a:xfrm>
              <a:custGeom>
                <a:avLst/>
                <a:gdLst>
                  <a:gd name="connsiteX0" fmla="*/ 15259 w 228882"/>
                  <a:gd name="connsiteY0" fmla="*/ 0 h 30517"/>
                  <a:gd name="connsiteX1" fmla="*/ 0 w 228882"/>
                  <a:gd name="connsiteY1" fmla="*/ 15259 h 30517"/>
                  <a:gd name="connsiteX2" fmla="*/ 15259 w 228882"/>
                  <a:gd name="connsiteY2" fmla="*/ 30518 h 30517"/>
                  <a:gd name="connsiteX3" fmla="*/ 29670 w 228882"/>
                  <a:gd name="connsiteY3" fmla="*/ 20345 h 30517"/>
                  <a:gd name="connsiteX4" fmla="*/ 228883 w 228882"/>
                  <a:gd name="connsiteY4" fmla="*/ 20345 h 30517"/>
                  <a:gd name="connsiteX5" fmla="*/ 228883 w 228882"/>
                  <a:gd name="connsiteY5" fmla="*/ 10173 h 30517"/>
                  <a:gd name="connsiteX6" fmla="*/ 29670 w 228882"/>
                  <a:gd name="connsiteY6" fmla="*/ 10173 h 30517"/>
                  <a:gd name="connsiteX7" fmla="*/ 15259 w 228882"/>
                  <a:gd name="connsiteY7" fmla="*/ 0 h 3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882" h="30517">
                    <a:moveTo>
                      <a:pt x="15259" y="0"/>
                    </a:moveTo>
                    <a:cubicBezTo>
                      <a:pt x="6782" y="0"/>
                      <a:pt x="0" y="6782"/>
                      <a:pt x="0" y="15259"/>
                    </a:cubicBezTo>
                    <a:cubicBezTo>
                      <a:pt x="0" y="23736"/>
                      <a:pt x="6782" y="30518"/>
                      <a:pt x="15259" y="30518"/>
                    </a:cubicBezTo>
                    <a:cubicBezTo>
                      <a:pt x="22041" y="30518"/>
                      <a:pt x="27127" y="26279"/>
                      <a:pt x="29670" y="20345"/>
                    </a:cubicBezTo>
                    <a:lnTo>
                      <a:pt x="228883" y="20345"/>
                    </a:lnTo>
                    <a:lnTo>
                      <a:pt x="228883" y="10173"/>
                    </a:lnTo>
                    <a:lnTo>
                      <a:pt x="29670" y="10173"/>
                    </a:lnTo>
                    <a:cubicBezTo>
                      <a:pt x="27975" y="4239"/>
                      <a:pt x="22041" y="0"/>
                      <a:pt x="15259" y="0"/>
                    </a:cubicBezTo>
                    <a:close/>
                  </a:path>
                </a:pathLst>
              </a:custGeom>
              <a:solidFill>
                <a:srgbClr val="B87EA4"/>
              </a:solidFill>
              <a:ln w="8476" cap="flat">
                <a:noFill/>
                <a:prstDash val="solid"/>
                <a:miter/>
              </a:ln>
            </p:spPr>
            <p:txBody>
              <a:bodyPr rtlCol="0" anchor="ctr"/>
              <a:lstStyle/>
              <a:p>
                <a:endParaRPr lang="en-US"/>
              </a:p>
            </p:txBody>
          </p:sp>
          <p:sp>
            <p:nvSpPr>
              <p:cNvPr id="328" name="Hình tự do: Hình 327">
                <a:extLst>
                  <a:ext uri="{FF2B5EF4-FFF2-40B4-BE49-F238E27FC236}">
                    <a16:creationId xmlns:a16="http://schemas.microsoft.com/office/drawing/2014/main" id="{F8EA2E63-3D9E-4B16-9D37-C3E0B85DF97B}"/>
                  </a:ext>
                </a:extLst>
              </p:cNvPr>
              <p:cNvSpPr/>
              <p:nvPr/>
            </p:nvSpPr>
            <p:spPr>
              <a:xfrm>
                <a:off x="6901841" y="1038448"/>
                <a:ext cx="215653" cy="101211"/>
              </a:xfrm>
              <a:custGeom>
                <a:avLst/>
                <a:gdLst>
                  <a:gd name="connsiteX0" fmla="*/ 9659 w 215653"/>
                  <a:gd name="connsiteY0" fmla="*/ 71208 h 101211"/>
                  <a:gd name="connsiteX1" fmla="*/ 1182 w 215653"/>
                  <a:gd name="connsiteY1" fmla="*/ 91553 h 101211"/>
                  <a:gd name="connsiteX2" fmla="*/ 21527 w 215653"/>
                  <a:gd name="connsiteY2" fmla="*/ 100030 h 101211"/>
                  <a:gd name="connsiteX3" fmla="*/ 30852 w 215653"/>
                  <a:gd name="connsiteY3" fmla="*/ 85619 h 101211"/>
                  <a:gd name="connsiteX4" fmla="*/ 215653 w 215653"/>
                  <a:gd name="connsiteY4" fmla="*/ 9325 h 101211"/>
                  <a:gd name="connsiteX5" fmla="*/ 211415 w 215653"/>
                  <a:gd name="connsiteY5" fmla="*/ 0 h 101211"/>
                  <a:gd name="connsiteX6" fmla="*/ 26613 w 215653"/>
                  <a:gd name="connsiteY6" fmla="*/ 76294 h 101211"/>
                  <a:gd name="connsiteX7" fmla="*/ 9659 w 215653"/>
                  <a:gd name="connsiteY7" fmla="*/ 71208 h 10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653" h="101211">
                    <a:moveTo>
                      <a:pt x="9659" y="71208"/>
                    </a:moveTo>
                    <a:cubicBezTo>
                      <a:pt x="2029" y="74599"/>
                      <a:pt x="-2209" y="83076"/>
                      <a:pt x="1182" y="91553"/>
                    </a:cubicBezTo>
                    <a:cubicBezTo>
                      <a:pt x="4572" y="99182"/>
                      <a:pt x="13050" y="103421"/>
                      <a:pt x="21527" y="100030"/>
                    </a:cubicBezTo>
                    <a:cubicBezTo>
                      <a:pt x="27461" y="97487"/>
                      <a:pt x="30852" y="91553"/>
                      <a:pt x="30852" y="85619"/>
                    </a:cubicBezTo>
                    <a:lnTo>
                      <a:pt x="215653" y="9325"/>
                    </a:lnTo>
                    <a:lnTo>
                      <a:pt x="211415" y="0"/>
                    </a:lnTo>
                    <a:lnTo>
                      <a:pt x="26613" y="76294"/>
                    </a:lnTo>
                    <a:cubicBezTo>
                      <a:pt x="22375" y="71208"/>
                      <a:pt x="15593" y="69512"/>
                      <a:pt x="9659" y="71208"/>
                    </a:cubicBezTo>
                    <a:close/>
                  </a:path>
                </a:pathLst>
              </a:custGeom>
              <a:solidFill>
                <a:srgbClr val="B87EA4"/>
              </a:solidFill>
              <a:ln w="8476" cap="flat">
                <a:noFill/>
                <a:prstDash val="solid"/>
                <a:miter/>
              </a:ln>
            </p:spPr>
            <p:txBody>
              <a:bodyPr rtlCol="0" anchor="ctr"/>
              <a:lstStyle/>
              <a:p>
                <a:endParaRPr lang="en-US"/>
              </a:p>
            </p:txBody>
          </p:sp>
          <p:sp>
            <p:nvSpPr>
              <p:cNvPr id="329" name="Hình tự do: Hình 328">
                <a:extLst>
                  <a:ext uri="{FF2B5EF4-FFF2-40B4-BE49-F238E27FC236}">
                    <a16:creationId xmlns:a16="http://schemas.microsoft.com/office/drawing/2014/main" id="{CD796590-9BDD-4CA7-AACF-BDE108E69413}"/>
                  </a:ext>
                </a:extLst>
              </p:cNvPr>
              <p:cNvSpPr/>
              <p:nvPr/>
            </p:nvSpPr>
            <p:spPr>
              <a:xfrm>
                <a:off x="6960455" y="1057946"/>
                <a:ext cx="170602" cy="169754"/>
              </a:xfrm>
              <a:custGeom>
                <a:avLst/>
                <a:gdLst>
                  <a:gd name="connsiteX0" fmla="*/ 4451 w 170602"/>
                  <a:gd name="connsiteY0" fmla="*/ 143263 h 169754"/>
                  <a:gd name="connsiteX1" fmla="*/ 4451 w 170602"/>
                  <a:gd name="connsiteY1" fmla="*/ 165304 h 169754"/>
                  <a:gd name="connsiteX2" fmla="*/ 26491 w 170602"/>
                  <a:gd name="connsiteY2" fmla="*/ 165304 h 169754"/>
                  <a:gd name="connsiteX3" fmla="*/ 29882 w 170602"/>
                  <a:gd name="connsiteY3" fmla="*/ 148350 h 169754"/>
                  <a:gd name="connsiteX4" fmla="*/ 170602 w 170602"/>
                  <a:gd name="connsiteY4" fmla="*/ 7629 h 169754"/>
                  <a:gd name="connsiteX5" fmla="*/ 162973 w 170602"/>
                  <a:gd name="connsiteY5" fmla="*/ 0 h 169754"/>
                  <a:gd name="connsiteX6" fmla="*/ 22252 w 170602"/>
                  <a:gd name="connsiteY6" fmla="*/ 140720 h 169754"/>
                  <a:gd name="connsiteX7" fmla="*/ 4451 w 170602"/>
                  <a:gd name="connsiteY7" fmla="*/ 143263 h 16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602" h="169754">
                    <a:moveTo>
                      <a:pt x="4451" y="143263"/>
                    </a:moveTo>
                    <a:cubicBezTo>
                      <a:pt x="-1484" y="149197"/>
                      <a:pt x="-1484" y="159370"/>
                      <a:pt x="4451" y="165304"/>
                    </a:cubicBezTo>
                    <a:cubicBezTo>
                      <a:pt x="10385" y="171238"/>
                      <a:pt x="20557" y="171238"/>
                      <a:pt x="26491" y="165304"/>
                    </a:cubicBezTo>
                    <a:cubicBezTo>
                      <a:pt x="31577" y="160218"/>
                      <a:pt x="32425" y="153436"/>
                      <a:pt x="29882" y="148350"/>
                    </a:cubicBezTo>
                    <a:lnTo>
                      <a:pt x="170602" y="7629"/>
                    </a:lnTo>
                    <a:lnTo>
                      <a:pt x="162973" y="0"/>
                    </a:lnTo>
                    <a:lnTo>
                      <a:pt x="22252" y="140720"/>
                    </a:lnTo>
                    <a:cubicBezTo>
                      <a:pt x="16319" y="138177"/>
                      <a:pt x="9537" y="139025"/>
                      <a:pt x="4451" y="143263"/>
                    </a:cubicBezTo>
                    <a:close/>
                  </a:path>
                </a:pathLst>
              </a:custGeom>
              <a:solidFill>
                <a:srgbClr val="B87EA4"/>
              </a:solidFill>
              <a:ln w="8476" cap="flat">
                <a:noFill/>
                <a:prstDash val="solid"/>
                <a:miter/>
              </a:ln>
            </p:spPr>
            <p:txBody>
              <a:bodyPr rtlCol="0" anchor="ctr"/>
              <a:lstStyle/>
              <a:p>
                <a:endParaRPr lang="en-US"/>
              </a:p>
            </p:txBody>
          </p:sp>
          <p:sp>
            <p:nvSpPr>
              <p:cNvPr id="330" name="Hình tự do: Hình 329">
                <a:extLst>
                  <a:ext uri="{FF2B5EF4-FFF2-40B4-BE49-F238E27FC236}">
                    <a16:creationId xmlns:a16="http://schemas.microsoft.com/office/drawing/2014/main" id="{805E40CB-F0F5-47F6-862F-31772D38D0DD}"/>
                  </a:ext>
                </a:extLst>
              </p:cNvPr>
              <p:cNvSpPr/>
              <p:nvPr/>
            </p:nvSpPr>
            <p:spPr>
              <a:xfrm>
                <a:off x="7049343" y="1071509"/>
                <a:ext cx="102059" cy="215653"/>
              </a:xfrm>
              <a:custGeom>
                <a:avLst/>
                <a:gdLst>
                  <a:gd name="connsiteX0" fmla="*/ 1182 w 102059"/>
                  <a:gd name="connsiteY0" fmla="*/ 194126 h 215653"/>
                  <a:gd name="connsiteX1" fmla="*/ 9659 w 102059"/>
                  <a:gd name="connsiteY1" fmla="*/ 214471 h 215653"/>
                  <a:gd name="connsiteX2" fmla="*/ 30004 w 102059"/>
                  <a:gd name="connsiteY2" fmla="*/ 205994 h 215653"/>
                  <a:gd name="connsiteX3" fmla="*/ 25765 w 102059"/>
                  <a:gd name="connsiteY3" fmla="*/ 189040 h 215653"/>
                  <a:gd name="connsiteX4" fmla="*/ 102060 w 102059"/>
                  <a:gd name="connsiteY4" fmla="*/ 4239 h 215653"/>
                  <a:gd name="connsiteX5" fmla="*/ 92735 w 102059"/>
                  <a:gd name="connsiteY5" fmla="*/ 0 h 215653"/>
                  <a:gd name="connsiteX6" fmla="*/ 16441 w 102059"/>
                  <a:gd name="connsiteY6" fmla="*/ 184801 h 215653"/>
                  <a:gd name="connsiteX7" fmla="*/ 1182 w 102059"/>
                  <a:gd name="connsiteY7" fmla="*/ 194126 h 21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059" h="215653">
                    <a:moveTo>
                      <a:pt x="1182" y="194126"/>
                    </a:moveTo>
                    <a:cubicBezTo>
                      <a:pt x="-2209" y="201756"/>
                      <a:pt x="2030" y="211081"/>
                      <a:pt x="9659" y="214471"/>
                    </a:cubicBezTo>
                    <a:cubicBezTo>
                      <a:pt x="17288" y="217862"/>
                      <a:pt x="26613" y="213624"/>
                      <a:pt x="30004" y="205994"/>
                    </a:cubicBezTo>
                    <a:cubicBezTo>
                      <a:pt x="32547" y="200060"/>
                      <a:pt x="30852" y="193279"/>
                      <a:pt x="25765" y="189040"/>
                    </a:cubicBezTo>
                    <a:lnTo>
                      <a:pt x="102060" y="4239"/>
                    </a:lnTo>
                    <a:lnTo>
                      <a:pt x="92735" y="0"/>
                    </a:lnTo>
                    <a:lnTo>
                      <a:pt x="16441" y="184801"/>
                    </a:lnTo>
                    <a:cubicBezTo>
                      <a:pt x="9659" y="183954"/>
                      <a:pt x="2877" y="188192"/>
                      <a:pt x="1182" y="194126"/>
                    </a:cubicBezTo>
                    <a:close/>
                  </a:path>
                </a:pathLst>
              </a:custGeom>
              <a:solidFill>
                <a:srgbClr val="B87EA4"/>
              </a:solidFill>
              <a:ln w="8476" cap="flat">
                <a:noFill/>
                <a:prstDash val="solid"/>
                <a:miter/>
              </a:ln>
            </p:spPr>
            <p:txBody>
              <a:bodyPr rtlCol="0" anchor="ctr"/>
              <a:lstStyle/>
              <a:p>
                <a:endParaRPr lang="en-US"/>
              </a:p>
            </p:txBody>
          </p:sp>
          <p:sp>
            <p:nvSpPr>
              <p:cNvPr id="331" name="Hình tự do: Hình 330">
                <a:extLst>
                  <a:ext uri="{FF2B5EF4-FFF2-40B4-BE49-F238E27FC236}">
                    <a16:creationId xmlns:a16="http://schemas.microsoft.com/office/drawing/2014/main" id="{2813AF92-4B7E-4B4E-B696-125A21250C73}"/>
                  </a:ext>
                </a:extLst>
              </p:cNvPr>
              <p:cNvSpPr/>
              <p:nvPr/>
            </p:nvSpPr>
            <p:spPr>
              <a:xfrm>
                <a:off x="7153098" y="1078291"/>
                <a:ext cx="30517" cy="228882"/>
              </a:xfrm>
              <a:custGeom>
                <a:avLst/>
                <a:gdLst>
                  <a:gd name="connsiteX0" fmla="*/ 0 w 30517"/>
                  <a:gd name="connsiteY0" fmla="*/ 213624 h 228882"/>
                  <a:gd name="connsiteX1" fmla="*/ 15259 w 30517"/>
                  <a:gd name="connsiteY1" fmla="*/ 228883 h 228882"/>
                  <a:gd name="connsiteX2" fmla="*/ 30517 w 30517"/>
                  <a:gd name="connsiteY2" fmla="*/ 213624 h 228882"/>
                  <a:gd name="connsiteX3" fmla="*/ 20345 w 30517"/>
                  <a:gd name="connsiteY3" fmla="*/ 199213 h 228882"/>
                  <a:gd name="connsiteX4" fmla="*/ 20345 w 30517"/>
                  <a:gd name="connsiteY4" fmla="*/ 0 h 228882"/>
                  <a:gd name="connsiteX5" fmla="*/ 10173 w 30517"/>
                  <a:gd name="connsiteY5" fmla="*/ 0 h 228882"/>
                  <a:gd name="connsiteX6" fmla="*/ 10173 w 30517"/>
                  <a:gd name="connsiteY6" fmla="*/ 199213 h 228882"/>
                  <a:gd name="connsiteX7" fmla="*/ 0 w 30517"/>
                  <a:gd name="connsiteY7" fmla="*/ 213624 h 22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517" h="228882">
                    <a:moveTo>
                      <a:pt x="0" y="213624"/>
                    </a:moveTo>
                    <a:cubicBezTo>
                      <a:pt x="0" y="222101"/>
                      <a:pt x="6782" y="228883"/>
                      <a:pt x="15259" y="228883"/>
                    </a:cubicBezTo>
                    <a:cubicBezTo>
                      <a:pt x="23736" y="228883"/>
                      <a:pt x="30517" y="222101"/>
                      <a:pt x="30517" y="213624"/>
                    </a:cubicBezTo>
                    <a:cubicBezTo>
                      <a:pt x="30517" y="206842"/>
                      <a:pt x="26279" y="201756"/>
                      <a:pt x="20345" y="199213"/>
                    </a:cubicBezTo>
                    <a:lnTo>
                      <a:pt x="20345" y="0"/>
                    </a:lnTo>
                    <a:lnTo>
                      <a:pt x="10173" y="0"/>
                    </a:lnTo>
                    <a:lnTo>
                      <a:pt x="10173" y="199213"/>
                    </a:lnTo>
                    <a:cubicBezTo>
                      <a:pt x="4239" y="201756"/>
                      <a:pt x="0" y="206842"/>
                      <a:pt x="0" y="213624"/>
                    </a:cubicBezTo>
                    <a:close/>
                  </a:path>
                </a:pathLst>
              </a:custGeom>
              <a:solidFill>
                <a:srgbClr val="B87EA4"/>
              </a:solidFill>
              <a:ln w="8476" cap="flat">
                <a:noFill/>
                <a:prstDash val="solid"/>
                <a:miter/>
              </a:ln>
            </p:spPr>
            <p:txBody>
              <a:bodyPr rtlCol="0" anchor="ctr"/>
              <a:lstStyle/>
              <a:p>
                <a:endParaRPr lang="en-US"/>
              </a:p>
            </p:txBody>
          </p:sp>
          <p:sp>
            <p:nvSpPr>
              <p:cNvPr id="332" name="Hình tự do: Hình 331">
                <a:extLst>
                  <a:ext uri="{FF2B5EF4-FFF2-40B4-BE49-F238E27FC236}">
                    <a16:creationId xmlns:a16="http://schemas.microsoft.com/office/drawing/2014/main" id="{AD56AD00-A2E9-4452-A67D-A858009BCD2B}"/>
                  </a:ext>
                </a:extLst>
              </p:cNvPr>
              <p:cNvSpPr/>
              <p:nvPr/>
            </p:nvSpPr>
            <p:spPr>
              <a:xfrm>
                <a:off x="7187007" y="1071509"/>
                <a:ext cx="101211" cy="215653"/>
              </a:xfrm>
              <a:custGeom>
                <a:avLst/>
                <a:gdLst>
                  <a:gd name="connsiteX0" fmla="*/ 71208 w 101211"/>
                  <a:gd name="connsiteY0" fmla="*/ 205994 h 215653"/>
                  <a:gd name="connsiteX1" fmla="*/ 91553 w 101211"/>
                  <a:gd name="connsiteY1" fmla="*/ 214471 h 215653"/>
                  <a:gd name="connsiteX2" fmla="*/ 100030 w 101211"/>
                  <a:gd name="connsiteY2" fmla="*/ 194126 h 215653"/>
                  <a:gd name="connsiteX3" fmla="*/ 85619 w 101211"/>
                  <a:gd name="connsiteY3" fmla="*/ 184801 h 215653"/>
                  <a:gd name="connsiteX4" fmla="*/ 9325 w 101211"/>
                  <a:gd name="connsiteY4" fmla="*/ 0 h 215653"/>
                  <a:gd name="connsiteX5" fmla="*/ 0 w 101211"/>
                  <a:gd name="connsiteY5" fmla="*/ 4239 h 215653"/>
                  <a:gd name="connsiteX6" fmla="*/ 76294 w 101211"/>
                  <a:gd name="connsiteY6" fmla="*/ 189040 h 215653"/>
                  <a:gd name="connsiteX7" fmla="*/ 71208 w 101211"/>
                  <a:gd name="connsiteY7" fmla="*/ 205994 h 21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211" h="215653">
                    <a:moveTo>
                      <a:pt x="71208" y="205994"/>
                    </a:moveTo>
                    <a:cubicBezTo>
                      <a:pt x="74599" y="213624"/>
                      <a:pt x="83076" y="217862"/>
                      <a:pt x="91553" y="214471"/>
                    </a:cubicBezTo>
                    <a:cubicBezTo>
                      <a:pt x="99183" y="211081"/>
                      <a:pt x="103421" y="202603"/>
                      <a:pt x="100030" y="194126"/>
                    </a:cubicBezTo>
                    <a:cubicBezTo>
                      <a:pt x="97487" y="188192"/>
                      <a:pt x="91553" y="184801"/>
                      <a:pt x="85619" y="184801"/>
                    </a:cubicBezTo>
                    <a:lnTo>
                      <a:pt x="9325" y="0"/>
                    </a:lnTo>
                    <a:lnTo>
                      <a:pt x="0" y="4239"/>
                    </a:lnTo>
                    <a:lnTo>
                      <a:pt x="76294" y="189040"/>
                    </a:lnTo>
                    <a:cubicBezTo>
                      <a:pt x="70360" y="192431"/>
                      <a:pt x="68665" y="199213"/>
                      <a:pt x="71208" y="205994"/>
                    </a:cubicBezTo>
                    <a:close/>
                  </a:path>
                </a:pathLst>
              </a:custGeom>
              <a:solidFill>
                <a:srgbClr val="B87EA4"/>
              </a:solidFill>
              <a:ln w="8476" cap="flat">
                <a:noFill/>
                <a:prstDash val="solid"/>
                <a:miter/>
              </a:ln>
            </p:spPr>
            <p:txBody>
              <a:bodyPr rtlCol="0" anchor="ctr"/>
              <a:lstStyle/>
              <a:p>
                <a:endParaRPr lang="en-US"/>
              </a:p>
            </p:txBody>
          </p:sp>
          <p:sp>
            <p:nvSpPr>
              <p:cNvPr id="333" name="Hình tự do: Hình 332">
                <a:extLst>
                  <a:ext uri="{FF2B5EF4-FFF2-40B4-BE49-F238E27FC236}">
                    <a16:creationId xmlns:a16="http://schemas.microsoft.com/office/drawing/2014/main" id="{79D98612-77E0-46E0-B39F-DB6569C47863}"/>
                  </a:ext>
                </a:extLst>
              </p:cNvPr>
              <p:cNvSpPr/>
              <p:nvPr/>
            </p:nvSpPr>
            <p:spPr>
              <a:xfrm>
                <a:off x="7206504" y="1057098"/>
                <a:ext cx="169754" cy="170602"/>
              </a:xfrm>
              <a:custGeom>
                <a:avLst/>
                <a:gdLst>
                  <a:gd name="connsiteX0" fmla="*/ 143264 w 169754"/>
                  <a:gd name="connsiteY0" fmla="*/ 166152 h 170602"/>
                  <a:gd name="connsiteX1" fmla="*/ 165304 w 169754"/>
                  <a:gd name="connsiteY1" fmla="*/ 166152 h 170602"/>
                  <a:gd name="connsiteX2" fmla="*/ 165304 w 169754"/>
                  <a:gd name="connsiteY2" fmla="*/ 144111 h 170602"/>
                  <a:gd name="connsiteX3" fmla="*/ 148350 w 169754"/>
                  <a:gd name="connsiteY3" fmla="*/ 140720 h 170602"/>
                  <a:gd name="connsiteX4" fmla="*/ 7630 w 169754"/>
                  <a:gd name="connsiteY4" fmla="*/ 0 h 170602"/>
                  <a:gd name="connsiteX5" fmla="*/ 0 w 169754"/>
                  <a:gd name="connsiteY5" fmla="*/ 7629 h 170602"/>
                  <a:gd name="connsiteX6" fmla="*/ 140720 w 169754"/>
                  <a:gd name="connsiteY6" fmla="*/ 148350 h 170602"/>
                  <a:gd name="connsiteX7" fmla="*/ 143264 w 169754"/>
                  <a:gd name="connsiteY7" fmla="*/ 166152 h 17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754" h="170602">
                    <a:moveTo>
                      <a:pt x="143264" y="166152"/>
                    </a:moveTo>
                    <a:cubicBezTo>
                      <a:pt x="149197" y="172086"/>
                      <a:pt x="159370" y="172086"/>
                      <a:pt x="165304" y="166152"/>
                    </a:cubicBezTo>
                    <a:cubicBezTo>
                      <a:pt x="171238" y="160218"/>
                      <a:pt x="171238" y="150045"/>
                      <a:pt x="165304" y="144111"/>
                    </a:cubicBezTo>
                    <a:cubicBezTo>
                      <a:pt x="160218" y="139025"/>
                      <a:pt x="153436" y="138177"/>
                      <a:pt x="148350" y="140720"/>
                    </a:cubicBezTo>
                    <a:lnTo>
                      <a:pt x="7630" y="0"/>
                    </a:lnTo>
                    <a:lnTo>
                      <a:pt x="0" y="7629"/>
                    </a:lnTo>
                    <a:lnTo>
                      <a:pt x="140720" y="148350"/>
                    </a:lnTo>
                    <a:cubicBezTo>
                      <a:pt x="137330" y="154284"/>
                      <a:pt x="138177" y="161913"/>
                      <a:pt x="143264" y="166152"/>
                    </a:cubicBezTo>
                    <a:close/>
                  </a:path>
                </a:pathLst>
              </a:custGeom>
              <a:solidFill>
                <a:srgbClr val="B87EA4"/>
              </a:solidFill>
              <a:ln w="8476" cap="flat">
                <a:noFill/>
                <a:prstDash val="solid"/>
                <a:miter/>
              </a:ln>
            </p:spPr>
            <p:txBody>
              <a:bodyPr rtlCol="0" anchor="ctr"/>
              <a:lstStyle/>
              <a:p>
                <a:endParaRPr lang="en-US"/>
              </a:p>
            </p:txBody>
          </p:sp>
          <p:sp>
            <p:nvSpPr>
              <p:cNvPr id="334" name="Hình tự do: Hình 333">
                <a:extLst>
                  <a:ext uri="{FF2B5EF4-FFF2-40B4-BE49-F238E27FC236}">
                    <a16:creationId xmlns:a16="http://schemas.microsoft.com/office/drawing/2014/main" id="{6CFC9CB2-2BCA-40CF-891E-BBE2DF1696D3}"/>
                  </a:ext>
                </a:extLst>
              </p:cNvPr>
              <p:cNvSpPr/>
              <p:nvPr/>
            </p:nvSpPr>
            <p:spPr>
              <a:xfrm>
                <a:off x="7219220" y="1037601"/>
                <a:ext cx="215653" cy="102059"/>
              </a:xfrm>
              <a:custGeom>
                <a:avLst/>
                <a:gdLst>
                  <a:gd name="connsiteX0" fmla="*/ 194127 w 215653"/>
                  <a:gd name="connsiteY0" fmla="*/ 100878 h 102059"/>
                  <a:gd name="connsiteX1" fmla="*/ 214471 w 215653"/>
                  <a:gd name="connsiteY1" fmla="*/ 92401 h 102059"/>
                  <a:gd name="connsiteX2" fmla="*/ 205994 w 215653"/>
                  <a:gd name="connsiteY2" fmla="*/ 72056 h 102059"/>
                  <a:gd name="connsiteX3" fmla="*/ 189040 w 215653"/>
                  <a:gd name="connsiteY3" fmla="*/ 76294 h 102059"/>
                  <a:gd name="connsiteX4" fmla="*/ 4239 w 215653"/>
                  <a:gd name="connsiteY4" fmla="*/ 0 h 102059"/>
                  <a:gd name="connsiteX5" fmla="*/ 0 w 215653"/>
                  <a:gd name="connsiteY5" fmla="*/ 9325 h 102059"/>
                  <a:gd name="connsiteX6" fmla="*/ 184801 w 215653"/>
                  <a:gd name="connsiteY6" fmla="*/ 85619 h 102059"/>
                  <a:gd name="connsiteX7" fmla="*/ 194127 w 215653"/>
                  <a:gd name="connsiteY7" fmla="*/ 100878 h 1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653" h="102059">
                    <a:moveTo>
                      <a:pt x="194127" y="100878"/>
                    </a:moveTo>
                    <a:cubicBezTo>
                      <a:pt x="201756" y="104269"/>
                      <a:pt x="211081" y="100030"/>
                      <a:pt x="214471" y="92401"/>
                    </a:cubicBezTo>
                    <a:cubicBezTo>
                      <a:pt x="217862" y="84771"/>
                      <a:pt x="213624" y="75446"/>
                      <a:pt x="205994" y="72056"/>
                    </a:cubicBezTo>
                    <a:cubicBezTo>
                      <a:pt x="200060" y="69513"/>
                      <a:pt x="193279" y="71208"/>
                      <a:pt x="189040" y="76294"/>
                    </a:cubicBezTo>
                    <a:lnTo>
                      <a:pt x="4239" y="0"/>
                    </a:lnTo>
                    <a:lnTo>
                      <a:pt x="0" y="9325"/>
                    </a:lnTo>
                    <a:lnTo>
                      <a:pt x="184801" y="85619"/>
                    </a:lnTo>
                    <a:cubicBezTo>
                      <a:pt x="184801" y="92401"/>
                      <a:pt x="188192" y="98335"/>
                      <a:pt x="194127" y="100878"/>
                    </a:cubicBezTo>
                    <a:close/>
                  </a:path>
                </a:pathLst>
              </a:custGeom>
              <a:solidFill>
                <a:srgbClr val="B87EA4"/>
              </a:solidFill>
              <a:ln w="8476" cap="flat">
                <a:noFill/>
                <a:prstDash val="solid"/>
                <a:miter/>
              </a:ln>
            </p:spPr>
            <p:txBody>
              <a:bodyPr rtlCol="0" anchor="ctr"/>
              <a:lstStyle/>
              <a:p>
                <a:endParaRPr lang="en-US"/>
              </a:p>
            </p:txBody>
          </p:sp>
          <p:sp>
            <p:nvSpPr>
              <p:cNvPr id="335" name="Hình tự do: Hình 334">
                <a:extLst>
                  <a:ext uri="{FF2B5EF4-FFF2-40B4-BE49-F238E27FC236}">
                    <a16:creationId xmlns:a16="http://schemas.microsoft.com/office/drawing/2014/main" id="{74D3FB6D-27F4-4332-9205-C65BE20E0F5B}"/>
                  </a:ext>
                </a:extLst>
              </p:cNvPr>
              <p:cNvSpPr/>
              <p:nvPr/>
            </p:nvSpPr>
            <p:spPr>
              <a:xfrm>
                <a:off x="7226849" y="1005387"/>
                <a:ext cx="228882" cy="30517"/>
              </a:xfrm>
              <a:custGeom>
                <a:avLst/>
                <a:gdLst>
                  <a:gd name="connsiteX0" fmla="*/ 213623 w 228882"/>
                  <a:gd name="connsiteY0" fmla="*/ 30518 h 30517"/>
                  <a:gd name="connsiteX1" fmla="*/ 228883 w 228882"/>
                  <a:gd name="connsiteY1" fmla="*/ 15259 h 30517"/>
                  <a:gd name="connsiteX2" fmla="*/ 213623 w 228882"/>
                  <a:gd name="connsiteY2" fmla="*/ 0 h 30517"/>
                  <a:gd name="connsiteX3" fmla="*/ 199213 w 228882"/>
                  <a:gd name="connsiteY3" fmla="*/ 10173 h 30517"/>
                  <a:gd name="connsiteX4" fmla="*/ 0 w 228882"/>
                  <a:gd name="connsiteY4" fmla="*/ 10173 h 30517"/>
                  <a:gd name="connsiteX5" fmla="*/ 0 w 228882"/>
                  <a:gd name="connsiteY5" fmla="*/ 20345 h 30517"/>
                  <a:gd name="connsiteX6" fmla="*/ 199213 w 228882"/>
                  <a:gd name="connsiteY6" fmla="*/ 20345 h 30517"/>
                  <a:gd name="connsiteX7" fmla="*/ 213623 w 228882"/>
                  <a:gd name="connsiteY7" fmla="*/ 30518 h 3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882" h="30517">
                    <a:moveTo>
                      <a:pt x="213623" y="30518"/>
                    </a:moveTo>
                    <a:cubicBezTo>
                      <a:pt x="222100" y="30518"/>
                      <a:pt x="228883" y="23736"/>
                      <a:pt x="228883" y="15259"/>
                    </a:cubicBezTo>
                    <a:cubicBezTo>
                      <a:pt x="228883" y="6782"/>
                      <a:pt x="222100" y="0"/>
                      <a:pt x="213623" y="0"/>
                    </a:cubicBezTo>
                    <a:cubicBezTo>
                      <a:pt x="206842" y="0"/>
                      <a:pt x="201756" y="4239"/>
                      <a:pt x="199213" y="10173"/>
                    </a:cubicBezTo>
                    <a:lnTo>
                      <a:pt x="0" y="10173"/>
                    </a:lnTo>
                    <a:lnTo>
                      <a:pt x="0" y="20345"/>
                    </a:lnTo>
                    <a:lnTo>
                      <a:pt x="199213" y="20345"/>
                    </a:lnTo>
                    <a:cubicBezTo>
                      <a:pt x="200908" y="26279"/>
                      <a:pt x="206842" y="30518"/>
                      <a:pt x="213623" y="30518"/>
                    </a:cubicBezTo>
                    <a:close/>
                  </a:path>
                </a:pathLst>
              </a:custGeom>
              <a:solidFill>
                <a:srgbClr val="B87EA4"/>
              </a:solidFill>
              <a:ln w="8476" cap="flat">
                <a:noFill/>
                <a:prstDash val="solid"/>
                <a:miter/>
              </a:ln>
            </p:spPr>
            <p:txBody>
              <a:bodyPr rtlCol="0" anchor="ctr"/>
              <a:lstStyle/>
              <a:p>
                <a:endParaRPr lang="en-US"/>
              </a:p>
            </p:txBody>
          </p:sp>
          <p:sp>
            <p:nvSpPr>
              <p:cNvPr id="336" name="Hình tự do: Hình 335">
                <a:extLst>
                  <a:ext uri="{FF2B5EF4-FFF2-40B4-BE49-F238E27FC236}">
                    <a16:creationId xmlns:a16="http://schemas.microsoft.com/office/drawing/2014/main" id="{EE69CD16-FA10-4C58-A7FB-4E1482F64725}"/>
                  </a:ext>
                </a:extLst>
              </p:cNvPr>
              <p:cNvSpPr/>
              <p:nvPr/>
            </p:nvSpPr>
            <p:spPr>
              <a:xfrm>
                <a:off x="7219220" y="899937"/>
                <a:ext cx="215653" cy="101211"/>
              </a:xfrm>
              <a:custGeom>
                <a:avLst/>
                <a:gdLst>
                  <a:gd name="connsiteX0" fmla="*/ 205994 w 215653"/>
                  <a:gd name="connsiteY0" fmla="*/ 30004 h 101211"/>
                  <a:gd name="connsiteX1" fmla="*/ 214471 w 215653"/>
                  <a:gd name="connsiteY1" fmla="*/ 9659 h 101211"/>
                  <a:gd name="connsiteX2" fmla="*/ 194127 w 215653"/>
                  <a:gd name="connsiteY2" fmla="*/ 1182 h 101211"/>
                  <a:gd name="connsiteX3" fmla="*/ 184801 w 215653"/>
                  <a:gd name="connsiteY3" fmla="*/ 15593 h 101211"/>
                  <a:gd name="connsiteX4" fmla="*/ 0 w 215653"/>
                  <a:gd name="connsiteY4" fmla="*/ 91887 h 101211"/>
                  <a:gd name="connsiteX5" fmla="*/ 4239 w 215653"/>
                  <a:gd name="connsiteY5" fmla="*/ 101212 h 101211"/>
                  <a:gd name="connsiteX6" fmla="*/ 189040 w 215653"/>
                  <a:gd name="connsiteY6" fmla="*/ 24918 h 101211"/>
                  <a:gd name="connsiteX7" fmla="*/ 205994 w 215653"/>
                  <a:gd name="connsiteY7" fmla="*/ 30004 h 10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653" h="101211">
                    <a:moveTo>
                      <a:pt x="205994" y="30004"/>
                    </a:moveTo>
                    <a:cubicBezTo>
                      <a:pt x="213624" y="26613"/>
                      <a:pt x="217862" y="18136"/>
                      <a:pt x="214471" y="9659"/>
                    </a:cubicBezTo>
                    <a:cubicBezTo>
                      <a:pt x="211081" y="2029"/>
                      <a:pt x="202604" y="-2209"/>
                      <a:pt x="194127" y="1182"/>
                    </a:cubicBezTo>
                    <a:cubicBezTo>
                      <a:pt x="188192" y="3725"/>
                      <a:pt x="184801" y="9659"/>
                      <a:pt x="184801" y="15593"/>
                    </a:cubicBezTo>
                    <a:lnTo>
                      <a:pt x="0" y="91887"/>
                    </a:lnTo>
                    <a:lnTo>
                      <a:pt x="4239" y="101212"/>
                    </a:lnTo>
                    <a:lnTo>
                      <a:pt x="189040" y="24918"/>
                    </a:lnTo>
                    <a:cubicBezTo>
                      <a:pt x="193279" y="30852"/>
                      <a:pt x="200060" y="32547"/>
                      <a:pt x="205994" y="30004"/>
                    </a:cubicBezTo>
                    <a:close/>
                  </a:path>
                </a:pathLst>
              </a:custGeom>
              <a:solidFill>
                <a:srgbClr val="B87EA4"/>
              </a:solidFill>
              <a:ln w="8476" cap="flat">
                <a:noFill/>
                <a:prstDash val="solid"/>
                <a:miter/>
              </a:ln>
            </p:spPr>
            <p:txBody>
              <a:bodyPr rtlCol="0" anchor="ctr"/>
              <a:lstStyle/>
              <a:p>
                <a:endParaRPr lang="en-US"/>
              </a:p>
            </p:txBody>
          </p:sp>
          <p:sp>
            <p:nvSpPr>
              <p:cNvPr id="337" name="Hình tự do: Hình 336">
                <a:extLst>
                  <a:ext uri="{FF2B5EF4-FFF2-40B4-BE49-F238E27FC236}">
                    <a16:creationId xmlns:a16="http://schemas.microsoft.com/office/drawing/2014/main" id="{20F1048E-6846-42C6-8695-40D161EBA34A}"/>
                  </a:ext>
                </a:extLst>
              </p:cNvPr>
              <p:cNvSpPr/>
              <p:nvPr/>
            </p:nvSpPr>
            <p:spPr>
              <a:xfrm>
                <a:off x="7205656" y="812745"/>
                <a:ext cx="170602" cy="169754"/>
              </a:xfrm>
              <a:custGeom>
                <a:avLst/>
                <a:gdLst>
                  <a:gd name="connsiteX0" fmla="*/ 166152 w 170602"/>
                  <a:gd name="connsiteY0" fmla="*/ 26491 h 169754"/>
                  <a:gd name="connsiteX1" fmla="*/ 166152 w 170602"/>
                  <a:gd name="connsiteY1" fmla="*/ 4451 h 169754"/>
                  <a:gd name="connsiteX2" fmla="*/ 144111 w 170602"/>
                  <a:gd name="connsiteY2" fmla="*/ 4451 h 169754"/>
                  <a:gd name="connsiteX3" fmla="*/ 140720 w 170602"/>
                  <a:gd name="connsiteY3" fmla="*/ 21405 h 169754"/>
                  <a:gd name="connsiteX4" fmla="*/ 0 w 170602"/>
                  <a:gd name="connsiteY4" fmla="*/ 162125 h 169754"/>
                  <a:gd name="connsiteX5" fmla="*/ 7629 w 170602"/>
                  <a:gd name="connsiteY5" fmla="*/ 169755 h 169754"/>
                  <a:gd name="connsiteX6" fmla="*/ 148350 w 170602"/>
                  <a:gd name="connsiteY6" fmla="*/ 29034 h 169754"/>
                  <a:gd name="connsiteX7" fmla="*/ 166152 w 170602"/>
                  <a:gd name="connsiteY7" fmla="*/ 26491 h 16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602" h="169754">
                    <a:moveTo>
                      <a:pt x="166152" y="26491"/>
                    </a:moveTo>
                    <a:cubicBezTo>
                      <a:pt x="172086" y="20557"/>
                      <a:pt x="172086" y="10384"/>
                      <a:pt x="166152" y="4451"/>
                    </a:cubicBezTo>
                    <a:cubicBezTo>
                      <a:pt x="160217" y="-1484"/>
                      <a:pt x="150045" y="-1484"/>
                      <a:pt x="144111" y="4451"/>
                    </a:cubicBezTo>
                    <a:cubicBezTo>
                      <a:pt x="139025" y="9537"/>
                      <a:pt x="138177" y="16319"/>
                      <a:pt x="140720" y="21405"/>
                    </a:cubicBezTo>
                    <a:lnTo>
                      <a:pt x="0" y="162125"/>
                    </a:lnTo>
                    <a:lnTo>
                      <a:pt x="7629" y="169755"/>
                    </a:lnTo>
                    <a:lnTo>
                      <a:pt x="148350" y="29034"/>
                    </a:lnTo>
                    <a:cubicBezTo>
                      <a:pt x="154283" y="31577"/>
                      <a:pt x="161066" y="30730"/>
                      <a:pt x="166152" y="26491"/>
                    </a:cubicBezTo>
                    <a:close/>
                  </a:path>
                </a:pathLst>
              </a:custGeom>
              <a:solidFill>
                <a:srgbClr val="B87EA4"/>
              </a:solidFill>
              <a:ln w="8476" cap="flat">
                <a:noFill/>
                <a:prstDash val="solid"/>
                <a:miter/>
              </a:ln>
            </p:spPr>
            <p:txBody>
              <a:bodyPr rtlCol="0" anchor="ctr"/>
              <a:lstStyle/>
              <a:p>
                <a:endParaRPr lang="en-US"/>
              </a:p>
            </p:txBody>
          </p:sp>
          <p:sp>
            <p:nvSpPr>
              <p:cNvPr id="338" name="Hình tự do: Hình 337">
                <a:extLst>
                  <a:ext uri="{FF2B5EF4-FFF2-40B4-BE49-F238E27FC236}">
                    <a16:creationId xmlns:a16="http://schemas.microsoft.com/office/drawing/2014/main" id="{B0CC6FED-1715-46AE-A322-5599F69C1C90}"/>
                  </a:ext>
                </a:extLst>
              </p:cNvPr>
              <p:cNvSpPr/>
              <p:nvPr/>
            </p:nvSpPr>
            <p:spPr>
              <a:xfrm>
                <a:off x="7185311" y="753283"/>
                <a:ext cx="102059" cy="215653"/>
              </a:xfrm>
              <a:custGeom>
                <a:avLst/>
                <a:gdLst>
                  <a:gd name="connsiteX0" fmla="*/ 100878 w 102059"/>
                  <a:gd name="connsiteY0" fmla="*/ 21527 h 215653"/>
                  <a:gd name="connsiteX1" fmla="*/ 92401 w 102059"/>
                  <a:gd name="connsiteY1" fmla="*/ 1182 h 215653"/>
                  <a:gd name="connsiteX2" fmla="*/ 72056 w 102059"/>
                  <a:gd name="connsiteY2" fmla="*/ 9659 h 215653"/>
                  <a:gd name="connsiteX3" fmla="*/ 76294 w 102059"/>
                  <a:gd name="connsiteY3" fmla="*/ 26613 h 215653"/>
                  <a:gd name="connsiteX4" fmla="*/ 0 w 102059"/>
                  <a:gd name="connsiteY4" fmla="*/ 211415 h 215653"/>
                  <a:gd name="connsiteX5" fmla="*/ 9325 w 102059"/>
                  <a:gd name="connsiteY5" fmla="*/ 215653 h 215653"/>
                  <a:gd name="connsiteX6" fmla="*/ 85619 w 102059"/>
                  <a:gd name="connsiteY6" fmla="*/ 30852 h 215653"/>
                  <a:gd name="connsiteX7" fmla="*/ 100878 w 102059"/>
                  <a:gd name="connsiteY7" fmla="*/ 21527 h 21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059" h="215653">
                    <a:moveTo>
                      <a:pt x="100878" y="21527"/>
                    </a:moveTo>
                    <a:cubicBezTo>
                      <a:pt x="104269" y="13897"/>
                      <a:pt x="100030" y="4573"/>
                      <a:pt x="92401" y="1182"/>
                    </a:cubicBezTo>
                    <a:cubicBezTo>
                      <a:pt x="84771" y="-2209"/>
                      <a:pt x="75447" y="2029"/>
                      <a:pt x="72056" y="9659"/>
                    </a:cubicBezTo>
                    <a:cubicBezTo>
                      <a:pt x="69513" y="15593"/>
                      <a:pt x="71208" y="22375"/>
                      <a:pt x="76294" y="26613"/>
                    </a:cubicBezTo>
                    <a:lnTo>
                      <a:pt x="0" y="211415"/>
                    </a:lnTo>
                    <a:lnTo>
                      <a:pt x="9325" y="215653"/>
                    </a:lnTo>
                    <a:lnTo>
                      <a:pt x="85619" y="30852"/>
                    </a:lnTo>
                    <a:cubicBezTo>
                      <a:pt x="92401" y="31699"/>
                      <a:pt x="98335" y="27461"/>
                      <a:pt x="100878" y="21527"/>
                    </a:cubicBezTo>
                    <a:close/>
                  </a:path>
                </a:pathLst>
              </a:custGeom>
              <a:solidFill>
                <a:srgbClr val="B87EA4"/>
              </a:solidFill>
              <a:ln w="8476" cap="flat">
                <a:noFill/>
                <a:prstDash val="solid"/>
                <a:miter/>
              </a:ln>
            </p:spPr>
            <p:txBody>
              <a:bodyPr rtlCol="0" anchor="ctr"/>
              <a:lstStyle/>
              <a:p>
                <a:endParaRPr lang="en-US"/>
              </a:p>
            </p:txBody>
          </p:sp>
          <p:sp>
            <p:nvSpPr>
              <p:cNvPr id="339" name="Hình tự do: Hình 338">
                <a:extLst>
                  <a:ext uri="{FF2B5EF4-FFF2-40B4-BE49-F238E27FC236}">
                    <a16:creationId xmlns:a16="http://schemas.microsoft.com/office/drawing/2014/main" id="{5A9C41D6-01F4-4D93-A7EB-CE43B0FB419E}"/>
                  </a:ext>
                </a:extLst>
              </p:cNvPr>
              <p:cNvSpPr/>
              <p:nvPr/>
            </p:nvSpPr>
            <p:spPr>
              <a:xfrm>
                <a:off x="7109865" y="961306"/>
                <a:ext cx="116984" cy="116984"/>
              </a:xfrm>
              <a:custGeom>
                <a:avLst/>
                <a:gdLst>
                  <a:gd name="connsiteX0" fmla="*/ 116985 w 116984"/>
                  <a:gd name="connsiteY0" fmla="*/ 58492 h 116984"/>
                  <a:gd name="connsiteX1" fmla="*/ 58492 w 116984"/>
                  <a:gd name="connsiteY1" fmla="*/ 116984 h 116984"/>
                  <a:gd name="connsiteX2" fmla="*/ 0 w 116984"/>
                  <a:gd name="connsiteY2" fmla="*/ 58492 h 116984"/>
                  <a:gd name="connsiteX3" fmla="*/ 58492 w 116984"/>
                  <a:gd name="connsiteY3" fmla="*/ 0 h 116984"/>
                  <a:gd name="connsiteX4" fmla="*/ 116985 w 116984"/>
                  <a:gd name="connsiteY4" fmla="*/ 58492 h 116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84" h="116984">
                    <a:moveTo>
                      <a:pt x="116985" y="58492"/>
                    </a:moveTo>
                    <a:cubicBezTo>
                      <a:pt x="116985" y="90797"/>
                      <a:pt x="90797" y="116984"/>
                      <a:pt x="58492" y="116984"/>
                    </a:cubicBezTo>
                    <a:cubicBezTo>
                      <a:pt x="26188" y="116984"/>
                      <a:pt x="0" y="90797"/>
                      <a:pt x="0" y="58492"/>
                    </a:cubicBezTo>
                    <a:cubicBezTo>
                      <a:pt x="0" y="26188"/>
                      <a:pt x="26188" y="0"/>
                      <a:pt x="58492" y="0"/>
                    </a:cubicBezTo>
                    <a:cubicBezTo>
                      <a:pt x="90797" y="0"/>
                      <a:pt x="116985" y="26188"/>
                      <a:pt x="116985" y="58492"/>
                    </a:cubicBezTo>
                    <a:close/>
                  </a:path>
                </a:pathLst>
              </a:custGeom>
              <a:solidFill>
                <a:srgbClr val="E39ACA"/>
              </a:solidFill>
              <a:ln w="8476" cap="flat">
                <a:noFill/>
                <a:prstDash val="solid"/>
                <a:miter/>
              </a:ln>
            </p:spPr>
            <p:txBody>
              <a:bodyPr rtlCol="0" anchor="ctr"/>
              <a:lstStyle/>
              <a:p>
                <a:endParaRPr lang="en-US"/>
              </a:p>
            </p:txBody>
          </p:sp>
        </p:grpSp>
        <p:sp>
          <p:nvSpPr>
            <p:cNvPr id="306" name="Hình tự do: Hình 305">
              <a:extLst>
                <a:ext uri="{FF2B5EF4-FFF2-40B4-BE49-F238E27FC236}">
                  <a16:creationId xmlns:a16="http://schemas.microsoft.com/office/drawing/2014/main" id="{3977881B-C7ED-48EB-9A25-03D6CDB46C6E}"/>
                </a:ext>
              </a:extLst>
            </p:cNvPr>
            <p:cNvSpPr/>
            <p:nvPr/>
          </p:nvSpPr>
          <p:spPr>
            <a:xfrm>
              <a:off x="5843585" y="2679455"/>
              <a:ext cx="589897" cy="421705"/>
            </a:xfrm>
            <a:custGeom>
              <a:avLst/>
              <a:gdLst>
                <a:gd name="connsiteX0" fmla="*/ 436368 w 589897"/>
                <a:gd name="connsiteY0" fmla="*/ 67983 h 421705"/>
                <a:gd name="connsiteX1" fmla="*/ 488079 w 589897"/>
                <a:gd name="connsiteY1" fmla="*/ 125627 h 421705"/>
                <a:gd name="connsiteX2" fmla="*/ 582175 w 589897"/>
                <a:gd name="connsiteY2" fmla="*/ 242612 h 421705"/>
                <a:gd name="connsiteX3" fmla="*/ 589804 w 589897"/>
                <a:gd name="connsiteY3" fmla="*/ 255327 h 421705"/>
                <a:gd name="connsiteX4" fmla="*/ 581327 w 589897"/>
                <a:gd name="connsiteY4" fmla="*/ 275673 h 421705"/>
                <a:gd name="connsiteX5" fmla="*/ 119323 w 589897"/>
                <a:gd name="connsiteY5" fmla="*/ 339251 h 421705"/>
                <a:gd name="connsiteX6" fmla="*/ 105760 w 589897"/>
                <a:gd name="connsiteY6" fmla="*/ 23902 h 421705"/>
                <a:gd name="connsiteX7" fmla="*/ 436368 w 589897"/>
                <a:gd name="connsiteY7" fmla="*/ 67983 h 42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897" h="421705">
                  <a:moveTo>
                    <a:pt x="436368" y="67983"/>
                  </a:moveTo>
                  <a:cubicBezTo>
                    <a:pt x="455866" y="84937"/>
                    <a:pt x="471973" y="105282"/>
                    <a:pt x="488079" y="125627"/>
                  </a:cubicBezTo>
                  <a:cubicBezTo>
                    <a:pt x="519444" y="164622"/>
                    <a:pt x="550810" y="203617"/>
                    <a:pt x="582175" y="242612"/>
                  </a:cubicBezTo>
                  <a:cubicBezTo>
                    <a:pt x="585566" y="246850"/>
                    <a:pt x="588957" y="251089"/>
                    <a:pt x="589804" y="255327"/>
                  </a:cubicBezTo>
                  <a:cubicBezTo>
                    <a:pt x="590652" y="262957"/>
                    <a:pt x="585566" y="269738"/>
                    <a:pt x="581327" y="275673"/>
                  </a:cubicBezTo>
                  <a:cubicBezTo>
                    <a:pt x="389744" y="527443"/>
                    <a:pt x="185445" y="387570"/>
                    <a:pt x="119323" y="339251"/>
                  </a:cubicBezTo>
                  <a:cubicBezTo>
                    <a:pt x="-46828" y="218028"/>
                    <a:pt x="-28178" y="82394"/>
                    <a:pt x="105760" y="23902"/>
                  </a:cubicBezTo>
                  <a:cubicBezTo>
                    <a:pt x="206638" y="-18484"/>
                    <a:pt x="353293" y="-4921"/>
                    <a:pt x="436368" y="67983"/>
                  </a:cubicBezTo>
                  <a:close/>
                </a:path>
              </a:pathLst>
            </a:custGeom>
            <a:solidFill>
              <a:srgbClr val="828A4B"/>
            </a:solidFill>
            <a:ln w="8476" cap="flat">
              <a:noFill/>
              <a:prstDash val="solid"/>
              <a:miter/>
            </a:ln>
          </p:spPr>
          <p:txBody>
            <a:bodyPr rtlCol="0" anchor="ctr"/>
            <a:lstStyle/>
            <a:p>
              <a:endParaRPr lang="en-US"/>
            </a:p>
          </p:txBody>
        </p:sp>
        <p:sp>
          <p:nvSpPr>
            <p:cNvPr id="307" name="Hình tự do: Hình 306">
              <a:extLst>
                <a:ext uri="{FF2B5EF4-FFF2-40B4-BE49-F238E27FC236}">
                  <a16:creationId xmlns:a16="http://schemas.microsoft.com/office/drawing/2014/main" id="{FCB26BB8-EF31-4A91-8CD0-D0D581CF03AD}"/>
                </a:ext>
              </a:extLst>
            </p:cNvPr>
            <p:cNvSpPr/>
            <p:nvPr/>
          </p:nvSpPr>
          <p:spPr>
            <a:xfrm>
              <a:off x="6320000" y="2235729"/>
              <a:ext cx="589897" cy="422078"/>
            </a:xfrm>
            <a:custGeom>
              <a:avLst/>
              <a:gdLst>
                <a:gd name="connsiteX0" fmla="*/ 436369 w 589897"/>
                <a:gd name="connsiteY0" fmla="*/ 68355 h 422078"/>
                <a:gd name="connsiteX1" fmla="*/ 488079 w 589897"/>
                <a:gd name="connsiteY1" fmla="*/ 126000 h 422078"/>
                <a:gd name="connsiteX2" fmla="*/ 582175 w 589897"/>
                <a:gd name="connsiteY2" fmla="*/ 242984 h 422078"/>
                <a:gd name="connsiteX3" fmla="*/ 589805 w 589897"/>
                <a:gd name="connsiteY3" fmla="*/ 255700 h 422078"/>
                <a:gd name="connsiteX4" fmla="*/ 581327 w 589897"/>
                <a:gd name="connsiteY4" fmla="*/ 276045 h 422078"/>
                <a:gd name="connsiteX5" fmla="*/ 119324 w 589897"/>
                <a:gd name="connsiteY5" fmla="*/ 339623 h 422078"/>
                <a:gd name="connsiteX6" fmla="*/ 105760 w 589897"/>
                <a:gd name="connsiteY6" fmla="*/ 24274 h 422078"/>
                <a:gd name="connsiteX7" fmla="*/ 436369 w 589897"/>
                <a:gd name="connsiteY7" fmla="*/ 68355 h 42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897" h="422078">
                  <a:moveTo>
                    <a:pt x="436369" y="68355"/>
                  </a:moveTo>
                  <a:cubicBezTo>
                    <a:pt x="455866" y="85309"/>
                    <a:pt x="471972" y="105655"/>
                    <a:pt x="488079" y="126000"/>
                  </a:cubicBezTo>
                  <a:cubicBezTo>
                    <a:pt x="519444" y="164995"/>
                    <a:pt x="550810" y="203989"/>
                    <a:pt x="582175" y="242984"/>
                  </a:cubicBezTo>
                  <a:cubicBezTo>
                    <a:pt x="585566" y="247223"/>
                    <a:pt x="588957" y="251461"/>
                    <a:pt x="589805" y="255700"/>
                  </a:cubicBezTo>
                  <a:cubicBezTo>
                    <a:pt x="590652" y="263329"/>
                    <a:pt x="585566" y="270111"/>
                    <a:pt x="581327" y="276045"/>
                  </a:cubicBezTo>
                  <a:cubicBezTo>
                    <a:pt x="389744" y="527816"/>
                    <a:pt x="185445" y="387943"/>
                    <a:pt x="119324" y="339623"/>
                  </a:cubicBezTo>
                  <a:cubicBezTo>
                    <a:pt x="-46828" y="218401"/>
                    <a:pt x="-28179" y="82766"/>
                    <a:pt x="105760" y="24274"/>
                  </a:cubicBezTo>
                  <a:cubicBezTo>
                    <a:pt x="206638" y="-18959"/>
                    <a:pt x="353292" y="-4548"/>
                    <a:pt x="436369" y="68355"/>
                  </a:cubicBezTo>
                  <a:close/>
                </a:path>
              </a:pathLst>
            </a:custGeom>
            <a:solidFill>
              <a:srgbClr val="828A4B"/>
            </a:solidFill>
            <a:ln w="8476" cap="flat">
              <a:noFill/>
              <a:prstDash val="solid"/>
              <a:miter/>
            </a:ln>
          </p:spPr>
          <p:txBody>
            <a:bodyPr rtlCol="0" anchor="ctr"/>
            <a:lstStyle/>
            <a:p>
              <a:endParaRPr lang="en-US"/>
            </a:p>
          </p:txBody>
        </p:sp>
        <p:sp>
          <p:nvSpPr>
            <p:cNvPr id="308" name="Hình tự do: Hình 307">
              <a:extLst>
                <a:ext uri="{FF2B5EF4-FFF2-40B4-BE49-F238E27FC236}">
                  <a16:creationId xmlns:a16="http://schemas.microsoft.com/office/drawing/2014/main" id="{EE941763-CB87-4C96-BAAD-D74655B898B5}"/>
                </a:ext>
              </a:extLst>
            </p:cNvPr>
            <p:cNvSpPr/>
            <p:nvPr/>
          </p:nvSpPr>
          <p:spPr>
            <a:xfrm>
              <a:off x="6779460" y="1698651"/>
              <a:ext cx="589898" cy="421705"/>
            </a:xfrm>
            <a:custGeom>
              <a:avLst/>
              <a:gdLst>
                <a:gd name="connsiteX0" fmla="*/ 436368 w 589898"/>
                <a:gd name="connsiteY0" fmla="*/ 67983 h 421705"/>
                <a:gd name="connsiteX1" fmla="*/ 488079 w 589898"/>
                <a:gd name="connsiteY1" fmla="*/ 125627 h 421705"/>
                <a:gd name="connsiteX2" fmla="*/ 582175 w 589898"/>
                <a:gd name="connsiteY2" fmla="*/ 242612 h 421705"/>
                <a:gd name="connsiteX3" fmla="*/ 589805 w 589898"/>
                <a:gd name="connsiteY3" fmla="*/ 255327 h 421705"/>
                <a:gd name="connsiteX4" fmla="*/ 581328 w 589898"/>
                <a:gd name="connsiteY4" fmla="*/ 275672 h 421705"/>
                <a:gd name="connsiteX5" fmla="*/ 119324 w 589898"/>
                <a:gd name="connsiteY5" fmla="*/ 339251 h 421705"/>
                <a:gd name="connsiteX6" fmla="*/ 105760 w 589898"/>
                <a:gd name="connsiteY6" fmla="*/ 23902 h 421705"/>
                <a:gd name="connsiteX7" fmla="*/ 436368 w 589898"/>
                <a:gd name="connsiteY7" fmla="*/ 67983 h 42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898" h="421705">
                  <a:moveTo>
                    <a:pt x="436368" y="67983"/>
                  </a:moveTo>
                  <a:cubicBezTo>
                    <a:pt x="455866" y="84937"/>
                    <a:pt x="471972" y="105282"/>
                    <a:pt x="488079" y="125627"/>
                  </a:cubicBezTo>
                  <a:cubicBezTo>
                    <a:pt x="519445" y="164622"/>
                    <a:pt x="550810" y="203617"/>
                    <a:pt x="582175" y="242612"/>
                  </a:cubicBezTo>
                  <a:cubicBezTo>
                    <a:pt x="585566" y="246850"/>
                    <a:pt x="588957" y="251089"/>
                    <a:pt x="589805" y="255327"/>
                  </a:cubicBezTo>
                  <a:cubicBezTo>
                    <a:pt x="590652" y="262957"/>
                    <a:pt x="585566" y="269738"/>
                    <a:pt x="581328" y="275672"/>
                  </a:cubicBezTo>
                  <a:cubicBezTo>
                    <a:pt x="389744" y="527443"/>
                    <a:pt x="185445" y="387571"/>
                    <a:pt x="119324" y="339251"/>
                  </a:cubicBezTo>
                  <a:cubicBezTo>
                    <a:pt x="-46828" y="218028"/>
                    <a:pt x="-28178" y="82394"/>
                    <a:pt x="105760" y="23902"/>
                  </a:cubicBezTo>
                  <a:cubicBezTo>
                    <a:pt x="206638" y="-18484"/>
                    <a:pt x="353293" y="-4921"/>
                    <a:pt x="436368" y="67983"/>
                  </a:cubicBezTo>
                  <a:close/>
                </a:path>
              </a:pathLst>
            </a:custGeom>
            <a:solidFill>
              <a:srgbClr val="828A4B"/>
            </a:solidFill>
            <a:ln w="8476" cap="flat">
              <a:noFill/>
              <a:prstDash val="solid"/>
              <a:miter/>
            </a:ln>
          </p:spPr>
          <p:txBody>
            <a:bodyPr rtlCol="0" anchor="ctr"/>
            <a:lstStyle/>
            <a:p>
              <a:endParaRPr lang="en-US"/>
            </a:p>
          </p:txBody>
        </p:sp>
        <p:sp>
          <p:nvSpPr>
            <p:cNvPr id="309" name="Hình tự do: Hình 308">
              <a:extLst>
                <a:ext uri="{FF2B5EF4-FFF2-40B4-BE49-F238E27FC236}">
                  <a16:creationId xmlns:a16="http://schemas.microsoft.com/office/drawing/2014/main" id="{CF56E42B-3FE5-4F86-8D9C-E7B816E2C299}"/>
                </a:ext>
              </a:extLst>
            </p:cNvPr>
            <p:cNvSpPr/>
            <p:nvPr/>
          </p:nvSpPr>
          <p:spPr>
            <a:xfrm>
              <a:off x="5671028" y="2065746"/>
              <a:ext cx="487719" cy="493559"/>
            </a:xfrm>
            <a:custGeom>
              <a:avLst/>
              <a:gdLst>
                <a:gd name="connsiteX0" fmla="*/ 293576 w 487719"/>
                <a:gd name="connsiteY0" fmla="*/ 47603 h 493559"/>
                <a:gd name="connsiteX1" fmla="*/ 218978 w 487719"/>
                <a:gd name="connsiteY1" fmla="*/ 28953 h 493559"/>
                <a:gd name="connsiteX2" fmla="*/ 70628 w 487719"/>
                <a:gd name="connsiteY2" fmla="*/ 979 h 493559"/>
                <a:gd name="connsiteX3" fmla="*/ 55369 w 487719"/>
                <a:gd name="connsiteY3" fmla="*/ 979 h 493559"/>
                <a:gd name="connsiteX4" fmla="*/ 40958 w 487719"/>
                <a:gd name="connsiteY4" fmla="*/ 18781 h 493559"/>
                <a:gd name="connsiteX5" fmla="*/ 202871 w 487719"/>
                <a:gd name="connsiteY5" fmla="*/ 456201 h 493559"/>
                <a:gd name="connsiteX6" fmla="*/ 486855 w 487719"/>
                <a:gd name="connsiteY6" fmla="*/ 318871 h 493559"/>
                <a:gd name="connsiteX7" fmla="*/ 293576 w 487719"/>
                <a:gd name="connsiteY7" fmla="*/ 47603 h 493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7719" h="493559">
                  <a:moveTo>
                    <a:pt x="293576" y="47603"/>
                  </a:moveTo>
                  <a:cubicBezTo>
                    <a:pt x="268993" y="38278"/>
                    <a:pt x="243561" y="34040"/>
                    <a:pt x="218978" y="28953"/>
                  </a:cubicBezTo>
                  <a:cubicBezTo>
                    <a:pt x="169810" y="19629"/>
                    <a:pt x="120643" y="10304"/>
                    <a:pt x="70628" y="979"/>
                  </a:cubicBezTo>
                  <a:cubicBezTo>
                    <a:pt x="65541" y="131"/>
                    <a:pt x="60455" y="-717"/>
                    <a:pt x="55369" y="979"/>
                  </a:cubicBezTo>
                  <a:cubicBezTo>
                    <a:pt x="47740" y="3522"/>
                    <a:pt x="44349" y="11151"/>
                    <a:pt x="40958" y="18781"/>
                  </a:cubicBezTo>
                  <a:cubicBezTo>
                    <a:pt x="-90438" y="307003"/>
                    <a:pt x="129968" y="420597"/>
                    <a:pt x="202871" y="456201"/>
                  </a:cubicBezTo>
                  <a:cubicBezTo>
                    <a:pt x="387672" y="545211"/>
                    <a:pt x="498723" y="465526"/>
                    <a:pt x="486855" y="318871"/>
                  </a:cubicBezTo>
                  <a:cubicBezTo>
                    <a:pt x="478378" y="209516"/>
                    <a:pt x="396998" y="86598"/>
                    <a:pt x="293576" y="47603"/>
                  </a:cubicBezTo>
                  <a:close/>
                </a:path>
              </a:pathLst>
            </a:custGeom>
            <a:solidFill>
              <a:srgbClr val="828A4B"/>
            </a:solidFill>
            <a:ln w="8476" cap="flat">
              <a:noFill/>
              <a:prstDash val="solid"/>
              <a:miter/>
            </a:ln>
          </p:spPr>
          <p:txBody>
            <a:bodyPr rtlCol="0" anchor="ctr"/>
            <a:lstStyle/>
            <a:p>
              <a:endParaRPr lang="en-US"/>
            </a:p>
          </p:txBody>
        </p:sp>
        <p:sp>
          <p:nvSpPr>
            <p:cNvPr id="310" name="Hình tự do: Hình 309">
              <a:extLst>
                <a:ext uri="{FF2B5EF4-FFF2-40B4-BE49-F238E27FC236}">
                  <a16:creationId xmlns:a16="http://schemas.microsoft.com/office/drawing/2014/main" id="{FB89AC31-0984-4509-8CDB-0567EAE83EE5}"/>
                </a:ext>
              </a:extLst>
            </p:cNvPr>
            <p:cNvSpPr/>
            <p:nvPr/>
          </p:nvSpPr>
          <p:spPr>
            <a:xfrm>
              <a:off x="6126250" y="1591874"/>
              <a:ext cx="487719" cy="493559"/>
            </a:xfrm>
            <a:custGeom>
              <a:avLst/>
              <a:gdLst>
                <a:gd name="connsiteX0" fmla="*/ 293576 w 487719"/>
                <a:gd name="connsiteY0" fmla="*/ 47603 h 493559"/>
                <a:gd name="connsiteX1" fmla="*/ 218978 w 487719"/>
                <a:gd name="connsiteY1" fmla="*/ 28953 h 493559"/>
                <a:gd name="connsiteX2" fmla="*/ 70628 w 487719"/>
                <a:gd name="connsiteY2" fmla="*/ 979 h 493559"/>
                <a:gd name="connsiteX3" fmla="*/ 55369 w 487719"/>
                <a:gd name="connsiteY3" fmla="*/ 979 h 493559"/>
                <a:gd name="connsiteX4" fmla="*/ 40958 w 487719"/>
                <a:gd name="connsiteY4" fmla="*/ 18781 h 493559"/>
                <a:gd name="connsiteX5" fmla="*/ 202871 w 487719"/>
                <a:gd name="connsiteY5" fmla="*/ 456201 h 493559"/>
                <a:gd name="connsiteX6" fmla="*/ 486855 w 487719"/>
                <a:gd name="connsiteY6" fmla="*/ 318871 h 493559"/>
                <a:gd name="connsiteX7" fmla="*/ 293576 w 487719"/>
                <a:gd name="connsiteY7" fmla="*/ 47603 h 493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7719" h="493559">
                  <a:moveTo>
                    <a:pt x="293576" y="47603"/>
                  </a:moveTo>
                  <a:cubicBezTo>
                    <a:pt x="268993" y="38278"/>
                    <a:pt x="243561" y="34040"/>
                    <a:pt x="218978" y="28953"/>
                  </a:cubicBezTo>
                  <a:cubicBezTo>
                    <a:pt x="169810" y="19629"/>
                    <a:pt x="120643" y="10304"/>
                    <a:pt x="70628" y="979"/>
                  </a:cubicBezTo>
                  <a:cubicBezTo>
                    <a:pt x="65541" y="131"/>
                    <a:pt x="60455" y="-717"/>
                    <a:pt x="55369" y="979"/>
                  </a:cubicBezTo>
                  <a:cubicBezTo>
                    <a:pt x="47740" y="3522"/>
                    <a:pt x="44349" y="11151"/>
                    <a:pt x="40958" y="18781"/>
                  </a:cubicBezTo>
                  <a:cubicBezTo>
                    <a:pt x="-90438" y="307003"/>
                    <a:pt x="129968" y="420597"/>
                    <a:pt x="202871" y="456201"/>
                  </a:cubicBezTo>
                  <a:cubicBezTo>
                    <a:pt x="387672" y="545211"/>
                    <a:pt x="498723" y="465526"/>
                    <a:pt x="486855" y="318871"/>
                  </a:cubicBezTo>
                  <a:cubicBezTo>
                    <a:pt x="479225" y="209516"/>
                    <a:pt x="397845" y="86598"/>
                    <a:pt x="293576" y="47603"/>
                  </a:cubicBezTo>
                  <a:close/>
                </a:path>
              </a:pathLst>
            </a:custGeom>
            <a:solidFill>
              <a:srgbClr val="828A4B"/>
            </a:solidFill>
            <a:ln w="8476" cap="flat">
              <a:noFill/>
              <a:prstDash val="solid"/>
              <a:miter/>
            </a:ln>
          </p:spPr>
          <p:txBody>
            <a:bodyPr rtlCol="0" anchor="ctr"/>
            <a:lstStyle/>
            <a:p>
              <a:endParaRPr lang="en-US"/>
            </a:p>
          </p:txBody>
        </p:sp>
      </p:grpSp>
      <p:sp>
        <p:nvSpPr>
          <p:cNvPr id="31" name="Hình Bầu dục 30">
            <a:extLst>
              <a:ext uri="{FF2B5EF4-FFF2-40B4-BE49-F238E27FC236}">
                <a16:creationId xmlns:a16="http://schemas.microsoft.com/office/drawing/2014/main" id="{3AED5834-F323-41F1-A8AE-3046D77A5859}"/>
              </a:ext>
            </a:extLst>
          </p:cNvPr>
          <p:cNvSpPr/>
          <p:nvPr/>
        </p:nvSpPr>
        <p:spPr>
          <a:xfrm>
            <a:off x="5620740" y="6220996"/>
            <a:ext cx="943646" cy="4810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ình Bầu dục 12">
            <a:extLst>
              <a:ext uri="{FF2B5EF4-FFF2-40B4-BE49-F238E27FC236}">
                <a16:creationId xmlns:a16="http://schemas.microsoft.com/office/drawing/2014/main" id="{D6C4D42E-DA26-4D7A-A566-543C2B06B8A7}"/>
              </a:ext>
            </a:extLst>
          </p:cNvPr>
          <p:cNvSpPr>
            <a:spLocks noChangeAspect="1"/>
          </p:cNvSpPr>
          <p:nvPr/>
        </p:nvSpPr>
        <p:spPr>
          <a:xfrm>
            <a:off x="4385759" y="3901147"/>
            <a:ext cx="943646" cy="4810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Hộp Văn bản 2">
            <a:extLst>
              <a:ext uri="{FF2B5EF4-FFF2-40B4-BE49-F238E27FC236}">
                <a16:creationId xmlns:a16="http://schemas.microsoft.com/office/drawing/2014/main" id="{F7B1967B-4F35-47BE-93CB-ACE9AF785838}"/>
              </a:ext>
            </a:extLst>
          </p:cNvPr>
          <p:cNvSpPr txBox="1"/>
          <p:nvPr/>
        </p:nvSpPr>
        <p:spPr>
          <a:xfrm>
            <a:off x="228831" y="457200"/>
            <a:ext cx="1554913" cy="492443"/>
          </a:xfrm>
          <a:prstGeom prst="rect">
            <a:avLst/>
          </a:prstGeom>
          <a:noFill/>
        </p:spPr>
        <p:txBody>
          <a:bodyPr wrap="none" lIns="0" tIns="0" rIns="0" bIns="0" rtlCol="0">
            <a:spAutoFit/>
          </a:bodyPr>
          <a:lstStyle/>
          <a:p>
            <a:pPr algn="ctr"/>
            <a:r>
              <a:rPr lang="en-US" sz="3200" u="sng">
                <a:solidFill>
                  <a:schemeClr val="tx1">
                    <a:lumMod val="50000"/>
                    <a:lumOff val="50000"/>
                  </a:schemeClr>
                </a:solidFill>
                <a:latin typeface="#9Slide03 Quicksand Medium" panose="00000600000000000000" pitchFamily="2" charset="-93"/>
              </a:rPr>
              <a:t>Ghi nhớ</a:t>
            </a:r>
            <a:r>
              <a:rPr lang="en-US" sz="3200">
                <a:solidFill>
                  <a:schemeClr val="tx1">
                    <a:lumMod val="50000"/>
                    <a:lumOff val="50000"/>
                  </a:schemeClr>
                </a:solidFill>
                <a:latin typeface="#9Slide03 Quicksand Medium" panose="00000600000000000000" pitchFamily="2" charset="-93"/>
              </a:rPr>
              <a:t>:</a:t>
            </a:r>
          </a:p>
        </p:txBody>
      </p:sp>
      <p:sp>
        <p:nvSpPr>
          <p:cNvPr id="4" name="Hộp Văn bản 3">
            <a:extLst>
              <a:ext uri="{FF2B5EF4-FFF2-40B4-BE49-F238E27FC236}">
                <a16:creationId xmlns:a16="http://schemas.microsoft.com/office/drawing/2014/main" id="{83003C74-6F72-4FA8-B26E-0DF24A83D51E}"/>
              </a:ext>
            </a:extLst>
          </p:cNvPr>
          <p:cNvSpPr txBox="1"/>
          <p:nvPr/>
        </p:nvSpPr>
        <p:spPr>
          <a:xfrm>
            <a:off x="228831" y="949643"/>
            <a:ext cx="11649023" cy="1969770"/>
          </a:xfrm>
          <a:prstGeom prst="rect">
            <a:avLst/>
          </a:prstGeom>
          <a:noFill/>
        </p:spPr>
        <p:txBody>
          <a:bodyPr wrap="none" lIns="0" tIns="0" rIns="0" bIns="0" rtlCol="0">
            <a:spAutoFit/>
          </a:bodyPr>
          <a:lstStyle/>
          <a:p>
            <a:r>
              <a:rPr lang="en-US" sz="3200">
                <a:solidFill>
                  <a:schemeClr val="tx1">
                    <a:lumMod val="50000"/>
                    <a:lumOff val="50000"/>
                  </a:schemeClr>
                </a:solidFill>
                <a:latin typeface="#9Slide03 Quicksand Medium" panose="00000600000000000000" pitchFamily="2" charset="-93"/>
              </a:rPr>
              <a:t>Muốn nhân nhẩm một số thập phân với 10; 100; 1000... ta chỉ </a:t>
            </a:r>
          </a:p>
          <a:p>
            <a:r>
              <a:rPr lang="en-US" sz="3200">
                <a:solidFill>
                  <a:schemeClr val="tx1">
                    <a:lumMod val="50000"/>
                    <a:lumOff val="50000"/>
                  </a:schemeClr>
                </a:solidFill>
                <a:latin typeface="#9Slide03 Quicksand Medium" panose="00000600000000000000" pitchFamily="2" charset="-93"/>
              </a:rPr>
              <a:t>cần dời dấu phẩy của số thập phân ấy qua bên phải 1; 2; 3... </a:t>
            </a:r>
          </a:p>
          <a:p>
            <a:r>
              <a:rPr lang="en-US" sz="3200">
                <a:solidFill>
                  <a:schemeClr val="tx1">
                    <a:lumMod val="50000"/>
                    <a:lumOff val="50000"/>
                  </a:schemeClr>
                </a:solidFill>
                <a:latin typeface="#9Slide03 Quicksand Medium" panose="00000600000000000000" pitchFamily="2" charset="-93"/>
              </a:rPr>
              <a:t>chữ số.</a:t>
            </a:r>
          </a:p>
          <a:p>
            <a:r>
              <a:rPr lang="en-US" sz="3200">
                <a:solidFill>
                  <a:schemeClr val="tx1">
                    <a:lumMod val="50000"/>
                    <a:lumOff val="50000"/>
                  </a:schemeClr>
                </a:solidFill>
                <a:latin typeface="#9Slide03 Quicksand Medium" panose="00000600000000000000" pitchFamily="2" charset="-93"/>
              </a:rPr>
              <a:t> </a:t>
            </a:r>
          </a:p>
        </p:txBody>
      </p:sp>
      <p:sp>
        <p:nvSpPr>
          <p:cNvPr id="11" name="Hình Bầu dục 10">
            <a:extLst>
              <a:ext uri="{FF2B5EF4-FFF2-40B4-BE49-F238E27FC236}">
                <a16:creationId xmlns:a16="http://schemas.microsoft.com/office/drawing/2014/main" id="{FEC3A608-4BC5-4DCD-AB56-FB1CE66B62CC}"/>
              </a:ext>
            </a:extLst>
          </p:cNvPr>
          <p:cNvSpPr/>
          <p:nvPr/>
        </p:nvSpPr>
        <p:spPr>
          <a:xfrm>
            <a:off x="2718222" y="3901147"/>
            <a:ext cx="959631" cy="4810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Nhóm 9">
            <a:extLst>
              <a:ext uri="{FF2B5EF4-FFF2-40B4-BE49-F238E27FC236}">
                <a16:creationId xmlns:a16="http://schemas.microsoft.com/office/drawing/2014/main" id="{D7DA7F40-5129-4AF0-A5B6-0EEA32D638DF}"/>
              </a:ext>
            </a:extLst>
          </p:cNvPr>
          <p:cNvGrpSpPr>
            <a:grpSpLocks noChangeAspect="1"/>
          </p:cNvGrpSpPr>
          <p:nvPr/>
        </p:nvGrpSpPr>
        <p:grpSpPr>
          <a:xfrm flipH="1">
            <a:off x="2570044" y="2652885"/>
            <a:ext cx="1447800" cy="2109787"/>
            <a:chOff x="5589814" y="1970088"/>
            <a:chExt cx="2585357" cy="3767476"/>
          </a:xfrm>
        </p:grpSpPr>
        <p:sp>
          <p:nvSpPr>
            <p:cNvPr id="8" name="Hình Bầu dục 7">
              <a:extLst>
                <a:ext uri="{FF2B5EF4-FFF2-40B4-BE49-F238E27FC236}">
                  <a16:creationId xmlns:a16="http://schemas.microsoft.com/office/drawing/2014/main" id="{4C529300-7BED-463B-BC9D-29952E88106B}"/>
                </a:ext>
              </a:extLst>
            </p:cNvPr>
            <p:cNvSpPr/>
            <p:nvPr/>
          </p:nvSpPr>
          <p:spPr>
            <a:xfrm>
              <a:off x="6400800" y="4343400"/>
              <a:ext cx="1371600" cy="457200"/>
            </a:xfrm>
            <a:prstGeom prst="ellipse">
              <a:avLst/>
            </a:prstGeom>
            <a:solidFill>
              <a:srgbClr val="FCA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a:endParaRPr lang="en-US"/>
            </a:p>
          </p:txBody>
        </p:sp>
        <p:pic>
          <p:nvPicPr>
            <p:cNvPr id="9" name="Hình ảnh 8" descr="Hippocampus PNG Images | Vector and PSD Files | Free Download on Pngtree">
              <a:extLst>
                <a:ext uri="{FF2B5EF4-FFF2-40B4-BE49-F238E27FC236}">
                  <a16:creationId xmlns:a16="http://schemas.microsoft.com/office/drawing/2014/main" id="{234ED4E3-A727-4441-81AA-A15C03F2797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10714" r="21429" b="1116"/>
            <a:stretch/>
          </p:blipFill>
          <p:spPr bwMode="auto">
            <a:xfrm>
              <a:off x="5589814" y="1970088"/>
              <a:ext cx="2585357" cy="3767476"/>
            </a:xfrm>
            <a:custGeom>
              <a:avLst/>
              <a:gdLst>
                <a:gd name="connsiteX0" fmla="*/ 1181100 w 3810000"/>
                <a:gd name="connsiteY0" fmla="*/ 2525712 h 3810000"/>
                <a:gd name="connsiteX1" fmla="*/ 1181100 w 3810000"/>
                <a:gd name="connsiteY1" fmla="*/ 3387724 h 3810000"/>
                <a:gd name="connsiteX2" fmla="*/ 2628900 w 3810000"/>
                <a:gd name="connsiteY2" fmla="*/ 3387724 h 3810000"/>
                <a:gd name="connsiteX3" fmla="*/ 2628900 w 3810000"/>
                <a:gd name="connsiteY3" fmla="*/ 2525712 h 3810000"/>
                <a:gd name="connsiteX4" fmla="*/ 0 w 3810000"/>
                <a:gd name="connsiteY4" fmla="*/ 0 h 3810000"/>
                <a:gd name="connsiteX5" fmla="*/ 3810000 w 3810000"/>
                <a:gd name="connsiteY5" fmla="*/ 0 h 3810000"/>
                <a:gd name="connsiteX6" fmla="*/ 3810000 w 3810000"/>
                <a:gd name="connsiteY6" fmla="*/ 3810000 h 3810000"/>
                <a:gd name="connsiteX7" fmla="*/ 0 w 3810000"/>
                <a:gd name="connsiteY7" fmla="*/ 381000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00" h="3810000">
                  <a:moveTo>
                    <a:pt x="1181100" y="2525712"/>
                  </a:moveTo>
                  <a:lnTo>
                    <a:pt x="1181100" y="3387724"/>
                  </a:lnTo>
                  <a:lnTo>
                    <a:pt x="2628900" y="3387724"/>
                  </a:lnTo>
                  <a:lnTo>
                    <a:pt x="2628900" y="2525712"/>
                  </a:lnTo>
                  <a:close/>
                  <a:moveTo>
                    <a:pt x="0" y="0"/>
                  </a:moveTo>
                  <a:lnTo>
                    <a:pt x="3810000" y="0"/>
                  </a:lnTo>
                  <a:lnTo>
                    <a:pt x="3810000" y="3810000"/>
                  </a:lnTo>
                  <a:lnTo>
                    <a:pt x="0" y="3810000"/>
                  </a:lnTo>
                  <a:close/>
                </a:path>
              </a:pathLst>
            </a:custGeom>
            <a:noFill/>
            <a:extLst>
              <a:ext uri="{909E8E84-426E-40DD-AFC4-6F175D3DCCD1}">
                <a14:hiddenFill xmlns:a14="http://schemas.microsoft.com/office/drawing/2010/main">
                  <a:solidFill>
                    <a:srgbClr val="FFFFFF"/>
                  </a:solidFill>
                </a14:hiddenFill>
              </a:ext>
            </a:extLst>
          </p:spPr>
        </p:pic>
      </p:grpSp>
      <p:sp>
        <p:nvSpPr>
          <p:cNvPr id="14" name="Hình Bầu dục 13">
            <a:extLst>
              <a:ext uri="{FF2B5EF4-FFF2-40B4-BE49-F238E27FC236}">
                <a16:creationId xmlns:a16="http://schemas.microsoft.com/office/drawing/2014/main" id="{D23EA6CA-23F2-4842-A0C5-02F3AB834993}"/>
              </a:ext>
            </a:extLst>
          </p:cNvPr>
          <p:cNvSpPr>
            <a:spLocks noChangeAspect="1"/>
          </p:cNvSpPr>
          <p:nvPr/>
        </p:nvSpPr>
        <p:spPr>
          <a:xfrm>
            <a:off x="5684860" y="3901147"/>
            <a:ext cx="943646" cy="4810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ộp Văn bản 14">
            <a:extLst>
              <a:ext uri="{FF2B5EF4-FFF2-40B4-BE49-F238E27FC236}">
                <a16:creationId xmlns:a16="http://schemas.microsoft.com/office/drawing/2014/main" id="{609A2E67-A5F2-45DE-BB67-FC4E73759158}"/>
              </a:ext>
            </a:extLst>
          </p:cNvPr>
          <p:cNvSpPr txBox="1"/>
          <p:nvPr/>
        </p:nvSpPr>
        <p:spPr>
          <a:xfrm>
            <a:off x="1006287" y="2343782"/>
            <a:ext cx="402355" cy="492443"/>
          </a:xfrm>
          <a:prstGeom prst="rect">
            <a:avLst/>
          </a:prstGeom>
          <a:noFill/>
        </p:spPr>
        <p:txBody>
          <a:bodyPr wrap="squar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2</a:t>
            </a:r>
          </a:p>
        </p:txBody>
      </p:sp>
      <p:sp>
        <p:nvSpPr>
          <p:cNvPr id="16" name="Hộp Văn bản 15">
            <a:extLst>
              <a:ext uri="{FF2B5EF4-FFF2-40B4-BE49-F238E27FC236}">
                <a16:creationId xmlns:a16="http://schemas.microsoft.com/office/drawing/2014/main" id="{C6039236-5523-4E14-BFAF-A54EBA044C43}"/>
              </a:ext>
            </a:extLst>
          </p:cNvPr>
          <p:cNvSpPr txBox="1"/>
          <p:nvPr/>
        </p:nvSpPr>
        <p:spPr>
          <a:xfrm>
            <a:off x="2225021" y="2343782"/>
            <a:ext cx="402355" cy="492443"/>
          </a:xfrm>
          <a:prstGeom prst="rect">
            <a:avLst/>
          </a:prstGeom>
          <a:noFill/>
        </p:spPr>
        <p:txBody>
          <a:bodyPr wrap="squar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7</a:t>
            </a:r>
          </a:p>
        </p:txBody>
      </p:sp>
      <p:sp>
        <p:nvSpPr>
          <p:cNvPr id="17" name="Hộp Văn bản 16">
            <a:extLst>
              <a:ext uri="{FF2B5EF4-FFF2-40B4-BE49-F238E27FC236}">
                <a16:creationId xmlns:a16="http://schemas.microsoft.com/office/drawing/2014/main" id="{BDC0E93C-ED82-41BC-B4F3-68085110E15E}"/>
              </a:ext>
            </a:extLst>
          </p:cNvPr>
          <p:cNvSpPr txBox="1"/>
          <p:nvPr/>
        </p:nvSpPr>
        <p:spPr>
          <a:xfrm>
            <a:off x="2906617" y="2563044"/>
            <a:ext cx="402355" cy="830997"/>
          </a:xfrm>
          <a:prstGeom prst="rect">
            <a:avLst/>
          </a:prstGeom>
          <a:noFill/>
        </p:spPr>
        <p:txBody>
          <a:bodyPr wrap="square" lIns="0" tIns="0" rIns="0" bIns="0" rtlCol="0">
            <a:spAutoFit/>
          </a:bodyPr>
          <a:lstStyle/>
          <a:p>
            <a:pPr algn="ctr"/>
            <a:r>
              <a:rPr lang="en-US" sz="5400">
                <a:solidFill>
                  <a:schemeClr val="accent5">
                    <a:lumMod val="75000"/>
                  </a:schemeClr>
                </a:solidFill>
                <a:latin typeface="#9Slide03 Quicksand Medium" panose="00000600000000000000" pitchFamily="2" charset="-93"/>
              </a:rPr>
              <a:t>'</a:t>
            </a:r>
          </a:p>
        </p:txBody>
      </p:sp>
      <p:sp>
        <p:nvSpPr>
          <p:cNvPr id="18" name="Hộp Văn bản 17">
            <a:extLst>
              <a:ext uri="{FF2B5EF4-FFF2-40B4-BE49-F238E27FC236}">
                <a16:creationId xmlns:a16="http://schemas.microsoft.com/office/drawing/2014/main" id="{1A163297-C636-4AC2-9B43-DC80D9CBD233}"/>
              </a:ext>
            </a:extLst>
          </p:cNvPr>
          <p:cNvSpPr txBox="1"/>
          <p:nvPr/>
        </p:nvSpPr>
        <p:spPr>
          <a:xfrm>
            <a:off x="4110935" y="2343782"/>
            <a:ext cx="402355" cy="492443"/>
          </a:xfrm>
          <a:prstGeom prst="rect">
            <a:avLst/>
          </a:prstGeom>
          <a:noFill/>
        </p:spPr>
        <p:txBody>
          <a:bodyPr wrap="squar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8</a:t>
            </a:r>
          </a:p>
        </p:txBody>
      </p:sp>
      <p:sp>
        <p:nvSpPr>
          <p:cNvPr id="19" name="Hộp Văn bản 18">
            <a:extLst>
              <a:ext uri="{FF2B5EF4-FFF2-40B4-BE49-F238E27FC236}">
                <a16:creationId xmlns:a16="http://schemas.microsoft.com/office/drawing/2014/main" id="{18419997-5DEA-4AEC-B291-474466738E47}"/>
              </a:ext>
            </a:extLst>
          </p:cNvPr>
          <p:cNvSpPr txBox="1"/>
          <p:nvPr/>
        </p:nvSpPr>
        <p:spPr>
          <a:xfrm>
            <a:off x="5272949" y="2343782"/>
            <a:ext cx="402355" cy="492443"/>
          </a:xfrm>
          <a:prstGeom prst="rect">
            <a:avLst/>
          </a:prstGeom>
          <a:noFill/>
        </p:spPr>
        <p:txBody>
          <a:bodyPr wrap="squar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6</a:t>
            </a:r>
          </a:p>
        </p:txBody>
      </p:sp>
      <p:sp>
        <p:nvSpPr>
          <p:cNvPr id="20" name="Hộp Văn bản 19">
            <a:extLst>
              <a:ext uri="{FF2B5EF4-FFF2-40B4-BE49-F238E27FC236}">
                <a16:creationId xmlns:a16="http://schemas.microsoft.com/office/drawing/2014/main" id="{0E3E16FC-BFA9-4784-92D7-0B2608F9B57D}"/>
              </a:ext>
            </a:extLst>
          </p:cNvPr>
          <p:cNvSpPr txBox="1"/>
          <p:nvPr/>
        </p:nvSpPr>
        <p:spPr>
          <a:xfrm>
            <a:off x="6341872" y="2343782"/>
            <a:ext cx="402355" cy="492443"/>
          </a:xfrm>
          <a:prstGeom prst="rect">
            <a:avLst/>
          </a:prstGeom>
          <a:noFill/>
        </p:spPr>
        <p:txBody>
          <a:bodyPr wrap="squar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7</a:t>
            </a:r>
          </a:p>
        </p:txBody>
      </p:sp>
      <p:sp>
        <p:nvSpPr>
          <p:cNvPr id="21" name="Hộp Văn bản 20">
            <a:extLst>
              <a:ext uri="{FF2B5EF4-FFF2-40B4-BE49-F238E27FC236}">
                <a16:creationId xmlns:a16="http://schemas.microsoft.com/office/drawing/2014/main" id="{C8E85E0B-9E3B-4118-ABCD-6C02B0B3B5E1}"/>
              </a:ext>
            </a:extLst>
          </p:cNvPr>
          <p:cNvSpPr txBox="1"/>
          <p:nvPr/>
        </p:nvSpPr>
        <p:spPr>
          <a:xfrm>
            <a:off x="7209617" y="2343781"/>
            <a:ext cx="402355" cy="492443"/>
          </a:xfrm>
          <a:prstGeom prst="rect">
            <a:avLst/>
          </a:prstGeom>
          <a:noFill/>
        </p:spPr>
        <p:txBody>
          <a:bodyPr wrap="squar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x</a:t>
            </a:r>
          </a:p>
        </p:txBody>
      </p:sp>
      <p:sp>
        <p:nvSpPr>
          <p:cNvPr id="22" name="Hộp Văn bản 21">
            <a:extLst>
              <a:ext uri="{FF2B5EF4-FFF2-40B4-BE49-F238E27FC236}">
                <a16:creationId xmlns:a16="http://schemas.microsoft.com/office/drawing/2014/main" id="{395BFC70-F92E-4259-A6CF-7CCBDAB7D4B0}"/>
              </a:ext>
            </a:extLst>
          </p:cNvPr>
          <p:cNvSpPr txBox="1"/>
          <p:nvPr/>
        </p:nvSpPr>
        <p:spPr>
          <a:xfrm>
            <a:off x="7897490" y="2343781"/>
            <a:ext cx="609438" cy="492443"/>
          </a:xfrm>
          <a:prstGeom prst="rect">
            <a:avLst/>
          </a:prstGeom>
          <a:noFill/>
        </p:spPr>
        <p:txBody>
          <a:bodyPr wrap="squar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10</a:t>
            </a:r>
          </a:p>
        </p:txBody>
      </p:sp>
      <p:sp>
        <p:nvSpPr>
          <p:cNvPr id="23" name="Hình Bầu dục 22">
            <a:extLst>
              <a:ext uri="{FF2B5EF4-FFF2-40B4-BE49-F238E27FC236}">
                <a16:creationId xmlns:a16="http://schemas.microsoft.com/office/drawing/2014/main" id="{3E81A79A-9D4E-44F8-B102-038125C40B1F}"/>
              </a:ext>
            </a:extLst>
          </p:cNvPr>
          <p:cNvSpPr/>
          <p:nvPr/>
        </p:nvSpPr>
        <p:spPr>
          <a:xfrm rot="5400000">
            <a:off x="7938230" y="2434190"/>
            <a:ext cx="680619" cy="25770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ộp Văn bản 23">
            <a:extLst>
              <a:ext uri="{FF2B5EF4-FFF2-40B4-BE49-F238E27FC236}">
                <a16:creationId xmlns:a16="http://schemas.microsoft.com/office/drawing/2014/main" id="{3C958F01-5BB8-48EB-8F99-A2A8203B1958}"/>
              </a:ext>
            </a:extLst>
          </p:cNvPr>
          <p:cNvSpPr txBox="1"/>
          <p:nvPr/>
        </p:nvSpPr>
        <p:spPr>
          <a:xfrm>
            <a:off x="4727835" y="2563043"/>
            <a:ext cx="402355" cy="830997"/>
          </a:xfrm>
          <a:prstGeom prst="rect">
            <a:avLst/>
          </a:prstGeom>
          <a:noFill/>
        </p:spPr>
        <p:txBody>
          <a:bodyPr wrap="square" lIns="0" tIns="0" rIns="0" bIns="0" rtlCol="0">
            <a:spAutoFit/>
          </a:bodyPr>
          <a:lstStyle/>
          <a:p>
            <a:pPr algn="ctr"/>
            <a:r>
              <a:rPr lang="en-US" sz="5400">
                <a:solidFill>
                  <a:schemeClr val="accent5">
                    <a:lumMod val="75000"/>
                  </a:schemeClr>
                </a:solidFill>
                <a:latin typeface="#9Slide03 Quicksand Medium" panose="00000600000000000000" pitchFamily="2" charset="-93"/>
              </a:rPr>
              <a:t>'</a:t>
            </a:r>
          </a:p>
        </p:txBody>
      </p:sp>
      <p:sp>
        <p:nvSpPr>
          <p:cNvPr id="25" name="Mũi tên: Chữ U 24">
            <a:extLst>
              <a:ext uri="{FF2B5EF4-FFF2-40B4-BE49-F238E27FC236}">
                <a16:creationId xmlns:a16="http://schemas.microsoft.com/office/drawing/2014/main" id="{3467B12E-1BFF-458D-B829-8AFEFADF6FD6}"/>
              </a:ext>
            </a:extLst>
          </p:cNvPr>
          <p:cNvSpPr/>
          <p:nvPr/>
        </p:nvSpPr>
        <p:spPr>
          <a:xfrm>
            <a:off x="3045480" y="2057400"/>
            <a:ext cx="1999558" cy="406853"/>
          </a:xfrm>
          <a:prstGeom prst="uturnArrow">
            <a:avLst>
              <a:gd name="adj1" fmla="val 19639"/>
              <a:gd name="adj2" fmla="val 25000"/>
              <a:gd name="adj3" fmla="val 23264"/>
              <a:gd name="adj4" fmla="val 43750"/>
              <a:gd name="adj5" fmla="val 88407"/>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Hình Bầu dục 25">
            <a:extLst>
              <a:ext uri="{FF2B5EF4-FFF2-40B4-BE49-F238E27FC236}">
                <a16:creationId xmlns:a16="http://schemas.microsoft.com/office/drawing/2014/main" id="{9FDB3F7D-1329-40FF-9AFB-124F4D04C3F5}"/>
              </a:ext>
            </a:extLst>
          </p:cNvPr>
          <p:cNvSpPr/>
          <p:nvPr/>
        </p:nvSpPr>
        <p:spPr>
          <a:xfrm>
            <a:off x="2588475" y="6220996"/>
            <a:ext cx="959631" cy="4810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Nhóm 26">
            <a:extLst>
              <a:ext uri="{FF2B5EF4-FFF2-40B4-BE49-F238E27FC236}">
                <a16:creationId xmlns:a16="http://schemas.microsoft.com/office/drawing/2014/main" id="{CE5EB409-D621-48B0-B91B-7C11A9E1DCB1}"/>
              </a:ext>
            </a:extLst>
          </p:cNvPr>
          <p:cNvGrpSpPr/>
          <p:nvPr/>
        </p:nvGrpSpPr>
        <p:grpSpPr>
          <a:xfrm flipH="1">
            <a:off x="2466606" y="5007442"/>
            <a:ext cx="1447800" cy="2109787"/>
            <a:chOff x="5589814" y="1970088"/>
            <a:chExt cx="2585357" cy="3767476"/>
          </a:xfrm>
        </p:grpSpPr>
        <p:sp>
          <p:nvSpPr>
            <p:cNvPr id="28" name="Hình Bầu dục 27">
              <a:extLst>
                <a:ext uri="{FF2B5EF4-FFF2-40B4-BE49-F238E27FC236}">
                  <a16:creationId xmlns:a16="http://schemas.microsoft.com/office/drawing/2014/main" id="{7B083FC4-9187-4EB1-828D-C3956E46623F}"/>
                </a:ext>
              </a:extLst>
            </p:cNvPr>
            <p:cNvSpPr/>
            <p:nvPr/>
          </p:nvSpPr>
          <p:spPr>
            <a:xfrm>
              <a:off x="6400800" y="4343400"/>
              <a:ext cx="1371600" cy="457200"/>
            </a:xfrm>
            <a:prstGeom prst="ellipse">
              <a:avLst/>
            </a:prstGeom>
            <a:solidFill>
              <a:srgbClr val="FCA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a:endParaRPr lang="en-US"/>
            </a:p>
          </p:txBody>
        </p:sp>
        <p:pic>
          <p:nvPicPr>
            <p:cNvPr id="29" name="Hình ảnh 28" descr="Hippocampus PNG Images | Vector and PSD Files | Free Download on Pngtree">
              <a:extLst>
                <a:ext uri="{FF2B5EF4-FFF2-40B4-BE49-F238E27FC236}">
                  <a16:creationId xmlns:a16="http://schemas.microsoft.com/office/drawing/2014/main" id="{E2F2D37C-B653-4014-9158-94E6FB2902D2}"/>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10714" r="21429" b="1116"/>
            <a:stretch/>
          </p:blipFill>
          <p:spPr bwMode="auto">
            <a:xfrm>
              <a:off x="5589814" y="1970088"/>
              <a:ext cx="2585357" cy="3767476"/>
            </a:xfrm>
            <a:custGeom>
              <a:avLst/>
              <a:gdLst>
                <a:gd name="connsiteX0" fmla="*/ 1181100 w 3810000"/>
                <a:gd name="connsiteY0" fmla="*/ 2525712 h 3810000"/>
                <a:gd name="connsiteX1" fmla="*/ 1181100 w 3810000"/>
                <a:gd name="connsiteY1" fmla="*/ 3387724 h 3810000"/>
                <a:gd name="connsiteX2" fmla="*/ 2628900 w 3810000"/>
                <a:gd name="connsiteY2" fmla="*/ 3387724 h 3810000"/>
                <a:gd name="connsiteX3" fmla="*/ 2628900 w 3810000"/>
                <a:gd name="connsiteY3" fmla="*/ 2525712 h 3810000"/>
                <a:gd name="connsiteX4" fmla="*/ 0 w 3810000"/>
                <a:gd name="connsiteY4" fmla="*/ 0 h 3810000"/>
                <a:gd name="connsiteX5" fmla="*/ 3810000 w 3810000"/>
                <a:gd name="connsiteY5" fmla="*/ 0 h 3810000"/>
                <a:gd name="connsiteX6" fmla="*/ 3810000 w 3810000"/>
                <a:gd name="connsiteY6" fmla="*/ 3810000 h 3810000"/>
                <a:gd name="connsiteX7" fmla="*/ 0 w 3810000"/>
                <a:gd name="connsiteY7" fmla="*/ 381000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00" h="3810000">
                  <a:moveTo>
                    <a:pt x="1181100" y="2525712"/>
                  </a:moveTo>
                  <a:lnTo>
                    <a:pt x="1181100" y="3387724"/>
                  </a:lnTo>
                  <a:lnTo>
                    <a:pt x="2628900" y="3387724"/>
                  </a:lnTo>
                  <a:lnTo>
                    <a:pt x="2628900" y="2525712"/>
                  </a:lnTo>
                  <a:close/>
                  <a:moveTo>
                    <a:pt x="0" y="0"/>
                  </a:moveTo>
                  <a:lnTo>
                    <a:pt x="3810000" y="0"/>
                  </a:lnTo>
                  <a:lnTo>
                    <a:pt x="3810000" y="3810000"/>
                  </a:lnTo>
                  <a:lnTo>
                    <a:pt x="0" y="3810000"/>
                  </a:lnTo>
                  <a:close/>
                </a:path>
              </a:pathLst>
            </a:custGeom>
            <a:noFill/>
            <a:extLst>
              <a:ext uri="{909E8E84-426E-40DD-AFC4-6F175D3DCCD1}">
                <a14:hiddenFill xmlns:a14="http://schemas.microsoft.com/office/drawing/2010/main">
                  <a:solidFill>
                    <a:srgbClr val="FFFFFF"/>
                  </a:solidFill>
                </a14:hiddenFill>
              </a:ext>
            </a:extLst>
          </p:spPr>
        </p:pic>
      </p:grpSp>
      <p:sp>
        <p:nvSpPr>
          <p:cNvPr id="30" name="Hình Bầu dục 29">
            <a:extLst>
              <a:ext uri="{FF2B5EF4-FFF2-40B4-BE49-F238E27FC236}">
                <a16:creationId xmlns:a16="http://schemas.microsoft.com/office/drawing/2014/main" id="{5B96E7A4-1745-4EEA-9CA8-3A146EFF64A7}"/>
              </a:ext>
            </a:extLst>
          </p:cNvPr>
          <p:cNvSpPr/>
          <p:nvPr/>
        </p:nvSpPr>
        <p:spPr>
          <a:xfrm>
            <a:off x="4256012" y="6220996"/>
            <a:ext cx="943646" cy="4810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ộp Văn bản 31">
            <a:extLst>
              <a:ext uri="{FF2B5EF4-FFF2-40B4-BE49-F238E27FC236}">
                <a16:creationId xmlns:a16="http://schemas.microsoft.com/office/drawing/2014/main" id="{6CBB6079-9B34-4167-B620-3A8FB1FCC763}"/>
              </a:ext>
            </a:extLst>
          </p:cNvPr>
          <p:cNvSpPr txBox="1"/>
          <p:nvPr/>
        </p:nvSpPr>
        <p:spPr>
          <a:xfrm>
            <a:off x="881016" y="4675176"/>
            <a:ext cx="402355" cy="492443"/>
          </a:xfrm>
          <a:prstGeom prst="rect">
            <a:avLst/>
          </a:prstGeom>
          <a:noFill/>
        </p:spPr>
        <p:txBody>
          <a:bodyPr wrap="squar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2</a:t>
            </a:r>
          </a:p>
        </p:txBody>
      </p:sp>
      <p:sp>
        <p:nvSpPr>
          <p:cNvPr id="33" name="Hộp Văn bản 32">
            <a:extLst>
              <a:ext uri="{FF2B5EF4-FFF2-40B4-BE49-F238E27FC236}">
                <a16:creationId xmlns:a16="http://schemas.microsoft.com/office/drawing/2014/main" id="{A6884CAA-5CC1-4D8A-9657-425FE54D7089}"/>
              </a:ext>
            </a:extLst>
          </p:cNvPr>
          <p:cNvSpPr txBox="1"/>
          <p:nvPr/>
        </p:nvSpPr>
        <p:spPr>
          <a:xfrm>
            <a:off x="2099750" y="4675176"/>
            <a:ext cx="402355" cy="492443"/>
          </a:xfrm>
          <a:prstGeom prst="rect">
            <a:avLst/>
          </a:prstGeom>
          <a:noFill/>
        </p:spPr>
        <p:txBody>
          <a:bodyPr wrap="squar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7</a:t>
            </a:r>
          </a:p>
        </p:txBody>
      </p:sp>
      <p:sp>
        <p:nvSpPr>
          <p:cNvPr id="34" name="Hộp Văn bản 33">
            <a:extLst>
              <a:ext uri="{FF2B5EF4-FFF2-40B4-BE49-F238E27FC236}">
                <a16:creationId xmlns:a16="http://schemas.microsoft.com/office/drawing/2014/main" id="{07889B83-88DC-47CA-A0B1-46CDA996C4F4}"/>
              </a:ext>
            </a:extLst>
          </p:cNvPr>
          <p:cNvSpPr txBox="1"/>
          <p:nvPr/>
        </p:nvSpPr>
        <p:spPr>
          <a:xfrm>
            <a:off x="2781346" y="4894438"/>
            <a:ext cx="402355" cy="830997"/>
          </a:xfrm>
          <a:prstGeom prst="rect">
            <a:avLst/>
          </a:prstGeom>
          <a:noFill/>
        </p:spPr>
        <p:txBody>
          <a:bodyPr wrap="square" lIns="0" tIns="0" rIns="0" bIns="0" rtlCol="0">
            <a:spAutoFit/>
          </a:bodyPr>
          <a:lstStyle/>
          <a:p>
            <a:pPr algn="ctr"/>
            <a:r>
              <a:rPr lang="en-US" sz="5400">
                <a:solidFill>
                  <a:schemeClr val="accent5">
                    <a:lumMod val="75000"/>
                  </a:schemeClr>
                </a:solidFill>
                <a:latin typeface="#9Slide03 Quicksand Medium" panose="00000600000000000000" pitchFamily="2" charset="-93"/>
              </a:rPr>
              <a:t>'</a:t>
            </a:r>
          </a:p>
        </p:txBody>
      </p:sp>
      <p:sp>
        <p:nvSpPr>
          <p:cNvPr id="35" name="Hộp Văn bản 34">
            <a:extLst>
              <a:ext uri="{FF2B5EF4-FFF2-40B4-BE49-F238E27FC236}">
                <a16:creationId xmlns:a16="http://schemas.microsoft.com/office/drawing/2014/main" id="{8D994A30-146A-4D42-B451-9EA79857C6B3}"/>
              </a:ext>
            </a:extLst>
          </p:cNvPr>
          <p:cNvSpPr txBox="1"/>
          <p:nvPr/>
        </p:nvSpPr>
        <p:spPr>
          <a:xfrm>
            <a:off x="3985664" y="4675176"/>
            <a:ext cx="402355" cy="492443"/>
          </a:xfrm>
          <a:prstGeom prst="rect">
            <a:avLst/>
          </a:prstGeom>
          <a:noFill/>
        </p:spPr>
        <p:txBody>
          <a:bodyPr wrap="squar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8</a:t>
            </a:r>
          </a:p>
        </p:txBody>
      </p:sp>
      <p:sp>
        <p:nvSpPr>
          <p:cNvPr id="36" name="Hộp Văn bản 35">
            <a:extLst>
              <a:ext uri="{FF2B5EF4-FFF2-40B4-BE49-F238E27FC236}">
                <a16:creationId xmlns:a16="http://schemas.microsoft.com/office/drawing/2014/main" id="{280B10F4-B94A-482E-8A2B-B172DC8EBAB7}"/>
              </a:ext>
            </a:extLst>
          </p:cNvPr>
          <p:cNvSpPr txBox="1"/>
          <p:nvPr/>
        </p:nvSpPr>
        <p:spPr>
          <a:xfrm>
            <a:off x="5147678" y="4675176"/>
            <a:ext cx="402355" cy="492443"/>
          </a:xfrm>
          <a:prstGeom prst="rect">
            <a:avLst/>
          </a:prstGeom>
          <a:noFill/>
        </p:spPr>
        <p:txBody>
          <a:bodyPr wrap="squar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6</a:t>
            </a:r>
          </a:p>
        </p:txBody>
      </p:sp>
      <p:sp>
        <p:nvSpPr>
          <p:cNvPr id="37" name="Hộp Văn bản 36">
            <a:extLst>
              <a:ext uri="{FF2B5EF4-FFF2-40B4-BE49-F238E27FC236}">
                <a16:creationId xmlns:a16="http://schemas.microsoft.com/office/drawing/2014/main" id="{1426913F-710D-4A98-A276-584B5B3B79CE}"/>
              </a:ext>
            </a:extLst>
          </p:cNvPr>
          <p:cNvSpPr txBox="1"/>
          <p:nvPr/>
        </p:nvSpPr>
        <p:spPr>
          <a:xfrm>
            <a:off x="6216601" y="4675176"/>
            <a:ext cx="402355" cy="492443"/>
          </a:xfrm>
          <a:prstGeom prst="rect">
            <a:avLst/>
          </a:prstGeom>
          <a:noFill/>
        </p:spPr>
        <p:txBody>
          <a:bodyPr wrap="squar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7</a:t>
            </a:r>
          </a:p>
        </p:txBody>
      </p:sp>
      <p:sp>
        <p:nvSpPr>
          <p:cNvPr id="38" name="Hộp Văn bản 37">
            <a:extLst>
              <a:ext uri="{FF2B5EF4-FFF2-40B4-BE49-F238E27FC236}">
                <a16:creationId xmlns:a16="http://schemas.microsoft.com/office/drawing/2014/main" id="{865CA9AB-4A15-4E9F-AB13-5CA101E49C38}"/>
              </a:ext>
            </a:extLst>
          </p:cNvPr>
          <p:cNvSpPr txBox="1"/>
          <p:nvPr/>
        </p:nvSpPr>
        <p:spPr>
          <a:xfrm>
            <a:off x="7084346" y="4675175"/>
            <a:ext cx="402355" cy="492443"/>
          </a:xfrm>
          <a:prstGeom prst="rect">
            <a:avLst/>
          </a:prstGeom>
          <a:noFill/>
        </p:spPr>
        <p:txBody>
          <a:bodyPr wrap="squar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x</a:t>
            </a:r>
          </a:p>
        </p:txBody>
      </p:sp>
      <p:sp>
        <p:nvSpPr>
          <p:cNvPr id="39" name="Hộp Văn bản 38">
            <a:extLst>
              <a:ext uri="{FF2B5EF4-FFF2-40B4-BE49-F238E27FC236}">
                <a16:creationId xmlns:a16="http://schemas.microsoft.com/office/drawing/2014/main" id="{ECEB9280-9F77-4D6B-98C9-4EF73DA78F0F}"/>
              </a:ext>
            </a:extLst>
          </p:cNvPr>
          <p:cNvSpPr txBox="1"/>
          <p:nvPr/>
        </p:nvSpPr>
        <p:spPr>
          <a:xfrm>
            <a:off x="7772218" y="4675175"/>
            <a:ext cx="1143181" cy="492443"/>
          </a:xfrm>
          <a:prstGeom prst="rect">
            <a:avLst/>
          </a:prstGeom>
          <a:noFill/>
        </p:spPr>
        <p:txBody>
          <a:bodyPr wrap="squar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100</a:t>
            </a:r>
          </a:p>
        </p:txBody>
      </p:sp>
      <p:sp>
        <p:nvSpPr>
          <p:cNvPr id="40" name="Hình Bầu dục 39">
            <a:extLst>
              <a:ext uri="{FF2B5EF4-FFF2-40B4-BE49-F238E27FC236}">
                <a16:creationId xmlns:a16="http://schemas.microsoft.com/office/drawing/2014/main" id="{C0E07B8F-EC0B-4E98-969D-22450C5F677B}"/>
              </a:ext>
            </a:extLst>
          </p:cNvPr>
          <p:cNvSpPr/>
          <p:nvPr/>
        </p:nvSpPr>
        <p:spPr>
          <a:xfrm rot="5400000">
            <a:off x="8147659" y="4570135"/>
            <a:ext cx="613490" cy="60943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ộp Văn bản 40">
            <a:extLst>
              <a:ext uri="{FF2B5EF4-FFF2-40B4-BE49-F238E27FC236}">
                <a16:creationId xmlns:a16="http://schemas.microsoft.com/office/drawing/2014/main" id="{AB452745-FD5D-4348-8725-7B48355B1870}"/>
              </a:ext>
            </a:extLst>
          </p:cNvPr>
          <p:cNvSpPr txBox="1"/>
          <p:nvPr/>
        </p:nvSpPr>
        <p:spPr>
          <a:xfrm>
            <a:off x="5690208" y="4689901"/>
            <a:ext cx="402355" cy="830997"/>
          </a:xfrm>
          <a:prstGeom prst="rect">
            <a:avLst/>
          </a:prstGeom>
          <a:noFill/>
        </p:spPr>
        <p:txBody>
          <a:bodyPr wrap="square" lIns="0" tIns="0" rIns="0" bIns="0" rtlCol="0">
            <a:spAutoFit/>
          </a:bodyPr>
          <a:lstStyle/>
          <a:p>
            <a:pPr algn="ctr"/>
            <a:r>
              <a:rPr lang="en-US" sz="5400">
                <a:solidFill>
                  <a:schemeClr val="accent5">
                    <a:lumMod val="75000"/>
                  </a:schemeClr>
                </a:solidFill>
                <a:latin typeface="#9Slide03 Quicksand Medium" panose="00000600000000000000" pitchFamily="2" charset="-93"/>
              </a:rPr>
              <a:t>'</a:t>
            </a:r>
          </a:p>
        </p:txBody>
      </p:sp>
      <p:sp>
        <p:nvSpPr>
          <p:cNvPr id="42" name="Mũi tên: Chữ U 41">
            <a:extLst>
              <a:ext uri="{FF2B5EF4-FFF2-40B4-BE49-F238E27FC236}">
                <a16:creationId xmlns:a16="http://schemas.microsoft.com/office/drawing/2014/main" id="{0D7955FF-8ECD-4BE7-B667-34DD3738611D}"/>
              </a:ext>
            </a:extLst>
          </p:cNvPr>
          <p:cNvSpPr/>
          <p:nvPr/>
        </p:nvSpPr>
        <p:spPr>
          <a:xfrm>
            <a:off x="3077134" y="4501994"/>
            <a:ext cx="3035658" cy="406853"/>
          </a:xfrm>
          <a:prstGeom prst="uturnArrow">
            <a:avLst>
              <a:gd name="adj1" fmla="val 19639"/>
              <a:gd name="adj2" fmla="val 25000"/>
              <a:gd name="adj3" fmla="val 23264"/>
              <a:gd name="adj4" fmla="val 43750"/>
              <a:gd name="adj5" fmla="val 88407"/>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2739769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outVertical)">
                                      <p:cBhvr>
                                        <p:cTn id="16" dur="500"/>
                                        <p:tgtEl>
                                          <p:spTgt spid="15"/>
                                        </p:tgtEl>
                                      </p:cBhvr>
                                    </p:animEffect>
                                  </p:childTnLst>
                                </p:cTn>
                              </p:par>
                            </p:childTnLst>
                          </p:cTn>
                        </p:par>
                        <p:par>
                          <p:cTn id="17" fill="hold">
                            <p:stCondLst>
                              <p:cond delay="500"/>
                            </p:stCondLst>
                            <p:childTnLst>
                              <p:par>
                                <p:cTn id="18" presetID="16" presetClass="entr" presetSubtype="37"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outVertical)">
                                      <p:cBhvr>
                                        <p:cTn id="20" dur="500"/>
                                        <p:tgtEl>
                                          <p:spTgt spid="16"/>
                                        </p:tgtEl>
                                      </p:cBhvr>
                                    </p:animEffect>
                                  </p:childTnLst>
                                </p:cTn>
                              </p:par>
                            </p:childTnLst>
                          </p:cTn>
                        </p:par>
                        <p:par>
                          <p:cTn id="21" fill="hold">
                            <p:stCondLst>
                              <p:cond delay="1000"/>
                            </p:stCondLst>
                            <p:childTnLst>
                              <p:par>
                                <p:cTn id="22" presetID="16" presetClass="entr" presetSubtype="37"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outVertical)">
                                      <p:cBhvr>
                                        <p:cTn id="24" dur="500"/>
                                        <p:tgtEl>
                                          <p:spTgt spid="17"/>
                                        </p:tgtEl>
                                      </p:cBhvr>
                                    </p:animEffect>
                                  </p:childTnLst>
                                </p:cTn>
                              </p:par>
                            </p:childTnLst>
                          </p:cTn>
                        </p:par>
                        <p:par>
                          <p:cTn id="25" fill="hold">
                            <p:stCondLst>
                              <p:cond delay="1500"/>
                            </p:stCondLst>
                            <p:childTnLst>
                              <p:par>
                                <p:cTn id="26" presetID="16" presetClass="entr" presetSubtype="37"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outVertical)">
                                      <p:cBhvr>
                                        <p:cTn id="28" dur="500"/>
                                        <p:tgtEl>
                                          <p:spTgt spid="18"/>
                                        </p:tgtEl>
                                      </p:cBhvr>
                                    </p:animEffect>
                                  </p:childTnLst>
                                </p:cTn>
                              </p:par>
                            </p:childTnLst>
                          </p:cTn>
                        </p:par>
                        <p:par>
                          <p:cTn id="29" fill="hold">
                            <p:stCondLst>
                              <p:cond delay="2000"/>
                            </p:stCondLst>
                            <p:childTnLst>
                              <p:par>
                                <p:cTn id="30" presetID="16" presetClass="entr" presetSubtype="37"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outVertical)">
                                      <p:cBhvr>
                                        <p:cTn id="32" dur="500"/>
                                        <p:tgtEl>
                                          <p:spTgt spid="19"/>
                                        </p:tgtEl>
                                      </p:cBhvr>
                                    </p:animEffect>
                                  </p:childTnLst>
                                </p:cTn>
                              </p:par>
                            </p:childTnLst>
                          </p:cTn>
                        </p:par>
                        <p:par>
                          <p:cTn id="33" fill="hold">
                            <p:stCondLst>
                              <p:cond delay="2500"/>
                            </p:stCondLst>
                            <p:childTnLst>
                              <p:par>
                                <p:cTn id="34" presetID="16" presetClass="entr" presetSubtype="37"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arn(outVertical)">
                                      <p:cBhvr>
                                        <p:cTn id="36" dur="500"/>
                                        <p:tgtEl>
                                          <p:spTgt spid="20"/>
                                        </p:tgtEl>
                                      </p:cBhvr>
                                    </p:animEffect>
                                  </p:childTnLst>
                                </p:cTn>
                              </p:par>
                            </p:childTnLst>
                          </p:cTn>
                        </p:par>
                        <p:par>
                          <p:cTn id="37" fill="hold">
                            <p:stCondLst>
                              <p:cond delay="3000"/>
                            </p:stCondLst>
                            <p:childTnLst>
                              <p:par>
                                <p:cTn id="38" presetID="16" presetClass="entr" presetSubtype="37"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barn(outVertical)">
                                      <p:cBhvr>
                                        <p:cTn id="40" dur="500"/>
                                        <p:tgtEl>
                                          <p:spTgt spid="21"/>
                                        </p:tgtEl>
                                      </p:cBhvr>
                                    </p:animEffect>
                                  </p:childTnLst>
                                </p:cTn>
                              </p:par>
                            </p:childTnLst>
                          </p:cTn>
                        </p:par>
                        <p:par>
                          <p:cTn id="41" fill="hold">
                            <p:stCondLst>
                              <p:cond delay="3500"/>
                            </p:stCondLst>
                            <p:childTnLst>
                              <p:par>
                                <p:cTn id="42" presetID="16" presetClass="entr" presetSubtype="37"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barn(outVertical)">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nodeType="clickEffect">
                                  <p:stCondLst>
                                    <p:cond delay="0"/>
                                  </p:stCondLst>
                                  <p:childTnLst>
                                    <p:animMotion origin="layout" path="M -0.00104 0.01875 L 0.13503 0.00255 " pathEditMode="relative" rAng="0" ptsTypes="AA">
                                      <p:cBhvr>
                                        <p:cTn id="48" dur="2000" fill="hold"/>
                                        <p:tgtEl>
                                          <p:spTgt spid="10"/>
                                        </p:tgtEl>
                                        <p:attrNameLst>
                                          <p:attrName>ppt_x</p:attrName>
                                          <p:attrName>ppt_y</p:attrName>
                                        </p:attrNameLst>
                                      </p:cBhvr>
                                      <p:rCtr x="6797" y="-810"/>
                                    </p:animMotion>
                                  </p:childTnLst>
                                </p:cTn>
                              </p:par>
                            </p:childTnLst>
                          </p:cTn>
                        </p:par>
                        <p:par>
                          <p:cTn id="49" fill="hold">
                            <p:stCondLst>
                              <p:cond delay="2000"/>
                            </p:stCondLst>
                            <p:childTnLst>
                              <p:par>
                                <p:cTn id="50" presetID="16" presetClass="entr" presetSubtype="37"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barn(outVertical)">
                                      <p:cBhvr>
                                        <p:cTn id="52" dur="500"/>
                                        <p:tgtEl>
                                          <p:spTgt spid="23"/>
                                        </p:tgtEl>
                                      </p:cBhvr>
                                    </p:animEffect>
                                  </p:childTnLst>
                                </p:cTn>
                              </p:par>
                            </p:childTnLst>
                          </p:cTn>
                        </p:par>
                        <p:par>
                          <p:cTn id="53" fill="hold">
                            <p:stCondLst>
                              <p:cond delay="2500"/>
                            </p:stCondLst>
                            <p:childTnLst>
                              <p:par>
                                <p:cTn id="54" presetID="16" presetClass="entr" presetSubtype="37" fill="hold" grpId="0" nodeType="after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barn(outVertical)">
                                      <p:cBhvr>
                                        <p:cTn id="56" dur="500"/>
                                        <p:tgtEl>
                                          <p:spTgt spid="24"/>
                                        </p:tgtEl>
                                      </p:cBhvr>
                                    </p:animEffect>
                                  </p:childTnLst>
                                </p:cTn>
                              </p:par>
                            </p:childTnLst>
                          </p:cTn>
                        </p:par>
                        <p:par>
                          <p:cTn id="57" fill="hold">
                            <p:stCondLst>
                              <p:cond delay="3000"/>
                            </p:stCondLst>
                            <p:childTnLst>
                              <p:par>
                                <p:cTn id="58" presetID="12" presetClass="entr" presetSubtype="8"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additive="base">
                                        <p:cTn id="60" dur="500"/>
                                        <p:tgtEl>
                                          <p:spTgt spid="25"/>
                                        </p:tgtEl>
                                        <p:attrNameLst>
                                          <p:attrName>ppt_x</p:attrName>
                                        </p:attrNameLst>
                                      </p:cBhvr>
                                      <p:tavLst>
                                        <p:tav tm="0">
                                          <p:val>
                                            <p:strVal val="#ppt_x-#ppt_w*1.125000"/>
                                          </p:val>
                                        </p:tav>
                                        <p:tav tm="100000">
                                          <p:val>
                                            <p:strVal val="#ppt_x"/>
                                          </p:val>
                                        </p:tav>
                                      </p:tavLst>
                                    </p:anim>
                                    <p:animEffect transition="in" filter="wipe(right)">
                                      <p:cBhvr>
                                        <p:cTn id="61" dur="500"/>
                                        <p:tgtEl>
                                          <p:spTgt spid="25"/>
                                        </p:tgtEl>
                                      </p:cBhvr>
                                    </p:animEffect>
                                  </p:childTnLst>
                                </p:cTn>
                              </p:par>
                            </p:childTnLst>
                          </p:cTn>
                        </p:par>
                        <p:par>
                          <p:cTn id="62" fill="hold">
                            <p:stCondLst>
                              <p:cond delay="3500"/>
                            </p:stCondLst>
                            <p:childTnLst>
                              <p:par>
                                <p:cTn id="63" presetID="14" presetClass="exit" presetSubtype="10" fill="hold" grpId="1" nodeType="afterEffect">
                                  <p:stCondLst>
                                    <p:cond delay="0"/>
                                  </p:stCondLst>
                                  <p:childTnLst>
                                    <p:animEffect transition="out" filter="randombar(horizontal)">
                                      <p:cBhvr>
                                        <p:cTn id="64" dur="500"/>
                                        <p:tgtEl>
                                          <p:spTgt spid="17"/>
                                        </p:tgtEl>
                                      </p:cBhvr>
                                    </p:animEffect>
                                    <p:set>
                                      <p:cBhvr>
                                        <p:cTn id="65" dur="1" fill="hold">
                                          <p:stCondLst>
                                            <p:cond delay="499"/>
                                          </p:stCondLst>
                                        </p:cTn>
                                        <p:tgtEl>
                                          <p:spTgt spid="17"/>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6" presetClass="entr" presetSubtype="37" fill="hold" grpId="0" nodeType="click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barn(outVertical)">
                                      <p:cBhvr>
                                        <p:cTn id="70" dur="500"/>
                                        <p:tgtEl>
                                          <p:spTgt spid="32"/>
                                        </p:tgtEl>
                                      </p:cBhvr>
                                    </p:animEffect>
                                  </p:childTnLst>
                                </p:cTn>
                              </p:par>
                            </p:childTnLst>
                          </p:cTn>
                        </p:par>
                        <p:par>
                          <p:cTn id="71" fill="hold">
                            <p:stCondLst>
                              <p:cond delay="500"/>
                            </p:stCondLst>
                            <p:childTnLst>
                              <p:par>
                                <p:cTn id="72" presetID="16" presetClass="entr" presetSubtype="37"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barn(outVertical)">
                                      <p:cBhvr>
                                        <p:cTn id="74" dur="500"/>
                                        <p:tgtEl>
                                          <p:spTgt spid="33"/>
                                        </p:tgtEl>
                                      </p:cBhvr>
                                    </p:animEffect>
                                  </p:childTnLst>
                                </p:cTn>
                              </p:par>
                            </p:childTnLst>
                          </p:cTn>
                        </p:par>
                        <p:par>
                          <p:cTn id="75" fill="hold">
                            <p:stCondLst>
                              <p:cond delay="1000"/>
                            </p:stCondLst>
                            <p:childTnLst>
                              <p:par>
                                <p:cTn id="76" presetID="16" presetClass="entr" presetSubtype="37"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barn(outVertical)">
                                      <p:cBhvr>
                                        <p:cTn id="78" dur="500"/>
                                        <p:tgtEl>
                                          <p:spTgt spid="34"/>
                                        </p:tgtEl>
                                      </p:cBhvr>
                                    </p:animEffect>
                                  </p:childTnLst>
                                </p:cTn>
                              </p:par>
                            </p:childTnLst>
                          </p:cTn>
                        </p:par>
                        <p:par>
                          <p:cTn id="79" fill="hold">
                            <p:stCondLst>
                              <p:cond delay="1500"/>
                            </p:stCondLst>
                            <p:childTnLst>
                              <p:par>
                                <p:cTn id="80" presetID="16" presetClass="entr" presetSubtype="37" fill="hold" grpId="0" nodeType="after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barn(outVertical)">
                                      <p:cBhvr>
                                        <p:cTn id="82" dur="500"/>
                                        <p:tgtEl>
                                          <p:spTgt spid="35"/>
                                        </p:tgtEl>
                                      </p:cBhvr>
                                    </p:animEffect>
                                  </p:childTnLst>
                                </p:cTn>
                              </p:par>
                            </p:childTnLst>
                          </p:cTn>
                        </p:par>
                        <p:par>
                          <p:cTn id="83" fill="hold">
                            <p:stCondLst>
                              <p:cond delay="2000"/>
                            </p:stCondLst>
                            <p:childTnLst>
                              <p:par>
                                <p:cTn id="84" presetID="16" presetClass="entr" presetSubtype="37"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barn(outVertical)">
                                      <p:cBhvr>
                                        <p:cTn id="86" dur="500"/>
                                        <p:tgtEl>
                                          <p:spTgt spid="36"/>
                                        </p:tgtEl>
                                      </p:cBhvr>
                                    </p:animEffect>
                                  </p:childTnLst>
                                </p:cTn>
                              </p:par>
                            </p:childTnLst>
                          </p:cTn>
                        </p:par>
                        <p:par>
                          <p:cTn id="87" fill="hold">
                            <p:stCondLst>
                              <p:cond delay="2500"/>
                            </p:stCondLst>
                            <p:childTnLst>
                              <p:par>
                                <p:cTn id="88" presetID="16" presetClass="entr" presetSubtype="37"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barn(outVertical)">
                                      <p:cBhvr>
                                        <p:cTn id="90" dur="500"/>
                                        <p:tgtEl>
                                          <p:spTgt spid="37"/>
                                        </p:tgtEl>
                                      </p:cBhvr>
                                    </p:animEffect>
                                  </p:childTnLst>
                                </p:cTn>
                              </p:par>
                            </p:childTnLst>
                          </p:cTn>
                        </p:par>
                        <p:par>
                          <p:cTn id="91" fill="hold">
                            <p:stCondLst>
                              <p:cond delay="3000"/>
                            </p:stCondLst>
                            <p:childTnLst>
                              <p:par>
                                <p:cTn id="92" presetID="16" presetClass="entr" presetSubtype="37" fill="hold" grpId="0" nodeType="after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barn(outVertical)">
                                      <p:cBhvr>
                                        <p:cTn id="94" dur="500"/>
                                        <p:tgtEl>
                                          <p:spTgt spid="38"/>
                                        </p:tgtEl>
                                      </p:cBhvr>
                                    </p:animEffect>
                                  </p:childTnLst>
                                </p:cTn>
                              </p:par>
                            </p:childTnLst>
                          </p:cTn>
                        </p:par>
                        <p:par>
                          <p:cTn id="95" fill="hold">
                            <p:stCondLst>
                              <p:cond delay="3500"/>
                            </p:stCondLst>
                            <p:childTnLst>
                              <p:par>
                                <p:cTn id="96" presetID="16" presetClass="entr" presetSubtype="37" fill="hold" grpId="0" nodeType="afterEffect">
                                  <p:stCondLst>
                                    <p:cond delay="0"/>
                                  </p:stCondLst>
                                  <p:childTnLst>
                                    <p:set>
                                      <p:cBhvr>
                                        <p:cTn id="97" dur="1" fill="hold">
                                          <p:stCondLst>
                                            <p:cond delay="0"/>
                                          </p:stCondLst>
                                        </p:cTn>
                                        <p:tgtEl>
                                          <p:spTgt spid="39"/>
                                        </p:tgtEl>
                                        <p:attrNameLst>
                                          <p:attrName>style.visibility</p:attrName>
                                        </p:attrNameLst>
                                      </p:cBhvr>
                                      <p:to>
                                        <p:strVal val="visible"/>
                                      </p:to>
                                    </p:set>
                                    <p:animEffect transition="in" filter="barn(outVertical)">
                                      <p:cBhvr>
                                        <p:cTn id="98" dur="500"/>
                                        <p:tgtEl>
                                          <p:spTgt spid="39"/>
                                        </p:tgtEl>
                                      </p:cBhvr>
                                    </p:animEffect>
                                  </p:childTnLst>
                                </p:cTn>
                              </p:par>
                            </p:childTnLst>
                          </p:cTn>
                        </p:par>
                      </p:childTnLst>
                    </p:cTn>
                  </p:par>
                  <p:par>
                    <p:cTn id="99" fill="hold">
                      <p:stCondLst>
                        <p:cond delay="indefinite"/>
                      </p:stCondLst>
                      <p:childTnLst>
                        <p:par>
                          <p:cTn id="100" fill="hold">
                            <p:stCondLst>
                              <p:cond delay="0"/>
                            </p:stCondLst>
                            <p:childTnLst>
                              <p:par>
                                <p:cTn id="101" presetID="42" presetClass="path" presetSubtype="0" accel="50000" decel="50000" fill="hold" nodeType="clickEffect">
                                  <p:stCondLst>
                                    <p:cond delay="0"/>
                                  </p:stCondLst>
                                  <p:childTnLst>
                                    <p:animMotion origin="layout" path="M -0.00417 0.00764 L 0.24818 -0.00255 " pathEditMode="relative" rAng="0" ptsTypes="AA">
                                      <p:cBhvr>
                                        <p:cTn id="102" dur="2000" fill="hold"/>
                                        <p:tgtEl>
                                          <p:spTgt spid="27"/>
                                        </p:tgtEl>
                                        <p:attrNameLst>
                                          <p:attrName>ppt_x</p:attrName>
                                          <p:attrName>ppt_y</p:attrName>
                                        </p:attrNameLst>
                                      </p:cBhvr>
                                      <p:rCtr x="12617" y="-509"/>
                                    </p:animMotion>
                                  </p:childTnLst>
                                </p:cTn>
                              </p:par>
                            </p:childTnLst>
                          </p:cTn>
                        </p:par>
                        <p:par>
                          <p:cTn id="103" fill="hold">
                            <p:stCondLst>
                              <p:cond delay="2000"/>
                            </p:stCondLst>
                            <p:childTnLst>
                              <p:par>
                                <p:cTn id="104" presetID="16" presetClass="entr" presetSubtype="37"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barn(outVertical)">
                                      <p:cBhvr>
                                        <p:cTn id="106" dur="500"/>
                                        <p:tgtEl>
                                          <p:spTgt spid="40"/>
                                        </p:tgtEl>
                                      </p:cBhvr>
                                    </p:animEffect>
                                  </p:childTnLst>
                                </p:cTn>
                              </p:par>
                            </p:childTnLst>
                          </p:cTn>
                        </p:par>
                        <p:par>
                          <p:cTn id="107" fill="hold">
                            <p:stCondLst>
                              <p:cond delay="2500"/>
                            </p:stCondLst>
                            <p:childTnLst>
                              <p:par>
                                <p:cTn id="108" presetID="16" presetClass="entr" presetSubtype="37" fill="hold" grpId="0" nodeType="afterEffect">
                                  <p:stCondLst>
                                    <p:cond delay="0"/>
                                  </p:stCondLst>
                                  <p:childTnLst>
                                    <p:set>
                                      <p:cBhvr>
                                        <p:cTn id="109" dur="1" fill="hold">
                                          <p:stCondLst>
                                            <p:cond delay="0"/>
                                          </p:stCondLst>
                                        </p:cTn>
                                        <p:tgtEl>
                                          <p:spTgt spid="41"/>
                                        </p:tgtEl>
                                        <p:attrNameLst>
                                          <p:attrName>style.visibility</p:attrName>
                                        </p:attrNameLst>
                                      </p:cBhvr>
                                      <p:to>
                                        <p:strVal val="visible"/>
                                      </p:to>
                                    </p:set>
                                    <p:animEffect transition="in" filter="barn(outVertical)">
                                      <p:cBhvr>
                                        <p:cTn id="110" dur="500"/>
                                        <p:tgtEl>
                                          <p:spTgt spid="41"/>
                                        </p:tgtEl>
                                      </p:cBhvr>
                                    </p:animEffect>
                                  </p:childTnLst>
                                </p:cTn>
                              </p:par>
                            </p:childTnLst>
                          </p:cTn>
                        </p:par>
                        <p:par>
                          <p:cTn id="111" fill="hold">
                            <p:stCondLst>
                              <p:cond delay="3000"/>
                            </p:stCondLst>
                            <p:childTnLst>
                              <p:par>
                                <p:cTn id="112" presetID="12" presetClass="entr" presetSubtype="8" fill="hold" grpId="0" nodeType="afterEffect">
                                  <p:stCondLst>
                                    <p:cond delay="0"/>
                                  </p:stCondLst>
                                  <p:childTnLst>
                                    <p:set>
                                      <p:cBhvr>
                                        <p:cTn id="113" dur="1" fill="hold">
                                          <p:stCondLst>
                                            <p:cond delay="0"/>
                                          </p:stCondLst>
                                        </p:cTn>
                                        <p:tgtEl>
                                          <p:spTgt spid="42"/>
                                        </p:tgtEl>
                                        <p:attrNameLst>
                                          <p:attrName>style.visibility</p:attrName>
                                        </p:attrNameLst>
                                      </p:cBhvr>
                                      <p:to>
                                        <p:strVal val="visible"/>
                                      </p:to>
                                    </p:set>
                                    <p:anim calcmode="lin" valueType="num">
                                      <p:cBhvr additive="base">
                                        <p:cTn id="114" dur="500"/>
                                        <p:tgtEl>
                                          <p:spTgt spid="42"/>
                                        </p:tgtEl>
                                        <p:attrNameLst>
                                          <p:attrName>ppt_x</p:attrName>
                                        </p:attrNameLst>
                                      </p:cBhvr>
                                      <p:tavLst>
                                        <p:tav tm="0">
                                          <p:val>
                                            <p:strVal val="#ppt_x-#ppt_w*1.125000"/>
                                          </p:val>
                                        </p:tav>
                                        <p:tav tm="100000">
                                          <p:val>
                                            <p:strVal val="#ppt_x"/>
                                          </p:val>
                                        </p:tav>
                                      </p:tavLst>
                                    </p:anim>
                                    <p:animEffect transition="in" filter="wipe(right)">
                                      <p:cBhvr>
                                        <p:cTn id="115" dur="500"/>
                                        <p:tgtEl>
                                          <p:spTgt spid="42"/>
                                        </p:tgtEl>
                                      </p:cBhvr>
                                    </p:animEffect>
                                  </p:childTnLst>
                                </p:cTn>
                              </p:par>
                            </p:childTnLst>
                          </p:cTn>
                        </p:par>
                        <p:par>
                          <p:cTn id="116" fill="hold">
                            <p:stCondLst>
                              <p:cond delay="3500"/>
                            </p:stCondLst>
                            <p:childTnLst>
                              <p:par>
                                <p:cTn id="117" presetID="14" presetClass="exit" presetSubtype="10" fill="hold" grpId="1" nodeType="afterEffect">
                                  <p:stCondLst>
                                    <p:cond delay="0"/>
                                  </p:stCondLst>
                                  <p:childTnLst>
                                    <p:animEffect transition="out" filter="randombar(horizontal)">
                                      <p:cBhvr>
                                        <p:cTn id="118" dur="500"/>
                                        <p:tgtEl>
                                          <p:spTgt spid="34"/>
                                        </p:tgtEl>
                                      </p:cBhvr>
                                    </p:animEffect>
                                    <p:set>
                                      <p:cBhvr>
                                        <p:cTn id="119" dur="1" fill="hold">
                                          <p:stCondLst>
                                            <p:cond delay="499"/>
                                          </p:stCondLst>
                                        </p:cTn>
                                        <p:tgtEl>
                                          <p:spTgt spid="34"/>
                                        </p:tgtEl>
                                        <p:attrNameLst>
                                          <p:attrName>style.visibility</p:attrName>
                                        </p:attrNameLst>
                                      </p:cBhvr>
                                      <p:to>
                                        <p:strVal val="hidden"/>
                                      </p:to>
                                    </p:set>
                                  </p:childTnLst>
                                </p:cTn>
                              </p:par>
                            </p:childTnLst>
                          </p:cTn>
                        </p:par>
                        <p:par>
                          <p:cTn id="120" fill="hold">
                            <p:stCondLst>
                              <p:cond delay="4000"/>
                            </p:stCondLst>
                            <p:childTnLst>
                              <p:par>
                                <p:cTn id="121" presetID="12" presetClass="entr" presetSubtype="4" fill="hold" grpId="0" nodeType="afterEffect">
                                  <p:stCondLst>
                                    <p:cond delay="0"/>
                                  </p:stCondLst>
                                  <p:childTnLst>
                                    <p:set>
                                      <p:cBhvr>
                                        <p:cTn id="122" dur="1" fill="hold">
                                          <p:stCondLst>
                                            <p:cond delay="0"/>
                                          </p:stCondLst>
                                        </p:cTn>
                                        <p:tgtEl>
                                          <p:spTgt spid="192"/>
                                        </p:tgtEl>
                                        <p:attrNameLst>
                                          <p:attrName>style.visibility</p:attrName>
                                        </p:attrNameLst>
                                      </p:cBhvr>
                                      <p:to>
                                        <p:strVal val="visible"/>
                                      </p:to>
                                    </p:set>
                                    <p:anim calcmode="lin" valueType="num">
                                      <p:cBhvr additive="base">
                                        <p:cTn id="123" dur="500"/>
                                        <p:tgtEl>
                                          <p:spTgt spid="192"/>
                                        </p:tgtEl>
                                        <p:attrNameLst>
                                          <p:attrName>ppt_y</p:attrName>
                                        </p:attrNameLst>
                                      </p:cBhvr>
                                      <p:tavLst>
                                        <p:tav tm="0">
                                          <p:val>
                                            <p:strVal val="#ppt_y+#ppt_h*1.125000"/>
                                          </p:val>
                                        </p:tav>
                                        <p:tav tm="100000">
                                          <p:val>
                                            <p:strVal val="#ppt_y"/>
                                          </p:val>
                                        </p:tav>
                                      </p:tavLst>
                                    </p:anim>
                                    <p:animEffect transition="in" filter="wipe(up)">
                                      <p:cBhvr>
                                        <p:cTn id="124" dur="500"/>
                                        <p:tgtEl>
                                          <p:spTgt spid="192"/>
                                        </p:tgtEl>
                                      </p:cBhvr>
                                    </p:animEffect>
                                  </p:childTnLst>
                                </p:cTn>
                              </p:par>
                            </p:childTnLst>
                          </p:cTn>
                        </p:par>
                        <p:par>
                          <p:cTn id="125" fill="hold">
                            <p:stCondLst>
                              <p:cond delay="4500"/>
                            </p:stCondLst>
                            <p:childTnLst>
                              <p:par>
                                <p:cTn id="126" presetID="12" presetClass="entr" presetSubtype="1" fill="hold" grpId="0" nodeType="afterEffect">
                                  <p:stCondLst>
                                    <p:cond delay="0"/>
                                  </p:stCondLst>
                                  <p:childTnLst>
                                    <p:set>
                                      <p:cBhvr>
                                        <p:cTn id="127" dur="1" fill="hold">
                                          <p:stCondLst>
                                            <p:cond delay="0"/>
                                          </p:stCondLst>
                                        </p:cTn>
                                        <p:tgtEl>
                                          <p:spTgt spid="193"/>
                                        </p:tgtEl>
                                        <p:attrNameLst>
                                          <p:attrName>style.visibility</p:attrName>
                                        </p:attrNameLst>
                                      </p:cBhvr>
                                      <p:to>
                                        <p:strVal val="visible"/>
                                      </p:to>
                                    </p:set>
                                    <p:anim calcmode="lin" valueType="num">
                                      <p:cBhvr additive="base">
                                        <p:cTn id="128" dur="500"/>
                                        <p:tgtEl>
                                          <p:spTgt spid="193"/>
                                        </p:tgtEl>
                                        <p:attrNameLst>
                                          <p:attrName>ppt_y</p:attrName>
                                        </p:attrNameLst>
                                      </p:cBhvr>
                                      <p:tavLst>
                                        <p:tav tm="0">
                                          <p:val>
                                            <p:strVal val="#ppt_y-#ppt_h*1.125000"/>
                                          </p:val>
                                        </p:tav>
                                        <p:tav tm="100000">
                                          <p:val>
                                            <p:strVal val="#ppt_y"/>
                                          </p:val>
                                        </p:tav>
                                      </p:tavLst>
                                    </p:anim>
                                    <p:animEffect transition="in" filter="wipe(down)">
                                      <p:cBhvr>
                                        <p:cTn id="129" dur="500"/>
                                        <p:tgtEl>
                                          <p:spTgt spid="193"/>
                                        </p:tgtEl>
                                      </p:cBhvr>
                                    </p:animEffect>
                                  </p:childTnLst>
                                </p:cTn>
                              </p:par>
                            </p:childTnLst>
                          </p:cTn>
                        </p:par>
                        <p:par>
                          <p:cTn id="130" fill="hold">
                            <p:stCondLst>
                              <p:cond delay="5000"/>
                            </p:stCondLst>
                            <p:childTnLst>
                              <p:par>
                                <p:cTn id="131" presetID="12" presetClass="entr" presetSubtype="2" fill="hold" grpId="0" nodeType="afterEffect">
                                  <p:stCondLst>
                                    <p:cond delay="0"/>
                                  </p:stCondLst>
                                  <p:childTnLst>
                                    <p:set>
                                      <p:cBhvr>
                                        <p:cTn id="132" dur="1" fill="hold">
                                          <p:stCondLst>
                                            <p:cond delay="0"/>
                                          </p:stCondLst>
                                        </p:cTn>
                                        <p:tgtEl>
                                          <p:spTgt spid="194"/>
                                        </p:tgtEl>
                                        <p:attrNameLst>
                                          <p:attrName>style.visibility</p:attrName>
                                        </p:attrNameLst>
                                      </p:cBhvr>
                                      <p:to>
                                        <p:strVal val="visible"/>
                                      </p:to>
                                    </p:set>
                                    <p:anim calcmode="lin" valueType="num">
                                      <p:cBhvr additive="base">
                                        <p:cTn id="133" dur="500"/>
                                        <p:tgtEl>
                                          <p:spTgt spid="194"/>
                                        </p:tgtEl>
                                        <p:attrNameLst>
                                          <p:attrName>ppt_x</p:attrName>
                                        </p:attrNameLst>
                                      </p:cBhvr>
                                      <p:tavLst>
                                        <p:tav tm="0">
                                          <p:val>
                                            <p:strVal val="#ppt_x+#ppt_w*1.125000"/>
                                          </p:val>
                                        </p:tav>
                                        <p:tav tm="100000">
                                          <p:val>
                                            <p:strVal val="#ppt_x"/>
                                          </p:val>
                                        </p:tav>
                                      </p:tavLst>
                                    </p:anim>
                                    <p:animEffect transition="in" filter="wipe(left)">
                                      <p:cBhvr>
                                        <p:cTn id="134" dur="500"/>
                                        <p:tgtEl>
                                          <p:spTgt spid="194"/>
                                        </p:tgtEl>
                                      </p:cBhvr>
                                    </p:animEffect>
                                  </p:childTnLst>
                                </p:cTn>
                              </p:par>
                            </p:childTnLst>
                          </p:cTn>
                        </p:par>
                        <p:par>
                          <p:cTn id="135" fill="hold">
                            <p:stCondLst>
                              <p:cond delay="5500"/>
                            </p:stCondLst>
                            <p:childTnLst>
                              <p:par>
                                <p:cTn id="136" presetID="12" presetClass="entr" presetSubtype="8" fill="hold" grpId="0" nodeType="afterEffect">
                                  <p:stCondLst>
                                    <p:cond delay="0"/>
                                  </p:stCondLst>
                                  <p:childTnLst>
                                    <p:set>
                                      <p:cBhvr>
                                        <p:cTn id="137" dur="1" fill="hold">
                                          <p:stCondLst>
                                            <p:cond delay="0"/>
                                          </p:stCondLst>
                                        </p:cTn>
                                        <p:tgtEl>
                                          <p:spTgt spid="195"/>
                                        </p:tgtEl>
                                        <p:attrNameLst>
                                          <p:attrName>style.visibility</p:attrName>
                                        </p:attrNameLst>
                                      </p:cBhvr>
                                      <p:to>
                                        <p:strVal val="visible"/>
                                      </p:to>
                                    </p:set>
                                    <p:anim calcmode="lin" valueType="num">
                                      <p:cBhvr additive="base">
                                        <p:cTn id="138" dur="500"/>
                                        <p:tgtEl>
                                          <p:spTgt spid="195"/>
                                        </p:tgtEl>
                                        <p:attrNameLst>
                                          <p:attrName>ppt_x</p:attrName>
                                        </p:attrNameLst>
                                      </p:cBhvr>
                                      <p:tavLst>
                                        <p:tav tm="0">
                                          <p:val>
                                            <p:strVal val="#ppt_x-#ppt_w*1.125000"/>
                                          </p:val>
                                        </p:tav>
                                        <p:tav tm="100000">
                                          <p:val>
                                            <p:strVal val="#ppt_x"/>
                                          </p:val>
                                        </p:tav>
                                      </p:tavLst>
                                    </p:anim>
                                    <p:animEffect transition="in" filter="wipe(right)">
                                      <p:cBhvr>
                                        <p:cTn id="139" dur="500"/>
                                        <p:tgtEl>
                                          <p:spTgt spid="195"/>
                                        </p:tgtEl>
                                      </p:cBhvr>
                                    </p:animEffect>
                                  </p:childTnLst>
                                </p:cTn>
                              </p:par>
                            </p:childTnLst>
                          </p:cTn>
                        </p:par>
                        <p:par>
                          <p:cTn id="140" fill="hold">
                            <p:stCondLst>
                              <p:cond delay="6000"/>
                            </p:stCondLst>
                            <p:childTnLst>
                              <p:par>
                                <p:cTn id="141" presetID="12" presetClass="entr" presetSubtype="8" fill="hold" nodeType="afterEffect">
                                  <p:stCondLst>
                                    <p:cond delay="0"/>
                                  </p:stCondLst>
                                  <p:childTnLst>
                                    <p:set>
                                      <p:cBhvr>
                                        <p:cTn id="142" dur="1" fill="hold">
                                          <p:stCondLst>
                                            <p:cond delay="0"/>
                                          </p:stCondLst>
                                        </p:cTn>
                                        <p:tgtEl>
                                          <p:spTgt spid="303"/>
                                        </p:tgtEl>
                                        <p:attrNameLst>
                                          <p:attrName>style.visibility</p:attrName>
                                        </p:attrNameLst>
                                      </p:cBhvr>
                                      <p:to>
                                        <p:strVal val="visible"/>
                                      </p:to>
                                    </p:set>
                                    <p:anim calcmode="lin" valueType="num">
                                      <p:cBhvr additive="base">
                                        <p:cTn id="143" dur="500"/>
                                        <p:tgtEl>
                                          <p:spTgt spid="303"/>
                                        </p:tgtEl>
                                        <p:attrNameLst>
                                          <p:attrName>ppt_x</p:attrName>
                                        </p:attrNameLst>
                                      </p:cBhvr>
                                      <p:tavLst>
                                        <p:tav tm="0">
                                          <p:val>
                                            <p:strVal val="#ppt_x-#ppt_w*1.125000"/>
                                          </p:val>
                                        </p:tav>
                                        <p:tav tm="100000">
                                          <p:val>
                                            <p:strVal val="#ppt_x"/>
                                          </p:val>
                                        </p:tav>
                                      </p:tavLst>
                                    </p:anim>
                                    <p:animEffect transition="in" filter="wipe(right)">
                                      <p:cBhvr>
                                        <p:cTn id="144" dur="500"/>
                                        <p:tgtEl>
                                          <p:spTgt spid="303"/>
                                        </p:tgtEl>
                                      </p:cBhvr>
                                    </p:animEffect>
                                  </p:childTnLst>
                                </p:cTn>
                              </p:par>
                            </p:childTnLst>
                          </p:cTn>
                        </p:par>
                        <p:par>
                          <p:cTn id="145" fill="hold">
                            <p:stCondLst>
                              <p:cond delay="6500"/>
                            </p:stCondLst>
                            <p:childTnLst>
                              <p:par>
                                <p:cTn id="146" presetID="12" presetClass="entr" presetSubtype="8" fill="hold" nodeType="afterEffect">
                                  <p:stCondLst>
                                    <p:cond delay="0"/>
                                  </p:stCondLst>
                                  <p:childTnLst>
                                    <p:set>
                                      <p:cBhvr>
                                        <p:cTn id="147" dur="1" fill="hold">
                                          <p:stCondLst>
                                            <p:cond delay="0"/>
                                          </p:stCondLst>
                                        </p:cTn>
                                        <p:tgtEl>
                                          <p:spTgt spid="266"/>
                                        </p:tgtEl>
                                        <p:attrNameLst>
                                          <p:attrName>style.visibility</p:attrName>
                                        </p:attrNameLst>
                                      </p:cBhvr>
                                      <p:to>
                                        <p:strVal val="visible"/>
                                      </p:to>
                                    </p:set>
                                    <p:anim calcmode="lin" valueType="num">
                                      <p:cBhvr additive="base">
                                        <p:cTn id="148" dur="500"/>
                                        <p:tgtEl>
                                          <p:spTgt spid="266"/>
                                        </p:tgtEl>
                                        <p:attrNameLst>
                                          <p:attrName>ppt_x</p:attrName>
                                        </p:attrNameLst>
                                      </p:cBhvr>
                                      <p:tavLst>
                                        <p:tav tm="0">
                                          <p:val>
                                            <p:strVal val="#ppt_x-#ppt_w*1.125000"/>
                                          </p:val>
                                        </p:tav>
                                        <p:tav tm="100000">
                                          <p:val>
                                            <p:strVal val="#ppt_x"/>
                                          </p:val>
                                        </p:tav>
                                      </p:tavLst>
                                    </p:anim>
                                    <p:animEffect transition="in" filter="wipe(right)">
                                      <p:cBhvr>
                                        <p:cTn id="149" dur="500"/>
                                        <p:tgtEl>
                                          <p:spTgt spid="266"/>
                                        </p:tgtEl>
                                      </p:cBhvr>
                                    </p:animEffect>
                                  </p:childTnLst>
                                </p:cTn>
                              </p:par>
                            </p:childTnLst>
                          </p:cTn>
                        </p:par>
                        <p:par>
                          <p:cTn id="150" fill="hold">
                            <p:stCondLst>
                              <p:cond delay="7000"/>
                            </p:stCondLst>
                            <p:childTnLst>
                              <p:par>
                                <p:cTn id="151" presetID="12" presetClass="entr" presetSubtype="8" fill="hold" nodeType="afterEffect">
                                  <p:stCondLst>
                                    <p:cond delay="0"/>
                                  </p:stCondLst>
                                  <p:childTnLst>
                                    <p:set>
                                      <p:cBhvr>
                                        <p:cTn id="152" dur="1" fill="hold">
                                          <p:stCondLst>
                                            <p:cond delay="0"/>
                                          </p:stCondLst>
                                        </p:cTn>
                                        <p:tgtEl>
                                          <p:spTgt spid="196"/>
                                        </p:tgtEl>
                                        <p:attrNameLst>
                                          <p:attrName>style.visibility</p:attrName>
                                        </p:attrNameLst>
                                      </p:cBhvr>
                                      <p:to>
                                        <p:strVal val="visible"/>
                                      </p:to>
                                    </p:set>
                                    <p:anim calcmode="lin" valueType="num">
                                      <p:cBhvr additive="base">
                                        <p:cTn id="153" dur="500"/>
                                        <p:tgtEl>
                                          <p:spTgt spid="196"/>
                                        </p:tgtEl>
                                        <p:attrNameLst>
                                          <p:attrName>ppt_x</p:attrName>
                                        </p:attrNameLst>
                                      </p:cBhvr>
                                      <p:tavLst>
                                        <p:tav tm="0">
                                          <p:val>
                                            <p:strVal val="#ppt_x-#ppt_w*1.125000"/>
                                          </p:val>
                                        </p:tav>
                                        <p:tav tm="100000">
                                          <p:val>
                                            <p:strVal val="#ppt_x"/>
                                          </p:val>
                                        </p:tav>
                                      </p:tavLst>
                                    </p:anim>
                                    <p:animEffect transition="in" filter="wipe(right)">
                                      <p:cBhvr>
                                        <p:cTn id="154" dur="5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 grpId="0" animBg="1"/>
      <p:bldP spid="193" grpId="0" animBg="1"/>
      <p:bldP spid="194" grpId="0" animBg="1"/>
      <p:bldP spid="195" grpId="0" animBg="1"/>
      <p:bldP spid="3" grpId="0"/>
      <p:bldP spid="4" grpId="0"/>
      <p:bldP spid="15" grpId="0"/>
      <p:bldP spid="16" grpId="0"/>
      <p:bldP spid="17" grpId="0"/>
      <p:bldP spid="17" grpId="1"/>
      <p:bldP spid="18" grpId="0"/>
      <p:bldP spid="19" grpId="0"/>
      <p:bldP spid="20" grpId="0"/>
      <p:bldP spid="21" grpId="0"/>
      <p:bldP spid="22" grpId="0"/>
      <p:bldP spid="23" grpId="0" animBg="1"/>
      <p:bldP spid="24" grpId="0"/>
      <p:bldP spid="25" grpId="0" animBg="1"/>
      <p:bldP spid="32" grpId="0"/>
      <p:bldP spid="33" grpId="0"/>
      <p:bldP spid="34" grpId="0"/>
      <p:bldP spid="34" grpId="1"/>
      <p:bldP spid="35" grpId="0"/>
      <p:bldP spid="36" grpId="0"/>
      <p:bldP spid="37" grpId="0"/>
      <p:bldP spid="38" grpId="0"/>
      <p:bldP spid="39" grpId="0"/>
      <p:bldP spid="40" grpId="0" animBg="1"/>
      <p:bldP spid="41" grpId="0"/>
      <p:bldP spid="4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ình chữ nhật 4">
            <a:extLst>
              <a:ext uri="{FF2B5EF4-FFF2-40B4-BE49-F238E27FC236}">
                <a16:creationId xmlns:a16="http://schemas.microsoft.com/office/drawing/2014/main" id="{897CA89D-A349-4C98-80B5-28048DD342E1}"/>
              </a:ext>
            </a:extLst>
          </p:cNvPr>
          <p:cNvSpPr/>
          <p:nvPr/>
        </p:nvSpPr>
        <p:spPr>
          <a:xfrm>
            <a:off x="0" y="0"/>
            <a:ext cx="12192000" cy="6858000"/>
          </a:xfrm>
          <a:prstGeom prst="rect">
            <a:avLst/>
          </a:prstGeom>
          <a:solidFill>
            <a:srgbClr val="F2D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ình tự do: Hình 5">
            <a:extLst>
              <a:ext uri="{FF2B5EF4-FFF2-40B4-BE49-F238E27FC236}">
                <a16:creationId xmlns:a16="http://schemas.microsoft.com/office/drawing/2014/main" id="{D096E5BD-179C-45F4-9783-8CF69DB30673}"/>
              </a:ext>
            </a:extLst>
          </p:cNvPr>
          <p:cNvSpPr/>
          <p:nvPr/>
        </p:nvSpPr>
        <p:spPr>
          <a:xfrm rot="8164546">
            <a:off x="-1030657" y="3554521"/>
            <a:ext cx="2121574" cy="3670541"/>
          </a:xfrm>
          <a:custGeom>
            <a:avLst/>
            <a:gdLst>
              <a:gd name="connsiteX0" fmla="*/ 468714 w 481081"/>
              <a:gd name="connsiteY0" fmla="*/ 88119 h 653891"/>
              <a:gd name="connsiteX1" fmla="*/ 452874 w 481081"/>
              <a:gd name="connsiteY1" fmla="*/ 238759 h 653891"/>
              <a:gd name="connsiteX2" fmla="*/ 414981 w 481081"/>
              <a:gd name="connsiteY2" fmla="*/ 285970 h 653891"/>
              <a:gd name="connsiteX3" fmla="*/ 417776 w 481081"/>
              <a:gd name="connsiteY3" fmla="*/ 348710 h 653891"/>
              <a:gd name="connsiteX4" fmla="*/ 442003 w 481081"/>
              <a:gd name="connsiteY4" fmla="*/ 481646 h 653891"/>
              <a:gd name="connsiteX5" fmla="*/ 159048 w 481081"/>
              <a:gd name="connsiteY5" fmla="*/ 634771 h 653891"/>
              <a:gd name="connsiteX6" fmla="*/ 39157 w 481081"/>
              <a:gd name="connsiteY6" fmla="*/ 522645 h 653891"/>
              <a:gd name="connsiteX7" fmla="*/ 643 w 481081"/>
              <a:gd name="connsiteY7" fmla="*/ 366725 h 653891"/>
              <a:gd name="connsiteX8" fmla="*/ 43506 w 481081"/>
              <a:gd name="connsiteY8" fmla="*/ 267023 h 653891"/>
              <a:gd name="connsiteX9" fmla="*/ 187002 w 481081"/>
              <a:gd name="connsiteY9" fmla="*/ 185647 h 653891"/>
              <a:gd name="connsiteX10" fmla="*/ 223342 w 481081"/>
              <a:gd name="connsiteY10" fmla="*/ 106755 h 653891"/>
              <a:gd name="connsiteX11" fmla="*/ 258750 w 481081"/>
              <a:gd name="connsiteY11" fmla="*/ 27242 h 653891"/>
              <a:gd name="connsiteX12" fmla="*/ 372118 w 481081"/>
              <a:gd name="connsiteY12" fmla="*/ 6742 h 653891"/>
              <a:gd name="connsiteX13" fmla="*/ 468714 w 481081"/>
              <a:gd name="connsiteY13" fmla="*/ 88119 h 65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1081" h="653891">
                <a:moveTo>
                  <a:pt x="468714" y="88119"/>
                </a:moveTo>
                <a:cubicBezTo>
                  <a:pt x="490145" y="136262"/>
                  <a:pt x="483002" y="195275"/>
                  <a:pt x="452874" y="238759"/>
                </a:cubicBezTo>
                <a:cubicBezTo>
                  <a:pt x="442313" y="253668"/>
                  <a:pt x="421503" y="269198"/>
                  <a:pt x="414981" y="285970"/>
                </a:cubicBezTo>
                <a:cubicBezTo>
                  <a:pt x="408148" y="303363"/>
                  <a:pt x="414670" y="331006"/>
                  <a:pt x="417776" y="348710"/>
                </a:cubicBezTo>
                <a:cubicBezTo>
                  <a:pt x="425852" y="393126"/>
                  <a:pt x="442935" y="435989"/>
                  <a:pt x="442003" y="481646"/>
                </a:cubicBezTo>
                <a:cubicBezTo>
                  <a:pt x="439207" y="622347"/>
                  <a:pt x="275212" y="689747"/>
                  <a:pt x="159048" y="634771"/>
                </a:cubicBezTo>
                <a:cubicBezTo>
                  <a:pt x="109042" y="611166"/>
                  <a:pt x="68353" y="569856"/>
                  <a:pt x="39157" y="522645"/>
                </a:cubicBezTo>
                <a:cubicBezTo>
                  <a:pt x="9340" y="474503"/>
                  <a:pt x="-3084" y="423875"/>
                  <a:pt x="643" y="366725"/>
                </a:cubicBezTo>
                <a:cubicBezTo>
                  <a:pt x="3128" y="329764"/>
                  <a:pt x="16173" y="292182"/>
                  <a:pt x="43506" y="267023"/>
                </a:cubicBezTo>
                <a:cubicBezTo>
                  <a:pt x="84505" y="229752"/>
                  <a:pt x="149730" y="226646"/>
                  <a:pt x="187002" y="185647"/>
                </a:cubicBezTo>
                <a:cubicBezTo>
                  <a:pt x="206570" y="163905"/>
                  <a:pt x="215577" y="134709"/>
                  <a:pt x="223342" y="106755"/>
                </a:cubicBezTo>
                <a:cubicBezTo>
                  <a:pt x="231417" y="78490"/>
                  <a:pt x="239493" y="49294"/>
                  <a:pt x="258750" y="27242"/>
                </a:cubicBezTo>
                <a:cubicBezTo>
                  <a:pt x="287325" y="-6303"/>
                  <a:pt x="333294" y="-3197"/>
                  <a:pt x="372118" y="6742"/>
                </a:cubicBezTo>
                <a:cubicBezTo>
                  <a:pt x="414359" y="17303"/>
                  <a:pt x="451010" y="48362"/>
                  <a:pt x="468714" y="88119"/>
                </a:cubicBezTo>
                <a:close/>
              </a:path>
            </a:pathLst>
          </a:custGeom>
          <a:solidFill>
            <a:srgbClr val="FFDEDD"/>
          </a:solidFill>
          <a:ln w="15525" cap="flat">
            <a:solidFill>
              <a:srgbClr val="FFDEDD"/>
            </a:solidFill>
            <a:prstDash val="solid"/>
            <a:miter/>
          </a:ln>
        </p:spPr>
        <p:txBody>
          <a:bodyPr rtlCol="0" anchor="ctr"/>
          <a:lstStyle/>
          <a:p>
            <a:endParaRPr lang="en-US"/>
          </a:p>
        </p:txBody>
      </p:sp>
      <p:sp>
        <p:nvSpPr>
          <p:cNvPr id="7" name="Hình tự do: Hình 6">
            <a:extLst>
              <a:ext uri="{FF2B5EF4-FFF2-40B4-BE49-F238E27FC236}">
                <a16:creationId xmlns:a16="http://schemas.microsoft.com/office/drawing/2014/main" id="{A59DF47F-E977-402E-AE25-E4D0F86670D2}"/>
              </a:ext>
            </a:extLst>
          </p:cNvPr>
          <p:cNvSpPr/>
          <p:nvPr/>
        </p:nvSpPr>
        <p:spPr>
          <a:xfrm rot="9733026">
            <a:off x="11435507" y="-435919"/>
            <a:ext cx="2121574" cy="3670541"/>
          </a:xfrm>
          <a:custGeom>
            <a:avLst/>
            <a:gdLst>
              <a:gd name="connsiteX0" fmla="*/ 468714 w 481081"/>
              <a:gd name="connsiteY0" fmla="*/ 88119 h 653891"/>
              <a:gd name="connsiteX1" fmla="*/ 452874 w 481081"/>
              <a:gd name="connsiteY1" fmla="*/ 238759 h 653891"/>
              <a:gd name="connsiteX2" fmla="*/ 414981 w 481081"/>
              <a:gd name="connsiteY2" fmla="*/ 285970 h 653891"/>
              <a:gd name="connsiteX3" fmla="*/ 417776 w 481081"/>
              <a:gd name="connsiteY3" fmla="*/ 348710 h 653891"/>
              <a:gd name="connsiteX4" fmla="*/ 442003 w 481081"/>
              <a:gd name="connsiteY4" fmla="*/ 481646 h 653891"/>
              <a:gd name="connsiteX5" fmla="*/ 159048 w 481081"/>
              <a:gd name="connsiteY5" fmla="*/ 634771 h 653891"/>
              <a:gd name="connsiteX6" fmla="*/ 39157 w 481081"/>
              <a:gd name="connsiteY6" fmla="*/ 522645 h 653891"/>
              <a:gd name="connsiteX7" fmla="*/ 643 w 481081"/>
              <a:gd name="connsiteY7" fmla="*/ 366725 h 653891"/>
              <a:gd name="connsiteX8" fmla="*/ 43506 w 481081"/>
              <a:gd name="connsiteY8" fmla="*/ 267023 h 653891"/>
              <a:gd name="connsiteX9" fmla="*/ 187002 w 481081"/>
              <a:gd name="connsiteY9" fmla="*/ 185647 h 653891"/>
              <a:gd name="connsiteX10" fmla="*/ 223342 w 481081"/>
              <a:gd name="connsiteY10" fmla="*/ 106755 h 653891"/>
              <a:gd name="connsiteX11" fmla="*/ 258750 w 481081"/>
              <a:gd name="connsiteY11" fmla="*/ 27242 h 653891"/>
              <a:gd name="connsiteX12" fmla="*/ 372118 w 481081"/>
              <a:gd name="connsiteY12" fmla="*/ 6742 h 653891"/>
              <a:gd name="connsiteX13" fmla="*/ 468714 w 481081"/>
              <a:gd name="connsiteY13" fmla="*/ 88119 h 65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1081" h="653891">
                <a:moveTo>
                  <a:pt x="468714" y="88119"/>
                </a:moveTo>
                <a:cubicBezTo>
                  <a:pt x="490145" y="136262"/>
                  <a:pt x="483002" y="195275"/>
                  <a:pt x="452874" y="238759"/>
                </a:cubicBezTo>
                <a:cubicBezTo>
                  <a:pt x="442313" y="253668"/>
                  <a:pt x="421503" y="269198"/>
                  <a:pt x="414981" y="285970"/>
                </a:cubicBezTo>
                <a:cubicBezTo>
                  <a:pt x="408148" y="303363"/>
                  <a:pt x="414670" y="331006"/>
                  <a:pt x="417776" y="348710"/>
                </a:cubicBezTo>
                <a:cubicBezTo>
                  <a:pt x="425852" y="393126"/>
                  <a:pt x="442935" y="435989"/>
                  <a:pt x="442003" y="481646"/>
                </a:cubicBezTo>
                <a:cubicBezTo>
                  <a:pt x="439207" y="622347"/>
                  <a:pt x="275212" y="689747"/>
                  <a:pt x="159048" y="634771"/>
                </a:cubicBezTo>
                <a:cubicBezTo>
                  <a:pt x="109042" y="611166"/>
                  <a:pt x="68353" y="569856"/>
                  <a:pt x="39157" y="522645"/>
                </a:cubicBezTo>
                <a:cubicBezTo>
                  <a:pt x="9340" y="474503"/>
                  <a:pt x="-3084" y="423875"/>
                  <a:pt x="643" y="366725"/>
                </a:cubicBezTo>
                <a:cubicBezTo>
                  <a:pt x="3128" y="329764"/>
                  <a:pt x="16173" y="292182"/>
                  <a:pt x="43506" y="267023"/>
                </a:cubicBezTo>
                <a:cubicBezTo>
                  <a:pt x="84505" y="229752"/>
                  <a:pt x="149730" y="226646"/>
                  <a:pt x="187002" y="185647"/>
                </a:cubicBezTo>
                <a:cubicBezTo>
                  <a:pt x="206570" y="163905"/>
                  <a:pt x="215577" y="134709"/>
                  <a:pt x="223342" y="106755"/>
                </a:cubicBezTo>
                <a:cubicBezTo>
                  <a:pt x="231417" y="78490"/>
                  <a:pt x="239493" y="49294"/>
                  <a:pt x="258750" y="27242"/>
                </a:cubicBezTo>
                <a:cubicBezTo>
                  <a:pt x="287325" y="-6303"/>
                  <a:pt x="333294" y="-3197"/>
                  <a:pt x="372118" y="6742"/>
                </a:cubicBezTo>
                <a:cubicBezTo>
                  <a:pt x="414359" y="17303"/>
                  <a:pt x="451010" y="48362"/>
                  <a:pt x="468714" y="88119"/>
                </a:cubicBezTo>
                <a:close/>
              </a:path>
            </a:pathLst>
          </a:custGeom>
          <a:solidFill>
            <a:srgbClr val="FFDEDD"/>
          </a:solidFill>
          <a:ln w="15525" cap="flat">
            <a:solidFill>
              <a:srgbClr val="FFDEDD"/>
            </a:solidFill>
            <a:prstDash val="solid"/>
            <a:miter/>
          </a:ln>
        </p:spPr>
        <p:txBody>
          <a:bodyPr rtlCol="0" anchor="ctr"/>
          <a:lstStyle/>
          <a:p>
            <a:endParaRPr lang="en-US"/>
          </a:p>
        </p:txBody>
      </p:sp>
      <p:sp>
        <p:nvSpPr>
          <p:cNvPr id="8" name="Hình tự do: Hình 7">
            <a:extLst>
              <a:ext uri="{FF2B5EF4-FFF2-40B4-BE49-F238E27FC236}">
                <a16:creationId xmlns:a16="http://schemas.microsoft.com/office/drawing/2014/main" id="{2F88F0F5-A762-4504-8AAC-D14934626475}"/>
              </a:ext>
            </a:extLst>
          </p:cNvPr>
          <p:cNvSpPr/>
          <p:nvPr/>
        </p:nvSpPr>
        <p:spPr>
          <a:xfrm rot="12503747">
            <a:off x="10921913" y="4979585"/>
            <a:ext cx="2124098" cy="2887099"/>
          </a:xfrm>
          <a:custGeom>
            <a:avLst/>
            <a:gdLst>
              <a:gd name="connsiteX0" fmla="*/ 468714 w 481081"/>
              <a:gd name="connsiteY0" fmla="*/ 88119 h 653891"/>
              <a:gd name="connsiteX1" fmla="*/ 452874 w 481081"/>
              <a:gd name="connsiteY1" fmla="*/ 238759 h 653891"/>
              <a:gd name="connsiteX2" fmla="*/ 414981 w 481081"/>
              <a:gd name="connsiteY2" fmla="*/ 285970 h 653891"/>
              <a:gd name="connsiteX3" fmla="*/ 417776 w 481081"/>
              <a:gd name="connsiteY3" fmla="*/ 348710 h 653891"/>
              <a:gd name="connsiteX4" fmla="*/ 442003 w 481081"/>
              <a:gd name="connsiteY4" fmla="*/ 481646 h 653891"/>
              <a:gd name="connsiteX5" fmla="*/ 159048 w 481081"/>
              <a:gd name="connsiteY5" fmla="*/ 634771 h 653891"/>
              <a:gd name="connsiteX6" fmla="*/ 39157 w 481081"/>
              <a:gd name="connsiteY6" fmla="*/ 522645 h 653891"/>
              <a:gd name="connsiteX7" fmla="*/ 643 w 481081"/>
              <a:gd name="connsiteY7" fmla="*/ 366725 h 653891"/>
              <a:gd name="connsiteX8" fmla="*/ 43506 w 481081"/>
              <a:gd name="connsiteY8" fmla="*/ 267023 h 653891"/>
              <a:gd name="connsiteX9" fmla="*/ 187002 w 481081"/>
              <a:gd name="connsiteY9" fmla="*/ 185647 h 653891"/>
              <a:gd name="connsiteX10" fmla="*/ 223342 w 481081"/>
              <a:gd name="connsiteY10" fmla="*/ 106755 h 653891"/>
              <a:gd name="connsiteX11" fmla="*/ 258750 w 481081"/>
              <a:gd name="connsiteY11" fmla="*/ 27242 h 653891"/>
              <a:gd name="connsiteX12" fmla="*/ 372118 w 481081"/>
              <a:gd name="connsiteY12" fmla="*/ 6742 h 653891"/>
              <a:gd name="connsiteX13" fmla="*/ 468714 w 481081"/>
              <a:gd name="connsiteY13" fmla="*/ 88119 h 65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1081" h="653891">
                <a:moveTo>
                  <a:pt x="468714" y="88119"/>
                </a:moveTo>
                <a:cubicBezTo>
                  <a:pt x="490145" y="136262"/>
                  <a:pt x="483002" y="195275"/>
                  <a:pt x="452874" y="238759"/>
                </a:cubicBezTo>
                <a:cubicBezTo>
                  <a:pt x="442313" y="253668"/>
                  <a:pt x="421503" y="269198"/>
                  <a:pt x="414981" y="285970"/>
                </a:cubicBezTo>
                <a:cubicBezTo>
                  <a:pt x="408148" y="303363"/>
                  <a:pt x="414670" y="331006"/>
                  <a:pt x="417776" y="348710"/>
                </a:cubicBezTo>
                <a:cubicBezTo>
                  <a:pt x="425852" y="393126"/>
                  <a:pt x="442935" y="435989"/>
                  <a:pt x="442003" y="481646"/>
                </a:cubicBezTo>
                <a:cubicBezTo>
                  <a:pt x="439207" y="622347"/>
                  <a:pt x="275212" y="689747"/>
                  <a:pt x="159048" y="634771"/>
                </a:cubicBezTo>
                <a:cubicBezTo>
                  <a:pt x="109042" y="611166"/>
                  <a:pt x="68353" y="569856"/>
                  <a:pt x="39157" y="522645"/>
                </a:cubicBezTo>
                <a:cubicBezTo>
                  <a:pt x="9340" y="474503"/>
                  <a:pt x="-3084" y="423875"/>
                  <a:pt x="643" y="366725"/>
                </a:cubicBezTo>
                <a:cubicBezTo>
                  <a:pt x="3128" y="329764"/>
                  <a:pt x="16173" y="292182"/>
                  <a:pt x="43506" y="267023"/>
                </a:cubicBezTo>
                <a:cubicBezTo>
                  <a:pt x="84505" y="229752"/>
                  <a:pt x="149730" y="226646"/>
                  <a:pt x="187002" y="185647"/>
                </a:cubicBezTo>
                <a:cubicBezTo>
                  <a:pt x="206570" y="163905"/>
                  <a:pt x="215577" y="134709"/>
                  <a:pt x="223342" y="106755"/>
                </a:cubicBezTo>
                <a:cubicBezTo>
                  <a:pt x="231417" y="78490"/>
                  <a:pt x="239493" y="49294"/>
                  <a:pt x="258750" y="27242"/>
                </a:cubicBezTo>
                <a:cubicBezTo>
                  <a:pt x="287325" y="-6303"/>
                  <a:pt x="333294" y="-3197"/>
                  <a:pt x="372118" y="6742"/>
                </a:cubicBezTo>
                <a:cubicBezTo>
                  <a:pt x="414359" y="17303"/>
                  <a:pt x="451010" y="48362"/>
                  <a:pt x="468714" y="88119"/>
                </a:cubicBezTo>
                <a:close/>
              </a:path>
            </a:pathLst>
          </a:custGeom>
          <a:solidFill>
            <a:srgbClr val="FFDEDD"/>
          </a:solidFill>
          <a:ln w="15525" cap="flat">
            <a:solidFill>
              <a:srgbClr val="FFDEDD"/>
            </a:solidFill>
            <a:prstDash val="solid"/>
            <a:miter/>
          </a:ln>
        </p:spPr>
        <p:txBody>
          <a:bodyPr rtlCol="0" anchor="ctr"/>
          <a:lstStyle/>
          <a:p>
            <a:endParaRPr lang="en-US"/>
          </a:p>
        </p:txBody>
      </p:sp>
      <p:sp>
        <p:nvSpPr>
          <p:cNvPr id="9" name="Hình tự do: Hình 8">
            <a:extLst>
              <a:ext uri="{FF2B5EF4-FFF2-40B4-BE49-F238E27FC236}">
                <a16:creationId xmlns:a16="http://schemas.microsoft.com/office/drawing/2014/main" id="{13A25A45-17BB-496B-BECE-DF4150CC9CC4}"/>
              </a:ext>
            </a:extLst>
          </p:cNvPr>
          <p:cNvSpPr/>
          <p:nvPr/>
        </p:nvSpPr>
        <p:spPr>
          <a:xfrm rot="12503747">
            <a:off x="-348170" y="-1619429"/>
            <a:ext cx="2124098" cy="2887099"/>
          </a:xfrm>
          <a:custGeom>
            <a:avLst/>
            <a:gdLst>
              <a:gd name="connsiteX0" fmla="*/ 468714 w 481081"/>
              <a:gd name="connsiteY0" fmla="*/ 88119 h 653891"/>
              <a:gd name="connsiteX1" fmla="*/ 452874 w 481081"/>
              <a:gd name="connsiteY1" fmla="*/ 238759 h 653891"/>
              <a:gd name="connsiteX2" fmla="*/ 414981 w 481081"/>
              <a:gd name="connsiteY2" fmla="*/ 285970 h 653891"/>
              <a:gd name="connsiteX3" fmla="*/ 417776 w 481081"/>
              <a:gd name="connsiteY3" fmla="*/ 348710 h 653891"/>
              <a:gd name="connsiteX4" fmla="*/ 442003 w 481081"/>
              <a:gd name="connsiteY4" fmla="*/ 481646 h 653891"/>
              <a:gd name="connsiteX5" fmla="*/ 159048 w 481081"/>
              <a:gd name="connsiteY5" fmla="*/ 634771 h 653891"/>
              <a:gd name="connsiteX6" fmla="*/ 39157 w 481081"/>
              <a:gd name="connsiteY6" fmla="*/ 522645 h 653891"/>
              <a:gd name="connsiteX7" fmla="*/ 643 w 481081"/>
              <a:gd name="connsiteY7" fmla="*/ 366725 h 653891"/>
              <a:gd name="connsiteX8" fmla="*/ 43506 w 481081"/>
              <a:gd name="connsiteY8" fmla="*/ 267023 h 653891"/>
              <a:gd name="connsiteX9" fmla="*/ 187002 w 481081"/>
              <a:gd name="connsiteY9" fmla="*/ 185647 h 653891"/>
              <a:gd name="connsiteX10" fmla="*/ 223342 w 481081"/>
              <a:gd name="connsiteY10" fmla="*/ 106755 h 653891"/>
              <a:gd name="connsiteX11" fmla="*/ 258750 w 481081"/>
              <a:gd name="connsiteY11" fmla="*/ 27242 h 653891"/>
              <a:gd name="connsiteX12" fmla="*/ 372118 w 481081"/>
              <a:gd name="connsiteY12" fmla="*/ 6742 h 653891"/>
              <a:gd name="connsiteX13" fmla="*/ 468714 w 481081"/>
              <a:gd name="connsiteY13" fmla="*/ 88119 h 65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1081" h="653891">
                <a:moveTo>
                  <a:pt x="468714" y="88119"/>
                </a:moveTo>
                <a:cubicBezTo>
                  <a:pt x="490145" y="136262"/>
                  <a:pt x="483002" y="195275"/>
                  <a:pt x="452874" y="238759"/>
                </a:cubicBezTo>
                <a:cubicBezTo>
                  <a:pt x="442313" y="253668"/>
                  <a:pt x="421503" y="269198"/>
                  <a:pt x="414981" y="285970"/>
                </a:cubicBezTo>
                <a:cubicBezTo>
                  <a:pt x="408148" y="303363"/>
                  <a:pt x="414670" y="331006"/>
                  <a:pt x="417776" y="348710"/>
                </a:cubicBezTo>
                <a:cubicBezTo>
                  <a:pt x="425852" y="393126"/>
                  <a:pt x="442935" y="435989"/>
                  <a:pt x="442003" y="481646"/>
                </a:cubicBezTo>
                <a:cubicBezTo>
                  <a:pt x="439207" y="622347"/>
                  <a:pt x="275212" y="689747"/>
                  <a:pt x="159048" y="634771"/>
                </a:cubicBezTo>
                <a:cubicBezTo>
                  <a:pt x="109042" y="611166"/>
                  <a:pt x="68353" y="569856"/>
                  <a:pt x="39157" y="522645"/>
                </a:cubicBezTo>
                <a:cubicBezTo>
                  <a:pt x="9340" y="474503"/>
                  <a:pt x="-3084" y="423875"/>
                  <a:pt x="643" y="366725"/>
                </a:cubicBezTo>
                <a:cubicBezTo>
                  <a:pt x="3128" y="329764"/>
                  <a:pt x="16173" y="292182"/>
                  <a:pt x="43506" y="267023"/>
                </a:cubicBezTo>
                <a:cubicBezTo>
                  <a:pt x="84505" y="229752"/>
                  <a:pt x="149730" y="226646"/>
                  <a:pt x="187002" y="185647"/>
                </a:cubicBezTo>
                <a:cubicBezTo>
                  <a:pt x="206570" y="163905"/>
                  <a:pt x="215577" y="134709"/>
                  <a:pt x="223342" y="106755"/>
                </a:cubicBezTo>
                <a:cubicBezTo>
                  <a:pt x="231417" y="78490"/>
                  <a:pt x="239493" y="49294"/>
                  <a:pt x="258750" y="27242"/>
                </a:cubicBezTo>
                <a:cubicBezTo>
                  <a:pt x="287325" y="-6303"/>
                  <a:pt x="333294" y="-3197"/>
                  <a:pt x="372118" y="6742"/>
                </a:cubicBezTo>
                <a:cubicBezTo>
                  <a:pt x="414359" y="17303"/>
                  <a:pt x="451010" y="48362"/>
                  <a:pt x="468714" y="88119"/>
                </a:cubicBezTo>
                <a:close/>
              </a:path>
            </a:pathLst>
          </a:custGeom>
          <a:solidFill>
            <a:srgbClr val="FFDEDD"/>
          </a:solidFill>
          <a:ln w="15525" cap="flat">
            <a:solidFill>
              <a:srgbClr val="FFDEDD"/>
            </a:solidFill>
            <a:prstDash val="solid"/>
            <a:miter/>
          </a:ln>
        </p:spPr>
        <p:txBody>
          <a:bodyPr rtlCol="0" anchor="ctr"/>
          <a:lstStyle/>
          <a:p>
            <a:endParaRPr lang="en-US"/>
          </a:p>
        </p:txBody>
      </p:sp>
      <p:grpSp>
        <p:nvGrpSpPr>
          <p:cNvPr id="10" name="Đồ họa 3">
            <a:extLst>
              <a:ext uri="{FF2B5EF4-FFF2-40B4-BE49-F238E27FC236}">
                <a16:creationId xmlns:a16="http://schemas.microsoft.com/office/drawing/2014/main" id="{56773161-6E7D-477B-A986-0379A795612B}"/>
              </a:ext>
            </a:extLst>
          </p:cNvPr>
          <p:cNvGrpSpPr/>
          <p:nvPr/>
        </p:nvGrpSpPr>
        <p:grpSpPr>
          <a:xfrm rot="18144207">
            <a:off x="10321378" y="4938283"/>
            <a:ext cx="1142497" cy="2003722"/>
            <a:chOff x="1094290" y="46836"/>
            <a:chExt cx="2070518" cy="3329633"/>
          </a:xfrm>
        </p:grpSpPr>
        <p:sp>
          <p:nvSpPr>
            <p:cNvPr id="11" name="Hình tự do: Hình 10">
              <a:extLst>
                <a:ext uri="{FF2B5EF4-FFF2-40B4-BE49-F238E27FC236}">
                  <a16:creationId xmlns:a16="http://schemas.microsoft.com/office/drawing/2014/main" id="{D813DB77-8D55-4639-AAE3-AE4AD666FCD3}"/>
                </a:ext>
              </a:extLst>
            </p:cNvPr>
            <p:cNvSpPr/>
            <p:nvPr/>
          </p:nvSpPr>
          <p:spPr>
            <a:xfrm>
              <a:off x="2046661" y="1119678"/>
              <a:ext cx="271937" cy="2256790"/>
            </a:xfrm>
            <a:custGeom>
              <a:avLst/>
              <a:gdLst>
                <a:gd name="connsiteX0" fmla="*/ 220218 w 271937"/>
                <a:gd name="connsiteY0" fmla="*/ 2241504 h 2256790"/>
                <a:gd name="connsiteX1" fmla="*/ 167660 w 271937"/>
                <a:gd name="connsiteY1" fmla="*/ 2092307 h 2256790"/>
                <a:gd name="connsiteX2" fmla="*/ 158335 w 271937"/>
                <a:gd name="connsiteY2" fmla="*/ 1847318 h 2256790"/>
                <a:gd name="connsiteX3" fmla="*/ 146467 w 271937"/>
                <a:gd name="connsiteY3" fmla="*/ 1589613 h 2256790"/>
                <a:gd name="connsiteX4" fmla="*/ 85431 w 271937"/>
                <a:gd name="connsiteY4" fmla="*/ 1336147 h 2256790"/>
                <a:gd name="connsiteX5" fmla="*/ 37112 w 271937"/>
                <a:gd name="connsiteY5" fmla="*/ 1155584 h 2256790"/>
                <a:gd name="connsiteX6" fmla="*/ 88822 w 271937"/>
                <a:gd name="connsiteY6" fmla="*/ 46775 h 2256790"/>
                <a:gd name="connsiteX7" fmla="*/ 154944 w 271937"/>
                <a:gd name="connsiteY7" fmla="*/ 998 h 2256790"/>
                <a:gd name="connsiteX8" fmla="*/ 200720 w 271937"/>
                <a:gd name="connsiteY8" fmla="*/ 67120 h 2256790"/>
                <a:gd name="connsiteX9" fmla="*/ 148162 w 271937"/>
                <a:gd name="connsiteY9" fmla="*/ 1131000 h 2256790"/>
                <a:gd name="connsiteX10" fmla="*/ 194786 w 271937"/>
                <a:gd name="connsiteY10" fmla="*/ 1304781 h 2256790"/>
                <a:gd name="connsiteX11" fmla="*/ 259213 w 271937"/>
                <a:gd name="connsiteY11" fmla="*/ 1573506 h 2256790"/>
                <a:gd name="connsiteX12" fmla="*/ 271928 w 271937"/>
                <a:gd name="connsiteY12" fmla="*/ 1847318 h 2256790"/>
                <a:gd name="connsiteX13" fmla="*/ 220218 w 271937"/>
                <a:gd name="connsiteY13" fmla="*/ 2241504 h 225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1937" h="2256790">
                  <a:moveTo>
                    <a:pt x="220218" y="2241504"/>
                  </a:moveTo>
                  <a:cubicBezTo>
                    <a:pt x="191396" y="2241504"/>
                    <a:pt x="171051" y="2121129"/>
                    <a:pt x="167660" y="2092307"/>
                  </a:cubicBezTo>
                  <a:cubicBezTo>
                    <a:pt x="158335" y="2010079"/>
                    <a:pt x="158335" y="1927850"/>
                    <a:pt x="158335" y="1847318"/>
                  </a:cubicBezTo>
                  <a:cubicBezTo>
                    <a:pt x="158335" y="1758308"/>
                    <a:pt x="158335" y="1673536"/>
                    <a:pt x="146467" y="1589613"/>
                  </a:cubicBezTo>
                  <a:cubicBezTo>
                    <a:pt x="134599" y="1504842"/>
                    <a:pt x="110863" y="1423461"/>
                    <a:pt x="85431" y="1336147"/>
                  </a:cubicBezTo>
                  <a:cubicBezTo>
                    <a:pt x="68477" y="1277654"/>
                    <a:pt x="50675" y="1216619"/>
                    <a:pt x="37112" y="1155584"/>
                  </a:cubicBezTo>
                  <a:cubicBezTo>
                    <a:pt x="-45116" y="782590"/>
                    <a:pt x="26092" y="391794"/>
                    <a:pt x="88822" y="46775"/>
                  </a:cubicBezTo>
                  <a:cubicBezTo>
                    <a:pt x="94756" y="16257"/>
                    <a:pt x="124426" y="-4936"/>
                    <a:pt x="154944" y="998"/>
                  </a:cubicBezTo>
                  <a:cubicBezTo>
                    <a:pt x="185462" y="6932"/>
                    <a:pt x="206654" y="36602"/>
                    <a:pt x="200720" y="67120"/>
                  </a:cubicBezTo>
                  <a:cubicBezTo>
                    <a:pt x="139685" y="401119"/>
                    <a:pt x="71020" y="780047"/>
                    <a:pt x="148162" y="1131000"/>
                  </a:cubicBezTo>
                  <a:cubicBezTo>
                    <a:pt x="160878" y="1188644"/>
                    <a:pt x="177832" y="1247984"/>
                    <a:pt x="194786" y="1304781"/>
                  </a:cubicBezTo>
                  <a:cubicBezTo>
                    <a:pt x="220218" y="1391248"/>
                    <a:pt x="246497" y="1481105"/>
                    <a:pt x="259213" y="1573506"/>
                  </a:cubicBezTo>
                  <a:cubicBezTo>
                    <a:pt x="271928" y="1665059"/>
                    <a:pt x="271928" y="1758308"/>
                    <a:pt x="271928" y="1847318"/>
                  </a:cubicBezTo>
                  <a:cubicBezTo>
                    <a:pt x="272776" y="1927850"/>
                    <a:pt x="215979" y="2340687"/>
                    <a:pt x="220218" y="2241504"/>
                  </a:cubicBezTo>
                  <a:close/>
                </a:path>
              </a:pathLst>
            </a:custGeom>
            <a:solidFill>
              <a:srgbClr val="404711"/>
            </a:solidFill>
            <a:ln w="8476" cap="flat">
              <a:noFill/>
              <a:prstDash val="solid"/>
              <a:miter/>
            </a:ln>
          </p:spPr>
          <p:txBody>
            <a:bodyPr rtlCol="0" anchor="ctr"/>
            <a:lstStyle/>
            <a:p>
              <a:endParaRPr lang="en-US"/>
            </a:p>
          </p:txBody>
        </p:sp>
        <p:grpSp>
          <p:nvGrpSpPr>
            <p:cNvPr id="12" name="Đồ họa 3">
              <a:extLst>
                <a:ext uri="{FF2B5EF4-FFF2-40B4-BE49-F238E27FC236}">
                  <a16:creationId xmlns:a16="http://schemas.microsoft.com/office/drawing/2014/main" id="{716A3D84-8344-4360-BA1B-713ADD8A6BD6}"/>
                </a:ext>
              </a:extLst>
            </p:cNvPr>
            <p:cNvGrpSpPr/>
            <p:nvPr/>
          </p:nvGrpSpPr>
          <p:grpSpPr>
            <a:xfrm>
              <a:off x="1094290" y="1729998"/>
              <a:ext cx="981853" cy="517270"/>
              <a:chOff x="1094290" y="1729998"/>
              <a:chExt cx="981853" cy="517270"/>
            </a:xfrm>
          </p:grpSpPr>
          <p:sp>
            <p:nvSpPr>
              <p:cNvPr id="78" name="Hình tự do: Hình 77">
                <a:extLst>
                  <a:ext uri="{FF2B5EF4-FFF2-40B4-BE49-F238E27FC236}">
                    <a16:creationId xmlns:a16="http://schemas.microsoft.com/office/drawing/2014/main" id="{BE338E85-0FB0-4FB5-B0AA-15D2ED919D2C}"/>
                  </a:ext>
                </a:extLst>
              </p:cNvPr>
              <p:cNvSpPr/>
              <p:nvPr/>
            </p:nvSpPr>
            <p:spPr>
              <a:xfrm>
                <a:off x="1094290" y="1729998"/>
                <a:ext cx="981853" cy="517270"/>
              </a:xfrm>
              <a:custGeom>
                <a:avLst/>
                <a:gdLst>
                  <a:gd name="connsiteX0" fmla="*/ 616489 w 981853"/>
                  <a:gd name="connsiteY0" fmla="*/ 24768 h 517270"/>
                  <a:gd name="connsiteX1" fmla="*/ 427449 w 981853"/>
                  <a:gd name="connsiteY1" fmla="*/ 29006 h 517270"/>
                  <a:gd name="connsiteX2" fmla="*/ 296901 w 981853"/>
                  <a:gd name="connsiteY2" fmla="*/ 177356 h 517270"/>
                  <a:gd name="connsiteX3" fmla="*/ 260450 w 981853"/>
                  <a:gd name="connsiteY3" fmla="*/ 234153 h 517270"/>
                  <a:gd name="connsiteX4" fmla="*/ 191785 w 981853"/>
                  <a:gd name="connsiteY4" fmla="*/ 290102 h 517270"/>
                  <a:gd name="connsiteX5" fmla="*/ 20547 w 981853"/>
                  <a:gd name="connsiteY5" fmla="*/ 473208 h 517270"/>
                  <a:gd name="connsiteX6" fmla="*/ 2745 w 981853"/>
                  <a:gd name="connsiteY6" fmla="*/ 496096 h 517270"/>
                  <a:gd name="connsiteX7" fmla="*/ 19699 w 981853"/>
                  <a:gd name="connsiteY7" fmla="*/ 515594 h 517270"/>
                  <a:gd name="connsiteX8" fmla="*/ 104470 w 981853"/>
                  <a:gd name="connsiteY8" fmla="*/ 485076 h 517270"/>
                  <a:gd name="connsiteX9" fmla="*/ 258754 w 981853"/>
                  <a:gd name="connsiteY9" fmla="*/ 474904 h 517270"/>
                  <a:gd name="connsiteX10" fmla="*/ 459662 w 981853"/>
                  <a:gd name="connsiteY10" fmla="*/ 474904 h 517270"/>
                  <a:gd name="connsiteX11" fmla="*/ 659723 w 981853"/>
                  <a:gd name="connsiteY11" fmla="*/ 457102 h 517270"/>
                  <a:gd name="connsiteX12" fmla="*/ 827570 w 981853"/>
                  <a:gd name="connsiteY12" fmla="*/ 324011 h 517270"/>
                  <a:gd name="connsiteX13" fmla="*/ 883519 w 981853"/>
                  <a:gd name="connsiteY13" fmla="*/ 282473 h 517270"/>
                  <a:gd name="connsiteX14" fmla="*/ 981854 w 981853"/>
                  <a:gd name="connsiteY14" fmla="*/ 313838 h 517270"/>
                  <a:gd name="connsiteX15" fmla="*/ 883519 w 981853"/>
                  <a:gd name="connsiteY15" fmla="*/ 210417 h 517270"/>
                  <a:gd name="connsiteX16" fmla="*/ 802986 w 981853"/>
                  <a:gd name="connsiteY16" fmla="*/ 168031 h 517270"/>
                  <a:gd name="connsiteX17" fmla="*/ 730083 w 981853"/>
                  <a:gd name="connsiteY17" fmla="*/ 145991 h 517270"/>
                  <a:gd name="connsiteX18" fmla="*/ 616489 w 981853"/>
                  <a:gd name="connsiteY18" fmla="*/ 24768 h 51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81853" h="517270">
                    <a:moveTo>
                      <a:pt x="616489" y="24768"/>
                    </a:moveTo>
                    <a:cubicBezTo>
                      <a:pt x="561388" y="-12532"/>
                      <a:pt x="484246" y="-4902"/>
                      <a:pt x="427449" y="29006"/>
                    </a:cubicBezTo>
                    <a:cubicBezTo>
                      <a:pt x="370652" y="62915"/>
                      <a:pt x="329962" y="118864"/>
                      <a:pt x="296901" y="177356"/>
                    </a:cubicBezTo>
                    <a:cubicBezTo>
                      <a:pt x="285881" y="196854"/>
                      <a:pt x="274861" y="217199"/>
                      <a:pt x="260450" y="234153"/>
                    </a:cubicBezTo>
                    <a:cubicBezTo>
                      <a:pt x="240952" y="256194"/>
                      <a:pt x="215521" y="272300"/>
                      <a:pt x="191785" y="290102"/>
                    </a:cubicBezTo>
                    <a:cubicBezTo>
                      <a:pt x="124816" y="340965"/>
                      <a:pt x="72257" y="407087"/>
                      <a:pt x="20547" y="473208"/>
                    </a:cubicBezTo>
                    <a:cubicBezTo>
                      <a:pt x="14613" y="480837"/>
                      <a:pt x="8679" y="488467"/>
                      <a:pt x="2745" y="496096"/>
                    </a:cubicBezTo>
                    <a:cubicBezTo>
                      <a:pt x="-5732" y="507117"/>
                      <a:pt x="6983" y="522376"/>
                      <a:pt x="19699" y="515594"/>
                    </a:cubicBezTo>
                    <a:cubicBezTo>
                      <a:pt x="45978" y="501183"/>
                      <a:pt x="74800" y="491010"/>
                      <a:pt x="104470" y="485076"/>
                    </a:cubicBezTo>
                    <a:cubicBezTo>
                      <a:pt x="155333" y="474904"/>
                      <a:pt x="207044" y="474904"/>
                      <a:pt x="258754" y="474904"/>
                    </a:cubicBezTo>
                    <a:cubicBezTo>
                      <a:pt x="325724" y="474904"/>
                      <a:pt x="392693" y="474904"/>
                      <a:pt x="459662" y="474904"/>
                    </a:cubicBezTo>
                    <a:cubicBezTo>
                      <a:pt x="526632" y="474904"/>
                      <a:pt x="595296" y="474904"/>
                      <a:pt x="659723" y="457102"/>
                    </a:cubicBezTo>
                    <a:cubicBezTo>
                      <a:pt x="720758" y="440147"/>
                      <a:pt x="796204" y="379960"/>
                      <a:pt x="827570" y="324011"/>
                    </a:cubicBezTo>
                    <a:cubicBezTo>
                      <a:pt x="840285" y="300275"/>
                      <a:pt x="853001" y="284168"/>
                      <a:pt x="883519" y="282473"/>
                    </a:cubicBezTo>
                    <a:cubicBezTo>
                      <a:pt x="919971" y="279930"/>
                      <a:pt x="973377" y="346899"/>
                      <a:pt x="981854" y="313838"/>
                    </a:cubicBezTo>
                    <a:cubicBezTo>
                      <a:pt x="952184" y="276539"/>
                      <a:pt x="920818" y="239239"/>
                      <a:pt x="883519" y="210417"/>
                    </a:cubicBezTo>
                    <a:cubicBezTo>
                      <a:pt x="859783" y="191767"/>
                      <a:pt x="832656" y="176508"/>
                      <a:pt x="802986" y="168031"/>
                    </a:cubicBezTo>
                    <a:cubicBezTo>
                      <a:pt x="776707" y="160402"/>
                      <a:pt x="752971" y="162097"/>
                      <a:pt x="730083" y="145991"/>
                    </a:cubicBezTo>
                    <a:cubicBezTo>
                      <a:pt x="684306" y="113778"/>
                      <a:pt x="663113" y="56981"/>
                      <a:pt x="616489" y="24768"/>
                    </a:cubicBezTo>
                    <a:close/>
                  </a:path>
                </a:pathLst>
              </a:custGeom>
              <a:solidFill>
                <a:srgbClr val="77851F"/>
              </a:solidFill>
              <a:ln w="8476" cap="flat">
                <a:noFill/>
                <a:prstDash val="solid"/>
                <a:miter/>
              </a:ln>
            </p:spPr>
            <p:txBody>
              <a:bodyPr rtlCol="0" anchor="ctr"/>
              <a:lstStyle/>
              <a:p>
                <a:endParaRPr lang="en-US"/>
              </a:p>
            </p:txBody>
          </p:sp>
          <p:sp>
            <p:nvSpPr>
              <p:cNvPr id="79" name="Hình tự do: Hình 78">
                <a:extLst>
                  <a:ext uri="{FF2B5EF4-FFF2-40B4-BE49-F238E27FC236}">
                    <a16:creationId xmlns:a16="http://schemas.microsoft.com/office/drawing/2014/main" id="{3FF2253B-579A-4005-AE22-BDE6A18291D6}"/>
                  </a:ext>
                </a:extLst>
              </p:cNvPr>
              <p:cNvSpPr/>
              <p:nvPr/>
            </p:nvSpPr>
            <p:spPr>
              <a:xfrm>
                <a:off x="1094492" y="1730846"/>
                <a:ext cx="981651" cy="500334"/>
              </a:xfrm>
              <a:custGeom>
                <a:avLst/>
                <a:gdLst>
                  <a:gd name="connsiteX0" fmla="*/ 730729 w 981651"/>
                  <a:gd name="connsiteY0" fmla="*/ 241782 h 500334"/>
                  <a:gd name="connsiteX1" fmla="*/ 938419 w 981651"/>
                  <a:gd name="connsiteY1" fmla="*/ 279929 h 500334"/>
                  <a:gd name="connsiteX2" fmla="*/ 979957 w 981651"/>
                  <a:gd name="connsiteY2" fmla="*/ 317229 h 500334"/>
                  <a:gd name="connsiteX3" fmla="*/ 981652 w 981651"/>
                  <a:gd name="connsiteY3" fmla="*/ 312990 h 500334"/>
                  <a:gd name="connsiteX4" fmla="*/ 883317 w 981651"/>
                  <a:gd name="connsiteY4" fmla="*/ 209569 h 500334"/>
                  <a:gd name="connsiteX5" fmla="*/ 802784 w 981651"/>
                  <a:gd name="connsiteY5" fmla="*/ 167184 h 500334"/>
                  <a:gd name="connsiteX6" fmla="*/ 729881 w 981651"/>
                  <a:gd name="connsiteY6" fmla="*/ 145143 h 500334"/>
                  <a:gd name="connsiteX7" fmla="*/ 616288 w 981651"/>
                  <a:gd name="connsiteY7" fmla="*/ 24768 h 500334"/>
                  <a:gd name="connsiteX8" fmla="*/ 427247 w 981651"/>
                  <a:gd name="connsiteY8" fmla="*/ 29006 h 500334"/>
                  <a:gd name="connsiteX9" fmla="*/ 296700 w 981651"/>
                  <a:gd name="connsiteY9" fmla="*/ 177356 h 500334"/>
                  <a:gd name="connsiteX10" fmla="*/ 260248 w 981651"/>
                  <a:gd name="connsiteY10" fmla="*/ 234153 h 500334"/>
                  <a:gd name="connsiteX11" fmla="*/ 191583 w 981651"/>
                  <a:gd name="connsiteY11" fmla="*/ 290102 h 500334"/>
                  <a:gd name="connsiteX12" fmla="*/ 20345 w 981651"/>
                  <a:gd name="connsiteY12" fmla="*/ 473208 h 500334"/>
                  <a:gd name="connsiteX13" fmla="*/ 2543 w 981651"/>
                  <a:gd name="connsiteY13" fmla="*/ 496096 h 500334"/>
                  <a:gd name="connsiteX14" fmla="*/ 0 w 981651"/>
                  <a:gd name="connsiteY14" fmla="*/ 500335 h 500334"/>
                  <a:gd name="connsiteX15" fmla="*/ 63578 w 981651"/>
                  <a:gd name="connsiteY15" fmla="*/ 476599 h 500334"/>
                  <a:gd name="connsiteX16" fmla="*/ 211081 w 981651"/>
                  <a:gd name="connsiteY16" fmla="*/ 402000 h 500334"/>
                  <a:gd name="connsiteX17" fmla="*/ 356887 w 981651"/>
                  <a:gd name="connsiteY17" fmla="*/ 332488 h 500334"/>
                  <a:gd name="connsiteX18" fmla="*/ 419618 w 981651"/>
                  <a:gd name="connsiteY18" fmla="*/ 320620 h 500334"/>
                  <a:gd name="connsiteX19" fmla="*/ 627308 w 981651"/>
                  <a:gd name="connsiteY19" fmla="*/ 253650 h 500334"/>
                  <a:gd name="connsiteX20" fmla="*/ 730729 w 981651"/>
                  <a:gd name="connsiteY20" fmla="*/ 241782 h 500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1651" h="500334">
                    <a:moveTo>
                      <a:pt x="730729" y="241782"/>
                    </a:moveTo>
                    <a:cubicBezTo>
                      <a:pt x="802784" y="237544"/>
                      <a:pt x="881622" y="235001"/>
                      <a:pt x="938419" y="279929"/>
                    </a:cubicBezTo>
                    <a:cubicBezTo>
                      <a:pt x="952830" y="290950"/>
                      <a:pt x="966393" y="305361"/>
                      <a:pt x="979957" y="317229"/>
                    </a:cubicBezTo>
                    <a:cubicBezTo>
                      <a:pt x="980804" y="316381"/>
                      <a:pt x="981652" y="314686"/>
                      <a:pt x="981652" y="312990"/>
                    </a:cubicBezTo>
                    <a:cubicBezTo>
                      <a:pt x="951982" y="275691"/>
                      <a:pt x="920617" y="238392"/>
                      <a:pt x="883317" y="209569"/>
                    </a:cubicBezTo>
                    <a:cubicBezTo>
                      <a:pt x="859581" y="190920"/>
                      <a:pt x="832454" y="175661"/>
                      <a:pt x="802784" y="167184"/>
                    </a:cubicBezTo>
                    <a:cubicBezTo>
                      <a:pt x="776505" y="159554"/>
                      <a:pt x="752769" y="161250"/>
                      <a:pt x="729881" y="145143"/>
                    </a:cubicBezTo>
                    <a:cubicBezTo>
                      <a:pt x="684105" y="112930"/>
                      <a:pt x="662912" y="56981"/>
                      <a:pt x="616288" y="24768"/>
                    </a:cubicBezTo>
                    <a:cubicBezTo>
                      <a:pt x="561186" y="-12532"/>
                      <a:pt x="484044" y="-4902"/>
                      <a:pt x="427247" y="29006"/>
                    </a:cubicBezTo>
                    <a:cubicBezTo>
                      <a:pt x="370451" y="62915"/>
                      <a:pt x="329760" y="118864"/>
                      <a:pt x="296700" y="177356"/>
                    </a:cubicBezTo>
                    <a:cubicBezTo>
                      <a:pt x="285679" y="196854"/>
                      <a:pt x="274659" y="217199"/>
                      <a:pt x="260248" y="234153"/>
                    </a:cubicBezTo>
                    <a:cubicBezTo>
                      <a:pt x="240751" y="256193"/>
                      <a:pt x="215319" y="272300"/>
                      <a:pt x="191583" y="290102"/>
                    </a:cubicBezTo>
                    <a:cubicBezTo>
                      <a:pt x="124614" y="340965"/>
                      <a:pt x="72056" y="407086"/>
                      <a:pt x="20345" y="473208"/>
                    </a:cubicBezTo>
                    <a:cubicBezTo>
                      <a:pt x="14411" y="480837"/>
                      <a:pt x="8477" y="488467"/>
                      <a:pt x="2543" y="496096"/>
                    </a:cubicBezTo>
                    <a:cubicBezTo>
                      <a:pt x="1695" y="497792"/>
                      <a:pt x="848" y="499487"/>
                      <a:pt x="0" y="500335"/>
                    </a:cubicBezTo>
                    <a:cubicBezTo>
                      <a:pt x="21193" y="491010"/>
                      <a:pt x="44929" y="485076"/>
                      <a:pt x="63578" y="476599"/>
                    </a:cubicBezTo>
                    <a:cubicBezTo>
                      <a:pt x="113594" y="454558"/>
                      <a:pt x="162761" y="429127"/>
                      <a:pt x="211081" y="402000"/>
                    </a:cubicBezTo>
                    <a:cubicBezTo>
                      <a:pt x="257705" y="374873"/>
                      <a:pt x="304329" y="345203"/>
                      <a:pt x="356887" y="332488"/>
                    </a:cubicBezTo>
                    <a:cubicBezTo>
                      <a:pt x="378080" y="327401"/>
                      <a:pt x="399273" y="324858"/>
                      <a:pt x="419618" y="320620"/>
                    </a:cubicBezTo>
                    <a:cubicBezTo>
                      <a:pt x="490826" y="306209"/>
                      <a:pt x="556100" y="268909"/>
                      <a:pt x="627308" y="253650"/>
                    </a:cubicBezTo>
                    <a:cubicBezTo>
                      <a:pt x="661216" y="246021"/>
                      <a:pt x="695973" y="244326"/>
                      <a:pt x="730729" y="241782"/>
                    </a:cubicBezTo>
                    <a:close/>
                  </a:path>
                </a:pathLst>
              </a:custGeom>
              <a:solidFill>
                <a:srgbClr val="68741B"/>
              </a:solidFill>
              <a:ln w="8476" cap="flat">
                <a:noFill/>
                <a:prstDash val="solid"/>
                <a:miter/>
              </a:ln>
            </p:spPr>
            <p:txBody>
              <a:bodyPr rtlCol="0" anchor="ctr"/>
              <a:lstStyle/>
              <a:p>
                <a:endParaRPr lang="en-US"/>
              </a:p>
            </p:txBody>
          </p:sp>
        </p:grpSp>
        <p:grpSp>
          <p:nvGrpSpPr>
            <p:cNvPr id="13" name="Đồ họa 3">
              <a:extLst>
                <a:ext uri="{FF2B5EF4-FFF2-40B4-BE49-F238E27FC236}">
                  <a16:creationId xmlns:a16="http://schemas.microsoft.com/office/drawing/2014/main" id="{7B84349E-77AE-46EF-81DA-6E0A85E7B975}"/>
                </a:ext>
              </a:extLst>
            </p:cNvPr>
            <p:cNvGrpSpPr/>
            <p:nvPr/>
          </p:nvGrpSpPr>
          <p:grpSpPr>
            <a:xfrm>
              <a:off x="2182955" y="2054672"/>
              <a:ext cx="981853" cy="517270"/>
              <a:chOff x="2182955" y="2054672"/>
              <a:chExt cx="981853" cy="517270"/>
            </a:xfrm>
          </p:grpSpPr>
          <p:sp>
            <p:nvSpPr>
              <p:cNvPr id="76" name="Hình tự do: Hình 75">
                <a:extLst>
                  <a:ext uri="{FF2B5EF4-FFF2-40B4-BE49-F238E27FC236}">
                    <a16:creationId xmlns:a16="http://schemas.microsoft.com/office/drawing/2014/main" id="{F4476BE2-DFD3-4142-968E-0F69912FE710}"/>
                  </a:ext>
                </a:extLst>
              </p:cNvPr>
              <p:cNvSpPr/>
              <p:nvPr/>
            </p:nvSpPr>
            <p:spPr>
              <a:xfrm>
                <a:off x="2182955" y="2054672"/>
                <a:ext cx="981853" cy="517270"/>
              </a:xfrm>
              <a:custGeom>
                <a:avLst/>
                <a:gdLst>
                  <a:gd name="connsiteX0" fmla="*/ 365364 w 981853"/>
                  <a:gd name="connsiteY0" fmla="*/ 24768 h 517270"/>
                  <a:gd name="connsiteX1" fmla="*/ 554405 w 981853"/>
                  <a:gd name="connsiteY1" fmla="*/ 29006 h 517270"/>
                  <a:gd name="connsiteX2" fmla="*/ 684952 w 981853"/>
                  <a:gd name="connsiteY2" fmla="*/ 177356 h 517270"/>
                  <a:gd name="connsiteX3" fmla="*/ 721404 w 981853"/>
                  <a:gd name="connsiteY3" fmla="*/ 234153 h 517270"/>
                  <a:gd name="connsiteX4" fmla="*/ 790069 w 981853"/>
                  <a:gd name="connsiteY4" fmla="*/ 290102 h 517270"/>
                  <a:gd name="connsiteX5" fmla="*/ 961307 w 981853"/>
                  <a:gd name="connsiteY5" fmla="*/ 473208 h 517270"/>
                  <a:gd name="connsiteX6" fmla="*/ 979109 w 981853"/>
                  <a:gd name="connsiteY6" fmla="*/ 496096 h 517270"/>
                  <a:gd name="connsiteX7" fmla="*/ 962155 w 981853"/>
                  <a:gd name="connsiteY7" fmla="*/ 515594 h 517270"/>
                  <a:gd name="connsiteX8" fmla="*/ 877383 w 981853"/>
                  <a:gd name="connsiteY8" fmla="*/ 485076 h 517270"/>
                  <a:gd name="connsiteX9" fmla="*/ 723099 w 981853"/>
                  <a:gd name="connsiteY9" fmla="*/ 474903 h 517270"/>
                  <a:gd name="connsiteX10" fmla="*/ 522191 w 981853"/>
                  <a:gd name="connsiteY10" fmla="*/ 474903 h 517270"/>
                  <a:gd name="connsiteX11" fmla="*/ 322131 w 981853"/>
                  <a:gd name="connsiteY11" fmla="*/ 457101 h 517270"/>
                  <a:gd name="connsiteX12" fmla="*/ 154284 w 981853"/>
                  <a:gd name="connsiteY12" fmla="*/ 324011 h 517270"/>
                  <a:gd name="connsiteX13" fmla="*/ 98335 w 981853"/>
                  <a:gd name="connsiteY13" fmla="*/ 282473 h 517270"/>
                  <a:gd name="connsiteX14" fmla="*/ 0 w 981853"/>
                  <a:gd name="connsiteY14" fmla="*/ 313838 h 517270"/>
                  <a:gd name="connsiteX15" fmla="*/ 98335 w 981853"/>
                  <a:gd name="connsiteY15" fmla="*/ 210417 h 517270"/>
                  <a:gd name="connsiteX16" fmla="*/ 178868 w 981853"/>
                  <a:gd name="connsiteY16" fmla="*/ 168031 h 517270"/>
                  <a:gd name="connsiteX17" fmla="*/ 251771 w 981853"/>
                  <a:gd name="connsiteY17" fmla="*/ 145991 h 517270"/>
                  <a:gd name="connsiteX18" fmla="*/ 365364 w 981853"/>
                  <a:gd name="connsiteY18" fmla="*/ 24768 h 51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81853" h="517270">
                    <a:moveTo>
                      <a:pt x="365364" y="24768"/>
                    </a:moveTo>
                    <a:cubicBezTo>
                      <a:pt x="420466" y="-12532"/>
                      <a:pt x="497608" y="-4902"/>
                      <a:pt x="554405" y="29006"/>
                    </a:cubicBezTo>
                    <a:cubicBezTo>
                      <a:pt x="611201" y="62915"/>
                      <a:pt x="651892" y="118864"/>
                      <a:pt x="684952" y="177356"/>
                    </a:cubicBezTo>
                    <a:cubicBezTo>
                      <a:pt x="695973" y="196854"/>
                      <a:pt x="706993" y="217199"/>
                      <a:pt x="721404" y="234153"/>
                    </a:cubicBezTo>
                    <a:cubicBezTo>
                      <a:pt x="740901" y="256194"/>
                      <a:pt x="766333" y="272300"/>
                      <a:pt x="790069" y="290102"/>
                    </a:cubicBezTo>
                    <a:cubicBezTo>
                      <a:pt x="857038" y="340965"/>
                      <a:pt x="909596" y="407086"/>
                      <a:pt x="961307" y="473208"/>
                    </a:cubicBezTo>
                    <a:cubicBezTo>
                      <a:pt x="967241" y="480838"/>
                      <a:pt x="973175" y="488467"/>
                      <a:pt x="979109" y="496096"/>
                    </a:cubicBezTo>
                    <a:cubicBezTo>
                      <a:pt x="987586" y="507117"/>
                      <a:pt x="974870" y="522375"/>
                      <a:pt x="962155" y="515594"/>
                    </a:cubicBezTo>
                    <a:cubicBezTo>
                      <a:pt x="935876" y="501183"/>
                      <a:pt x="907053" y="491010"/>
                      <a:pt x="877383" y="485076"/>
                    </a:cubicBezTo>
                    <a:cubicBezTo>
                      <a:pt x="826520" y="474903"/>
                      <a:pt x="774810" y="474903"/>
                      <a:pt x="723099" y="474903"/>
                    </a:cubicBezTo>
                    <a:cubicBezTo>
                      <a:pt x="656130" y="474903"/>
                      <a:pt x="589161" y="474903"/>
                      <a:pt x="522191" y="474903"/>
                    </a:cubicBezTo>
                    <a:cubicBezTo>
                      <a:pt x="455222" y="474903"/>
                      <a:pt x="386557" y="474903"/>
                      <a:pt x="322131" y="457101"/>
                    </a:cubicBezTo>
                    <a:cubicBezTo>
                      <a:pt x="261096" y="440147"/>
                      <a:pt x="185649" y="379960"/>
                      <a:pt x="154284" y="324011"/>
                    </a:cubicBezTo>
                    <a:cubicBezTo>
                      <a:pt x="141568" y="300275"/>
                      <a:pt x="128853" y="284168"/>
                      <a:pt x="98335" y="282473"/>
                    </a:cubicBezTo>
                    <a:cubicBezTo>
                      <a:pt x="61883" y="279929"/>
                      <a:pt x="8477" y="346899"/>
                      <a:pt x="0" y="313838"/>
                    </a:cubicBezTo>
                    <a:cubicBezTo>
                      <a:pt x="29670" y="276539"/>
                      <a:pt x="61035" y="239239"/>
                      <a:pt x="98335" y="210417"/>
                    </a:cubicBezTo>
                    <a:cubicBezTo>
                      <a:pt x="122071" y="191767"/>
                      <a:pt x="149198" y="176509"/>
                      <a:pt x="178868" y="168031"/>
                    </a:cubicBezTo>
                    <a:cubicBezTo>
                      <a:pt x="205147" y="160402"/>
                      <a:pt x="228883" y="162097"/>
                      <a:pt x="251771" y="145991"/>
                    </a:cubicBezTo>
                    <a:cubicBezTo>
                      <a:pt x="297547" y="112930"/>
                      <a:pt x="318740" y="56133"/>
                      <a:pt x="365364" y="24768"/>
                    </a:cubicBezTo>
                    <a:close/>
                  </a:path>
                </a:pathLst>
              </a:custGeom>
              <a:solidFill>
                <a:srgbClr val="77851F"/>
              </a:solidFill>
              <a:ln w="8476" cap="flat">
                <a:noFill/>
                <a:prstDash val="solid"/>
                <a:miter/>
              </a:ln>
            </p:spPr>
            <p:txBody>
              <a:bodyPr rtlCol="0" anchor="ctr"/>
              <a:lstStyle/>
              <a:p>
                <a:endParaRPr lang="en-US"/>
              </a:p>
            </p:txBody>
          </p:sp>
          <p:sp>
            <p:nvSpPr>
              <p:cNvPr id="77" name="Hình tự do: Hình 76">
                <a:extLst>
                  <a:ext uri="{FF2B5EF4-FFF2-40B4-BE49-F238E27FC236}">
                    <a16:creationId xmlns:a16="http://schemas.microsoft.com/office/drawing/2014/main" id="{0E54492F-6432-4910-8340-71D0F730CBAB}"/>
                  </a:ext>
                </a:extLst>
              </p:cNvPr>
              <p:cNvSpPr/>
              <p:nvPr/>
            </p:nvSpPr>
            <p:spPr>
              <a:xfrm>
                <a:off x="2182955" y="2055520"/>
                <a:ext cx="981651" cy="500334"/>
              </a:xfrm>
              <a:custGeom>
                <a:avLst/>
                <a:gdLst>
                  <a:gd name="connsiteX0" fmla="*/ 250923 w 981651"/>
                  <a:gd name="connsiteY0" fmla="*/ 241782 h 500334"/>
                  <a:gd name="connsiteX1" fmla="*/ 43233 w 981651"/>
                  <a:gd name="connsiteY1" fmla="*/ 279930 h 500334"/>
                  <a:gd name="connsiteX2" fmla="*/ 1696 w 981651"/>
                  <a:gd name="connsiteY2" fmla="*/ 317229 h 500334"/>
                  <a:gd name="connsiteX3" fmla="*/ 0 w 981651"/>
                  <a:gd name="connsiteY3" fmla="*/ 312990 h 500334"/>
                  <a:gd name="connsiteX4" fmla="*/ 98335 w 981651"/>
                  <a:gd name="connsiteY4" fmla="*/ 209569 h 500334"/>
                  <a:gd name="connsiteX5" fmla="*/ 178868 w 981651"/>
                  <a:gd name="connsiteY5" fmla="*/ 167184 h 500334"/>
                  <a:gd name="connsiteX6" fmla="*/ 251771 w 981651"/>
                  <a:gd name="connsiteY6" fmla="*/ 145143 h 500334"/>
                  <a:gd name="connsiteX7" fmla="*/ 365364 w 981651"/>
                  <a:gd name="connsiteY7" fmla="*/ 24768 h 500334"/>
                  <a:gd name="connsiteX8" fmla="*/ 554405 w 981651"/>
                  <a:gd name="connsiteY8" fmla="*/ 29006 h 500334"/>
                  <a:gd name="connsiteX9" fmla="*/ 684952 w 981651"/>
                  <a:gd name="connsiteY9" fmla="*/ 177356 h 500334"/>
                  <a:gd name="connsiteX10" fmla="*/ 721404 w 981651"/>
                  <a:gd name="connsiteY10" fmla="*/ 234153 h 500334"/>
                  <a:gd name="connsiteX11" fmla="*/ 790069 w 981651"/>
                  <a:gd name="connsiteY11" fmla="*/ 290102 h 500334"/>
                  <a:gd name="connsiteX12" fmla="*/ 961307 w 981651"/>
                  <a:gd name="connsiteY12" fmla="*/ 473208 h 500334"/>
                  <a:gd name="connsiteX13" fmla="*/ 979109 w 981651"/>
                  <a:gd name="connsiteY13" fmla="*/ 496096 h 500334"/>
                  <a:gd name="connsiteX14" fmla="*/ 981652 w 981651"/>
                  <a:gd name="connsiteY14" fmla="*/ 500335 h 500334"/>
                  <a:gd name="connsiteX15" fmla="*/ 918073 w 981651"/>
                  <a:gd name="connsiteY15" fmla="*/ 476599 h 500334"/>
                  <a:gd name="connsiteX16" fmla="*/ 770571 w 981651"/>
                  <a:gd name="connsiteY16" fmla="*/ 402000 h 500334"/>
                  <a:gd name="connsiteX17" fmla="*/ 624765 w 981651"/>
                  <a:gd name="connsiteY17" fmla="*/ 332488 h 500334"/>
                  <a:gd name="connsiteX18" fmla="*/ 562034 w 981651"/>
                  <a:gd name="connsiteY18" fmla="*/ 320620 h 500334"/>
                  <a:gd name="connsiteX19" fmla="*/ 354344 w 981651"/>
                  <a:gd name="connsiteY19" fmla="*/ 253650 h 500334"/>
                  <a:gd name="connsiteX20" fmla="*/ 250923 w 981651"/>
                  <a:gd name="connsiteY20" fmla="*/ 241782 h 500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1651" h="500334">
                    <a:moveTo>
                      <a:pt x="250923" y="241782"/>
                    </a:moveTo>
                    <a:cubicBezTo>
                      <a:pt x="178868" y="237544"/>
                      <a:pt x="100030" y="235001"/>
                      <a:pt x="43233" y="279930"/>
                    </a:cubicBezTo>
                    <a:cubicBezTo>
                      <a:pt x="28822" y="290950"/>
                      <a:pt x="15259" y="305361"/>
                      <a:pt x="1696" y="317229"/>
                    </a:cubicBezTo>
                    <a:cubicBezTo>
                      <a:pt x="848" y="316381"/>
                      <a:pt x="0" y="314686"/>
                      <a:pt x="0" y="312990"/>
                    </a:cubicBezTo>
                    <a:cubicBezTo>
                      <a:pt x="29670" y="275691"/>
                      <a:pt x="61035" y="238392"/>
                      <a:pt x="98335" y="209569"/>
                    </a:cubicBezTo>
                    <a:cubicBezTo>
                      <a:pt x="122071" y="190920"/>
                      <a:pt x="149198" y="175661"/>
                      <a:pt x="178868" y="167184"/>
                    </a:cubicBezTo>
                    <a:cubicBezTo>
                      <a:pt x="205147" y="159554"/>
                      <a:pt x="228883" y="161250"/>
                      <a:pt x="251771" y="145143"/>
                    </a:cubicBezTo>
                    <a:cubicBezTo>
                      <a:pt x="297547" y="112930"/>
                      <a:pt x="318740" y="56981"/>
                      <a:pt x="365364" y="24768"/>
                    </a:cubicBezTo>
                    <a:cubicBezTo>
                      <a:pt x="420466" y="-12532"/>
                      <a:pt x="497608" y="-4902"/>
                      <a:pt x="554405" y="29006"/>
                    </a:cubicBezTo>
                    <a:cubicBezTo>
                      <a:pt x="611201" y="62915"/>
                      <a:pt x="651892" y="118864"/>
                      <a:pt x="684952" y="177356"/>
                    </a:cubicBezTo>
                    <a:cubicBezTo>
                      <a:pt x="695973" y="196854"/>
                      <a:pt x="706993" y="217199"/>
                      <a:pt x="721404" y="234153"/>
                    </a:cubicBezTo>
                    <a:cubicBezTo>
                      <a:pt x="740901" y="256194"/>
                      <a:pt x="766333" y="272300"/>
                      <a:pt x="790069" y="290102"/>
                    </a:cubicBezTo>
                    <a:cubicBezTo>
                      <a:pt x="857038" y="340965"/>
                      <a:pt x="909596" y="407087"/>
                      <a:pt x="961307" y="473208"/>
                    </a:cubicBezTo>
                    <a:cubicBezTo>
                      <a:pt x="967241" y="480838"/>
                      <a:pt x="973175" y="488467"/>
                      <a:pt x="979109" y="496096"/>
                    </a:cubicBezTo>
                    <a:cubicBezTo>
                      <a:pt x="979957" y="497792"/>
                      <a:pt x="980804" y="499487"/>
                      <a:pt x="981652" y="500335"/>
                    </a:cubicBezTo>
                    <a:cubicBezTo>
                      <a:pt x="960459" y="491010"/>
                      <a:pt x="936723" y="485076"/>
                      <a:pt x="918073" y="476599"/>
                    </a:cubicBezTo>
                    <a:cubicBezTo>
                      <a:pt x="868058" y="454558"/>
                      <a:pt x="818891" y="429127"/>
                      <a:pt x="770571" y="402000"/>
                    </a:cubicBezTo>
                    <a:cubicBezTo>
                      <a:pt x="723947" y="374874"/>
                      <a:pt x="677323" y="345204"/>
                      <a:pt x="624765" y="332488"/>
                    </a:cubicBezTo>
                    <a:cubicBezTo>
                      <a:pt x="604420" y="327402"/>
                      <a:pt x="582379" y="324858"/>
                      <a:pt x="562034" y="320620"/>
                    </a:cubicBezTo>
                    <a:cubicBezTo>
                      <a:pt x="490826" y="306209"/>
                      <a:pt x="425552" y="268909"/>
                      <a:pt x="354344" y="253650"/>
                    </a:cubicBezTo>
                    <a:cubicBezTo>
                      <a:pt x="320436" y="246021"/>
                      <a:pt x="285679" y="243478"/>
                      <a:pt x="250923" y="241782"/>
                    </a:cubicBezTo>
                    <a:close/>
                  </a:path>
                </a:pathLst>
              </a:custGeom>
              <a:solidFill>
                <a:srgbClr val="68741B"/>
              </a:solidFill>
              <a:ln w="8476" cap="flat">
                <a:noFill/>
                <a:prstDash val="solid"/>
                <a:miter/>
              </a:ln>
            </p:spPr>
            <p:txBody>
              <a:bodyPr rtlCol="0" anchor="ctr"/>
              <a:lstStyle/>
              <a:p>
                <a:endParaRPr lang="en-US"/>
              </a:p>
            </p:txBody>
          </p:sp>
        </p:grpSp>
        <p:grpSp>
          <p:nvGrpSpPr>
            <p:cNvPr id="14" name="Đồ họa 3">
              <a:extLst>
                <a:ext uri="{FF2B5EF4-FFF2-40B4-BE49-F238E27FC236}">
                  <a16:creationId xmlns:a16="http://schemas.microsoft.com/office/drawing/2014/main" id="{5E2E1000-E06C-4682-8D60-76554C4F8AC9}"/>
                </a:ext>
              </a:extLst>
            </p:cNvPr>
            <p:cNvGrpSpPr/>
            <p:nvPr/>
          </p:nvGrpSpPr>
          <p:grpSpPr>
            <a:xfrm>
              <a:off x="1437180" y="46836"/>
              <a:ext cx="1501935" cy="1501723"/>
              <a:chOff x="1437180" y="46836"/>
              <a:chExt cx="1501935" cy="1501723"/>
            </a:xfrm>
          </p:grpSpPr>
          <p:sp>
            <p:nvSpPr>
              <p:cNvPr id="15" name="Hình tự do: Hình 14">
                <a:extLst>
                  <a:ext uri="{FF2B5EF4-FFF2-40B4-BE49-F238E27FC236}">
                    <a16:creationId xmlns:a16="http://schemas.microsoft.com/office/drawing/2014/main" id="{783D2A25-8765-454E-8791-1E5BBA9B4E73}"/>
                  </a:ext>
                </a:extLst>
              </p:cNvPr>
              <p:cNvSpPr/>
              <p:nvPr/>
            </p:nvSpPr>
            <p:spPr>
              <a:xfrm>
                <a:off x="1957695" y="66611"/>
                <a:ext cx="239189" cy="490471"/>
              </a:xfrm>
              <a:custGeom>
                <a:avLst/>
                <a:gdLst>
                  <a:gd name="connsiteX0" fmla="*/ 35372 w 239189"/>
                  <a:gd name="connsiteY0" fmla="*/ 19008 h 490471"/>
                  <a:gd name="connsiteX1" fmla="*/ 150661 w 239189"/>
                  <a:gd name="connsiteY1" fmla="*/ 486098 h 490471"/>
                  <a:gd name="connsiteX2" fmla="*/ 190504 w 239189"/>
                  <a:gd name="connsiteY2" fmla="*/ 476773 h 490471"/>
                  <a:gd name="connsiteX3" fmla="*/ 82844 w 239189"/>
                  <a:gd name="connsiteY3" fmla="*/ 7988 h 490471"/>
                  <a:gd name="connsiteX4" fmla="*/ 35372 w 239189"/>
                  <a:gd name="connsiteY4" fmla="*/ 19008 h 490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189" h="490471">
                    <a:moveTo>
                      <a:pt x="35372" y="19008"/>
                    </a:moveTo>
                    <a:cubicBezTo>
                      <a:pt x="1464" y="113104"/>
                      <a:pt x="-60419" y="356398"/>
                      <a:pt x="150661" y="486098"/>
                    </a:cubicBezTo>
                    <a:cubicBezTo>
                      <a:pt x="164225" y="494575"/>
                      <a:pt x="182027" y="490336"/>
                      <a:pt x="190504" y="476773"/>
                    </a:cubicBezTo>
                    <a:cubicBezTo>
                      <a:pt x="321052" y="265692"/>
                      <a:pt x="155748" y="76652"/>
                      <a:pt x="82844" y="7988"/>
                    </a:cubicBezTo>
                    <a:cubicBezTo>
                      <a:pt x="68433" y="-6424"/>
                      <a:pt x="43002" y="-490"/>
                      <a:pt x="35372" y="19008"/>
                    </a:cubicBezTo>
                    <a:close/>
                  </a:path>
                </a:pathLst>
              </a:custGeom>
              <a:solidFill>
                <a:srgbClr val="C0B52C"/>
              </a:solidFill>
              <a:ln w="8476" cap="flat">
                <a:noFill/>
                <a:prstDash val="solid"/>
                <a:miter/>
              </a:ln>
            </p:spPr>
            <p:txBody>
              <a:bodyPr rtlCol="0" anchor="ctr"/>
              <a:lstStyle/>
              <a:p>
                <a:endParaRPr lang="en-US"/>
              </a:p>
            </p:txBody>
          </p:sp>
          <p:sp>
            <p:nvSpPr>
              <p:cNvPr id="16" name="Hình tự do: Hình 15">
                <a:extLst>
                  <a:ext uri="{FF2B5EF4-FFF2-40B4-BE49-F238E27FC236}">
                    <a16:creationId xmlns:a16="http://schemas.microsoft.com/office/drawing/2014/main" id="{A6F63D85-C1CA-4C49-9103-45B9C0D605A0}"/>
                  </a:ext>
                </a:extLst>
              </p:cNvPr>
              <p:cNvSpPr/>
              <p:nvPr/>
            </p:nvSpPr>
            <p:spPr>
              <a:xfrm>
                <a:off x="1662906" y="243511"/>
                <a:ext cx="363402" cy="381253"/>
              </a:xfrm>
              <a:custGeom>
                <a:avLst/>
                <a:gdLst>
                  <a:gd name="connsiteX0" fmla="*/ 401 w 363402"/>
                  <a:gd name="connsiteY0" fmla="*/ 34538 h 381253"/>
                  <a:gd name="connsiteX1" fmla="*/ 333553 w 363402"/>
                  <a:gd name="connsiteY1" fmla="*/ 381253 h 381253"/>
                  <a:gd name="connsiteX2" fmla="*/ 363223 w 363402"/>
                  <a:gd name="connsiteY2" fmla="*/ 353279 h 381253"/>
                  <a:gd name="connsiteX3" fmla="*/ 35158 w 363402"/>
                  <a:gd name="connsiteY3" fmla="*/ 630 h 381253"/>
                  <a:gd name="connsiteX4" fmla="*/ 401 w 363402"/>
                  <a:gd name="connsiteY4" fmla="*/ 34538 h 38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402" h="381253">
                    <a:moveTo>
                      <a:pt x="401" y="34538"/>
                    </a:moveTo>
                    <a:cubicBezTo>
                      <a:pt x="18203" y="133721"/>
                      <a:pt x="86021" y="375319"/>
                      <a:pt x="333553" y="381253"/>
                    </a:cubicBezTo>
                    <a:cubicBezTo>
                      <a:pt x="349659" y="381253"/>
                      <a:pt x="363223" y="369385"/>
                      <a:pt x="363223" y="353279"/>
                    </a:cubicBezTo>
                    <a:cubicBezTo>
                      <a:pt x="370852" y="105746"/>
                      <a:pt x="133493" y="24366"/>
                      <a:pt x="35158" y="630"/>
                    </a:cubicBezTo>
                    <a:cubicBezTo>
                      <a:pt x="15660" y="-3609"/>
                      <a:pt x="-2989" y="14193"/>
                      <a:pt x="401" y="34538"/>
                    </a:cubicBezTo>
                    <a:close/>
                  </a:path>
                </a:pathLst>
              </a:custGeom>
              <a:solidFill>
                <a:srgbClr val="C0B52C"/>
              </a:solidFill>
              <a:ln w="8476" cap="flat">
                <a:noFill/>
                <a:prstDash val="solid"/>
                <a:miter/>
              </a:ln>
            </p:spPr>
            <p:txBody>
              <a:bodyPr rtlCol="0" anchor="ctr"/>
              <a:lstStyle/>
              <a:p>
                <a:endParaRPr lang="en-US"/>
              </a:p>
            </p:txBody>
          </p:sp>
          <p:sp>
            <p:nvSpPr>
              <p:cNvPr id="17" name="Hình tự do: Hình 16">
                <a:extLst>
                  <a:ext uri="{FF2B5EF4-FFF2-40B4-BE49-F238E27FC236}">
                    <a16:creationId xmlns:a16="http://schemas.microsoft.com/office/drawing/2014/main" id="{7F97BB9B-5CF0-4B31-B18F-49215266B7AC}"/>
                  </a:ext>
                </a:extLst>
              </p:cNvPr>
              <p:cNvSpPr/>
              <p:nvPr/>
            </p:nvSpPr>
            <p:spPr>
              <a:xfrm>
                <a:off x="1467211" y="537685"/>
                <a:ext cx="484458" cy="246298"/>
              </a:xfrm>
              <a:custGeom>
                <a:avLst/>
                <a:gdLst>
                  <a:gd name="connsiteX0" fmla="*/ 7056 w 484458"/>
                  <a:gd name="connsiteY0" fmla="*/ 72668 h 246298"/>
                  <a:gd name="connsiteX1" fmla="*/ 469060 w 484458"/>
                  <a:gd name="connsiteY1" fmla="*/ 206606 h 246298"/>
                  <a:gd name="connsiteX2" fmla="*/ 480928 w 484458"/>
                  <a:gd name="connsiteY2" fmla="*/ 166764 h 246298"/>
                  <a:gd name="connsiteX3" fmla="*/ 20620 w 484458"/>
                  <a:gd name="connsiteY3" fmla="*/ 26043 h 246298"/>
                  <a:gd name="connsiteX4" fmla="*/ 7056 w 484458"/>
                  <a:gd name="connsiteY4" fmla="*/ 72668 h 246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458" h="246298">
                    <a:moveTo>
                      <a:pt x="7056" y="72668"/>
                    </a:moveTo>
                    <a:cubicBezTo>
                      <a:pt x="71483" y="149810"/>
                      <a:pt x="251198" y="324439"/>
                      <a:pt x="469060" y="206606"/>
                    </a:cubicBezTo>
                    <a:cubicBezTo>
                      <a:pt x="483471" y="198977"/>
                      <a:pt x="488558" y="181175"/>
                      <a:pt x="480928" y="166764"/>
                    </a:cubicBezTo>
                    <a:cubicBezTo>
                      <a:pt x="363096" y="-51098"/>
                      <a:pt x="117259" y="-3626"/>
                      <a:pt x="20620" y="26043"/>
                    </a:cubicBezTo>
                    <a:cubicBezTo>
                      <a:pt x="275" y="31977"/>
                      <a:pt x="-6507" y="56561"/>
                      <a:pt x="7056" y="72668"/>
                    </a:cubicBezTo>
                    <a:close/>
                  </a:path>
                </a:pathLst>
              </a:custGeom>
              <a:solidFill>
                <a:srgbClr val="C0B52C"/>
              </a:solidFill>
              <a:ln w="8476" cap="flat">
                <a:noFill/>
                <a:prstDash val="solid"/>
                <a:miter/>
              </a:ln>
            </p:spPr>
            <p:txBody>
              <a:bodyPr rtlCol="0" anchor="ctr"/>
              <a:lstStyle/>
              <a:p>
                <a:endParaRPr lang="en-US"/>
              </a:p>
            </p:txBody>
          </p:sp>
          <p:sp>
            <p:nvSpPr>
              <p:cNvPr id="18" name="Hình tự do: Hình 17">
                <a:extLst>
                  <a:ext uri="{FF2B5EF4-FFF2-40B4-BE49-F238E27FC236}">
                    <a16:creationId xmlns:a16="http://schemas.microsoft.com/office/drawing/2014/main" id="{3C6C1DD1-0744-4727-83F4-97BFE5ED956D}"/>
                  </a:ext>
                </a:extLst>
              </p:cNvPr>
              <p:cNvSpPr/>
              <p:nvPr/>
            </p:nvSpPr>
            <p:spPr>
              <a:xfrm>
                <a:off x="1456955" y="788854"/>
                <a:ext cx="490471" cy="239189"/>
              </a:xfrm>
              <a:custGeom>
                <a:avLst/>
                <a:gdLst>
                  <a:gd name="connsiteX0" fmla="*/ 19008 w 490471"/>
                  <a:gd name="connsiteY0" fmla="*/ 203818 h 239189"/>
                  <a:gd name="connsiteX1" fmla="*/ 486098 w 490471"/>
                  <a:gd name="connsiteY1" fmla="*/ 88529 h 239189"/>
                  <a:gd name="connsiteX2" fmla="*/ 476773 w 490471"/>
                  <a:gd name="connsiteY2" fmla="*/ 48686 h 239189"/>
                  <a:gd name="connsiteX3" fmla="*/ 7988 w 490471"/>
                  <a:gd name="connsiteY3" fmla="*/ 156346 h 239189"/>
                  <a:gd name="connsiteX4" fmla="*/ 19008 w 490471"/>
                  <a:gd name="connsiteY4" fmla="*/ 203818 h 239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71" h="239189">
                    <a:moveTo>
                      <a:pt x="19008" y="203818"/>
                    </a:moveTo>
                    <a:cubicBezTo>
                      <a:pt x="113104" y="237726"/>
                      <a:pt x="356398" y="299609"/>
                      <a:pt x="486098" y="88529"/>
                    </a:cubicBezTo>
                    <a:cubicBezTo>
                      <a:pt x="494575" y="74965"/>
                      <a:pt x="490336" y="57163"/>
                      <a:pt x="476773" y="48686"/>
                    </a:cubicBezTo>
                    <a:cubicBezTo>
                      <a:pt x="265692" y="-81862"/>
                      <a:pt x="76652" y="83442"/>
                      <a:pt x="7988" y="156346"/>
                    </a:cubicBezTo>
                    <a:cubicBezTo>
                      <a:pt x="-6424" y="171605"/>
                      <a:pt x="-490" y="196188"/>
                      <a:pt x="19008" y="203818"/>
                    </a:cubicBezTo>
                    <a:close/>
                  </a:path>
                </a:pathLst>
              </a:custGeom>
              <a:solidFill>
                <a:srgbClr val="C0B52C"/>
              </a:solidFill>
              <a:ln w="8476" cap="flat">
                <a:noFill/>
                <a:prstDash val="solid"/>
                <a:miter/>
              </a:ln>
            </p:spPr>
            <p:txBody>
              <a:bodyPr rtlCol="0" anchor="ctr"/>
              <a:lstStyle/>
              <a:p>
                <a:endParaRPr lang="en-US"/>
              </a:p>
            </p:txBody>
          </p:sp>
          <p:sp>
            <p:nvSpPr>
              <p:cNvPr id="19" name="Hình tự do: Hình 18">
                <a:extLst>
                  <a:ext uri="{FF2B5EF4-FFF2-40B4-BE49-F238E27FC236}">
                    <a16:creationId xmlns:a16="http://schemas.microsoft.com/office/drawing/2014/main" id="{1BE93070-200E-40EE-97D0-0DDB18449626}"/>
                  </a:ext>
                </a:extLst>
              </p:cNvPr>
              <p:cNvSpPr/>
              <p:nvPr/>
            </p:nvSpPr>
            <p:spPr>
              <a:xfrm>
                <a:off x="1633855" y="959431"/>
                <a:ext cx="381253" cy="363402"/>
              </a:xfrm>
              <a:custGeom>
                <a:avLst/>
                <a:gdLst>
                  <a:gd name="connsiteX0" fmla="*/ 34538 w 381253"/>
                  <a:gd name="connsiteY0" fmla="*/ 363001 h 363402"/>
                  <a:gd name="connsiteX1" fmla="*/ 381253 w 381253"/>
                  <a:gd name="connsiteY1" fmla="*/ 29850 h 363402"/>
                  <a:gd name="connsiteX2" fmla="*/ 353279 w 381253"/>
                  <a:gd name="connsiteY2" fmla="*/ 180 h 363402"/>
                  <a:gd name="connsiteX3" fmla="*/ 630 w 381253"/>
                  <a:gd name="connsiteY3" fmla="*/ 328245 h 363402"/>
                  <a:gd name="connsiteX4" fmla="*/ 34538 w 381253"/>
                  <a:gd name="connsiteY4" fmla="*/ 363001 h 363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253" h="363402">
                    <a:moveTo>
                      <a:pt x="34538" y="363001"/>
                    </a:moveTo>
                    <a:cubicBezTo>
                      <a:pt x="133721" y="345199"/>
                      <a:pt x="375319" y="277382"/>
                      <a:pt x="381253" y="29850"/>
                    </a:cubicBezTo>
                    <a:cubicBezTo>
                      <a:pt x="381253" y="13743"/>
                      <a:pt x="369385" y="180"/>
                      <a:pt x="353279" y="180"/>
                    </a:cubicBezTo>
                    <a:cubicBezTo>
                      <a:pt x="105746" y="-7450"/>
                      <a:pt x="24366" y="229910"/>
                      <a:pt x="630" y="328245"/>
                    </a:cubicBezTo>
                    <a:cubicBezTo>
                      <a:pt x="-3609" y="347742"/>
                      <a:pt x="14193" y="366392"/>
                      <a:pt x="34538" y="363001"/>
                    </a:cubicBezTo>
                    <a:close/>
                  </a:path>
                </a:pathLst>
              </a:custGeom>
              <a:solidFill>
                <a:srgbClr val="C0B52C"/>
              </a:solidFill>
              <a:ln w="8476" cap="flat">
                <a:noFill/>
                <a:prstDash val="solid"/>
                <a:miter/>
              </a:ln>
            </p:spPr>
            <p:txBody>
              <a:bodyPr rtlCol="0" anchor="ctr"/>
              <a:lstStyle/>
              <a:p>
                <a:endParaRPr lang="en-US"/>
              </a:p>
            </p:txBody>
          </p:sp>
          <p:sp>
            <p:nvSpPr>
              <p:cNvPr id="20" name="Hình tự do: Hình 19">
                <a:extLst>
                  <a:ext uri="{FF2B5EF4-FFF2-40B4-BE49-F238E27FC236}">
                    <a16:creationId xmlns:a16="http://schemas.microsoft.com/office/drawing/2014/main" id="{3C2F2C0A-04E6-4711-80EB-C19AB4015DF0}"/>
                  </a:ext>
                </a:extLst>
              </p:cNvPr>
              <p:cNvSpPr/>
              <p:nvPr/>
            </p:nvSpPr>
            <p:spPr>
              <a:xfrm>
                <a:off x="1927839" y="1034070"/>
                <a:ext cx="246489" cy="484458"/>
              </a:xfrm>
              <a:custGeom>
                <a:avLst/>
                <a:gdLst>
                  <a:gd name="connsiteX0" fmla="*/ 72858 w 246489"/>
                  <a:gd name="connsiteY0" fmla="*/ 477403 h 484458"/>
                  <a:gd name="connsiteX1" fmla="*/ 206797 w 246489"/>
                  <a:gd name="connsiteY1" fmla="*/ 15399 h 484458"/>
                  <a:gd name="connsiteX2" fmla="*/ 166955 w 246489"/>
                  <a:gd name="connsiteY2" fmla="*/ 3531 h 484458"/>
                  <a:gd name="connsiteX3" fmla="*/ 25387 w 246489"/>
                  <a:gd name="connsiteY3" fmla="*/ 463839 h 484458"/>
                  <a:gd name="connsiteX4" fmla="*/ 72858 w 246489"/>
                  <a:gd name="connsiteY4" fmla="*/ 477403 h 484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489" h="484458">
                    <a:moveTo>
                      <a:pt x="72858" y="477403"/>
                    </a:moveTo>
                    <a:cubicBezTo>
                      <a:pt x="150000" y="412976"/>
                      <a:pt x="324629" y="233261"/>
                      <a:pt x="206797" y="15399"/>
                    </a:cubicBezTo>
                    <a:cubicBezTo>
                      <a:pt x="199168" y="988"/>
                      <a:pt x="181366" y="-4099"/>
                      <a:pt x="166955" y="3531"/>
                    </a:cubicBezTo>
                    <a:cubicBezTo>
                      <a:pt x="-50908" y="121363"/>
                      <a:pt x="-3436" y="367200"/>
                      <a:pt x="25387" y="463839"/>
                    </a:cubicBezTo>
                    <a:cubicBezTo>
                      <a:pt x="32168" y="484184"/>
                      <a:pt x="56752" y="490966"/>
                      <a:pt x="72858" y="477403"/>
                    </a:cubicBezTo>
                    <a:close/>
                  </a:path>
                </a:pathLst>
              </a:custGeom>
              <a:solidFill>
                <a:srgbClr val="C0B52C"/>
              </a:solidFill>
              <a:ln w="8476" cap="flat">
                <a:noFill/>
                <a:prstDash val="solid"/>
                <a:miter/>
              </a:ln>
            </p:spPr>
            <p:txBody>
              <a:bodyPr rtlCol="0" anchor="ctr"/>
              <a:lstStyle/>
              <a:p>
                <a:endParaRPr lang="en-US"/>
              </a:p>
            </p:txBody>
          </p:sp>
          <p:sp>
            <p:nvSpPr>
              <p:cNvPr id="21" name="Hình tự do: Hình 20">
                <a:extLst>
                  <a:ext uri="{FF2B5EF4-FFF2-40B4-BE49-F238E27FC236}">
                    <a16:creationId xmlns:a16="http://schemas.microsoft.com/office/drawing/2014/main" id="{FD5022A3-82DB-415B-BBD7-8D540EEFBAA9}"/>
                  </a:ext>
                </a:extLst>
              </p:cNvPr>
              <p:cNvSpPr/>
              <p:nvPr/>
            </p:nvSpPr>
            <p:spPr>
              <a:xfrm>
                <a:off x="2179198" y="1038313"/>
                <a:ext cx="239189" cy="491070"/>
              </a:xfrm>
              <a:custGeom>
                <a:avLst/>
                <a:gdLst>
                  <a:gd name="connsiteX0" fmla="*/ 203818 w 239189"/>
                  <a:gd name="connsiteY0" fmla="*/ 471463 h 491070"/>
                  <a:gd name="connsiteX1" fmla="*/ 88529 w 239189"/>
                  <a:gd name="connsiteY1" fmla="*/ 4373 h 491070"/>
                  <a:gd name="connsiteX2" fmla="*/ 48686 w 239189"/>
                  <a:gd name="connsiteY2" fmla="*/ 13698 h 491070"/>
                  <a:gd name="connsiteX3" fmla="*/ 156346 w 239189"/>
                  <a:gd name="connsiteY3" fmla="*/ 482484 h 491070"/>
                  <a:gd name="connsiteX4" fmla="*/ 203818 w 239189"/>
                  <a:gd name="connsiteY4" fmla="*/ 471463 h 491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189" h="491070">
                    <a:moveTo>
                      <a:pt x="203818" y="471463"/>
                    </a:moveTo>
                    <a:cubicBezTo>
                      <a:pt x="237726" y="377367"/>
                      <a:pt x="299609" y="134074"/>
                      <a:pt x="88529" y="4373"/>
                    </a:cubicBezTo>
                    <a:cubicBezTo>
                      <a:pt x="74965" y="-4104"/>
                      <a:pt x="57163" y="135"/>
                      <a:pt x="48686" y="13698"/>
                    </a:cubicBezTo>
                    <a:cubicBezTo>
                      <a:pt x="-81862" y="224779"/>
                      <a:pt x="83442" y="413819"/>
                      <a:pt x="156346" y="482484"/>
                    </a:cubicBezTo>
                    <a:cubicBezTo>
                      <a:pt x="171605" y="497742"/>
                      <a:pt x="196188" y="491808"/>
                      <a:pt x="203818" y="471463"/>
                    </a:cubicBezTo>
                    <a:close/>
                  </a:path>
                </a:pathLst>
              </a:custGeom>
              <a:solidFill>
                <a:srgbClr val="C0B52C"/>
              </a:solidFill>
              <a:ln w="8476" cap="flat">
                <a:noFill/>
                <a:prstDash val="solid"/>
                <a:miter/>
              </a:ln>
            </p:spPr>
            <p:txBody>
              <a:bodyPr rtlCol="0" anchor="ctr"/>
              <a:lstStyle/>
              <a:p>
                <a:endParaRPr lang="en-US"/>
              </a:p>
            </p:txBody>
          </p:sp>
          <p:sp>
            <p:nvSpPr>
              <p:cNvPr id="22" name="Hình tự do: Hình 21">
                <a:extLst>
                  <a:ext uri="{FF2B5EF4-FFF2-40B4-BE49-F238E27FC236}">
                    <a16:creationId xmlns:a16="http://schemas.microsoft.com/office/drawing/2014/main" id="{CEC0ABD8-8957-4DBE-9902-7DAE68604C36}"/>
                  </a:ext>
                </a:extLst>
              </p:cNvPr>
              <p:cNvSpPr/>
              <p:nvPr/>
            </p:nvSpPr>
            <p:spPr>
              <a:xfrm>
                <a:off x="2349775" y="970631"/>
                <a:ext cx="363402" cy="381253"/>
              </a:xfrm>
              <a:custGeom>
                <a:avLst/>
                <a:gdLst>
                  <a:gd name="connsiteX0" fmla="*/ 363001 w 363402"/>
                  <a:gd name="connsiteY0" fmla="*/ 346715 h 381253"/>
                  <a:gd name="connsiteX1" fmla="*/ 29850 w 363402"/>
                  <a:gd name="connsiteY1" fmla="*/ 0 h 381253"/>
                  <a:gd name="connsiteX2" fmla="*/ 180 w 363402"/>
                  <a:gd name="connsiteY2" fmla="*/ 27975 h 381253"/>
                  <a:gd name="connsiteX3" fmla="*/ 328245 w 363402"/>
                  <a:gd name="connsiteY3" fmla="*/ 380623 h 381253"/>
                  <a:gd name="connsiteX4" fmla="*/ 363001 w 363402"/>
                  <a:gd name="connsiteY4" fmla="*/ 346715 h 38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402" h="381253">
                    <a:moveTo>
                      <a:pt x="363001" y="346715"/>
                    </a:moveTo>
                    <a:cubicBezTo>
                      <a:pt x="345199" y="247532"/>
                      <a:pt x="277382" y="5934"/>
                      <a:pt x="29850" y="0"/>
                    </a:cubicBezTo>
                    <a:cubicBezTo>
                      <a:pt x="13743" y="0"/>
                      <a:pt x="180" y="11868"/>
                      <a:pt x="180" y="27975"/>
                    </a:cubicBezTo>
                    <a:cubicBezTo>
                      <a:pt x="-7450" y="275507"/>
                      <a:pt x="229910" y="356887"/>
                      <a:pt x="328245" y="380623"/>
                    </a:cubicBezTo>
                    <a:cubicBezTo>
                      <a:pt x="347742" y="384862"/>
                      <a:pt x="366392" y="367060"/>
                      <a:pt x="363001" y="346715"/>
                    </a:cubicBezTo>
                    <a:close/>
                  </a:path>
                </a:pathLst>
              </a:custGeom>
              <a:solidFill>
                <a:srgbClr val="C0B52C"/>
              </a:solidFill>
              <a:ln w="8476" cap="flat">
                <a:noFill/>
                <a:prstDash val="solid"/>
                <a:miter/>
              </a:ln>
            </p:spPr>
            <p:txBody>
              <a:bodyPr rtlCol="0" anchor="ctr"/>
              <a:lstStyle/>
              <a:p>
                <a:endParaRPr lang="en-US"/>
              </a:p>
            </p:txBody>
          </p:sp>
          <p:sp>
            <p:nvSpPr>
              <p:cNvPr id="23" name="Hình tự do: Hình 22">
                <a:extLst>
                  <a:ext uri="{FF2B5EF4-FFF2-40B4-BE49-F238E27FC236}">
                    <a16:creationId xmlns:a16="http://schemas.microsoft.com/office/drawing/2014/main" id="{B7AB3C0C-6EC0-4CA3-B2CB-15D6891F68D4}"/>
                  </a:ext>
                </a:extLst>
              </p:cNvPr>
              <p:cNvSpPr/>
              <p:nvPr/>
            </p:nvSpPr>
            <p:spPr>
              <a:xfrm>
                <a:off x="2424414" y="811411"/>
                <a:ext cx="484458" cy="246489"/>
              </a:xfrm>
              <a:custGeom>
                <a:avLst/>
                <a:gdLst>
                  <a:gd name="connsiteX0" fmla="*/ 477402 w 484458"/>
                  <a:gd name="connsiteY0" fmla="*/ 173631 h 246489"/>
                  <a:gd name="connsiteX1" fmla="*/ 15399 w 484458"/>
                  <a:gd name="connsiteY1" fmla="*/ 39693 h 246489"/>
                  <a:gd name="connsiteX2" fmla="*/ 3531 w 484458"/>
                  <a:gd name="connsiteY2" fmla="*/ 79535 h 246489"/>
                  <a:gd name="connsiteX3" fmla="*/ 463839 w 484458"/>
                  <a:gd name="connsiteY3" fmla="*/ 221103 h 246489"/>
                  <a:gd name="connsiteX4" fmla="*/ 477402 w 484458"/>
                  <a:gd name="connsiteY4" fmla="*/ 173631 h 246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458" h="246489">
                    <a:moveTo>
                      <a:pt x="477402" y="173631"/>
                    </a:moveTo>
                    <a:cubicBezTo>
                      <a:pt x="412976" y="96489"/>
                      <a:pt x="233261" y="-78140"/>
                      <a:pt x="15399" y="39693"/>
                    </a:cubicBezTo>
                    <a:cubicBezTo>
                      <a:pt x="988" y="47322"/>
                      <a:pt x="-4099" y="65124"/>
                      <a:pt x="3531" y="79535"/>
                    </a:cubicBezTo>
                    <a:cubicBezTo>
                      <a:pt x="121363" y="297397"/>
                      <a:pt x="367200" y="249925"/>
                      <a:pt x="463839" y="221103"/>
                    </a:cubicBezTo>
                    <a:cubicBezTo>
                      <a:pt x="484184" y="214321"/>
                      <a:pt x="490966" y="189738"/>
                      <a:pt x="477402" y="173631"/>
                    </a:cubicBezTo>
                    <a:close/>
                  </a:path>
                </a:pathLst>
              </a:custGeom>
              <a:solidFill>
                <a:srgbClr val="C0B52C"/>
              </a:solidFill>
              <a:ln w="8476" cap="flat">
                <a:noFill/>
                <a:prstDash val="solid"/>
                <a:miter/>
              </a:ln>
            </p:spPr>
            <p:txBody>
              <a:bodyPr rtlCol="0" anchor="ctr"/>
              <a:lstStyle/>
              <a:p>
                <a:endParaRPr lang="en-US"/>
              </a:p>
            </p:txBody>
          </p:sp>
          <p:sp>
            <p:nvSpPr>
              <p:cNvPr id="24" name="Hình tự do: Hình 23">
                <a:extLst>
                  <a:ext uri="{FF2B5EF4-FFF2-40B4-BE49-F238E27FC236}">
                    <a16:creationId xmlns:a16="http://schemas.microsoft.com/office/drawing/2014/main" id="{3D940DDB-777E-4A3D-9DB6-0A9706CAA0FB}"/>
                  </a:ext>
                </a:extLst>
              </p:cNvPr>
              <p:cNvSpPr/>
              <p:nvPr/>
            </p:nvSpPr>
            <p:spPr>
              <a:xfrm>
                <a:off x="2428657" y="567351"/>
                <a:ext cx="491070" cy="239189"/>
              </a:xfrm>
              <a:custGeom>
                <a:avLst/>
                <a:gdLst>
                  <a:gd name="connsiteX0" fmla="*/ 471463 w 491070"/>
                  <a:gd name="connsiteY0" fmla="*/ 35372 h 239189"/>
                  <a:gd name="connsiteX1" fmla="*/ 4373 w 491070"/>
                  <a:gd name="connsiteY1" fmla="*/ 150661 h 239189"/>
                  <a:gd name="connsiteX2" fmla="*/ 13698 w 491070"/>
                  <a:gd name="connsiteY2" fmla="*/ 190504 h 239189"/>
                  <a:gd name="connsiteX3" fmla="*/ 482484 w 491070"/>
                  <a:gd name="connsiteY3" fmla="*/ 82844 h 239189"/>
                  <a:gd name="connsiteX4" fmla="*/ 471463 w 491070"/>
                  <a:gd name="connsiteY4" fmla="*/ 35372 h 239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070" h="239189">
                    <a:moveTo>
                      <a:pt x="471463" y="35372"/>
                    </a:moveTo>
                    <a:cubicBezTo>
                      <a:pt x="377367" y="1464"/>
                      <a:pt x="134074" y="-60419"/>
                      <a:pt x="4373" y="150661"/>
                    </a:cubicBezTo>
                    <a:cubicBezTo>
                      <a:pt x="-4104" y="164225"/>
                      <a:pt x="135" y="182027"/>
                      <a:pt x="13698" y="190504"/>
                    </a:cubicBezTo>
                    <a:cubicBezTo>
                      <a:pt x="224779" y="321052"/>
                      <a:pt x="413819" y="155748"/>
                      <a:pt x="482484" y="82844"/>
                    </a:cubicBezTo>
                    <a:cubicBezTo>
                      <a:pt x="497743" y="68433"/>
                      <a:pt x="491808" y="43002"/>
                      <a:pt x="471463" y="35372"/>
                    </a:cubicBezTo>
                    <a:close/>
                  </a:path>
                </a:pathLst>
              </a:custGeom>
              <a:solidFill>
                <a:srgbClr val="C0B52C"/>
              </a:solidFill>
              <a:ln w="8476" cap="flat">
                <a:noFill/>
                <a:prstDash val="solid"/>
                <a:miter/>
              </a:ln>
            </p:spPr>
            <p:txBody>
              <a:bodyPr rtlCol="0" anchor="ctr"/>
              <a:lstStyle/>
              <a:p>
                <a:endParaRPr lang="en-US"/>
              </a:p>
            </p:txBody>
          </p:sp>
          <p:sp>
            <p:nvSpPr>
              <p:cNvPr id="25" name="Hình tự do: Hình 24">
                <a:extLst>
                  <a:ext uri="{FF2B5EF4-FFF2-40B4-BE49-F238E27FC236}">
                    <a16:creationId xmlns:a16="http://schemas.microsoft.com/office/drawing/2014/main" id="{52578136-67A1-46D2-BD52-B7CB7A551E3B}"/>
                  </a:ext>
                </a:extLst>
              </p:cNvPr>
              <p:cNvSpPr/>
              <p:nvPr/>
            </p:nvSpPr>
            <p:spPr>
              <a:xfrm>
                <a:off x="2360935" y="272562"/>
                <a:ext cx="381293" cy="363402"/>
              </a:xfrm>
              <a:custGeom>
                <a:avLst/>
                <a:gdLst>
                  <a:gd name="connsiteX0" fmla="*/ 346755 w 381293"/>
                  <a:gd name="connsiteY0" fmla="*/ 401 h 363402"/>
                  <a:gd name="connsiteX1" fmla="*/ 40 w 381293"/>
                  <a:gd name="connsiteY1" fmla="*/ 333553 h 363402"/>
                  <a:gd name="connsiteX2" fmla="*/ 28015 w 381293"/>
                  <a:gd name="connsiteY2" fmla="*/ 363223 h 363402"/>
                  <a:gd name="connsiteX3" fmla="*/ 380663 w 381293"/>
                  <a:gd name="connsiteY3" fmla="*/ 35158 h 363402"/>
                  <a:gd name="connsiteX4" fmla="*/ 346755 w 381293"/>
                  <a:gd name="connsiteY4" fmla="*/ 401 h 363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293" h="363402">
                    <a:moveTo>
                      <a:pt x="346755" y="401"/>
                    </a:moveTo>
                    <a:cubicBezTo>
                      <a:pt x="247572" y="18203"/>
                      <a:pt x="5974" y="86021"/>
                      <a:pt x="40" y="333553"/>
                    </a:cubicBezTo>
                    <a:cubicBezTo>
                      <a:pt x="-808" y="349659"/>
                      <a:pt x="11908" y="363223"/>
                      <a:pt x="28015" y="363223"/>
                    </a:cubicBezTo>
                    <a:cubicBezTo>
                      <a:pt x="275547" y="370852"/>
                      <a:pt x="356927" y="133492"/>
                      <a:pt x="380663" y="35158"/>
                    </a:cubicBezTo>
                    <a:cubicBezTo>
                      <a:pt x="384902" y="15660"/>
                      <a:pt x="367100" y="-2989"/>
                      <a:pt x="346755" y="401"/>
                    </a:cubicBezTo>
                    <a:close/>
                  </a:path>
                </a:pathLst>
              </a:custGeom>
              <a:solidFill>
                <a:srgbClr val="C0B52C"/>
              </a:solidFill>
              <a:ln w="8476" cap="flat">
                <a:noFill/>
                <a:prstDash val="solid"/>
                <a:miter/>
              </a:ln>
            </p:spPr>
            <p:txBody>
              <a:bodyPr rtlCol="0" anchor="ctr"/>
              <a:lstStyle/>
              <a:p>
                <a:endParaRPr lang="en-US"/>
              </a:p>
            </p:txBody>
          </p:sp>
          <p:sp>
            <p:nvSpPr>
              <p:cNvPr id="26" name="Hình tự do: Hình 25">
                <a:extLst>
                  <a:ext uri="{FF2B5EF4-FFF2-40B4-BE49-F238E27FC236}">
                    <a16:creationId xmlns:a16="http://schemas.microsoft.com/office/drawing/2014/main" id="{28678030-4CE5-422A-859E-9DBCE503BCB4}"/>
                  </a:ext>
                </a:extLst>
              </p:cNvPr>
              <p:cNvSpPr/>
              <p:nvPr/>
            </p:nvSpPr>
            <p:spPr>
              <a:xfrm>
                <a:off x="2201755" y="76867"/>
                <a:ext cx="246489" cy="484458"/>
              </a:xfrm>
              <a:custGeom>
                <a:avLst/>
                <a:gdLst>
                  <a:gd name="connsiteX0" fmla="*/ 173631 w 246489"/>
                  <a:gd name="connsiteY0" fmla="*/ 7056 h 484458"/>
                  <a:gd name="connsiteX1" fmla="*/ 39693 w 246489"/>
                  <a:gd name="connsiteY1" fmla="*/ 469060 h 484458"/>
                  <a:gd name="connsiteX2" fmla="*/ 79535 w 246489"/>
                  <a:gd name="connsiteY2" fmla="*/ 480928 h 484458"/>
                  <a:gd name="connsiteX3" fmla="*/ 221103 w 246489"/>
                  <a:gd name="connsiteY3" fmla="*/ 20620 h 484458"/>
                  <a:gd name="connsiteX4" fmla="*/ 173631 w 246489"/>
                  <a:gd name="connsiteY4" fmla="*/ 7056 h 484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489" h="484458">
                    <a:moveTo>
                      <a:pt x="173631" y="7056"/>
                    </a:moveTo>
                    <a:cubicBezTo>
                      <a:pt x="96489" y="71483"/>
                      <a:pt x="-78140" y="251198"/>
                      <a:pt x="39693" y="469060"/>
                    </a:cubicBezTo>
                    <a:cubicBezTo>
                      <a:pt x="47322" y="483471"/>
                      <a:pt x="65124" y="488558"/>
                      <a:pt x="79535" y="480928"/>
                    </a:cubicBezTo>
                    <a:cubicBezTo>
                      <a:pt x="297397" y="363096"/>
                      <a:pt x="249925" y="117259"/>
                      <a:pt x="221103" y="20620"/>
                    </a:cubicBezTo>
                    <a:cubicBezTo>
                      <a:pt x="214321" y="275"/>
                      <a:pt x="189738" y="-6507"/>
                      <a:pt x="173631" y="7056"/>
                    </a:cubicBezTo>
                    <a:close/>
                  </a:path>
                </a:pathLst>
              </a:custGeom>
              <a:solidFill>
                <a:srgbClr val="C0B52C"/>
              </a:solidFill>
              <a:ln w="8476" cap="flat">
                <a:noFill/>
                <a:prstDash val="solid"/>
                <a:miter/>
              </a:ln>
            </p:spPr>
            <p:txBody>
              <a:bodyPr rtlCol="0" anchor="ctr"/>
              <a:lstStyle/>
              <a:p>
                <a:endParaRPr lang="en-US"/>
              </a:p>
            </p:txBody>
          </p:sp>
          <p:sp>
            <p:nvSpPr>
              <p:cNvPr id="27" name="Hình tự do: Hình 26">
                <a:extLst>
                  <a:ext uri="{FF2B5EF4-FFF2-40B4-BE49-F238E27FC236}">
                    <a16:creationId xmlns:a16="http://schemas.microsoft.com/office/drawing/2014/main" id="{6391E015-E02D-40A1-8986-F47EF14578DF}"/>
                  </a:ext>
                </a:extLst>
              </p:cNvPr>
              <p:cNvSpPr/>
              <p:nvPr/>
            </p:nvSpPr>
            <p:spPr>
              <a:xfrm>
                <a:off x="2074520" y="46836"/>
                <a:ext cx="227891" cy="503117"/>
              </a:xfrm>
              <a:custGeom>
                <a:avLst/>
                <a:gdLst>
                  <a:gd name="connsiteX0" fmla="*/ 88938 w 227891"/>
                  <a:gd name="connsiteY0" fmla="*/ 13351 h 503117"/>
                  <a:gd name="connsiteX1" fmla="*/ 93177 w 227891"/>
                  <a:gd name="connsiteY1" fmla="*/ 494853 h 503117"/>
                  <a:gd name="connsiteX2" fmla="*/ 134715 w 227891"/>
                  <a:gd name="connsiteY2" fmla="*/ 494853 h 503117"/>
                  <a:gd name="connsiteX3" fmla="*/ 138953 w 227891"/>
                  <a:gd name="connsiteY3" fmla="*/ 13351 h 503117"/>
                  <a:gd name="connsiteX4" fmla="*/ 88938 w 227891"/>
                  <a:gd name="connsiteY4" fmla="*/ 13351 h 503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91" h="503117">
                    <a:moveTo>
                      <a:pt x="88938" y="13351"/>
                    </a:moveTo>
                    <a:cubicBezTo>
                      <a:pt x="33837" y="97275"/>
                      <a:pt x="-82300" y="319376"/>
                      <a:pt x="93177" y="494853"/>
                    </a:cubicBezTo>
                    <a:cubicBezTo>
                      <a:pt x="104197" y="505873"/>
                      <a:pt x="122847" y="505873"/>
                      <a:pt x="134715" y="494853"/>
                    </a:cubicBezTo>
                    <a:cubicBezTo>
                      <a:pt x="310191" y="320224"/>
                      <a:pt x="194055" y="97275"/>
                      <a:pt x="138953" y="13351"/>
                    </a:cubicBezTo>
                    <a:cubicBezTo>
                      <a:pt x="126237" y="-4450"/>
                      <a:pt x="100806" y="-4450"/>
                      <a:pt x="88938" y="13351"/>
                    </a:cubicBezTo>
                    <a:close/>
                  </a:path>
                </a:pathLst>
              </a:custGeom>
              <a:solidFill>
                <a:srgbClr val="D9CC31"/>
              </a:solidFill>
              <a:ln w="8476" cap="flat">
                <a:noFill/>
                <a:prstDash val="solid"/>
                <a:miter/>
              </a:ln>
            </p:spPr>
            <p:txBody>
              <a:bodyPr rtlCol="0" anchor="ctr"/>
              <a:lstStyle/>
              <a:p>
                <a:endParaRPr lang="en-US"/>
              </a:p>
            </p:txBody>
          </p:sp>
          <p:sp>
            <p:nvSpPr>
              <p:cNvPr id="28" name="Hình tự do: Hình 27">
                <a:extLst>
                  <a:ext uri="{FF2B5EF4-FFF2-40B4-BE49-F238E27FC236}">
                    <a16:creationId xmlns:a16="http://schemas.microsoft.com/office/drawing/2014/main" id="{53BD8CF7-3C94-403E-979A-25E3E2DEC86B}"/>
                  </a:ext>
                </a:extLst>
              </p:cNvPr>
              <p:cNvSpPr/>
              <p:nvPr/>
            </p:nvSpPr>
            <p:spPr>
              <a:xfrm>
                <a:off x="1797004" y="143552"/>
                <a:ext cx="292827" cy="443241"/>
              </a:xfrm>
              <a:custGeom>
                <a:avLst/>
                <a:gdLst>
                  <a:gd name="connsiteX0" fmla="*/ 1090 w 292827"/>
                  <a:gd name="connsiteY0" fmla="*/ 27685 h 443241"/>
                  <a:gd name="connsiteX1" fmla="*/ 245231 w 292827"/>
                  <a:gd name="connsiteY1" fmla="*/ 442217 h 443241"/>
                  <a:gd name="connsiteX2" fmla="*/ 280835 w 292827"/>
                  <a:gd name="connsiteY2" fmla="*/ 421872 h 443241"/>
                  <a:gd name="connsiteX3" fmla="*/ 43476 w 292827"/>
                  <a:gd name="connsiteY3" fmla="*/ 3102 h 443241"/>
                  <a:gd name="connsiteX4" fmla="*/ 1090 w 292827"/>
                  <a:gd name="connsiteY4" fmla="*/ 27685 h 44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827" h="443241">
                    <a:moveTo>
                      <a:pt x="1090" y="27685"/>
                    </a:moveTo>
                    <a:cubicBezTo>
                      <a:pt x="-4844" y="127716"/>
                      <a:pt x="5328" y="378639"/>
                      <a:pt x="245231" y="442217"/>
                    </a:cubicBezTo>
                    <a:cubicBezTo>
                      <a:pt x="260490" y="446456"/>
                      <a:pt x="276597" y="437131"/>
                      <a:pt x="280835" y="421872"/>
                    </a:cubicBezTo>
                    <a:cubicBezTo>
                      <a:pt x="345261" y="182817"/>
                      <a:pt x="133333" y="48031"/>
                      <a:pt x="43476" y="3102"/>
                    </a:cubicBezTo>
                    <a:cubicBezTo>
                      <a:pt x="24826" y="-6223"/>
                      <a:pt x="1938" y="6493"/>
                      <a:pt x="1090" y="27685"/>
                    </a:cubicBezTo>
                    <a:close/>
                  </a:path>
                </a:pathLst>
              </a:custGeom>
              <a:solidFill>
                <a:srgbClr val="D9CC31"/>
              </a:solidFill>
              <a:ln w="8476" cap="flat">
                <a:noFill/>
                <a:prstDash val="solid"/>
                <a:miter/>
              </a:ln>
            </p:spPr>
            <p:txBody>
              <a:bodyPr rtlCol="0" anchor="ctr"/>
              <a:lstStyle/>
              <a:p>
                <a:endParaRPr lang="en-US"/>
              </a:p>
            </p:txBody>
          </p:sp>
          <p:sp>
            <p:nvSpPr>
              <p:cNvPr id="29" name="Hình tự do: Hình 28">
                <a:extLst>
                  <a:ext uri="{FF2B5EF4-FFF2-40B4-BE49-F238E27FC236}">
                    <a16:creationId xmlns:a16="http://schemas.microsoft.com/office/drawing/2014/main" id="{1723D329-A294-49BE-9126-010E18F1F150}"/>
                  </a:ext>
                </a:extLst>
              </p:cNvPr>
              <p:cNvSpPr/>
              <p:nvPr/>
            </p:nvSpPr>
            <p:spPr>
              <a:xfrm>
                <a:off x="1533896" y="406685"/>
                <a:ext cx="443241" cy="292801"/>
              </a:xfrm>
              <a:custGeom>
                <a:avLst/>
                <a:gdLst>
                  <a:gd name="connsiteX0" fmla="*/ 3102 w 443241"/>
                  <a:gd name="connsiteY0" fmla="*/ 43450 h 292801"/>
                  <a:gd name="connsiteX1" fmla="*/ 421872 w 443241"/>
                  <a:gd name="connsiteY1" fmla="*/ 280810 h 292801"/>
                  <a:gd name="connsiteX2" fmla="*/ 442217 w 443241"/>
                  <a:gd name="connsiteY2" fmla="*/ 245206 h 292801"/>
                  <a:gd name="connsiteX3" fmla="*/ 27685 w 443241"/>
                  <a:gd name="connsiteY3" fmla="*/ 1064 h 292801"/>
                  <a:gd name="connsiteX4" fmla="*/ 3102 w 443241"/>
                  <a:gd name="connsiteY4" fmla="*/ 43450 h 292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241" h="292801">
                    <a:moveTo>
                      <a:pt x="3102" y="43450"/>
                    </a:moveTo>
                    <a:cubicBezTo>
                      <a:pt x="48031" y="133307"/>
                      <a:pt x="182817" y="345236"/>
                      <a:pt x="421872" y="280810"/>
                    </a:cubicBezTo>
                    <a:cubicBezTo>
                      <a:pt x="437131" y="276571"/>
                      <a:pt x="446456" y="260464"/>
                      <a:pt x="442217" y="245206"/>
                    </a:cubicBezTo>
                    <a:cubicBezTo>
                      <a:pt x="378639" y="6150"/>
                      <a:pt x="127716" y="-4870"/>
                      <a:pt x="27685" y="1064"/>
                    </a:cubicBezTo>
                    <a:cubicBezTo>
                      <a:pt x="6493" y="1912"/>
                      <a:pt x="-6223" y="24800"/>
                      <a:pt x="3102" y="43450"/>
                    </a:cubicBezTo>
                    <a:close/>
                  </a:path>
                </a:pathLst>
              </a:custGeom>
              <a:solidFill>
                <a:srgbClr val="D9CC31"/>
              </a:solidFill>
              <a:ln w="8476" cap="flat">
                <a:noFill/>
                <a:prstDash val="solid"/>
                <a:miter/>
              </a:ln>
            </p:spPr>
            <p:txBody>
              <a:bodyPr rtlCol="0" anchor="ctr"/>
              <a:lstStyle/>
              <a:p>
                <a:endParaRPr lang="en-US"/>
              </a:p>
            </p:txBody>
          </p:sp>
          <p:sp>
            <p:nvSpPr>
              <p:cNvPr id="30" name="Hình tự do: Hình 29">
                <a:extLst>
                  <a:ext uri="{FF2B5EF4-FFF2-40B4-BE49-F238E27FC236}">
                    <a16:creationId xmlns:a16="http://schemas.microsoft.com/office/drawing/2014/main" id="{289DA80D-24A9-4996-BE46-CF4E45E65538}"/>
                  </a:ext>
                </a:extLst>
              </p:cNvPr>
              <p:cNvSpPr/>
              <p:nvPr/>
            </p:nvSpPr>
            <p:spPr>
              <a:xfrm>
                <a:off x="1437180" y="683988"/>
                <a:ext cx="503117" cy="227231"/>
              </a:xfrm>
              <a:custGeom>
                <a:avLst/>
                <a:gdLst>
                  <a:gd name="connsiteX0" fmla="*/ 13351 w 503117"/>
                  <a:gd name="connsiteY0" fmla="*/ 138293 h 227231"/>
                  <a:gd name="connsiteX1" fmla="*/ 494853 w 503117"/>
                  <a:gd name="connsiteY1" fmla="*/ 134055 h 227231"/>
                  <a:gd name="connsiteX2" fmla="*/ 494853 w 503117"/>
                  <a:gd name="connsiteY2" fmla="*/ 92517 h 227231"/>
                  <a:gd name="connsiteX3" fmla="*/ 13351 w 503117"/>
                  <a:gd name="connsiteY3" fmla="*/ 89126 h 227231"/>
                  <a:gd name="connsiteX4" fmla="*/ 13351 w 503117"/>
                  <a:gd name="connsiteY4" fmla="*/ 138293 h 227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117" h="227231">
                    <a:moveTo>
                      <a:pt x="13351" y="138293"/>
                    </a:moveTo>
                    <a:cubicBezTo>
                      <a:pt x="97275" y="193395"/>
                      <a:pt x="319376" y="309531"/>
                      <a:pt x="494853" y="134055"/>
                    </a:cubicBezTo>
                    <a:cubicBezTo>
                      <a:pt x="505873" y="123034"/>
                      <a:pt x="505873" y="104385"/>
                      <a:pt x="494853" y="92517"/>
                    </a:cubicBezTo>
                    <a:cubicBezTo>
                      <a:pt x="319376" y="-82112"/>
                      <a:pt x="97275" y="34025"/>
                      <a:pt x="13351" y="89126"/>
                    </a:cubicBezTo>
                    <a:cubicBezTo>
                      <a:pt x="-4450" y="100994"/>
                      <a:pt x="-4450" y="126425"/>
                      <a:pt x="13351" y="138293"/>
                    </a:cubicBezTo>
                    <a:close/>
                  </a:path>
                </a:pathLst>
              </a:custGeom>
              <a:solidFill>
                <a:srgbClr val="D9CC31"/>
              </a:solidFill>
              <a:ln w="8476" cap="flat">
                <a:noFill/>
                <a:prstDash val="solid"/>
                <a:miter/>
              </a:ln>
            </p:spPr>
            <p:txBody>
              <a:bodyPr rtlCol="0" anchor="ctr"/>
              <a:lstStyle/>
              <a:p>
                <a:endParaRPr lang="en-US"/>
              </a:p>
            </p:txBody>
          </p:sp>
          <p:sp>
            <p:nvSpPr>
              <p:cNvPr id="31" name="Hình tự do: Hình 30">
                <a:extLst>
                  <a:ext uri="{FF2B5EF4-FFF2-40B4-BE49-F238E27FC236}">
                    <a16:creationId xmlns:a16="http://schemas.microsoft.com/office/drawing/2014/main" id="{07A39D1B-0EF8-428F-9904-EC07719601C1}"/>
                  </a:ext>
                </a:extLst>
              </p:cNvPr>
              <p:cNvSpPr/>
              <p:nvPr/>
            </p:nvSpPr>
            <p:spPr>
              <a:xfrm>
                <a:off x="1533896" y="895908"/>
                <a:ext cx="443241" cy="292827"/>
              </a:xfrm>
              <a:custGeom>
                <a:avLst/>
                <a:gdLst>
                  <a:gd name="connsiteX0" fmla="*/ 27685 w 443241"/>
                  <a:gd name="connsiteY0" fmla="*/ 291737 h 292827"/>
                  <a:gd name="connsiteX1" fmla="*/ 442217 w 443241"/>
                  <a:gd name="connsiteY1" fmla="*/ 47596 h 292827"/>
                  <a:gd name="connsiteX2" fmla="*/ 421872 w 443241"/>
                  <a:gd name="connsiteY2" fmla="*/ 11992 h 292827"/>
                  <a:gd name="connsiteX3" fmla="*/ 3102 w 443241"/>
                  <a:gd name="connsiteY3" fmla="*/ 249352 h 292827"/>
                  <a:gd name="connsiteX4" fmla="*/ 27685 w 443241"/>
                  <a:gd name="connsiteY4" fmla="*/ 291737 h 292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241" h="292827">
                    <a:moveTo>
                      <a:pt x="27685" y="291737"/>
                    </a:moveTo>
                    <a:cubicBezTo>
                      <a:pt x="127716" y="297671"/>
                      <a:pt x="378639" y="287499"/>
                      <a:pt x="442217" y="47596"/>
                    </a:cubicBezTo>
                    <a:cubicBezTo>
                      <a:pt x="446456" y="32337"/>
                      <a:pt x="437131" y="16231"/>
                      <a:pt x="421872" y="11992"/>
                    </a:cubicBezTo>
                    <a:cubicBezTo>
                      <a:pt x="182817" y="-52434"/>
                      <a:pt x="48031" y="159494"/>
                      <a:pt x="3102" y="249352"/>
                    </a:cubicBezTo>
                    <a:cubicBezTo>
                      <a:pt x="-6223" y="268849"/>
                      <a:pt x="6493" y="290890"/>
                      <a:pt x="27685" y="291737"/>
                    </a:cubicBezTo>
                    <a:close/>
                  </a:path>
                </a:pathLst>
              </a:custGeom>
              <a:solidFill>
                <a:srgbClr val="D9CC31"/>
              </a:solidFill>
              <a:ln w="8476" cap="flat">
                <a:noFill/>
                <a:prstDash val="solid"/>
                <a:miter/>
              </a:ln>
            </p:spPr>
            <p:txBody>
              <a:bodyPr rtlCol="0" anchor="ctr"/>
              <a:lstStyle/>
              <a:p>
                <a:endParaRPr lang="en-US"/>
              </a:p>
            </p:txBody>
          </p:sp>
          <p:sp>
            <p:nvSpPr>
              <p:cNvPr id="32" name="Hình tự do: Hình 31">
                <a:extLst>
                  <a:ext uri="{FF2B5EF4-FFF2-40B4-BE49-F238E27FC236}">
                    <a16:creationId xmlns:a16="http://schemas.microsoft.com/office/drawing/2014/main" id="{8C536C2A-357D-450C-840F-B7230BE1030D}"/>
                  </a:ext>
                </a:extLst>
              </p:cNvPr>
              <p:cNvSpPr/>
              <p:nvPr/>
            </p:nvSpPr>
            <p:spPr>
              <a:xfrm>
                <a:off x="1797004" y="1008601"/>
                <a:ext cx="292827" cy="443241"/>
              </a:xfrm>
              <a:custGeom>
                <a:avLst/>
                <a:gdLst>
                  <a:gd name="connsiteX0" fmla="*/ 43476 w 292827"/>
                  <a:gd name="connsiteY0" fmla="*/ 440140 h 443241"/>
                  <a:gd name="connsiteX1" fmla="*/ 280835 w 292827"/>
                  <a:gd name="connsiteY1" fmla="*/ 21370 h 443241"/>
                  <a:gd name="connsiteX2" fmla="*/ 245231 w 292827"/>
                  <a:gd name="connsiteY2" fmla="*/ 1025 h 443241"/>
                  <a:gd name="connsiteX3" fmla="*/ 1090 w 292827"/>
                  <a:gd name="connsiteY3" fmla="*/ 415556 h 443241"/>
                  <a:gd name="connsiteX4" fmla="*/ 43476 w 292827"/>
                  <a:gd name="connsiteY4" fmla="*/ 440140 h 44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827" h="443241">
                    <a:moveTo>
                      <a:pt x="43476" y="440140"/>
                    </a:moveTo>
                    <a:cubicBezTo>
                      <a:pt x="133333" y="395211"/>
                      <a:pt x="345261" y="260425"/>
                      <a:pt x="280835" y="21370"/>
                    </a:cubicBezTo>
                    <a:cubicBezTo>
                      <a:pt x="276597" y="6111"/>
                      <a:pt x="260490" y="-3214"/>
                      <a:pt x="245231" y="1025"/>
                    </a:cubicBezTo>
                    <a:cubicBezTo>
                      <a:pt x="5328" y="64603"/>
                      <a:pt x="-4844" y="315526"/>
                      <a:pt x="1090" y="415556"/>
                    </a:cubicBezTo>
                    <a:cubicBezTo>
                      <a:pt x="1938" y="436749"/>
                      <a:pt x="24826" y="449465"/>
                      <a:pt x="43476" y="440140"/>
                    </a:cubicBezTo>
                    <a:close/>
                  </a:path>
                </a:pathLst>
              </a:custGeom>
              <a:solidFill>
                <a:srgbClr val="D9CC31"/>
              </a:solidFill>
              <a:ln w="8476" cap="flat">
                <a:noFill/>
                <a:prstDash val="solid"/>
                <a:miter/>
              </a:ln>
            </p:spPr>
            <p:txBody>
              <a:bodyPr rtlCol="0" anchor="ctr"/>
              <a:lstStyle/>
              <a:p>
                <a:endParaRPr lang="en-US"/>
              </a:p>
            </p:txBody>
          </p:sp>
          <p:sp>
            <p:nvSpPr>
              <p:cNvPr id="33" name="Hình tự do: Hình 32">
                <a:extLst>
                  <a:ext uri="{FF2B5EF4-FFF2-40B4-BE49-F238E27FC236}">
                    <a16:creationId xmlns:a16="http://schemas.microsoft.com/office/drawing/2014/main" id="{E46CBAB7-0909-4281-973B-B2988DA96863}"/>
                  </a:ext>
                </a:extLst>
              </p:cNvPr>
              <p:cNvSpPr/>
              <p:nvPr/>
            </p:nvSpPr>
            <p:spPr>
              <a:xfrm>
                <a:off x="2073672" y="1045442"/>
                <a:ext cx="227891" cy="503117"/>
              </a:xfrm>
              <a:custGeom>
                <a:avLst/>
                <a:gdLst>
                  <a:gd name="connsiteX0" fmla="*/ 138953 w 227891"/>
                  <a:gd name="connsiteY0" fmla="*/ 489766 h 503117"/>
                  <a:gd name="connsiteX1" fmla="*/ 134715 w 227891"/>
                  <a:gd name="connsiteY1" fmla="*/ 8265 h 503117"/>
                  <a:gd name="connsiteX2" fmla="*/ 93177 w 227891"/>
                  <a:gd name="connsiteY2" fmla="*/ 8265 h 503117"/>
                  <a:gd name="connsiteX3" fmla="*/ 88938 w 227891"/>
                  <a:gd name="connsiteY3" fmla="*/ 489766 h 503117"/>
                  <a:gd name="connsiteX4" fmla="*/ 138953 w 227891"/>
                  <a:gd name="connsiteY4" fmla="*/ 489766 h 503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91" h="503117">
                    <a:moveTo>
                      <a:pt x="138953" y="489766"/>
                    </a:moveTo>
                    <a:cubicBezTo>
                      <a:pt x="194054" y="405843"/>
                      <a:pt x="310191" y="183742"/>
                      <a:pt x="134715" y="8265"/>
                    </a:cubicBezTo>
                    <a:cubicBezTo>
                      <a:pt x="123694" y="-2755"/>
                      <a:pt x="105045" y="-2755"/>
                      <a:pt x="93177" y="8265"/>
                    </a:cubicBezTo>
                    <a:cubicBezTo>
                      <a:pt x="-82300" y="182894"/>
                      <a:pt x="33837" y="405843"/>
                      <a:pt x="88938" y="489766"/>
                    </a:cubicBezTo>
                    <a:cubicBezTo>
                      <a:pt x="101654" y="507568"/>
                      <a:pt x="127085" y="507568"/>
                      <a:pt x="138953" y="489766"/>
                    </a:cubicBezTo>
                    <a:close/>
                  </a:path>
                </a:pathLst>
              </a:custGeom>
              <a:solidFill>
                <a:srgbClr val="D9CC31"/>
              </a:solidFill>
              <a:ln w="8476" cap="flat">
                <a:noFill/>
                <a:prstDash val="solid"/>
                <a:miter/>
              </a:ln>
            </p:spPr>
            <p:txBody>
              <a:bodyPr rtlCol="0" anchor="ctr"/>
              <a:lstStyle/>
              <a:p>
                <a:endParaRPr lang="en-US"/>
              </a:p>
            </p:txBody>
          </p:sp>
          <p:sp>
            <p:nvSpPr>
              <p:cNvPr id="34" name="Hình tự do: Hình 33">
                <a:extLst>
                  <a:ext uri="{FF2B5EF4-FFF2-40B4-BE49-F238E27FC236}">
                    <a16:creationId xmlns:a16="http://schemas.microsoft.com/office/drawing/2014/main" id="{88FDC70A-D287-47A4-AF3D-DB391AE1A3F0}"/>
                  </a:ext>
                </a:extLst>
              </p:cNvPr>
              <p:cNvSpPr/>
              <p:nvPr/>
            </p:nvSpPr>
            <p:spPr>
              <a:xfrm>
                <a:off x="2286252" y="1008601"/>
                <a:ext cx="292827" cy="443241"/>
              </a:xfrm>
              <a:custGeom>
                <a:avLst/>
                <a:gdLst>
                  <a:gd name="connsiteX0" fmla="*/ 291737 w 292827"/>
                  <a:gd name="connsiteY0" fmla="*/ 415556 h 443241"/>
                  <a:gd name="connsiteX1" fmla="*/ 47596 w 292827"/>
                  <a:gd name="connsiteY1" fmla="*/ 1025 h 443241"/>
                  <a:gd name="connsiteX2" fmla="*/ 11992 w 292827"/>
                  <a:gd name="connsiteY2" fmla="*/ 21370 h 443241"/>
                  <a:gd name="connsiteX3" fmla="*/ 249352 w 292827"/>
                  <a:gd name="connsiteY3" fmla="*/ 440140 h 443241"/>
                  <a:gd name="connsiteX4" fmla="*/ 291737 w 292827"/>
                  <a:gd name="connsiteY4" fmla="*/ 415556 h 44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827" h="443241">
                    <a:moveTo>
                      <a:pt x="291737" y="415556"/>
                    </a:moveTo>
                    <a:cubicBezTo>
                      <a:pt x="297671" y="315526"/>
                      <a:pt x="287499" y="64603"/>
                      <a:pt x="47596" y="1025"/>
                    </a:cubicBezTo>
                    <a:cubicBezTo>
                      <a:pt x="32337" y="-3214"/>
                      <a:pt x="16231" y="6111"/>
                      <a:pt x="11992" y="21370"/>
                    </a:cubicBezTo>
                    <a:cubicBezTo>
                      <a:pt x="-52434" y="260425"/>
                      <a:pt x="159494" y="395211"/>
                      <a:pt x="249352" y="440140"/>
                    </a:cubicBezTo>
                    <a:cubicBezTo>
                      <a:pt x="268849" y="449465"/>
                      <a:pt x="290890" y="436749"/>
                      <a:pt x="291737" y="415556"/>
                    </a:cubicBezTo>
                    <a:close/>
                  </a:path>
                </a:pathLst>
              </a:custGeom>
              <a:solidFill>
                <a:srgbClr val="D9CC31"/>
              </a:solidFill>
              <a:ln w="8476" cap="flat">
                <a:noFill/>
                <a:prstDash val="solid"/>
                <a:miter/>
              </a:ln>
            </p:spPr>
            <p:txBody>
              <a:bodyPr rtlCol="0" anchor="ctr"/>
              <a:lstStyle/>
              <a:p>
                <a:endParaRPr lang="en-US"/>
              </a:p>
            </p:txBody>
          </p:sp>
          <p:sp>
            <p:nvSpPr>
              <p:cNvPr id="35" name="Hình tự do: Hình 34">
                <a:extLst>
                  <a:ext uri="{FF2B5EF4-FFF2-40B4-BE49-F238E27FC236}">
                    <a16:creationId xmlns:a16="http://schemas.microsoft.com/office/drawing/2014/main" id="{84989703-A9A2-4DA2-B751-63B9CC1B17E6}"/>
                  </a:ext>
                </a:extLst>
              </p:cNvPr>
              <p:cNvSpPr/>
              <p:nvPr/>
            </p:nvSpPr>
            <p:spPr>
              <a:xfrm>
                <a:off x="2398945" y="895908"/>
                <a:ext cx="443588" cy="292801"/>
              </a:xfrm>
              <a:custGeom>
                <a:avLst/>
                <a:gdLst>
                  <a:gd name="connsiteX0" fmla="*/ 440140 w 443588"/>
                  <a:gd name="connsiteY0" fmla="*/ 249352 h 292801"/>
                  <a:gd name="connsiteX1" fmla="*/ 21370 w 443588"/>
                  <a:gd name="connsiteY1" fmla="*/ 11992 h 292801"/>
                  <a:gd name="connsiteX2" fmla="*/ 1025 w 443588"/>
                  <a:gd name="connsiteY2" fmla="*/ 47596 h 292801"/>
                  <a:gd name="connsiteX3" fmla="*/ 415556 w 443588"/>
                  <a:gd name="connsiteY3" fmla="*/ 291737 h 292801"/>
                  <a:gd name="connsiteX4" fmla="*/ 440140 w 443588"/>
                  <a:gd name="connsiteY4" fmla="*/ 249352 h 292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588" h="292801">
                    <a:moveTo>
                      <a:pt x="440140" y="249352"/>
                    </a:moveTo>
                    <a:cubicBezTo>
                      <a:pt x="395211" y="159494"/>
                      <a:pt x="260425" y="-52434"/>
                      <a:pt x="21370" y="11992"/>
                    </a:cubicBezTo>
                    <a:cubicBezTo>
                      <a:pt x="6111" y="16231"/>
                      <a:pt x="-3214" y="32337"/>
                      <a:pt x="1025" y="47596"/>
                    </a:cubicBezTo>
                    <a:cubicBezTo>
                      <a:pt x="64603" y="286651"/>
                      <a:pt x="315526" y="297671"/>
                      <a:pt x="415556" y="291737"/>
                    </a:cubicBezTo>
                    <a:cubicBezTo>
                      <a:pt x="436749" y="290890"/>
                      <a:pt x="450313" y="268849"/>
                      <a:pt x="440140" y="249352"/>
                    </a:cubicBezTo>
                    <a:close/>
                  </a:path>
                </a:pathLst>
              </a:custGeom>
              <a:solidFill>
                <a:srgbClr val="D9CC31"/>
              </a:solidFill>
              <a:ln w="8476" cap="flat">
                <a:noFill/>
                <a:prstDash val="solid"/>
                <a:miter/>
              </a:ln>
            </p:spPr>
            <p:txBody>
              <a:bodyPr rtlCol="0" anchor="ctr"/>
              <a:lstStyle/>
              <a:p>
                <a:endParaRPr lang="en-US"/>
              </a:p>
            </p:txBody>
          </p:sp>
          <p:sp>
            <p:nvSpPr>
              <p:cNvPr id="36" name="Hình tự do: Hình 35">
                <a:extLst>
                  <a:ext uri="{FF2B5EF4-FFF2-40B4-BE49-F238E27FC236}">
                    <a16:creationId xmlns:a16="http://schemas.microsoft.com/office/drawing/2014/main" id="{375A6C3D-DE76-4D85-8E3E-7D54DA0E29D6}"/>
                  </a:ext>
                </a:extLst>
              </p:cNvPr>
              <p:cNvSpPr/>
              <p:nvPr/>
            </p:nvSpPr>
            <p:spPr>
              <a:xfrm>
                <a:off x="2436633" y="684176"/>
                <a:ext cx="502482" cy="227891"/>
              </a:xfrm>
              <a:custGeom>
                <a:avLst/>
                <a:gdLst>
                  <a:gd name="connsiteX0" fmla="*/ 489766 w 502482"/>
                  <a:gd name="connsiteY0" fmla="*/ 88938 h 227891"/>
                  <a:gd name="connsiteX1" fmla="*/ 8265 w 502482"/>
                  <a:gd name="connsiteY1" fmla="*/ 93177 h 227891"/>
                  <a:gd name="connsiteX2" fmla="*/ 8265 w 502482"/>
                  <a:gd name="connsiteY2" fmla="*/ 134715 h 227891"/>
                  <a:gd name="connsiteX3" fmla="*/ 489766 w 502482"/>
                  <a:gd name="connsiteY3" fmla="*/ 138953 h 227891"/>
                  <a:gd name="connsiteX4" fmla="*/ 489766 w 502482"/>
                  <a:gd name="connsiteY4" fmla="*/ 88938 h 227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482" h="227891">
                    <a:moveTo>
                      <a:pt x="489766" y="88938"/>
                    </a:moveTo>
                    <a:cubicBezTo>
                      <a:pt x="405843" y="33837"/>
                      <a:pt x="183742" y="-82300"/>
                      <a:pt x="8265" y="93177"/>
                    </a:cubicBezTo>
                    <a:cubicBezTo>
                      <a:pt x="-2755" y="104197"/>
                      <a:pt x="-2755" y="122847"/>
                      <a:pt x="8265" y="134715"/>
                    </a:cubicBezTo>
                    <a:cubicBezTo>
                      <a:pt x="182894" y="310191"/>
                      <a:pt x="405843" y="194055"/>
                      <a:pt x="489766" y="138953"/>
                    </a:cubicBezTo>
                    <a:cubicBezTo>
                      <a:pt x="506721" y="126237"/>
                      <a:pt x="506721" y="100806"/>
                      <a:pt x="489766" y="88938"/>
                    </a:cubicBezTo>
                    <a:close/>
                  </a:path>
                </a:pathLst>
              </a:custGeom>
              <a:solidFill>
                <a:srgbClr val="D9CC31"/>
              </a:solidFill>
              <a:ln w="8476" cap="flat">
                <a:noFill/>
                <a:prstDash val="solid"/>
                <a:miter/>
              </a:ln>
            </p:spPr>
            <p:txBody>
              <a:bodyPr rtlCol="0" anchor="ctr"/>
              <a:lstStyle/>
              <a:p>
                <a:endParaRPr lang="en-US"/>
              </a:p>
            </p:txBody>
          </p:sp>
          <p:sp>
            <p:nvSpPr>
              <p:cNvPr id="37" name="Hình tự do: Hình 36">
                <a:extLst>
                  <a:ext uri="{FF2B5EF4-FFF2-40B4-BE49-F238E27FC236}">
                    <a16:creationId xmlns:a16="http://schemas.microsoft.com/office/drawing/2014/main" id="{21A7A2ED-0951-4A06-B8DA-7785D4C3008F}"/>
                  </a:ext>
                </a:extLst>
              </p:cNvPr>
              <p:cNvSpPr/>
              <p:nvPr/>
            </p:nvSpPr>
            <p:spPr>
              <a:xfrm>
                <a:off x="2398945" y="406660"/>
                <a:ext cx="443588" cy="292827"/>
              </a:xfrm>
              <a:custGeom>
                <a:avLst/>
                <a:gdLst>
                  <a:gd name="connsiteX0" fmla="*/ 415556 w 443588"/>
                  <a:gd name="connsiteY0" fmla="*/ 1090 h 292827"/>
                  <a:gd name="connsiteX1" fmla="*/ 1025 w 443588"/>
                  <a:gd name="connsiteY1" fmla="*/ 245231 h 292827"/>
                  <a:gd name="connsiteX2" fmla="*/ 21370 w 443588"/>
                  <a:gd name="connsiteY2" fmla="*/ 280835 h 292827"/>
                  <a:gd name="connsiteX3" fmla="*/ 440140 w 443588"/>
                  <a:gd name="connsiteY3" fmla="*/ 43476 h 292827"/>
                  <a:gd name="connsiteX4" fmla="*/ 415556 w 443588"/>
                  <a:gd name="connsiteY4" fmla="*/ 1090 h 292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588" h="292827">
                    <a:moveTo>
                      <a:pt x="415556" y="1090"/>
                    </a:moveTo>
                    <a:cubicBezTo>
                      <a:pt x="315526" y="-4844"/>
                      <a:pt x="64603" y="5328"/>
                      <a:pt x="1025" y="245231"/>
                    </a:cubicBezTo>
                    <a:cubicBezTo>
                      <a:pt x="-3214" y="260490"/>
                      <a:pt x="6111" y="276597"/>
                      <a:pt x="21370" y="280835"/>
                    </a:cubicBezTo>
                    <a:cubicBezTo>
                      <a:pt x="260425" y="345262"/>
                      <a:pt x="395211" y="133333"/>
                      <a:pt x="440140" y="43476"/>
                    </a:cubicBezTo>
                    <a:cubicBezTo>
                      <a:pt x="450313" y="24826"/>
                      <a:pt x="436749" y="1938"/>
                      <a:pt x="415556" y="1090"/>
                    </a:cubicBezTo>
                    <a:close/>
                  </a:path>
                </a:pathLst>
              </a:custGeom>
              <a:solidFill>
                <a:srgbClr val="D9CC31"/>
              </a:solidFill>
              <a:ln w="8476" cap="flat">
                <a:noFill/>
                <a:prstDash val="solid"/>
                <a:miter/>
              </a:ln>
            </p:spPr>
            <p:txBody>
              <a:bodyPr rtlCol="0" anchor="ctr"/>
              <a:lstStyle/>
              <a:p>
                <a:endParaRPr lang="en-US"/>
              </a:p>
            </p:txBody>
          </p:sp>
          <p:sp>
            <p:nvSpPr>
              <p:cNvPr id="38" name="Hình tự do: Hình 37">
                <a:extLst>
                  <a:ext uri="{FF2B5EF4-FFF2-40B4-BE49-F238E27FC236}">
                    <a16:creationId xmlns:a16="http://schemas.microsoft.com/office/drawing/2014/main" id="{4828C155-2071-4CD0-9C4A-508D4B7A825F}"/>
                  </a:ext>
                </a:extLst>
              </p:cNvPr>
              <p:cNvSpPr/>
              <p:nvPr/>
            </p:nvSpPr>
            <p:spPr>
              <a:xfrm>
                <a:off x="2286252" y="143552"/>
                <a:ext cx="292801" cy="443241"/>
              </a:xfrm>
              <a:custGeom>
                <a:avLst/>
                <a:gdLst>
                  <a:gd name="connsiteX0" fmla="*/ 249352 w 292801"/>
                  <a:gd name="connsiteY0" fmla="*/ 3102 h 443241"/>
                  <a:gd name="connsiteX1" fmla="*/ 11992 w 292801"/>
                  <a:gd name="connsiteY1" fmla="*/ 421872 h 443241"/>
                  <a:gd name="connsiteX2" fmla="*/ 47596 w 292801"/>
                  <a:gd name="connsiteY2" fmla="*/ 442217 h 443241"/>
                  <a:gd name="connsiteX3" fmla="*/ 291737 w 292801"/>
                  <a:gd name="connsiteY3" fmla="*/ 27685 h 443241"/>
                  <a:gd name="connsiteX4" fmla="*/ 249352 w 292801"/>
                  <a:gd name="connsiteY4" fmla="*/ 3102 h 44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801" h="443241">
                    <a:moveTo>
                      <a:pt x="249352" y="3102"/>
                    </a:moveTo>
                    <a:cubicBezTo>
                      <a:pt x="159494" y="48031"/>
                      <a:pt x="-52434" y="182817"/>
                      <a:pt x="11992" y="421872"/>
                    </a:cubicBezTo>
                    <a:cubicBezTo>
                      <a:pt x="16231" y="437131"/>
                      <a:pt x="32337" y="446456"/>
                      <a:pt x="47596" y="442217"/>
                    </a:cubicBezTo>
                    <a:cubicBezTo>
                      <a:pt x="286651" y="378639"/>
                      <a:pt x="297671" y="127716"/>
                      <a:pt x="291737" y="27685"/>
                    </a:cubicBezTo>
                    <a:cubicBezTo>
                      <a:pt x="290890" y="6493"/>
                      <a:pt x="268849" y="-6223"/>
                      <a:pt x="249352" y="3102"/>
                    </a:cubicBezTo>
                    <a:close/>
                  </a:path>
                </a:pathLst>
              </a:custGeom>
              <a:solidFill>
                <a:srgbClr val="D9CC31"/>
              </a:solidFill>
              <a:ln w="8476" cap="flat">
                <a:noFill/>
                <a:prstDash val="solid"/>
                <a:miter/>
              </a:ln>
            </p:spPr>
            <p:txBody>
              <a:bodyPr rtlCol="0" anchor="ctr"/>
              <a:lstStyle/>
              <a:p>
                <a:endParaRPr lang="en-US"/>
              </a:p>
            </p:txBody>
          </p:sp>
          <p:sp>
            <p:nvSpPr>
              <p:cNvPr id="39" name="Hình tự do: Hình 38">
                <a:extLst>
                  <a:ext uri="{FF2B5EF4-FFF2-40B4-BE49-F238E27FC236}">
                    <a16:creationId xmlns:a16="http://schemas.microsoft.com/office/drawing/2014/main" id="{49DD6AE5-56DA-4AE3-B260-E34E75BBC8B0}"/>
                  </a:ext>
                </a:extLst>
              </p:cNvPr>
              <p:cNvSpPr/>
              <p:nvPr/>
            </p:nvSpPr>
            <p:spPr>
              <a:xfrm>
                <a:off x="1797246" y="406902"/>
                <a:ext cx="781591" cy="781591"/>
              </a:xfrm>
              <a:custGeom>
                <a:avLst/>
                <a:gdLst>
                  <a:gd name="connsiteX0" fmla="*/ 781592 w 781591"/>
                  <a:gd name="connsiteY0" fmla="*/ 390796 h 781591"/>
                  <a:gd name="connsiteX1" fmla="*/ 390796 w 781591"/>
                  <a:gd name="connsiteY1" fmla="*/ 781592 h 781591"/>
                  <a:gd name="connsiteX2" fmla="*/ 0 w 781591"/>
                  <a:gd name="connsiteY2" fmla="*/ 390796 h 781591"/>
                  <a:gd name="connsiteX3" fmla="*/ 390796 w 781591"/>
                  <a:gd name="connsiteY3" fmla="*/ 0 h 781591"/>
                  <a:gd name="connsiteX4" fmla="*/ 781592 w 781591"/>
                  <a:gd name="connsiteY4" fmla="*/ 390796 h 78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591" h="781591">
                    <a:moveTo>
                      <a:pt x="781592" y="390796"/>
                    </a:moveTo>
                    <a:cubicBezTo>
                      <a:pt x="781592" y="606626"/>
                      <a:pt x="606626" y="781592"/>
                      <a:pt x="390796" y="781592"/>
                    </a:cubicBezTo>
                    <a:cubicBezTo>
                      <a:pt x="174965" y="781592"/>
                      <a:pt x="0" y="606626"/>
                      <a:pt x="0" y="390796"/>
                    </a:cubicBezTo>
                    <a:cubicBezTo>
                      <a:pt x="0" y="174965"/>
                      <a:pt x="174965" y="0"/>
                      <a:pt x="390796" y="0"/>
                    </a:cubicBezTo>
                    <a:cubicBezTo>
                      <a:pt x="606626" y="0"/>
                      <a:pt x="781592" y="174965"/>
                      <a:pt x="781592" y="390796"/>
                    </a:cubicBezTo>
                    <a:close/>
                  </a:path>
                </a:pathLst>
              </a:custGeom>
              <a:solidFill>
                <a:srgbClr val="BB8720"/>
              </a:solidFill>
              <a:ln w="8476" cap="flat">
                <a:noFill/>
                <a:prstDash val="solid"/>
                <a:miter/>
              </a:ln>
            </p:spPr>
            <p:txBody>
              <a:bodyPr rtlCol="0" anchor="ctr"/>
              <a:lstStyle/>
              <a:p>
                <a:endParaRPr lang="en-US"/>
              </a:p>
            </p:txBody>
          </p:sp>
          <p:sp>
            <p:nvSpPr>
              <p:cNvPr id="40" name="Hình tự do: Hình 39">
                <a:extLst>
                  <a:ext uri="{FF2B5EF4-FFF2-40B4-BE49-F238E27FC236}">
                    <a16:creationId xmlns:a16="http://schemas.microsoft.com/office/drawing/2014/main" id="{4EBF837F-5A08-4343-9A11-CC07E64A15A4}"/>
                  </a:ext>
                </a:extLst>
              </p:cNvPr>
              <p:cNvSpPr/>
              <p:nvPr/>
            </p:nvSpPr>
            <p:spPr>
              <a:xfrm>
                <a:off x="1991372" y="601028"/>
                <a:ext cx="393338" cy="393338"/>
              </a:xfrm>
              <a:custGeom>
                <a:avLst/>
                <a:gdLst>
                  <a:gd name="connsiteX0" fmla="*/ 393339 w 393338"/>
                  <a:gd name="connsiteY0" fmla="*/ 196669 h 393338"/>
                  <a:gd name="connsiteX1" fmla="*/ 196669 w 393338"/>
                  <a:gd name="connsiteY1" fmla="*/ 393339 h 393338"/>
                  <a:gd name="connsiteX2" fmla="*/ 0 w 393338"/>
                  <a:gd name="connsiteY2" fmla="*/ 196669 h 393338"/>
                  <a:gd name="connsiteX3" fmla="*/ 196669 w 393338"/>
                  <a:gd name="connsiteY3" fmla="*/ 0 h 393338"/>
                  <a:gd name="connsiteX4" fmla="*/ 393339 w 393338"/>
                  <a:gd name="connsiteY4" fmla="*/ 196669 h 393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338" h="393338">
                    <a:moveTo>
                      <a:pt x="393339" y="196669"/>
                    </a:moveTo>
                    <a:cubicBezTo>
                      <a:pt x="393339" y="305287"/>
                      <a:pt x="305287" y="393339"/>
                      <a:pt x="196669" y="393339"/>
                    </a:cubicBezTo>
                    <a:cubicBezTo>
                      <a:pt x="88052" y="393339"/>
                      <a:pt x="0" y="305287"/>
                      <a:pt x="0" y="196669"/>
                    </a:cubicBezTo>
                    <a:cubicBezTo>
                      <a:pt x="0" y="88052"/>
                      <a:pt x="88052" y="0"/>
                      <a:pt x="196669" y="0"/>
                    </a:cubicBezTo>
                    <a:cubicBezTo>
                      <a:pt x="305287" y="0"/>
                      <a:pt x="393339" y="88052"/>
                      <a:pt x="393339" y="196669"/>
                    </a:cubicBezTo>
                    <a:close/>
                  </a:path>
                </a:pathLst>
              </a:custGeom>
              <a:solidFill>
                <a:srgbClr val="9F741B"/>
              </a:solidFill>
              <a:ln w="8476" cap="flat">
                <a:noFill/>
                <a:prstDash val="solid"/>
                <a:miter/>
              </a:ln>
            </p:spPr>
            <p:txBody>
              <a:bodyPr rtlCol="0" anchor="ctr"/>
              <a:lstStyle/>
              <a:p>
                <a:endParaRPr lang="en-US"/>
              </a:p>
            </p:txBody>
          </p:sp>
          <p:sp>
            <p:nvSpPr>
              <p:cNvPr id="41" name="Hình tự do: Hình 40">
                <a:extLst>
                  <a:ext uri="{FF2B5EF4-FFF2-40B4-BE49-F238E27FC236}">
                    <a16:creationId xmlns:a16="http://schemas.microsoft.com/office/drawing/2014/main" id="{BDC61180-3332-48EE-84C9-CDFD221031FA}"/>
                  </a:ext>
                </a:extLst>
              </p:cNvPr>
              <p:cNvSpPr/>
              <p:nvPr/>
            </p:nvSpPr>
            <p:spPr>
              <a:xfrm>
                <a:off x="2089707" y="699363"/>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42" name="Hình tự do: Hình 41">
                <a:extLst>
                  <a:ext uri="{FF2B5EF4-FFF2-40B4-BE49-F238E27FC236}">
                    <a16:creationId xmlns:a16="http://schemas.microsoft.com/office/drawing/2014/main" id="{C85622D4-5EBC-48F8-ABF2-F04284332B9B}"/>
                  </a:ext>
                </a:extLst>
              </p:cNvPr>
              <p:cNvSpPr/>
              <p:nvPr/>
            </p:nvSpPr>
            <p:spPr>
              <a:xfrm>
                <a:off x="2177021" y="673084"/>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43" name="Hình tự do: Hình 42">
                <a:extLst>
                  <a:ext uri="{FF2B5EF4-FFF2-40B4-BE49-F238E27FC236}">
                    <a16:creationId xmlns:a16="http://schemas.microsoft.com/office/drawing/2014/main" id="{45D7BE00-D329-4BE6-8308-16E341D8F046}"/>
                  </a:ext>
                </a:extLst>
              </p:cNvPr>
              <p:cNvSpPr/>
              <p:nvPr/>
            </p:nvSpPr>
            <p:spPr>
              <a:xfrm>
                <a:off x="2319437" y="796002"/>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44" name="Hình tự do: Hình 43">
                <a:extLst>
                  <a:ext uri="{FF2B5EF4-FFF2-40B4-BE49-F238E27FC236}">
                    <a16:creationId xmlns:a16="http://schemas.microsoft.com/office/drawing/2014/main" id="{E8521704-A5A9-4943-AA4A-6B50FC982981}"/>
                  </a:ext>
                </a:extLst>
              </p:cNvPr>
              <p:cNvSpPr/>
              <p:nvPr/>
            </p:nvSpPr>
            <p:spPr>
              <a:xfrm>
                <a:off x="2330457" y="730728"/>
                <a:ext cx="22040" cy="22040"/>
              </a:xfrm>
              <a:custGeom>
                <a:avLst/>
                <a:gdLst>
                  <a:gd name="connsiteX0" fmla="*/ 22040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0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0" y="11020"/>
                    </a:moveTo>
                    <a:cubicBezTo>
                      <a:pt x="22040" y="17107"/>
                      <a:pt x="17107" y="22041"/>
                      <a:pt x="11020" y="22041"/>
                    </a:cubicBezTo>
                    <a:cubicBezTo>
                      <a:pt x="4934" y="22041"/>
                      <a:pt x="0" y="17107"/>
                      <a:pt x="0" y="11020"/>
                    </a:cubicBezTo>
                    <a:cubicBezTo>
                      <a:pt x="0" y="4934"/>
                      <a:pt x="4934" y="0"/>
                      <a:pt x="11020" y="0"/>
                    </a:cubicBezTo>
                    <a:cubicBezTo>
                      <a:pt x="17107" y="0"/>
                      <a:pt x="22040" y="4934"/>
                      <a:pt x="22040" y="11020"/>
                    </a:cubicBezTo>
                    <a:close/>
                  </a:path>
                </a:pathLst>
              </a:custGeom>
              <a:solidFill>
                <a:srgbClr val="57410F"/>
              </a:solidFill>
              <a:ln w="8476" cap="flat">
                <a:noFill/>
                <a:prstDash val="solid"/>
                <a:miter/>
              </a:ln>
            </p:spPr>
            <p:txBody>
              <a:bodyPr rtlCol="0" anchor="ctr"/>
              <a:lstStyle/>
              <a:p>
                <a:endParaRPr lang="en-US"/>
              </a:p>
            </p:txBody>
          </p:sp>
          <p:sp>
            <p:nvSpPr>
              <p:cNvPr id="45" name="Hình tự do: Hình 44">
                <a:extLst>
                  <a:ext uri="{FF2B5EF4-FFF2-40B4-BE49-F238E27FC236}">
                    <a16:creationId xmlns:a16="http://schemas.microsoft.com/office/drawing/2014/main" id="{7A6004D6-9A3A-45FA-95F0-A8F4F8738489}"/>
                  </a:ext>
                </a:extLst>
              </p:cNvPr>
              <p:cNvSpPr/>
              <p:nvPr/>
            </p:nvSpPr>
            <p:spPr>
              <a:xfrm>
                <a:off x="2314351" y="684104"/>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46" name="Hình tự do: Hình 45">
                <a:extLst>
                  <a:ext uri="{FF2B5EF4-FFF2-40B4-BE49-F238E27FC236}">
                    <a16:creationId xmlns:a16="http://schemas.microsoft.com/office/drawing/2014/main" id="{C0235638-A3A6-4B50-9B23-8924ABC2E9D3}"/>
                  </a:ext>
                </a:extLst>
              </p:cNvPr>
              <p:cNvSpPr/>
              <p:nvPr/>
            </p:nvSpPr>
            <p:spPr>
              <a:xfrm>
                <a:off x="2220255" y="614592"/>
                <a:ext cx="22040" cy="22040"/>
              </a:xfrm>
              <a:custGeom>
                <a:avLst/>
                <a:gdLst>
                  <a:gd name="connsiteX0" fmla="*/ 22040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0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0" y="11020"/>
                    </a:moveTo>
                    <a:cubicBezTo>
                      <a:pt x="22040" y="17107"/>
                      <a:pt x="17107" y="22041"/>
                      <a:pt x="11020" y="22041"/>
                    </a:cubicBezTo>
                    <a:cubicBezTo>
                      <a:pt x="4934" y="22041"/>
                      <a:pt x="0" y="17107"/>
                      <a:pt x="0" y="11020"/>
                    </a:cubicBezTo>
                    <a:cubicBezTo>
                      <a:pt x="0" y="4934"/>
                      <a:pt x="4934" y="0"/>
                      <a:pt x="11020" y="0"/>
                    </a:cubicBezTo>
                    <a:cubicBezTo>
                      <a:pt x="17107" y="0"/>
                      <a:pt x="22040" y="4934"/>
                      <a:pt x="22040" y="11020"/>
                    </a:cubicBezTo>
                    <a:close/>
                  </a:path>
                </a:pathLst>
              </a:custGeom>
              <a:solidFill>
                <a:srgbClr val="57410F"/>
              </a:solidFill>
              <a:ln w="8476" cap="flat">
                <a:noFill/>
                <a:prstDash val="solid"/>
                <a:miter/>
              </a:ln>
            </p:spPr>
            <p:txBody>
              <a:bodyPr rtlCol="0" anchor="ctr"/>
              <a:lstStyle/>
              <a:p>
                <a:endParaRPr lang="en-US"/>
              </a:p>
            </p:txBody>
          </p:sp>
          <p:sp>
            <p:nvSpPr>
              <p:cNvPr id="47" name="Hình tự do: Hình 46">
                <a:extLst>
                  <a:ext uri="{FF2B5EF4-FFF2-40B4-BE49-F238E27FC236}">
                    <a16:creationId xmlns:a16="http://schemas.microsoft.com/office/drawing/2014/main" id="{3366E418-1D46-432A-A421-7082F4A211EE}"/>
                  </a:ext>
                </a:extLst>
              </p:cNvPr>
              <p:cNvSpPr/>
              <p:nvPr/>
            </p:nvSpPr>
            <p:spPr>
              <a:xfrm>
                <a:off x="2074448" y="636632"/>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48" name="Hình tự do: Hình 47">
                <a:extLst>
                  <a:ext uri="{FF2B5EF4-FFF2-40B4-BE49-F238E27FC236}">
                    <a16:creationId xmlns:a16="http://schemas.microsoft.com/office/drawing/2014/main" id="{B01E7919-7533-46EC-AE0F-DA2331F50EA1}"/>
                  </a:ext>
                </a:extLst>
              </p:cNvPr>
              <p:cNvSpPr/>
              <p:nvPr/>
            </p:nvSpPr>
            <p:spPr>
              <a:xfrm>
                <a:off x="2188042" y="839236"/>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49" name="Hình tự do: Hình 48">
                <a:extLst>
                  <a:ext uri="{FF2B5EF4-FFF2-40B4-BE49-F238E27FC236}">
                    <a16:creationId xmlns:a16="http://schemas.microsoft.com/office/drawing/2014/main" id="{509E04D4-D6D1-43AB-95A0-7C241DC16584}"/>
                  </a:ext>
                </a:extLst>
              </p:cNvPr>
              <p:cNvSpPr/>
              <p:nvPr/>
            </p:nvSpPr>
            <p:spPr>
              <a:xfrm>
                <a:off x="2189737" y="890946"/>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50" name="Hình tự do: Hình 49">
                <a:extLst>
                  <a:ext uri="{FF2B5EF4-FFF2-40B4-BE49-F238E27FC236}">
                    <a16:creationId xmlns:a16="http://schemas.microsoft.com/office/drawing/2014/main" id="{426D57CB-CAB3-4DDE-81AE-BB75623571E6}"/>
                  </a:ext>
                </a:extLst>
              </p:cNvPr>
              <p:cNvSpPr/>
              <p:nvPr/>
            </p:nvSpPr>
            <p:spPr>
              <a:xfrm>
                <a:off x="2242295" y="875687"/>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51" name="Hình tự do: Hình 50">
                <a:extLst>
                  <a:ext uri="{FF2B5EF4-FFF2-40B4-BE49-F238E27FC236}">
                    <a16:creationId xmlns:a16="http://schemas.microsoft.com/office/drawing/2014/main" id="{AD16A767-A0F5-4DEB-82EC-EA735FD0C998}"/>
                  </a:ext>
                </a:extLst>
              </p:cNvPr>
              <p:cNvSpPr/>
              <p:nvPr/>
            </p:nvSpPr>
            <p:spPr>
              <a:xfrm>
                <a:off x="2203300" y="942657"/>
                <a:ext cx="22040" cy="22040"/>
              </a:xfrm>
              <a:custGeom>
                <a:avLst/>
                <a:gdLst>
                  <a:gd name="connsiteX0" fmla="*/ 22040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0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0" y="11020"/>
                    </a:moveTo>
                    <a:cubicBezTo>
                      <a:pt x="22040" y="17107"/>
                      <a:pt x="17107" y="22041"/>
                      <a:pt x="11020" y="22041"/>
                    </a:cubicBezTo>
                    <a:cubicBezTo>
                      <a:pt x="4934" y="22041"/>
                      <a:pt x="0" y="17107"/>
                      <a:pt x="0" y="11020"/>
                    </a:cubicBezTo>
                    <a:cubicBezTo>
                      <a:pt x="0" y="4934"/>
                      <a:pt x="4934" y="0"/>
                      <a:pt x="11020" y="0"/>
                    </a:cubicBezTo>
                    <a:cubicBezTo>
                      <a:pt x="17107" y="0"/>
                      <a:pt x="22040" y="4934"/>
                      <a:pt x="22040" y="11020"/>
                    </a:cubicBezTo>
                    <a:close/>
                  </a:path>
                </a:pathLst>
              </a:custGeom>
              <a:solidFill>
                <a:srgbClr val="57410F"/>
              </a:solidFill>
              <a:ln w="8476" cap="flat">
                <a:noFill/>
                <a:prstDash val="solid"/>
                <a:miter/>
              </a:ln>
            </p:spPr>
            <p:txBody>
              <a:bodyPr rtlCol="0" anchor="ctr"/>
              <a:lstStyle/>
              <a:p>
                <a:endParaRPr lang="en-US"/>
              </a:p>
            </p:txBody>
          </p:sp>
          <p:sp>
            <p:nvSpPr>
              <p:cNvPr id="52" name="Hình tự do: Hình 51">
                <a:extLst>
                  <a:ext uri="{FF2B5EF4-FFF2-40B4-BE49-F238E27FC236}">
                    <a16:creationId xmlns:a16="http://schemas.microsoft.com/office/drawing/2014/main" id="{82C49F97-DB45-4365-82A0-3AB11259B345}"/>
                  </a:ext>
                </a:extLst>
              </p:cNvPr>
              <p:cNvSpPr/>
              <p:nvPr/>
            </p:nvSpPr>
            <p:spPr>
              <a:xfrm>
                <a:off x="2255859" y="934179"/>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53" name="Hình tự do: Hình 52">
                <a:extLst>
                  <a:ext uri="{FF2B5EF4-FFF2-40B4-BE49-F238E27FC236}">
                    <a16:creationId xmlns:a16="http://schemas.microsoft.com/office/drawing/2014/main" id="{7BDC91B8-740B-40E8-BCD3-B4069932C608}"/>
                  </a:ext>
                </a:extLst>
              </p:cNvPr>
              <p:cNvSpPr/>
              <p:nvPr/>
            </p:nvSpPr>
            <p:spPr>
              <a:xfrm>
                <a:off x="2046473" y="885012"/>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54" name="Hình tự do: Hình 53">
                <a:extLst>
                  <a:ext uri="{FF2B5EF4-FFF2-40B4-BE49-F238E27FC236}">
                    <a16:creationId xmlns:a16="http://schemas.microsoft.com/office/drawing/2014/main" id="{C032796D-1A48-4838-9339-098271FE8198}"/>
                  </a:ext>
                </a:extLst>
              </p:cNvPr>
              <p:cNvSpPr/>
              <p:nvPr/>
            </p:nvSpPr>
            <p:spPr>
              <a:xfrm>
                <a:off x="2275356" y="740901"/>
                <a:ext cx="22040" cy="22040"/>
              </a:xfrm>
              <a:custGeom>
                <a:avLst/>
                <a:gdLst>
                  <a:gd name="connsiteX0" fmla="*/ 22040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0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0" y="11020"/>
                    </a:moveTo>
                    <a:cubicBezTo>
                      <a:pt x="22040" y="17107"/>
                      <a:pt x="17107" y="22041"/>
                      <a:pt x="11020" y="22041"/>
                    </a:cubicBezTo>
                    <a:cubicBezTo>
                      <a:pt x="4934" y="22041"/>
                      <a:pt x="0" y="17107"/>
                      <a:pt x="0" y="11020"/>
                    </a:cubicBezTo>
                    <a:cubicBezTo>
                      <a:pt x="0" y="4934"/>
                      <a:pt x="4934" y="0"/>
                      <a:pt x="11020" y="0"/>
                    </a:cubicBezTo>
                    <a:cubicBezTo>
                      <a:pt x="17107" y="0"/>
                      <a:pt x="22040" y="4934"/>
                      <a:pt x="22040" y="11020"/>
                    </a:cubicBezTo>
                    <a:close/>
                  </a:path>
                </a:pathLst>
              </a:custGeom>
              <a:solidFill>
                <a:srgbClr val="57410F"/>
              </a:solidFill>
              <a:ln w="8476" cap="flat">
                <a:noFill/>
                <a:prstDash val="solid"/>
                <a:miter/>
              </a:ln>
            </p:spPr>
            <p:txBody>
              <a:bodyPr rtlCol="0" anchor="ctr"/>
              <a:lstStyle/>
              <a:p>
                <a:endParaRPr lang="en-US"/>
              </a:p>
            </p:txBody>
          </p:sp>
          <p:sp>
            <p:nvSpPr>
              <p:cNvPr id="55" name="Hình tự do: Hình 54">
                <a:extLst>
                  <a:ext uri="{FF2B5EF4-FFF2-40B4-BE49-F238E27FC236}">
                    <a16:creationId xmlns:a16="http://schemas.microsoft.com/office/drawing/2014/main" id="{C7F67EC9-D95F-4368-801E-9737B5DB3142}"/>
                  </a:ext>
                </a:extLst>
              </p:cNvPr>
              <p:cNvSpPr/>
              <p:nvPr/>
            </p:nvSpPr>
            <p:spPr>
              <a:xfrm>
                <a:off x="2264336" y="684104"/>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56" name="Hình tự do: Hình 55">
                <a:extLst>
                  <a:ext uri="{FF2B5EF4-FFF2-40B4-BE49-F238E27FC236}">
                    <a16:creationId xmlns:a16="http://schemas.microsoft.com/office/drawing/2014/main" id="{C6212469-659E-4E61-BA5B-B8D40B82C8F7}"/>
                  </a:ext>
                </a:extLst>
              </p:cNvPr>
              <p:cNvSpPr/>
              <p:nvPr/>
            </p:nvSpPr>
            <p:spPr>
              <a:xfrm>
                <a:off x="2150742" y="784982"/>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57" name="Hình tự do: Hình 56">
                <a:extLst>
                  <a:ext uri="{FF2B5EF4-FFF2-40B4-BE49-F238E27FC236}">
                    <a16:creationId xmlns:a16="http://schemas.microsoft.com/office/drawing/2014/main" id="{05D9A1F3-D320-41EA-9A6E-799A3173F1E8}"/>
                  </a:ext>
                </a:extLst>
              </p:cNvPr>
              <p:cNvSpPr/>
              <p:nvPr/>
            </p:nvSpPr>
            <p:spPr>
              <a:xfrm>
                <a:off x="2280442" y="912987"/>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58" name="Hình tự do: Hình 57">
                <a:extLst>
                  <a:ext uri="{FF2B5EF4-FFF2-40B4-BE49-F238E27FC236}">
                    <a16:creationId xmlns:a16="http://schemas.microsoft.com/office/drawing/2014/main" id="{534645A4-B78B-4DB9-9BED-4ED2C06B5962}"/>
                  </a:ext>
                </a:extLst>
              </p:cNvPr>
              <p:cNvSpPr/>
              <p:nvPr/>
            </p:nvSpPr>
            <p:spPr>
              <a:xfrm>
                <a:off x="2338087" y="853647"/>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59" name="Hình tự do: Hình 58">
                <a:extLst>
                  <a:ext uri="{FF2B5EF4-FFF2-40B4-BE49-F238E27FC236}">
                    <a16:creationId xmlns:a16="http://schemas.microsoft.com/office/drawing/2014/main" id="{F24A7802-5A72-4069-847E-DEF75CA3CE34}"/>
                  </a:ext>
                </a:extLst>
              </p:cNvPr>
              <p:cNvSpPr/>
              <p:nvPr/>
            </p:nvSpPr>
            <p:spPr>
              <a:xfrm>
                <a:off x="2280442" y="828215"/>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60" name="Hình tự do: Hình 59">
                <a:extLst>
                  <a:ext uri="{FF2B5EF4-FFF2-40B4-BE49-F238E27FC236}">
                    <a16:creationId xmlns:a16="http://schemas.microsoft.com/office/drawing/2014/main" id="{D65E148A-C7A7-4334-B8D5-137D780F5B71}"/>
                  </a:ext>
                </a:extLst>
              </p:cNvPr>
              <p:cNvSpPr/>
              <p:nvPr/>
            </p:nvSpPr>
            <p:spPr>
              <a:xfrm>
                <a:off x="2231275" y="807022"/>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61" name="Hình tự do: Hình 60">
                <a:extLst>
                  <a:ext uri="{FF2B5EF4-FFF2-40B4-BE49-F238E27FC236}">
                    <a16:creationId xmlns:a16="http://schemas.microsoft.com/office/drawing/2014/main" id="{76159263-F890-43FA-9232-85DD766FDAFC}"/>
                  </a:ext>
                </a:extLst>
              </p:cNvPr>
              <p:cNvSpPr/>
              <p:nvPr/>
            </p:nvSpPr>
            <p:spPr>
              <a:xfrm>
                <a:off x="2220255" y="762941"/>
                <a:ext cx="22040" cy="22040"/>
              </a:xfrm>
              <a:custGeom>
                <a:avLst/>
                <a:gdLst>
                  <a:gd name="connsiteX0" fmla="*/ 22040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0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0" y="11020"/>
                    </a:moveTo>
                    <a:cubicBezTo>
                      <a:pt x="22040" y="17107"/>
                      <a:pt x="17107" y="22041"/>
                      <a:pt x="11020" y="22041"/>
                    </a:cubicBezTo>
                    <a:cubicBezTo>
                      <a:pt x="4934" y="22041"/>
                      <a:pt x="0" y="17107"/>
                      <a:pt x="0" y="11020"/>
                    </a:cubicBezTo>
                    <a:cubicBezTo>
                      <a:pt x="0" y="4934"/>
                      <a:pt x="4934" y="0"/>
                      <a:pt x="11020" y="0"/>
                    </a:cubicBezTo>
                    <a:cubicBezTo>
                      <a:pt x="17107" y="0"/>
                      <a:pt x="22040" y="4934"/>
                      <a:pt x="22040" y="11020"/>
                    </a:cubicBezTo>
                    <a:close/>
                  </a:path>
                </a:pathLst>
              </a:custGeom>
              <a:solidFill>
                <a:srgbClr val="57410F"/>
              </a:solidFill>
              <a:ln w="8476" cap="flat">
                <a:noFill/>
                <a:prstDash val="solid"/>
                <a:miter/>
              </a:ln>
            </p:spPr>
            <p:txBody>
              <a:bodyPr rtlCol="0" anchor="ctr"/>
              <a:lstStyle/>
              <a:p>
                <a:endParaRPr lang="en-US"/>
              </a:p>
            </p:txBody>
          </p:sp>
          <p:sp>
            <p:nvSpPr>
              <p:cNvPr id="62" name="Hình tự do: Hình 61">
                <a:extLst>
                  <a:ext uri="{FF2B5EF4-FFF2-40B4-BE49-F238E27FC236}">
                    <a16:creationId xmlns:a16="http://schemas.microsoft.com/office/drawing/2014/main" id="{4F041EE3-AED4-407F-A0A7-DDDC0A84D45C}"/>
                  </a:ext>
                </a:extLst>
              </p:cNvPr>
              <p:cNvSpPr/>
              <p:nvPr/>
            </p:nvSpPr>
            <p:spPr>
              <a:xfrm>
                <a:off x="2046473" y="762941"/>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63" name="Hình tự do: Hình 62">
                <a:extLst>
                  <a:ext uri="{FF2B5EF4-FFF2-40B4-BE49-F238E27FC236}">
                    <a16:creationId xmlns:a16="http://schemas.microsoft.com/office/drawing/2014/main" id="{5A7EE53E-3ECF-493F-B91E-A0245F7034D5}"/>
                  </a:ext>
                </a:extLst>
              </p:cNvPr>
              <p:cNvSpPr/>
              <p:nvPr/>
            </p:nvSpPr>
            <p:spPr>
              <a:xfrm>
                <a:off x="1991372" y="773114"/>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64" name="Hình tự do: Hình 63">
                <a:extLst>
                  <a:ext uri="{FF2B5EF4-FFF2-40B4-BE49-F238E27FC236}">
                    <a16:creationId xmlns:a16="http://schemas.microsoft.com/office/drawing/2014/main" id="{2D0FC535-0F71-439D-A89F-33C97FC55C70}"/>
                  </a:ext>
                </a:extLst>
              </p:cNvPr>
              <p:cNvSpPr/>
              <p:nvPr/>
            </p:nvSpPr>
            <p:spPr>
              <a:xfrm>
                <a:off x="2108357" y="766332"/>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65" name="Hình tự do: Hình 64">
                <a:extLst>
                  <a:ext uri="{FF2B5EF4-FFF2-40B4-BE49-F238E27FC236}">
                    <a16:creationId xmlns:a16="http://schemas.microsoft.com/office/drawing/2014/main" id="{B8D593D5-D69C-4602-885D-5E2E11859E58}"/>
                  </a:ext>
                </a:extLst>
              </p:cNvPr>
              <p:cNvSpPr/>
              <p:nvPr/>
            </p:nvSpPr>
            <p:spPr>
              <a:xfrm>
                <a:off x="2036301" y="688343"/>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66" name="Hình tự do: Hình 65">
                <a:extLst>
                  <a:ext uri="{FF2B5EF4-FFF2-40B4-BE49-F238E27FC236}">
                    <a16:creationId xmlns:a16="http://schemas.microsoft.com/office/drawing/2014/main" id="{9F275420-541D-483F-A673-A2A449CA4D30}"/>
                  </a:ext>
                </a:extLst>
              </p:cNvPr>
              <p:cNvSpPr/>
              <p:nvPr/>
            </p:nvSpPr>
            <p:spPr>
              <a:xfrm>
                <a:off x="1999002" y="823129"/>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67" name="Hình tự do: Hình 66">
                <a:extLst>
                  <a:ext uri="{FF2B5EF4-FFF2-40B4-BE49-F238E27FC236}">
                    <a16:creationId xmlns:a16="http://schemas.microsoft.com/office/drawing/2014/main" id="{E0E1DC96-E858-47CB-8494-4DB86CF7FF7C}"/>
                  </a:ext>
                </a:extLst>
              </p:cNvPr>
              <p:cNvSpPr/>
              <p:nvPr/>
            </p:nvSpPr>
            <p:spPr>
              <a:xfrm>
                <a:off x="2119377" y="873992"/>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68" name="Hình tự do: Hình 67">
                <a:extLst>
                  <a:ext uri="{FF2B5EF4-FFF2-40B4-BE49-F238E27FC236}">
                    <a16:creationId xmlns:a16="http://schemas.microsoft.com/office/drawing/2014/main" id="{5E0A6A19-4B04-4C3C-93C3-C69BFBD91F77}"/>
                  </a:ext>
                </a:extLst>
              </p:cNvPr>
              <p:cNvSpPr/>
              <p:nvPr/>
            </p:nvSpPr>
            <p:spPr>
              <a:xfrm>
                <a:off x="2154981" y="924007"/>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69" name="Hình tự do: Hình 68">
                <a:extLst>
                  <a:ext uri="{FF2B5EF4-FFF2-40B4-BE49-F238E27FC236}">
                    <a16:creationId xmlns:a16="http://schemas.microsoft.com/office/drawing/2014/main" id="{D23C855C-269B-4623-876C-79EB6851D69E}"/>
                  </a:ext>
                </a:extLst>
              </p:cNvPr>
              <p:cNvSpPr/>
              <p:nvPr/>
            </p:nvSpPr>
            <p:spPr>
              <a:xfrm>
                <a:off x="2137179" y="967240"/>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70" name="Hình tự do: Hình 69">
                <a:extLst>
                  <a:ext uri="{FF2B5EF4-FFF2-40B4-BE49-F238E27FC236}">
                    <a16:creationId xmlns:a16="http://schemas.microsoft.com/office/drawing/2014/main" id="{A860ED58-182F-4DC6-B3D5-A838567BF8AC}"/>
                  </a:ext>
                </a:extLst>
              </p:cNvPr>
              <p:cNvSpPr/>
              <p:nvPr/>
            </p:nvSpPr>
            <p:spPr>
              <a:xfrm>
                <a:off x="2087164" y="924007"/>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71" name="Hình tự do: Hình 70">
                <a:extLst>
                  <a:ext uri="{FF2B5EF4-FFF2-40B4-BE49-F238E27FC236}">
                    <a16:creationId xmlns:a16="http://schemas.microsoft.com/office/drawing/2014/main" id="{D2EE2B44-1B34-4725-9F04-4B154205D95E}"/>
                  </a:ext>
                </a:extLst>
              </p:cNvPr>
              <p:cNvSpPr/>
              <p:nvPr/>
            </p:nvSpPr>
            <p:spPr>
              <a:xfrm>
                <a:off x="2050712" y="839236"/>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72" name="Hình tự do: Hình 71">
                <a:extLst>
                  <a:ext uri="{FF2B5EF4-FFF2-40B4-BE49-F238E27FC236}">
                    <a16:creationId xmlns:a16="http://schemas.microsoft.com/office/drawing/2014/main" id="{FD2AFCF5-7C65-4EBE-9245-7A4DE8C03F9C}"/>
                  </a:ext>
                </a:extLst>
              </p:cNvPr>
              <p:cNvSpPr/>
              <p:nvPr/>
            </p:nvSpPr>
            <p:spPr>
              <a:xfrm>
                <a:off x="2143960" y="730728"/>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73" name="Hình tự do: Hình 72">
                <a:extLst>
                  <a:ext uri="{FF2B5EF4-FFF2-40B4-BE49-F238E27FC236}">
                    <a16:creationId xmlns:a16="http://schemas.microsoft.com/office/drawing/2014/main" id="{EBFAC8F7-2879-4FDB-B1A0-EEE7C44A6765}"/>
                  </a:ext>
                </a:extLst>
              </p:cNvPr>
              <p:cNvSpPr/>
              <p:nvPr/>
            </p:nvSpPr>
            <p:spPr>
              <a:xfrm>
                <a:off x="2214321" y="715469"/>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74" name="Hình tự do: Hình 73">
                <a:extLst>
                  <a:ext uri="{FF2B5EF4-FFF2-40B4-BE49-F238E27FC236}">
                    <a16:creationId xmlns:a16="http://schemas.microsoft.com/office/drawing/2014/main" id="{EE74F47A-5EF5-4282-8BB5-5648922893E0}"/>
                  </a:ext>
                </a:extLst>
              </p:cNvPr>
              <p:cNvSpPr/>
              <p:nvPr/>
            </p:nvSpPr>
            <p:spPr>
              <a:xfrm>
                <a:off x="2147351" y="631546"/>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75" name="Hình tự do: Hình 74">
                <a:extLst>
                  <a:ext uri="{FF2B5EF4-FFF2-40B4-BE49-F238E27FC236}">
                    <a16:creationId xmlns:a16="http://schemas.microsoft.com/office/drawing/2014/main" id="{3D76BA5F-BDD2-4884-BBC8-BF175BD8B325}"/>
                  </a:ext>
                </a:extLst>
              </p:cNvPr>
              <p:cNvSpPr/>
              <p:nvPr/>
            </p:nvSpPr>
            <p:spPr>
              <a:xfrm>
                <a:off x="2103270" y="823129"/>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grpSp>
      </p:grpSp>
      <p:grpSp>
        <p:nvGrpSpPr>
          <p:cNvPr id="80" name="Đồ họa 3">
            <a:extLst>
              <a:ext uri="{FF2B5EF4-FFF2-40B4-BE49-F238E27FC236}">
                <a16:creationId xmlns:a16="http://schemas.microsoft.com/office/drawing/2014/main" id="{30601590-2098-4BAA-8487-993FAB8E05AE}"/>
              </a:ext>
            </a:extLst>
          </p:cNvPr>
          <p:cNvGrpSpPr/>
          <p:nvPr/>
        </p:nvGrpSpPr>
        <p:grpSpPr>
          <a:xfrm rot="4606799">
            <a:off x="16386" y="4257086"/>
            <a:ext cx="2466349" cy="2648882"/>
            <a:chOff x="4964122" y="240750"/>
            <a:chExt cx="2960306" cy="2941564"/>
          </a:xfrm>
        </p:grpSpPr>
        <p:sp>
          <p:nvSpPr>
            <p:cNvPr id="81" name="Hình tự do: Hình 80">
              <a:extLst>
                <a:ext uri="{FF2B5EF4-FFF2-40B4-BE49-F238E27FC236}">
                  <a16:creationId xmlns:a16="http://schemas.microsoft.com/office/drawing/2014/main" id="{B995F051-8E93-4646-8B40-3F873B420F84}"/>
                </a:ext>
              </a:extLst>
            </p:cNvPr>
            <p:cNvSpPr/>
            <p:nvPr/>
          </p:nvSpPr>
          <p:spPr>
            <a:xfrm>
              <a:off x="4964122" y="1193086"/>
              <a:ext cx="2255591" cy="1989229"/>
            </a:xfrm>
            <a:custGeom>
              <a:avLst/>
              <a:gdLst>
                <a:gd name="connsiteX0" fmla="*/ 57825 w 2255591"/>
                <a:gd name="connsiteY0" fmla="*/ 1989229 h 1989229"/>
                <a:gd name="connsiteX1" fmla="*/ 1028 w 2255591"/>
                <a:gd name="connsiteY1" fmla="*/ 1942605 h 1989229"/>
                <a:gd name="connsiteX2" fmla="*/ 46805 w 2255591"/>
                <a:gd name="connsiteY2" fmla="*/ 1874788 h 1989229"/>
                <a:gd name="connsiteX3" fmla="*/ 1171720 w 2255591"/>
                <a:gd name="connsiteY3" fmla="*/ 1240699 h 1989229"/>
                <a:gd name="connsiteX4" fmla="*/ 1409927 w 2255591"/>
                <a:gd name="connsiteY4" fmla="*/ 985537 h 1989229"/>
                <a:gd name="connsiteX5" fmla="*/ 1622704 w 2255591"/>
                <a:gd name="connsiteY5" fmla="*/ 715964 h 1989229"/>
                <a:gd name="connsiteX6" fmla="*/ 2152525 w 2255591"/>
                <a:gd name="connsiteY6" fmla="*/ 22535 h 1989229"/>
                <a:gd name="connsiteX7" fmla="*/ 2233057 w 2255591"/>
                <a:gd name="connsiteY7" fmla="*/ 11514 h 1989229"/>
                <a:gd name="connsiteX8" fmla="*/ 2244077 w 2255591"/>
                <a:gd name="connsiteY8" fmla="*/ 92047 h 1989229"/>
                <a:gd name="connsiteX9" fmla="*/ 1714257 w 2255591"/>
                <a:gd name="connsiteY9" fmla="*/ 785477 h 1989229"/>
                <a:gd name="connsiteX10" fmla="*/ 1498090 w 2255591"/>
                <a:gd name="connsiteY10" fmla="*/ 1059288 h 1989229"/>
                <a:gd name="connsiteX11" fmla="*/ 1251405 w 2255591"/>
                <a:gd name="connsiteY11" fmla="*/ 1322927 h 1989229"/>
                <a:gd name="connsiteX12" fmla="*/ 708021 w 2255591"/>
                <a:gd name="connsiteY12" fmla="*/ 1740849 h 1989229"/>
                <a:gd name="connsiteX13" fmla="*/ 68845 w 2255591"/>
                <a:gd name="connsiteY13" fmla="*/ 1987534 h 1989229"/>
                <a:gd name="connsiteX14" fmla="*/ 57825 w 2255591"/>
                <a:gd name="connsiteY14" fmla="*/ 1989229 h 198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5591" h="1989229">
                  <a:moveTo>
                    <a:pt x="57825" y="1989229"/>
                  </a:moveTo>
                  <a:cubicBezTo>
                    <a:pt x="30698" y="1989229"/>
                    <a:pt x="6962" y="1969732"/>
                    <a:pt x="1028" y="1942605"/>
                  </a:cubicBezTo>
                  <a:cubicBezTo>
                    <a:pt x="-4906" y="1911240"/>
                    <a:pt x="15439" y="1881570"/>
                    <a:pt x="46805" y="1874788"/>
                  </a:cubicBezTo>
                  <a:cubicBezTo>
                    <a:pt x="429971" y="1800189"/>
                    <a:pt x="819071" y="1581479"/>
                    <a:pt x="1171720" y="1240699"/>
                  </a:cubicBezTo>
                  <a:cubicBezTo>
                    <a:pt x="1254796" y="1160166"/>
                    <a:pt x="1335329" y="1074547"/>
                    <a:pt x="1409927" y="985537"/>
                  </a:cubicBezTo>
                  <a:cubicBezTo>
                    <a:pt x="1483679" y="898222"/>
                    <a:pt x="1554039" y="805822"/>
                    <a:pt x="1622704" y="715964"/>
                  </a:cubicBezTo>
                  <a:lnTo>
                    <a:pt x="2152525" y="22535"/>
                  </a:lnTo>
                  <a:cubicBezTo>
                    <a:pt x="2172022" y="-2897"/>
                    <a:pt x="2207626" y="-7135"/>
                    <a:pt x="2233057" y="11514"/>
                  </a:cubicBezTo>
                  <a:cubicBezTo>
                    <a:pt x="2258489" y="31012"/>
                    <a:pt x="2262727" y="66616"/>
                    <a:pt x="2244077" y="92047"/>
                  </a:cubicBezTo>
                  <a:lnTo>
                    <a:pt x="1714257" y="785477"/>
                  </a:lnTo>
                  <a:cubicBezTo>
                    <a:pt x="1644744" y="876182"/>
                    <a:pt x="1573536" y="970278"/>
                    <a:pt x="1498090" y="1059288"/>
                  </a:cubicBezTo>
                  <a:cubicBezTo>
                    <a:pt x="1420948" y="1150841"/>
                    <a:pt x="1337872" y="1239851"/>
                    <a:pt x="1251405" y="1322927"/>
                  </a:cubicBezTo>
                  <a:cubicBezTo>
                    <a:pt x="1077624" y="1490774"/>
                    <a:pt x="894518" y="1631495"/>
                    <a:pt x="708021" y="1740849"/>
                  </a:cubicBezTo>
                  <a:cubicBezTo>
                    <a:pt x="498636" y="1862920"/>
                    <a:pt x="283317" y="1945996"/>
                    <a:pt x="68845" y="1987534"/>
                  </a:cubicBezTo>
                  <a:cubicBezTo>
                    <a:pt x="64607" y="1989229"/>
                    <a:pt x="61216" y="1989229"/>
                    <a:pt x="57825" y="1989229"/>
                  </a:cubicBezTo>
                  <a:close/>
                </a:path>
              </a:pathLst>
            </a:custGeom>
            <a:solidFill>
              <a:srgbClr val="535831"/>
            </a:solidFill>
            <a:ln w="8476" cap="flat">
              <a:noFill/>
              <a:prstDash val="solid"/>
              <a:miter/>
            </a:ln>
          </p:spPr>
          <p:txBody>
            <a:bodyPr rtlCol="0" anchor="ctr"/>
            <a:lstStyle/>
            <a:p>
              <a:endParaRPr lang="en-US"/>
            </a:p>
          </p:txBody>
        </p:sp>
        <p:grpSp>
          <p:nvGrpSpPr>
            <p:cNvPr id="82" name="Đồ họa 3">
              <a:extLst>
                <a:ext uri="{FF2B5EF4-FFF2-40B4-BE49-F238E27FC236}">
                  <a16:creationId xmlns:a16="http://schemas.microsoft.com/office/drawing/2014/main" id="{E662C2AE-F0B5-4248-90C7-17265406FAC8}"/>
                </a:ext>
              </a:extLst>
            </p:cNvPr>
            <p:cNvGrpSpPr/>
            <p:nvPr/>
          </p:nvGrpSpPr>
          <p:grpSpPr>
            <a:xfrm>
              <a:off x="6409742" y="240750"/>
              <a:ext cx="1514687" cy="1460686"/>
              <a:chOff x="6409742" y="240750"/>
              <a:chExt cx="1514687" cy="1460686"/>
            </a:xfrm>
          </p:grpSpPr>
          <p:sp>
            <p:nvSpPr>
              <p:cNvPr id="88" name="Hình tự do: Hình 87">
                <a:extLst>
                  <a:ext uri="{FF2B5EF4-FFF2-40B4-BE49-F238E27FC236}">
                    <a16:creationId xmlns:a16="http://schemas.microsoft.com/office/drawing/2014/main" id="{E4D214B3-BEDF-44EF-81D5-BE88521FDD6E}"/>
                  </a:ext>
                </a:extLst>
              </p:cNvPr>
              <p:cNvSpPr/>
              <p:nvPr/>
            </p:nvSpPr>
            <p:spPr>
              <a:xfrm>
                <a:off x="6917120" y="240750"/>
                <a:ext cx="502474" cy="767180"/>
              </a:xfrm>
              <a:custGeom>
                <a:avLst/>
                <a:gdLst>
                  <a:gd name="connsiteX0" fmla="*/ 134253 w 502474"/>
                  <a:gd name="connsiteY0" fmla="*/ 38147 h 767180"/>
                  <a:gd name="connsiteX1" fmla="*/ 251237 w 502474"/>
                  <a:gd name="connsiteY1" fmla="*/ 767181 h 767180"/>
                  <a:gd name="connsiteX2" fmla="*/ 368221 w 502474"/>
                  <a:gd name="connsiteY2" fmla="*/ 38147 h 767180"/>
                  <a:gd name="connsiteX3" fmla="*/ 134253 w 502474"/>
                  <a:gd name="connsiteY3" fmla="*/ 38147 h 767180"/>
                </a:gdLst>
                <a:ahLst/>
                <a:cxnLst>
                  <a:cxn ang="0">
                    <a:pos x="connsiteX0" y="connsiteY0"/>
                  </a:cxn>
                  <a:cxn ang="0">
                    <a:pos x="connsiteX1" y="connsiteY1"/>
                  </a:cxn>
                  <a:cxn ang="0">
                    <a:pos x="connsiteX2" y="connsiteY2"/>
                  </a:cxn>
                  <a:cxn ang="0">
                    <a:pos x="connsiteX3" y="connsiteY3"/>
                  </a:cxn>
                </a:cxnLst>
                <a:rect l="l" t="t" r="r" b="b"/>
                <a:pathLst>
                  <a:path w="502474" h="767180">
                    <a:moveTo>
                      <a:pt x="134253" y="38147"/>
                    </a:moveTo>
                    <a:cubicBezTo>
                      <a:pt x="6248" y="138177"/>
                      <a:pt x="-134472" y="360278"/>
                      <a:pt x="251237" y="767181"/>
                    </a:cubicBezTo>
                    <a:cubicBezTo>
                      <a:pt x="636947" y="359430"/>
                      <a:pt x="496226" y="138177"/>
                      <a:pt x="368221" y="38147"/>
                    </a:cubicBezTo>
                    <a:cubicBezTo>
                      <a:pt x="302947" y="-12716"/>
                      <a:pt x="199527" y="-12716"/>
                      <a:pt x="134253" y="38147"/>
                    </a:cubicBezTo>
                    <a:close/>
                  </a:path>
                </a:pathLst>
              </a:custGeom>
              <a:solidFill>
                <a:srgbClr val="E39ACA"/>
              </a:solidFill>
              <a:ln w="8476" cap="flat">
                <a:noFill/>
                <a:prstDash val="solid"/>
                <a:miter/>
              </a:ln>
            </p:spPr>
            <p:txBody>
              <a:bodyPr rtlCol="0" anchor="ctr"/>
              <a:lstStyle/>
              <a:p>
                <a:endParaRPr lang="en-US"/>
              </a:p>
            </p:txBody>
          </p:sp>
          <p:sp>
            <p:nvSpPr>
              <p:cNvPr id="89" name="Hình tự do: Hình 88">
                <a:extLst>
                  <a:ext uri="{FF2B5EF4-FFF2-40B4-BE49-F238E27FC236}">
                    <a16:creationId xmlns:a16="http://schemas.microsoft.com/office/drawing/2014/main" id="{462020C8-9176-4617-A8FA-6F178A108E7F}"/>
                  </a:ext>
                </a:extLst>
              </p:cNvPr>
              <p:cNvSpPr/>
              <p:nvPr/>
            </p:nvSpPr>
            <p:spPr>
              <a:xfrm>
                <a:off x="6409742" y="619133"/>
                <a:ext cx="739965" cy="511056"/>
              </a:xfrm>
              <a:custGeom>
                <a:avLst/>
                <a:gdLst>
                  <a:gd name="connsiteX0" fmla="*/ 10085 w 739965"/>
                  <a:gd name="connsiteY0" fmla="*/ 285377 h 511056"/>
                  <a:gd name="connsiteX1" fmla="*/ 739965 w 739965"/>
                  <a:gd name="connsiteY1" fmla="*/ 399818 h 511056"/>
                  <a:gd name="connsiteX2" fmla="*/ 82140 w 739965"/>
                  <a:gd name="connsiteY2" fmla="*/ 63276 h 511056"/>
                  <a:gd name="connsiteX3" fmla="*/ 10085 w 739965"/>
                  <a:gd name="connsiteY3" fmla="*/ 285377 h 511056"/>
                </a:gdLst>
                <a:ahLst/>
                <a:cxnLst>
                  <a:cxn ang="0">
                    <a:pos x="connsiteX0" y="connsiteY0"/>
                  </a:cxn>
                  <a:cxn ang="0">
                    <a:pos x="connsiteX1" y="connsiteY1"/>
                  </a:cxn>
                  <a:cxn ang="0">
                    <a:pos x="connsiteX2" y="connsiteY2"/>
                  </a:cxn>
                  <a:cxn ang="0">
                    <a:pos x="connsiteX3" y="connsiteY3"/>
                  </a:cxn>
                </a:cxnLst>
                <a:rect l="l" t="t" r="r" b="b"/>
                <a:pathLst>
                  <a:path w="739965" h="511056">
                    <a:moveTo>
                      <a:pt x="10085" y="285377"/>
                    </a:moveTo>
                    <a:cubicBezTo>
                      <a:pt x="65186" y="437965"/>
                      <a:pt x="233033" y="640569"/>
                      <a:pt x="739965" y="399818"/>
                    </a:cubicBezTo>
                    <a:cubicBezTo>
                      <a:pt x="471240" y="-92704"/>
                      <a:pt x="216926" y="-27430"/>
                      <a:pt x="82140" y="63276"/>
                    </a:cubicBezTo>
                    <a:cubicBezTo>
                      <a:pt x="14323" y="109052"/>
                      <a:pt x="-17890" y="208235"/>
                      <a:pt x="10085" y="285377"/>
                    </a:cubicBezTo>
                    <a:close/>
                  </a:path>
                </a:pathLst>
              </a:custGeom>
              <a:solidFill>
                <a:srgbClr val="E39ACA"/>
              </a:solidFill>
              <a:ln w="8476" cap="flat">
                <a:noFill/>
                <a:prstDash val="solid"/>
                <a:miter/>
              </a:ln>
            </p:spPr>
            <p:txBody>
              <a:bodyPr rtlCol="0" anchor="ctr"/>
              <a:lstStyle/>
              <a:p>
                <a:endParaRPr lang="en-US"/>
              </a:p>
            </p:txBody>
          </p:sp>
          <p:sp>
            <p:nvSpPr>
              <p:cNvPr id="90" name="Hình tự do: Hình 89">
                <a:extLst>
                  <a:ext uri="{FF2B5EF4-FFF2-40B4-BE49-F238E27FC236}">
                    <a16:creationId xmlns:a16="http://schemas.microsoft.com/office/drawing/2014/main" id="{A5D0EAA7-E61E-4FA7-A98A-104827DFA970}"/>
                  </a:ext>
                </a:extLst>
              </p:cNvPr>
              <p:cNvSpPr/>
              <p:nvPr/>
            </p:nvSpPr>
            <p:spPr>
              <a:xfrm>
                <a:off x="6614297" y="1040144"/>
                <a:ext cx="552056" cy="658749"/>
              </a:xfrm>
              <a:custGeom>
                <a:avLst/>
                <a:gdLst>
                  <a:gd name="connsiteX0" fmla="*/ 204802 w 552056"/>
                  <a:gd name="connsiteY0" fmla="*/ 658673 h 658749"/>
                  <a:gd name="connsiteX1" fmla="*/ 538801 w 552056"/>
                  <a:gd name="connsiteY1" fmla="*/ 0 h 658749"/>
                  <a:gd name="connsiteX2" fmla="*/ 15762 w 552056"/>
                  <a:gd name="connsiteY2" fmla="*/ 521344 h 658749"/>
                  <a:gd name="connsiteX3" fmla="*/ 204802 w 552056"/>
                  <a:gd name="connsiteY3" fmla="*/ 658673 h 658749"/>
                </a:gdLst>
                <a:ahLst/>
                <a:cxnLst>
                  <a:cxn ang="0">
                    <a:pos x="connsiteX0" y="connsiteY0"/>
                  </a:cxn>
                  <a:cxn ang="0">
                    <a:pos x="connsiteX1" y="connsiteY1"/>
                  </a:cxn>
                  <a:cxn ang="0">
                    <a:pos x="connsiteX2" y="connsiteY2"/>
                  </a:cxn>
                  <a:cxn ang="0">
                    <a:pos x="connsiteX3" y="connsiteY3"/>
                  </a:cxn>
                </a:cxnLst>
                <a:rect l="l" t="t" r="r" b="b"/>
                <a:pathLst>
                  <a:path w="552056" h="658749">
                    <a:moveTo>
                      <a:pt x="204802" y="658673"/>
                    </a:moveTo>
                    <a:cubicBezTo>
                      <a:pt x="367563" y="652739"/>
                      <a:pt x="611704" y="556100"/>
                      <a:pt x="538801" y="0"/>
                    </a:cubicBezTo>
                    <a:cubicBezTo>
                      <a:pt x="-12213" y="103421"/>
                      <a:pt x="-29167" y="365364"/>
                      <a:pt x="15762" y="521344"/>
                    </a:cubicBezTo>
                    <a:cubicBezTo>
                      <a:pt x="39498" y="600181"/>
                      <a:pt x="122573" y="661216"/>
                      <a:pt x="204802" y="658673"/>
                    </a:cubicBezTo>
                    <a:close/>
                  </a:path>
                </a:pathLst>
              </a:custGeom>
              <a:solidFill>
                <a:srgbClr val="E39ACA"/>
              </a:solidFill>
              <a:ln w="8476" cap="flat">
                <a:noFill/>
                <a:prstDash val="solid"/>
                <a:miter/>
              </a:ln>
            </p:spPr>
            <p:txBody>
              <a:bodyPr rtlCol="0" anchor="ctr"/>
              <a:lstStyle/>
              <a:p>
                <a:endParaRPr lang="en-US"/>
              </a:p>
            </p:txBody>
          </p:sp>
          <p:sp>
            <p:nvSpPr>
              <p:cNvPr id="91" name="Hình tự do: Hình 90">
                <a:extLst>
                  <a:ext uri="{FF2B5EF4-FFF2-40B4-BE49-F238E27FC236}">
                    <a16:creationId xmlns:a16="http://schemas.microsoft.com/office/drawing/2014/main" id="{4BE97FDF-DFBD-491A-867C-6EFF19C8E983}"/>
                  </a:ext>
                </a:extLst>
              </p:cNvPr>
              <p:cNvSpPr/>
              <p:nvPr/>
            </p:nvSpPr>
            <p:spPr>
              <a:xfrm>
                <a:off x="7162159" y="1042687"/>
                <a:ext cx="551779" cy="658749"/>
              </a:xfrm>
              <a:custGeom>
                <a:avLst/>
                <a:gdLst>
                  <a:gd name="connsiteX0" fmla="*/ 536018 w 551779"/>
                  <a:gd name="connsiteY0" fmla="*/ 521344 h 658749"/>
                  <a:gd name="connsiteX1" fmla="*/ 12979 w 551779"/>
                  <a:gd name="connsiteY1" fmla="*/ 0 h 658749"/>
                  <a:gd name="connsiteX2" fmla="*/ 346978 w 551779"/>
                  <a:gd name="connsiteY2" fmla="*/ 658673 h 658749"/>
                  <a:gd name="connsiteX3" fmla="*/ 536018 w 551779"/>
                  <a:gd name="connsiteY3" fmla="*/ 521344 h 658749"/>
                </a:gdLst>
                <a:ahLst/>
                <a:cxnLst>
                  <a:cxn ang="0">
                    <a:pos x="connsiteX0" y="connsiteY0"/>
                  </a:cxn>
                  <a:cxn ang="0">
                    <a:pos x="connsiteX1" y="connsiteY1"/>
                  </a:cxn>
                  <a:cxn ang="0">
                    <a:pos x="connsiteX2" y="connsiteY2"/>
                  </a:cxn>
                  <a:cxn ang="0">
                    <a:pos x="connsiteX3" y="connsiteY3"/>
                  </a:cxn>
                </a:cxnLst>
                <a:rect l="l" t="t" r="r" b="b"/>
                <a:pathLst>
                  <a:path w="551779" h="658749">
                    <a:moveTo>
                      <a:pt x="536018" y="521344"/>
                    </a:moveTo>
                    <a:cubicBezTo>
                      <a:pt x="580947" y="365364"/>
                      <a:pt x="563993" y="102573"/>
                      <a:pt x="12979" y="0"/>
                    </a:cubicBezTo>
                    <a:cubicBezTo>
                      <a:pt x="-59077" y="556100"/>
                      <a:pt x="185065" y="652739"/>
                      <a:pt x="346978" y="658673"/>
                    </a:cubicBezTo>
                    <a:cubicBezTo>
                      <a:pt x="430054" y="661216"/>
                      <a:pt x="513978" y="600181"/>
                      <a:pt x="536018" y="521344"/>
                    </a:cubicBezTo>
                    <a:close/>
                  </a:path>
                </a:pathLst>
              </a:custGeom>
              <a:solidFill>
                <a:srgbClr val="E39ACA"/>
              </a:solidFill>
              <a:ln w="8476" cap="flat">
                <a:noFill/>
                <a:prstDash val="solid"/>
                <a:miter/>
              </a:ln>
            </p:spPr>
            <p:txBody>
              <a:bodyPr rtlCol="0" anchor="ctr"/>
              <a:lstStyle/>
              <a:p>
                <a:endParaRPr lang="en-US"/>
              </a:p>
            </p:txBody>
          </p:sp>
          <p:sp>
            <p:nvSpPr>
              <p:cNvPr id="92" name="Hình tự do: Hình 91">
                <a:extLst>
                  <a:ext uri="{FF2B5EF4-FFF2-40B4-BE49-F238E27FC236}">
                    <a16:creationId xmlns:a16="http://schemas.microsoft.com/office/drawing/2014/main" id="{65F6BB9D-739F-40CA-B22A-0C38591092F8}"/>
                  </a:ext>
                </a:extLst>
              </p:cNvPr>
              <p:cNvSpPr/>
              <p:nvPr/>
            </p:nvSpPr>
            <p:spPr>
              <a:xfrm>
                <a:off x="7184463" y="623371"/>
                <a:ext cx="739965" cy="511056"/>
              </a:xfrm>
              <a:custGeom>
                <a:avLst/>
                <a:gdLst>
                  <a:gd name="connsiteX0" fmla="*/ 657825 w 739965"/>
                  <a:gd name="connsiteY0" fmla="*/ 63276 h 511056"/>
                  <a:gd name="connsiteX1" fmla="*/ 0 w 739965"/>
                  <a:gd name="connsiteY1" fmla="*/ 399818 h 511056"/>
                  <a:gd name="connsiteX2" fmla="*/ 729881 w 739965"/>
                  <a:gd name="connsiteY2" fmla="*/ 285377 h 511056"/>
                  <a:gd name="connsiteX3" fmla="*/ 657825 w 739965"/>
                  <a:gd name="connsiteY3" fmla="*/ 63276 h 511056"/>
                </a:gdLst>
                <a:ahLst/>
                <a:cxnLst>
                  <a:cxn ang="0">
                    <a:pos x="connsiteX0" y="connsiteY0"/>
                  </a:cxn>
                  <a:cxn ang="0">
                    <a:pos x="connsiteX1" y="connsiteY1"/>
                  </a:cxn>
                  <a:cxn ang="0">
                    <a:pos x="connsiteX2" y="connsiteY2"/>
                  </a:cxn>
                  <a:cxn ang="0">
                    <a:pos x="connsiteX3" y="connsiteY3"/>
                  </a:cxn>
                </a:cxnLst>
                <a:rect l="l" t="t" r="r" b="b"/>
                <a:pathLst>
                  <a:path w="739965" h="511056">
                    <a:moveTo>
                      <a:pt x="657825" y="63276"/>
                    </a:moveTo>
                    <a:cubicBezTo>
                      <a:pt x="523039" y="-27430"/>
                      <a:pt x="268725" y="-92704"/>
                      <a:pt x="0" y="399818"/>
                    </a:cubicBezTo>
                    <a:cubicBezTo>
                      <a:pt x="506932" y="640569"/>
                      <a:pt x="673932" y="437965"/>
                      <a:pt x="729881" y="285377"/>
                    </a:cubicBezTo>
                    <a:cubicBezTo>
                      <a:pt x="757855" y="207387"/>
                      <a:pt x="725642" y="109052"/>
                      <a:pt x="657825" y="63276"/>
                    </a:cubicBezTo>
                    <a:close/>
                  </a:path>
                </a:pathLst>
              </a:custGeom>
              <a:solidFill>
                <a:srgbClr val="E39ACA"/>
              </a:solidFill>
              <a:ln w="8476" cap="flat">
                <a:noFill/>
                <a:prstDash val="solid"/>
                <a:miter/>
              </a:ln>
            </p:spPr>
            <p:txBody>
              <a:bodyPr rtlCol="0" anchor="ctr"/>
              <a:lstStyle/>
              <a:p>
                <a:endParaRPr lang="en-US"/>
              </a:p>
            </p:txBody>
          </p:sp>
          <p:sp>
            <p:nvSpPr>
              <p:cNvPr id="93" name="Hình tự do: Hình 92">
                <a:extLst>
                  <a:ext uri="{FF2B5EF4-FFF2-40B4-BE49-F238E27FC236}">
                    <a16:creationId xmlns:a16="http://schemas.microsoft.com/office/drawing/2014/main" id="{C4FCF284-1354-483D-AC34-3FE2314FA9B7}"/>
                  </a:ext>
                </a:extLst>
              </p:cNvPr>
              <p:cNvSpPr/>
              <p:nvPr/>
            </p:nvSpPr>
            <p:spPr>
              <a:xfrm>
                <a:off x="7017605" y="534059"/>
                <a:ext cx="300117" cy="459460"/>
              </a:xfrm>
              <a:custGeom>
                <a:avLst/>
                <a:gdLst>
                  <a:gd name="connsiteX0" fmla="*/ 80391 w 300117"/>
                  <a:gd name="connsiteY0" fmla="*/ 22888 h 459460"/>
                  <a:gd name="connsiteX1" fmla="*/ 149904 w 300117"/>
                  <a:gd name="connsiteY1" fmla="*/ 459461 h 459460"/>
                  <a:gd name="connsiteX2" fmla="*/ 219416 w 300117"/>
                  <a:gd name="connsiteY2" fmla="*/ 22888 h 459460"/>
                  <a:gd name="connsiteX3" fmla="*/ 80391 w 300117"/>
                  <a:gd name="connsiteY3" fmla="*/ 22888 h 459460"/>
                </a:gdLst>
                <a:ahLst/>
                <a:cxnLst>
                  <a:cxn ang="0">
                    <a:pos x="connsiteX0" y="connsiteY0"/>
                  </a:cxn>
                  <a:cxn ang="0">
                    <a:pos x="connsiteX1" y="connsiteY1"/>
                  </a:cxn>
                  <a:cxn ang="0">
                    <a:pos x="connsiteX2" y="connsiteY2"/>
                  </a:cxn>
                  <a:cxn ang="0">
                    <a:pos x="connsiteX3" y="connsiteY3"/>
                  </a:cxn>
                </a:cxnLst>
                <a:rect l="l" t="t" r="r" b="b"/>
                <a:pathLst>
                  <a:path w="300117" h="459460">
                    <a:moveTo>
                      <a:pt x="80391" y="22888"/>
                    </a:moveTo>
                    <a:cubicBezTo>
                      <a:pt x="4097" y="83076"/>
                      <a:pt x="-80674" y="215319"/>
                      <a:pt x="149904" y="459461"/>
                    </a:cubicBezTo>
                    <a:cubicBezTo>
                      <a:pt x="380482" y="216167"/>
                      <a:pt x="296558" y="83076"/>
                      <a:pt x="219416" y="22888"/>
                    </a:cubicBezTo>
                    <a:cubicBezTo>
                      <a:pt x="181269" y="-7629"/>
                      <a:pt x="119386" y="-7629"/>
                      <a:pt x="80391" y="22888"/>
                    </a:cubicBezTo>
                    <a:close/>
                  </a:path>
                </a:pathLst>
              </a:custGeom>
              <a:solidFill>
                <a:srgbClr val="CD8CB7"/>
              </a:solidFill>
              <a:ln w="8476" cap="flat">
                <a:noFill/>
                <a:prstDash val="solid"/>
                <a:miter/>
              </a:ln>
            </p:spPr>
            <p:txBody>
              <a:bodyPr rtlCol="0" anchor="ctr"/>
              <a:lstStyle/>
              <a:p>
                <a:endParaRPr lang="en-US"/>
              </a:p>
            </p:txBody>
          </p:sp>
          <p:sp>
            <p:nvSpPr>
              <p:cNvPr id="94" name="Hình tự do: Hình 93">
                <a:extLst>
                  <a:ext uri="{FF2B5EF4-FFF2-40B4-BE49-F238E27FC236}">
                    <a16:creationId xmlns:a16="http://schemas.microsoft.com/office/drawing/2014/main" id="{7F51ADE4-17E0-4DDC-B2B7-BB4FA4040079}"/>
                  </a:ext>
                </a:extLst>
              </p:cNvPr>
              <p:cNvSpPr/>
              <p:nvPr/>
            </p:nvSpPr>
            <p:spPr>
              <a:xfrm>
                <a:off x="6713795" y="760099"/>
                <a:ext cx="442693" cy="305946"/>
              </a:xfrm>
              <a:custGeom>
                <a:avLst/>
                <a:gdLst>
                  <a:gd name="connsiteX0" fmla="*/ 6122 w 442693"/>
                  <a:gd name="connsiteY0" fmla="*/ 170689 h 305946"/>
                  <a:gd name="connsiteX1" fmla="*/ 442694 w 442693"/>
                  <a:gd name="connsiteY1" fmla="*/ 239354 h 305946"/>
                  <a:gd name="connsiteX2" fmla="*/ 49355 w 442693"/>
                  <a:gd name="connsiteY2" fmla="*/ 38446 h 305946"/>
                  <a:gd name="connsiteX3" fmla="*/ 6122 w 442693"/>
                  <a:gd name="connsiteY3" fmla="*/ 170689 h 305946"/>
                </a:gdLst>
                <a:ahLst/>
                <a:cxnLst>
                  <a:cxn ang="0">
                    <a:pos x="connsiteX0" y="connsiteY0"/>
                  </a:cxn>
                  <a:cxn ang="0">
                    <a:pos x="connsiteX1" y="connsiteY1"/>
                  </a:cxn>
                  <a:cxn ang="0">
                    <a:pos x="connsiteX2" y="connsiteY2"/>
                  </a:cxn>
                  <a:cxn ang="0">
                    <a:pos x="connsiteX3" y="connsiteY3"/>
                  </a:cxn>
                </a:cxnLst>
                <a:rect l="l" t="t" r="r" b="b"/>
                <a:pathLst>
                  <a:path w="442693" h="305946">
                    <a:moveTo>
                      <a:pt x="6122" y="170689"/>
                    </a:moveTo>
                    <a:cubicBezTo>
                      <a:pt x="39183" y="262242"/>
                      <a:pt x="139213" y="383465"/>
                      <a:pt x="442694" y="239354"/>
                    </a:cubicBezTo>
                    <a:cubicBezTo>
                      <a:pt x="282477" y="-55650"/>
                      <a:pt x="129888" y="-16655"/>
                      <a:pt x="49355" y="38446"/>
                    </a:cubicBezTo>
                    <a:cubicBezTo>
                      <a:pt x="8665" y="65573"/>
                      <a:pt x="-10833" y="124913"/>
                      <a:pt x="6122" y="170689"/>
                    </a:cubicBezTo>
                    <a:close/>
                  </a:path>
                </a:pathLst>
              </a:custGeom>
              <a:solidFill>
                <a:srgbClr val="CD8CB7"/>
              </a:solidFill>
              <a:ln w="8476" cap="flat">
                <a:noFill/>
                <a:prstDash val="solid"/>
                <a:miter/>
              </a:ln>
            </p:spPr>
            <p:txBody>
              <a:bodyPr rtlCol="0" anchor="ctr"/>
              <a:lstStyle/>
              <a:p>
                <a:endParaRPr lang="en-US"/>
              </a:p>
            </p:txBody>
          </p:sp>
          <p:sp>
            <p:nvSpPr>
              <p:cNvPr id="95" name="Hình tự do: Hình 94">
                <a:extLst>
                  <a:ext uri="{FF2B5EF4-FFF2-40B4-BE49-F238E27FC236}">
                    <a16:creationId xmlns:a16="http://schemas.microsoft.com/office/drawing/2014/main" id="{AAB8D4F4-807E-49AC-AFBC-18695B8A882A}"/>
                  </a:ext>
                </a:extLst>
              </p:cNvPr>
              <p:cNvSpPr/>
              <p:nvPr/>
            </p:nvSpPr>
            <p:spPr>
              <a:xfrm>
                <a:off x="6836677" y="1012169"/>
                <a:ext cx="330170" cy="394243"/>
              </a:xfrm>
              <a:custGeom>
                <a:avLst/>
                <a:gdLst>
                  <a:gd name="connsiteX0" fmla="*/ 122294 w 330170"/>
                  <a:gd name="connsiteY0" fmla="*/ 394187 h 394243"/>
                  <a:gd name="connsiteX1" fmla="*/ 322355 w 330170"/>
                  <a:gd name="connsiteY1" fmla="*/ 0 h 394243"/>
                  <a:gd name="connsiteX2" fmla="*/ 9549 w 330170"/>
                  <a:gd name="connsiteY2" fmla="*/ 311958 h 394243"/>
                  <a:gd name="connsiteX3" fmla="*/ 122294 w 330170"/>
                  <a:gd name="connsiteY3" fmla="*/ 394187 h 394243"/>
                </a:gdLst>
                <a:ahLst/>
                <a:cxnLst>
                  <a:cxn ang="0">
                    <a:pos x="connsiteX0" y="connsiteY0"/>
                  </a:cxn>
                  <a:cxn ang="0">
                    <a:pos x="connsiteX1" y="connsiteY1"/>
                  </a:cxn>
                  <a:cxn ang="0">
                    <a:pos x="connsiteX2" y="connsiteY2"/>
                  </a:cxn>
                  <a:cxn ang="0">
                    <a:pos x="connsiteX3" y="connsiteY3"/>
                  </a:cxn>
                </a:cxnLst>
                <a:rect l="l" t="t" r="r" b="b"/>
                <a:pathLst>
                  <a:path w="330170" h="394243">
                    <a:moveTo>
                      <a:pt x="122294" y="394187"/>
                    </a:moveTo>
                    <a:cubicBezTo>
                      <a:pt x="219781" y="390796"/>
                      <a:pt x="365588" y="333151"/>
                      <a:pt x="322355" y="0"/>
                    </a:cubicBezTo>
                    <a:cubicBezTo>
                      <a:pt x="-7406" y="61883"/>
                      <a:pt x="-17578" y="218710"/>
                      <a:pt x="9549" y="311958"/>
                    </a:cubicBezTo>
                    <a:cubicBezTo>
                      <a:pt x="23112" y="359430"/>
                      <a:pt x="73127" y="395882"/>
                      <a:pt x="122294" y="394187"/>
                    </a:cubicBezTo>
                    <a:close/>
                  </a:path>
                </a:pathLst>
              </a:custGeom>
              <a:solidFill>
                <a:srgbClr val="CD8CB7"/>
              </a:solidFill>
              <a:ln w="8476" cap="flat">
                <a:noFill/>
                <a:prstDash val="solid"/>
                <a:miter/>
              </a:ln>
            </p:spPr>
            <p:txBody>
              <a:bodyPr rtlCol="0" anchor="ctr"/>
              <a:lstStyle/>
              <a:p>
                <a:endParaRPr lang="en-US"/>
              </a:p>
            </p:txBody>
          </p:sp>
          <p:sp>
            <p:nvSpPr>
              <p:cNvPr id="96" name="Hình tự do: Hình 95">
                <a:extLst>
                  <a:ext uri="{FF2B5EF4-FFF2-40B4-BE49-F238E27FC236}">
                    <a16:creationId xmlns:a16="http://schemas.microsoft.com/office/drawing/2014/main" id="{F4D71DC2-2644-418D-B579-8BE4326D1525}"/>
                  </a:ext>
                </a:extLst>
              </p:cNvPr>
              <p:cNvSpPr/>
              <p:nvPr/>
            </p:nvSpPr>
            <p:spPr>
              <a:xfrm>
                <a:off x="7163932" y="1013865"/>
                <a:ext cx="330169" cy="394243"/>
              </a:xfrm>
              <a:custGeom>
                <a:avLst/>
                <a:gdLst>
                  <a:gd name="connsiteX0" fmla="*/ 320621 w 330169"/>
                  <a:gd name="connsiteY0" fmla="*/ 311958 h 394243"/>
                  <a:gd name="connsiteX1" fmla="*/ 7815 w 330169"/>
                  <a:gd name="connsiteY1" fmla="*/ 0 h 394243"/>
                  <a:gd name="connsiteX2" fmla="*/ 207876 w 330169"/>
                  <a:gd name="connsiteY2" fmla="*/ 394187 h 394243"/>
                  <a:gd name="connsiteX3" fmla="*/ 320621 w 330169"/>
                  <a:gd name="connsiteY3" fmla="*/ 311958 h 394243"/>
                </a:gdLst>
                <a:ahLst/>
                <a:cxnLst>
                  <a:cxn ang="0">
                    <a:pos x="connsiteX0" y="connsiteY0"/>
                  </a:cxn>
                  <a:cxn ang="0">
                    <a:pos x="connsiteX1" y="connsiteY1"/>
                  </a:cxn>
                  <a:cxn ang="0">
                    <a:pos x="connsiteX2" y="connsiteY2"/>
                  </a:cxn>
                  <a:cxn ang="0">
                    <a:pos x="connsiteX3" y="connsiteY3"/>
                  </a:cxn>
                </a:cxnLst>
                <a:rect l="l" t="t" r="r" b="b"/>
                <a:pathLst>
                  <a:path w="330169" h="394243">
                    <a:moveTo>
                      <a:pt x="320621" y="311958"/>
                    </a:moveTo>
                    <a:cubicBezTo>
                      <a:pt x="347748" y="218710"/>
                      <a:pt x="337576" y="61883"/>
                      <a:pt x="7815" y="0"/>
                    </a:cubicBezTo>
                    <a:cubicBezTo>
                      <a:pt x="-35418" y="332304"/>
                      <a:pt x="110389" y="390796"/>
                      <a:pt x="207876" y="394187"/>
                    </a:cubicBezTo>
                    <a:cubicBezTo>
                      <a:pt x="257043" y="395882"/>
                      <a:pt x="307058" y="359430"/>
                      <a:pt x="320621" y="311958"/>
                    </a:cubicBezTo>
                    <a:close/>
                  </a:path>
                </a:pathLst>
              </a:custGeom>
              <a:solidFill>
                <a:srgbClr val="CD8CB7"/>
              </a:solidFill>
              <a:ln w="8476" cap="flat">
                <a:noFill/>
                <a:prstDash val="solid"/>
                <a:miter/>
              </a:ln>
            </p:spPr>
            <p:txBody>
              <a:bodyPr rtlCol="0" anchor="ctr"/>
              <a:lstStyle/>
              <a:p>
                <a:endParaRPr lang="en-US"/>
              </a:p>
            </p:txBody>
          </p:sp>
          <p:sp>
            <p:nvSpPr>
              <p:cNvPr id="97" name="Hình tự do: Hình 96">
                <a:extLst>
                  <a:ext uri="{FF2B5EF4-FFF2-40B4-BE49-F238E27FC236}">
                    <a16:creationId xmlns:a16="http://schemas.microsoft.com/office/drawing/2014/main" id="{171D104D-E32C-404A-BF5E-6A709621B6A9}"/>
                  </a:ext>
                </a:extLst>
              </p:cNvPr>
              <p:cNvSpPr/>
              <p:nvPr/>
            </p:nvSpPr>
            <p:spPr>
              <a:xfrm>
                <a:off x="7177681" y="762386"/>
                <a:ext cx="442339" cy="305354"/>
              </a:xfrm>
              <a:custGeom>
                <a:avLst/>
                <a:gdLst>
                  <a:gd name="connsiteX0" fmla="*/ 393339 w 442339"/>
                  <a:gd name="connsiteY0" fmla="*/ 37854 h 305354"/>
                  <a:gd name="connsiteX1" fmla="*/ 0 w 442339"/>
                  <a:gd name="connsiteY1" fmla="*/ 238762 h 305354"/>
                  <a:gd name="connsiteX2" fmla="*/ 436572 w 442339"/>
                  <a:gd name="connsiteY2" fmla="*/ 170098 h 305354"/>
                  <a:gd name="connsiteX3" fmla="*/ 393339 w 442339"/>
                  <a:gd name="connsiteY3" fmla="*/ 37854 h 305354"/>
                </a:gdLst>
                <a:ahLst/>
                <a:cxnLst>
                  <a:cxn ang="0">
                    <a:pos x="connsiteX0" y="connsiteY0"/>
                  </a:cxn>
                  <a:cxn ang="0">
                    <a:pos x="connsiteX1" y="connsiteY1"/>
                  </a:cxn>
                  <a:cxn ang="0">
                    <a:pos x="connsiteX2" y="connsiteY2"/>
                  </a:cxn>
                  <a:cxn ang="0">
                    <a:pos x="connsiteX3" y="connsiteY3"/>
                  </a:cxn>
                </a:cxnLst>
                <a:rect l="l" t="t" r="r" b="b"/>
                <a:pathLst>
                  <a:path w="442339" h="305354">
                    <a:moveTo>
                      <a:pt x="393339" y="37854"/>
                    </a:moveTo>
                    <a:cubicBezTo>
                      <a:pt x="312806" y="-16399"/>
                      <a:pt x="160218" y="-55394"/>
                      <a:pt x="0" y="238762"/>
                    </a:cubicBezTo>
                    <a:cubicBezTo>
                      <a:pt x="302634" y="382874"/>
                      <a:pt x="403512" y="261651"/>
                      <a:pt x="436572" y="170098"/>
                    </a:cubicBezTo>
                    <a:cubicBezTo>
                      <a:pt x="452679" y="124321"/>
                      <a:pt x="434029" y="65829"/>
                      <a:pt x="393339" y="37854"/>
                    </a:cubicBezTo>
                    <a:close/>
                  </a:path>
                </a:pathLst>
              </a:custGeom>
              <a:solidFill>
                <a:srgbClr val="CD8CB7"/>
              </a:solidFill>
              <a:ln w="8476" cap="flat">
                <a:noFill/>
                <a:prstDash val="solid"/>
                <a:miter/>
              </a:ln>
            </p:spPr>
            <p:txBody>
              <a:bodyPr rtlCol="0" anchor="ctr"/>
              <a:lstStyle/>
              <a:p>
                <a:endParaRPr lang="en-US"/>
              </a:p>
            </p:txBody>
          </p:sp>
          <p:sp>
            <p:nvSpPr>
              <p:cNvPr id="98" name="Hình tự do: Hình 97">
                <a:extLst>
                  <a:ext uri="{FF2B5EF4-FFF2-40B4-BE49-F238E27FC236}">
                    <a16:creationId xmlns:a16="http://schemas.microsoft.com/office/drawing/2014/main" id="{3ACC8D4C-6FE3-43D9-AD2E-79BC3F0253A9}"/>
                  </a:ext>
                </a:extLst>
              </p:cNvPr>
              <p:cNvSpPr/>
              <p:nvPr/>
            </p:nvSpPr>
            <p:spPr>
              <a:xfrm>
                <a:off x="7014073" y="865515"/>
                <a:ext cx="308567" cy="308567"/>
              </a:xfrm>
              <a:custGeom>
                <a:avLst/>
                <a:gdLst>
                  <a:gd name="connsiteX0" fmla="*/ 308568 w 308567"/>
                  <a:gd name="connsiteY0" fmla="*/ 154284 h 308567"/>
                  <a:gd name="connsiteX1" fmla="*/ 154284 w 308567"/>
                  <a:gd name="connsiteY1" fmla="*/ 308568 h 308567"/>
                  <a:gd name="connsiteX2" fmla="*/ 0 w 308567"/>
                  <a:gd name="connsiteY2" fmla="*/ 154284 h 308567"/>
                  <a:gd name="connsiteX3" fmla="*/ 154284 w 308567"/>
                  <a:gd name="connsiteY3" fmla="*/ 0 h 308567"/>
                  <a:gd name="connsiteX4" fmla="*/ 308568 w 308567"/>
                  <a:gd name="connsiteY4" fmla="*/ 154284 h 308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567" h="308567">
                    <a:moveTo>
                      <a:pt x="308568" y="154284"/>
                    </a:moveTo>
                    <a:cubicBezTo>
                      <a:pt x="308568" y="239492"/>
                      <a:pt x="239492" y="308568"/>
                      <a:pt x="154284" y="308568"/>
                    </a:cubicBezTo>
                    <a:cubicBezTo>
                      <a:pt x="69075" y="308568"/>
                      <a:pt x="0" y="239492"/>
                      <a:pt x="0" y="154284"/>
                    </a:cubicBezTo>
                    <a:cubicBezTo>
                      <a:pt x="0" y="69075"/>
                      <a:pt x="69075" y="0"/>
                      <a:pt x="154284" y="0"/>
                    </a:cubicBezTo>
                    <a:cubicBezTo>
                      <a:pt x="239492" y="0"/>
                      <a:pt x="308568" y="69075"/>
                      <a:pt x="308568" y="154284"/>
                    </a:cubicBezTo>
                    <a:close/>
                  </a:path>
                </a:pathLst>
              </a:custGeom>
              <a:solidFill>
                <a:srgbClr val="7A556E"/>
              </a:solidFill>
              <a:ln w="8476" cap="flat">
                <a:noFill/>
                <a:prstDash val="solid"/>
                <a:miter/>
              </a:ln>
            </p:spPr>
            <p:txBody>
              <a:bodyPr rtlCol="0" anchor="ctr"/>
              <a:lstStyle/>
              <a:p>
                <a:endParaRPr lang="en-US"/>
              </a:p>
            </p:txBody>
          </p:sp>
          <p:sp>
            <p:nvSpPr>
              <p:cNvPr id="99" name="Hình tự do: Hình 98">
                <a:extLst>
                  <a:ext uri="{FF2B5EF4-FFF2-40B4-BE49-F238E27FC236}">
                    <a16:creationId xmlns:a16="http://schemas.microsoft.com/office/drawing/2014/main" id="{8609657D-18CD-4844-B03B-F2FBC72AC35E}"/>
                  </a:ext>
                </a:extLst>
              </p:cNvPr>
              <p:cNvSpPr/>
              <p:nvPr/>
            </p:nvSpPr>
            <p:spPr>
              <a:xfrm>
                <a:off x="7051372" y="902814"/>
                <a:ext cx="233968" cy="233968"/>
              </a:xfrm>
              <a:custGeom>
                <a:avLst/>
                <a:gdLst>
                  <a:gd name="connsiteX0" fmla="*/ 233969 w 233968"/>
                  <a:gd name="connsiteY0" fmla="*/ 116984 h 233968"/>
                  <a:gd name="connsiteX1" fmla="*/ 116984 w 233968"/>
                  <a:gd name="connsiteY1" fmla="*/ 233969 h 233968"/>
                  <a:gd name="connsiteX2" fmla="*/ 0 w 233968"/>
                  <a:gd name="connsiteY2" fmla="*/ 116984 h 233968"/>
                  <a:gd name="connsiteX3" fmla="*/ 116984 w 233968"/>
                  <a:gd name="connsiteY3" fmla="*/ 0 h 233968"/>
                  <a:gd name="connsiteX4" fmla="*/ 233969 w 233968"/>
                  <a:gd name="connsiteY4" fmla="*/ 116984 h 233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968" h="233968">
                    <a:moveTo>
                      <a:pt x="233969" y="116984"/>
                    </a:moveTo>
                    <a:cubicBezTo>
                      <a:pt x="233969" y="181593"/>
                      <a:pt x="181593" y="233969"/>
                      <a:pt x="116984" y="233969"/>
                    </a:cubicBezTo>
                    <a:cubicBezTo>
                      <a:pt x="52376" y="233969"/>
                      <a:pt x="0" y="181593"/>
                      <a:pt x="0" y="116984"/>
                    </a:cubicBezTo>
                    <a:cubicBezTo>
                      <a:pt x="0" y="52376"/>
                      <a:pt x="52376" y="0"/>
                      <a:pt x="116984" y="0"/>
                    </a:cubicBezTo>
                    <a:cubicBezTo>
                      <a:pt x="181593" y="0"/>
                      <a:pt x="233969" y="52376"/>
                      <a:pt x="233969" y="116984"/>
                    </a:cubicBezTo>
                    <a:close/>
                  </a:path>
                </a:pathLst>
              </a:custGeom>
              <a:solidFill>
                <a:srgbClr val="EFCCCA"/>
              </a:solidFill>
              <a:ln w="8476" cap="flat">
                <a:noFill/>
                <a:prstDash val="solid"/>
                <a:miter/>
              </a:ln>
            </p:spPr>
            <p:txBody>
              <a:bodyPr rtlCol="0" anchor="ctr"/>
              <a:lstStyle/>
              <a:p>
                <a:endParaRPr lang="en-US"/>
              </a:p>
            </p:txBody>
          </p:sp>
          <p:sp>
            <p:nvSpPr>
              <p:cNvPr id="100" name="Hình tự do: Hình 99">
                <a:extLst>
                  <a:ext uri="{FF2B5EF4-FFF2-40B4-BE49-F238E27FC236}">
                    <a16:creationId xmlns:a16="http://schemas.microsoft.com/office/drawing/2014/main" id="{DB6D0120-0860-4A32-B89F-03018C26EDFF}"/>
                  </a:ext>
                </a:extLst>
              </p:cNvPr>
              <p:cNvSpPr/>
              <p:nvPr/>
            </p:nvSpPr>
            <p:spPr>
              <a:xfrm>
                <a:off x="7153098" y="733271"/>
                <a:ext cx="30517" cy="228882"/>
              </a:xfrm>
              <a:custGeom>
                <a:avLst/>
                <a:gdLst>
                  <a:gd name="connsiteX0" fmla="*/ 30517 w 30517"/>
                  <a:gd name="connsiteY0" fmla="*/ 15259 h 228882"/>
                  <a:gd name="connsiteX1" fmla="*/ 15259 w 30517"/>
                  <a:gd name="connsiteY1" fmla="*/ 0 h 228882"/>
                  <a:gd name="connsiteX2" fmla="*/ 0 w 30517"/>
                  <a:gd name="connsiteY2" fmla="*/ 15259 h 228882"/>
                  <a:gd name="connsiteX3" fmla="*/ 10173 w 30517"/>
                  <a:gd name="connsiteY3" fmla="*/ 29670 h 228882"/>
                  <a:gd name="connsiteX4" fmla="*/ 10173 w 30517"/>
                  <a:gd name="connsiteY4" fmla="*/ 228883 h 228882"/>
                  <a:gd name="connsiteX5" fmla="*/ 20345 w 30517"/>
                  <a:gd name="connsiteY5" fmla="*/ 228883 h 228882"/>
                  <a:gd name="connsiteX6" fmla="*/ 20345 w 30517"/>
                  <a:gd name="connsiteY6" fmla="*/ 29670 h 228882"/>
                  <a:gd name="connsiteX7" fmla="*/ 30517 w 30517"/>
                  <a:gd name="connsiteY7" fmla="*/ 15259 h 22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517" h="228882">
                    <a:moveTo>
                      <a:pt x="30517" y="15259"/>
                    </a:moveTo>
                    <a:cubicBezTo>
                      <a:pt x="30517" y="6782"/>
                      <a:pt x="23736" y="0"/>
                      <a:pt x="15259" y="0"/>
                    </a:cubicBezTo>
                    <a:cubicBezTo>
                      <a:pt x="6782" y="0"/>
                      <a:pt x="0" y="6782"/>
                      <a:pt x="0" y="15259"/>
                    </a:cubicBezTo>
                    <a:cubicBezTo>
                      <a:pt x="0" y="22041"/>
                      <a:pt x="4239" y="27127"/>
                      <a:pt x="10173" y="29670"/>
                    </a:cubicBezTo>
                    <a:lnTo>
                      <a:pt x="10173" y="228883"/>
                    </a:lnTo>
                    <a:lnTo>
                      <a:pt x="20345" y="228883"/>
                    </a:lnTo>
                    <a:lnTo>
                      <a:pt x="20345" y="29670"/>
                    </a:lnTo>
                    <a:cubicBezTo>
                      <a:pt x="26279" y="27127"/>
                      <a:pt x="30517" y="22041"/>
                      <a:pt x="30517" y="15259"/>
                    </a:cubicBezTo>
                    <a:close/>
                  </a:path>
                </a:pathLst>
              </a:custGeom>
              <a:solidFill>
                <a:srgbClr val="B87EA4"/>
              </a:solidFill>
              <a:ln w="8476" cap="flat">
                <a:noFill/>
                <a:prstDash val="solid"/>
                <a:miter/>
              </a:ln>
            </p:spPr>
            <p:txBody>
              <a:bodyPr rtlCol="0" anchor="ctr"/>
              <a:lstStyle/>
              <a:p>
                <a:endParaRPr lang="en-US"/>
              </a:p>
            </p:txBody>
          </p:sp>
          <p:sp>
            <p:nvSpPr>
              <p:cNvPr id="101" name="Hình tự do: Hình 100">
                <a:extLst>
                  <a:ext uri="{FF2B5EF4-FFF2-40B4-BE49-F238E27FC236}">
                    <a16:creationId xmlns:a16="http://schemas.microsoft.com/office/drawing/2014/main" id="{F9A19D13-9C66-4C31-9D44-3A9D3A563008}"/>
                  </a:ext>
                </a:extLst>
              </p:cNvPr>
              <p:cNvSpPr/>
              <p:nvPr/>
            </p:nvSpPr>
            <p:spPr>
              <a:xfrm>
                <a:off x="7048377" y="753283"/>
                <a:ext cx="101329" cy="215653"/>
              </a:xfrm>
              <a:custGeom>
                <a:avLst/>
                <a:gdLst>
                  <a:gd name="connsiteX0" fmla="*/ 30122 w 101329"/>
                  <a:gd name="connsiteY0" fmla="*/ 9659 h 215653"/>
                  <a:gd name="connsiteX1" fmla="*/ 9777 w 101329"/>
                  <a:gd name="connsiteY1" fmla="*/ 1182 h 215653"/>
                  <a:gd name="connsiteX2" fmla="*/ 1299 w 101329"/>
                  <a:gd name="connsiteY2" fmla="*/ 21527 h 215653"/>
                  <a:gd name="connsiteX3" fmla="*/ 15711 w 101329"/>
                  <a:gd name="connsiteY3" fmla="*/ 30852 h 215653"/>
                  <a:gd name="connsiteX4" fmla="*/ 92005 w 101329"/>
                  <a:gd name="connsiteY4" fmla="*/ 215653 h 215653"/>
                  <a:gd name="connsiteX5" fmla="*/ 101330 w 101329"/>
                  <a:gd name="connsiteY5" fmla="*/ 211415 h 215653"/>
                  <a:gd name="connsiteX6" fmla="*/ 25035 w 101329"/>
                  <a:gd name="connsiteY6" fmla="*/ 26613 h 215653"/>
                  <a:gd name="connsiteX7" fmla="*/ 30122 w 101329"/>
                  <a:gd name="connsiteY7" fmla="*/ 9659 h 21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29" h="215653">
                    <a:moveTo>
                      <a:pt x="30122" y="9659"/>
                    </a:moveTo>
                    <a:cubicBezTo>
                      <a:pt x="26731" y="2029"/>
                      <a:pt x="18254" y="-2209"/>
                      <a:pt x="9777" y="1182"/>
                    </a:cubicBezTo>
                    <a:cubicBezTo>
                      <a:pt x="1299" y="4573"/>
                      <a:pt x="-2092" y="13050"/>
                      <a:pt x="1299" y="21527"/>
                    </a:cubicBezTo>
                    <a:cubicBezTo>
                      <a:pt x="3843" y="27461"/>
                      <a:pt x="9777" y="30852"/>
                      <a:pt x="15711" y="30852"/>
                    </a:cubicBezTo>
                    <a:lnTo>
                      <a:pt x="92005" y="215653"/>
                    </a:lnTo>
                    <a:lnTo>
                      <a:pt x="101330" y="211415"/>
                    </a:lnTo>
                    <a:lnTo>
                      <a:pt x="25035" y="26613"/>
                    </a:lnTo>
                    <a:cubicBezTo>
                      <a:pt x="30969" y="22375"/>
                      <a:pt x="32665" y="15593"/>
                      <a:pt x="30122" y="9659"/>
                    </a:cubicBezTo>
                    <a:close/>
                  </a:path>
                </a:pathLst>
              </a:custGeom>
              <a:solidFill>
                <a:srgbClr val="B87EA4"/>
              </a:solidFill>
              <a:ln w="8476" cap="flat">
                <a:noFill/>
                <a:prstDash val="solid"/>
                <a:miter/>
              </a:ln>
            </p:spPr>
            <p:txBody>
              <a:bodyPr rtlCol="0" anchor="ctr"/>
              <a:lstStyle/>
              <a:p>
                <a:endParaRPr lang="en-US"/>
              </a:p>
            </p:txBody>
          </p:sp>
          <p:sp>
            <p:nvSpPr>
              <p:cNvPr id="102" name="Hình tự do: Hình 101">
                <a:extLst>
                  <a:ext uri="{FF2B5EF4-FFF2-40B4-BE49-F238E27FC236}">
                    <a16:creationId xmlns:a16="http://schemas.microsoft.com/office/drawing/2014/main" id="{259A90EC-0EAF-433F-82BB-DD4A39B09414}"/>
                  </a:ext>
                </a:extLst>
              </p:cNvPr>
              <p:cNvSpPr/>
              <p:nvPr/>
            </p:nvSpPr>
            <p:spPr>
              <a:xfrm>
                <a:off x="6960455" y="812745"/>
                <a:ext cx="169754" cy="170602"/>
              </a:xfrm>
              <a:custGeom>
                <a:avLst/>
                <a:gdLst>
                  <a:gd name="connsiteX0" fmla="*/ 26491 w 169754"/>
                  <a:gd name="connsiteY0" fmla="*/ 4451 h 170602"/>
                  <a:gd name="connsiteX1" fmla="*/ 4451 w 169754"/>
                  <a:gd name="connsiteY1" fmla="*/ 4451 h 170602"/>
                  <a:gd name="connsiteX2" fmla="*/ 4451 w 169754"/>
                  <a:gd name="connsiteY2" fmla="*/ 26491 h 170602"/>
                  <a:gd name="connsiteX3" fmla="*/ 21405 w 169754"/>
                  <a:gd name="connsiteY3" fmla="*/ 29882 h 170602"/>
                  <a:gd name="connsiteX4" fmla="*/ 162125 w 169754"/>
                  <a:gd name="connsiteY4" fmla="*/ 170602 h 170602"/>
                  <a:gd name="connsiteX5" fmla="*/ 169755 w 169754"/>
                  <a:gd name="connsiteY5" fmla="*/ 162973 h 170602"/>
                  <a:gd name="connsiteX6" fmla="*/ 29034 w 169754"/>
                  <a:gd name="connsiteY6" fmla="*/ 22252 h 170602"/>
                  <a:gd name="connsiteX7" fmla="*/ 26491 w 169754"/>
                  <a:gd name="connsiteY7" fmla="*/ 4451 h 17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754" h="170602">
                    <a:moveTo>
                      <a:pt x="26491" y="4451"/>
                    </a:moveTo>
                    <a:cubicBezTo>
                      <a:pt x="20557" y="-1484"/>
                      <a:pt x="10385" y="-1484"/>
                      <a:pt x="4451" y="4451"/>
                    </a:cubicBezTo>
                    <a:cubicBezTo>
                      <a:pt x="-1484" y="10384"/>
                      <a:pt x="-1484" y="20557"/>
                      <a:pt x="4451" y="26491"/>
                    </a:cubicBezTo>
                    <a:cubicBezTo>
                      <a:pt x="9537" y="31577"/>
                      <a:pt x="16319" y="32425"/>
                      <a:pt x="21405" y="29882"/>
                    </a:cubicBezTo>
                    <a:lnTo>
                      <a:pt x="162125" y="170602"/>
                    </a:lnTo>
                    <a:lnTo>
                      <a:pt x="169755" y="162973"/>
                    </a:lnTo>
                    <a:lnTo>
                      <a:pt x="29034" y="22252"/>
                    </a:lnTo>
                    <a:cubicBezTo>
                      <a:pt x="32425" y="16319"/>
                      <a:pt x="30729" y="8689"/>
                      <a:pt x="26491" y="4451"/>
                    </a:cubicBezTo>
                    <a:close/>
                  </a:path>
                </a:pathLst>
              </a:custGeom>
              <a:solidFill>
                <a:srgbClr val="B87EA4"/>
              </a:solidFill>
              <a:ln w="8476" cap="flat">
                <a:noFill/>
                <a:prstDash val="solid"/>
                <a:miter/>
              </a:ln>
            </p:spPr>
            <p:txBody>
              <a:bodyPr rtlCol="0" anchor="ctr"/>
              <a:lstStyle/>
              <a:p>
                <a:endParaRPr lang="en-US"/>
              </a:p>
            </p:txBody>
          </p:sp>
          <p:sp>
            <p:nvSpPr>
              <p:cNvPr id="103" name="Hình tự do: Hình 102">
                <a:extLst>
                  <a:ext uri="{FF2B5EF4-FFF2-40B4-BE49-F238E27FC236}">
                    <a16:creationId xmlns:a16="http://schemas.microsoft.com/office/drawing/2014/main" id="{813D1B1E-D03D-47E5-8F50-47A18FC2EF40}"/>
                  </a:ext>
                </a:extLst>
              </p:cNvPr>
              <p:cNvSpPr/>
              <p:nvPr/>
            </p:nvSpPr>
            <p:spPr>
              <a:xfrm>
                <a:off x="6901841" y="900785"/>
                <a:ext cx="215653" cy="102059"/>
              </a:xfrm>
              <a:custGeom>
                <a:avLst/>
                <a:gdLst>
                  <a:gd name="connsiteX0" fmla="*/ 21527 w 215653"/>
                  <a:gd name="connsiteY0" fmla="*/ 1182 h 102059"/>
                  <a:gd name="connsiteX1" fmla="*/ 1182 w 215653"/>
                  <a:gd name="connsiteY1" fmla="*/ 9659 h 102059"/>
                  <a:gd name="connsiteX2" fmla="*/ 9659 w 215653"/>
                  <a:gd name="connsiteY2" fmla="*/ 30004 h 102059"/>
                  <a:gd name="connsiteX3" fmla="*/ 26613 w 215653"/>
                  <a:gd name="connsiteY3" fmla="*/ 25765 h 102059"/>
                  <a:gd name="connsiteX4" fmla="*/ 211415 w 215653"/>
                  <a:gd name="connsiteY4" fmla="*/ 102060 h 102059"/>
                  <a:gd name="connsiteX5" fmla="*/ 215653 w 215653"/>
                  <a:gd name="connsiteY5" fmla="*/ 92735 h 102059"/>
                  <a:gd name="connsiteX6" fmla="*/ 30852 w 215653"/>
                  <a:gd name="connsiteY6" fmla="*/ 16441 h 102059"/>
                  <a:gd name="connsiteX7" fmla="*/ 21527 w 215653"/>
                  <a:gd name="connsiteY7" fmla="*/ 1182 h 1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653" h="102059">
                    <a:moveTo>
                      <a:pt x="21527" y="1182"/>
                    </a:moveTo>
                    <a:cubicBezTo>
                      <a:pt x="13898" y="-2209"/>
                      <a:pt x="4572" y="2029"/>
                      <a:pt x="1182" y="9659"/>
                    </a:cubicBezTo>
                    <a:cubicBezTo>
                      <a:pt x="-2209" y="17288"/>
                      <a:pt x="2029" y="26613"/>
                      <a:pt x="9659" y="30004"/>
                    </a:cubicBezTo>
                    <a:cubicBezTo>
                      <a:pt x="15593" y="32547"/>
                      <a:pt x="22375" y="30852"/>
                      <a:pt x="26613" y="25765"/>
                    </a:cubicBezTo>
                    <a:lnTo>
                      <a:pt x="211415" y="102060"/>
                    </a:lnTo>
                    <a:lnTo>
                      <a:pt x="215653" y="92735"/>
                    </a:lnTo>
                    <a:lnTo>
                      <a:pt x="30852" y="16441"/>
                    </a:lnTo>
                    <a:cubicBezTo>
                      <a:pt x="30852" y="9659"/>
                      <a:pt x="27461" y="3725"/>
                      <a:pt x="21527" y="1182"/>
                    </a:cubicBezTo>
                    <a:close/>
                  </a:path>
                </a:pathLst>
              </a:custGeom>
              <a:solidFill>
                <a:srgbClr val="B87EA4"/>
              </a:solidFill>
              <a:ln w="8476" cap="flat">
                <a:noFill/>
                <a:prstDash val="solid"/>
                <a:miter/>
              </a:ln>
            </p:spPr>
            <p:txBody>
              <a:bodyPr rtlCol="0" anchor="ctr"/>
              <a:lstStyle/>
              <a:p>
                <a:endParaRPr lang="en-US"/>
              </a:p>
            </p:txBody>
          </p:sp>
          <p:sp>
            <p:nvSpPr>
              <p:cNvPr id="104" name="Hình tự do: Hình 103">
                <a:extLst>
                  <a:ext uri="{FF2B5EF4-FFF2-40B4-BE49-F238E27FC236}">
                    <a16:creationId xmlns:a16="http://schemas.microsoft.com/office/drawing/2014/main" id="{8B18B6E5-F651-4515-A0C5-A66BBB4F7022}"/>
                  </a:ext>
                </a:extLst>
              </p:cNvPr>
              <p:cNvSpPr/>
              <p:nvPr/>
            </p:nvSpPr>
            <p:spPr>
              <a:xfrm>
                <a:off x="6880982" y="1004540"/>
                <a:ext cx="228882" cy="30517"/>
              </a:xfrm>
              <a:custGeom>
                <a:avLst/>
                <a:gdLst>
                  <a:gd name="connsiteX0" fmla="*/ 15259 w 228882"/>
                  <a:gd name="connsiteY0" fmla="*/ 0 h 30517"/>
                  <a:gd name="connsiteX1" fmla="*/ 0 w 228882"/>
                  <a:gd name="connsiteY1" fmla="*/ 15259 h 30517"/>
                  <a:gd name="connsiteX2" fmla="*/ 15259 w 228882"/>
                  <a:gd name="connsiteY2" fmla="*/ 30518 h 30517"/>
                  <a:gd name="connsiteX3" fmla="*/ 29670 w 228882"/>
                  <a:gd name="connsiteY3" fmla="*/ 20345 h 30517"/>
                  <a:gd name="connsiteX4" fmla="*/ 228883 w 228882"/>
                  <a:gd name="connsiteY4" fmla="*/ 20345 h 30517"/>
                  <a:gd name="connsiteX5" fmla="*/ 228883 w 228882"/>
                  <a:gd name="connsiteY5" fmla="*/ 10173 h 30517"/>
                  <a:gd name="connsiteX6" fmla="*/ 29670 w 228882"/>
                  <a:gd name="connsiteY6" fmla="*/ 10173 h 30517"/>
                  <a:gd name="connsiteX7" fmla="*/ 15259 w 228882"/>
                  <a:gd name="connsiteY7" fmla="*/ 0 h 3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882" h="30517">
                    <a:moveTo>
                      <a:pt x="15259" y="0"/>
                    </a:moveTo>
                    <a:cubicBezTo>
                      <a:pt x="6782" y="0"/>
                      <a:pt x="0" y="6782"/>
                      <a:pt x="0" y="15259"/>
                    </a:cubicBezTo>
                    <a:cubicBezTo>
                      <a:pt x="0" y="23736"/>
                      <a:pt x="6782" y="30518"/>
                      <a:pt x="15259" y="30518"/>
                    </a:cubicBezTo>
                    <a:cubicBezTo>
                      <a:pt x="22041" y="30518"/>
                      <a:pt x="27127" y="26279"/>
                      <a:pt x="29670" y="20345"/>
                    </a:cubicBezTo>
                    <a:lnTo>
                      <a:pt x="228883" y="20345"/>
                    </a:lnTo>
                    <a:lnTo>
                      <a:pt x="228883" y="10173"/>
                    </a:lnTo>
                    <a:lnTo>
                      <a:pt x="29670" y="10173"/>
                    </a:lnTo>
                    <a:cubicBezTo>
                      <a:pt x="27975" y="4239"/>
                      <a:pt x="22041" y="0"/>
                      <a:pt x="15259" y="0"/>
                    </a:cubicBezTo>
                    <a:close/>
                  </a:path>
                </a:pathLst>
              </a:custGeom>
              <a:solidFill>
                <a:srgbClr val="B87EA4"/>
              </a:solidFill>
              <a:ln w="8476" cap="flat">
                <a:noFill/>
                <a:prstDash val="solid"/>
                <a:miter/>
              </a:ln>
            </p:spPr>
            <p:txBody>
              <a:bodyPr rtlCol="0" anchor="ctr"/>
              <a:lstStyle/>
              <a:p>
                <a:endParaRPr lang="en-US"/>
              </a:p>
            </p:txBody>
          </p:sp>
          <p:sp>
            <p:nvSpPr>
              <p:cNvPr id="105" name="Hình tự do: Hình 104">
                <a:extLst>
                  <a:ext uri="{FF2B5EF4-FFF2-40B4-BE49-F238E27FC236}">
                    <a16:creationId xmlns:a16="http://schemas.microsoft.com/office/drawing/2014/main" id="{0CBD1D1F-7841-450E-A1C4-59B66B1A5A4B}"/>
                  </a:ext>
                </a:extLst>
              </p:cNvPr>
              <p:cNvSpPr/>
              <p:nvPr/>
            </p:nvSpPr>
            <p:spPr>
              <a:xfrm>
                <a:off x="6901841" y="1038448"/>
                <a:ext cx="215653" cy="101211"/>
              </a:xfrm>
              <a:custGeom>
                <a:avLst/>
                <a:gdLst>
                  <a:gd name="connsiteX0" fmla="*/ 9659 w 215653"/>
                  <a:gd name="connsiteY0" fmla="*/ 71208 h 101211"/>
                  <a:gd name="connsiteX1" fmla="*/ 1182 w 215653"/>
                  <a:gd name="connsiteY1" fmla="*/ 91553 h 101211"/>
                  <a:gd name="connsiteX2" fmla="*/ 21527 w 215653"/>
                  <a:gd name="connsiteY2" fmla="*/ 100030 h 101211"/>
                  <a:gd name="connsiteX3" fmla="*/ 30852 w 215653"/>
                  <a:gd name="connsiteY3" fmla="*/ 85619 h 101211"/>
                  <a:gd name="connsiteX4" fmla="*/ 215653 w 215653"/>
                  <a:gd name="connsiteY4" fmla="*/ 9325 h 101211"/>
                  <a:gd name="connsiteX5" fmla="*/ 211415 w 215653"/>
                  <a:gd name="connsiteY5" fmla="*/ 0 h 101211"/>
                  <a:gd name="connsiteX6" fmla="*/ 26613 w 215653"/>
                  <a:gd name="connsiteY6" fmla="*/ 76294 h 101211"/>
                  <a:gd name="connsiteX7" fmla="*/ 9659 w 215653"/>
                  <a:gd name="connsiteY7" fmla="*/ 71208 h 10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653" h="101211">
                    <a:moveTo>
                      <a:pt x="9659" y="71208"/>
                    </a:moveTo>
                    <a:cubicBezTo>
                      <a:pt x="2029" y="74599"/>
                      <a:pt x="-2209" y="83076"/>
                      <a:pt x="1182" y="91553"/>
                    </a:cubicBezTo>
                    <a:cubicBezTo>
                      <a:pt x="4572" y="99182"/>
                      <a:pt x="13050" y="103421"/>
                      <a:pt x="21527" y="100030"/>
                    </a:cubicBezTo>
                    <a:cubicBezTo>
                      <a:pt x="27461" y="97487"/>
                      <a:pt x="30852" y="91553"/>
                      <a:pt x="30852" y="85619"/>
                    </a:cubicBezTo>
                    <a:lnTo>
                      <a:pt x="215653" y="9325"/>
                    </a:lnTo>
                    <a:lnTo>
                      <a:pt x="211415" y="0"/>
                    </a:lnTo>
                    <a:lnTo>
                      <a:pt x="26613" y="76294"/>
                    </a:lnTo>
                    <a:cubicBezTo>
                      <a:pt x="22375" y="71208"/>
                      <a:pt x="15593" y="69512"/>
                      <a:pt x="9659" y="71208"/>
                    </a:cubicBezTo>
                    <a:close/>
                  </a:path>
                </a:pathLst>
              </a:custGeom>
              <a:solidFill>
                <a:srgbClr val="B87EA4"/>
              </a:solidFill>
              <a:ln w="8476" cap="flat">
                <a:noFill/>
                <a:prstDash val="solid"/>
                <a:miter/>
              </a:ln>
            </p:spPr>
            <p:txBody>
              <a:bodyPr rtlCol="0" anchor="ctr"/>
              <a:lstStyle/>
              <a:p>
                <a:endParaRPr lang="en-US"/>
              </a:p>
            </p:txBody>
          </p:sp>
          <p:sp>
            <p:nvSpPr>
              <p:cNvPr id="106" name="Hình tự do: Hình 105">
                <a:extLst>
                  <a:ext uri="{FF2B5EF4-FFF2-40B4-BE49-F238E27FC236}">
                    <a16:creationId xmlns:a16="http://schemas.microsoft.com/office/drawing/2014/main" id="{7E9C96AC-7EAF-4633-B428-FED9E5610373}"/>
                  </a:ext>
                </a:extLst>
              </p:cNvPr>
              <p:cNvSpPr/>
              <p:nvPr/>
            </p:nvSpPr>
            <p:spPr>
              <a:xfrm>
                <a:off x="6960455" y="1057946"/>
                <a:ext cx="170602" cy="169754"/>
              </a:xfrm>
              <a:custGeom>
                <a:avLst/>
                <a:gdLst>
                  <a:gd name="connsiteX0" fmla="*/ 4451 w 170602"/>
                  <a:gd name="connsiteY0" fmla="*/ 143263 h 169754"/>
                  <a:gd name="connsiteX1" fmla="*/ 4451 w 170602"/>
                  <a:gd name="connsiteY1" fmla="*/ 165304 h 169754"/>
                  <a:gd name="connsiteX2" fmla="*/ 26491 w 170602"/>
                  <a:gd name="connsiteY2" fmla="*/ 165304 h 169754"/>
                  <a:gd name="connsiteX3" fmla="*/ 29882 w 170602"/>
                  <a:gd name="connsiteY3" fmla="*/ 148350 h 169754"/>
                  <a:gd name="connsiteX4" fmla="*/ 170602 w 170602"/>
                  <a:gd name="connsiteY4" fmla="*/ 7629 h 169754"/>
                  <a:gd name="connsiteX5" fmla="*/ 162973 w 170602"/>
                  <a:gd name="connsiteY5" fmla="*/ 0 h 169754"/>
                  <a:gd name="connsiteX6" fmla="*/ 22252 w 170602"/>
                  <a:gd name="connsiteY6" fmla="*/ 140720 h 169754"/>
                  <a:gd name="connsiteX7" fmla="*/ 4451 w 170602"/>
                  <a:gd name="connsiteY7" fmla="*/ 143263 h 16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602" h="169754">
                    <a:moveTo>
                      <a:pt x="4451" y="143263"/>
                    </a:moveTo>
                    <a:cubicBezTo>
                      <a:pt x="-1484" y="149197"/>
                      <a:pt x="-1484" y="159370"/>
                      <a:pt x="4451" y="165304"/>
                    </a:cubicBezTo>
                    <a:cubicBezTo>
                      <a:pt x="10385" y="171238"/>
                      <a:pt x="20557" y="171238"/>
                      <a:pt x="26491" y="165304"/>
                    </a:cubicBezTo>
                    <a:cubicBezTo>
                      <a:pt x="31577" y="160218"/>
                      <a:pt x="32425" y="153436"/>
                      <a:pt x="29882" y="148350"/>
                    </a:cubicBezTo>
                    <a:lnTo>
                      <a:pt x="170602" y="7629"/>
                    </a:lnTo>
                    <a:lnTo>
                      <a:pt x="162973" y="0"/>
                    </a:lnTo>
                    <a:lnTo>
                      <a:pt x="22252" y="140720"/>
                    </a:lnTo>
                    <a:cubicBezTo>
                      <a:pt x="16319" y="138177"/>
                      <a:pt x="9537" y="139025"/>
                      <a:pt x="4451" y="143263"/>
                    </a:cubicBezTo>
                    <a:close/>
                  </a:path>
                </a:pathLst>
              </a:custGeom>
              <a:solidFill>
                <a:srgbClr val="B87EA4"/>
              </a:solidFill>
              <a:ln w="8476" cap="flat">
                <a:noFill/>
                <a:prstDash val="solid"/>
                <a:miter/>
              </a:ln>
            </p:spPr>
            <p:txBody>
              <a:bodyPr rtlCol="0" anchor="ctr"/>
              <a:lstStyle/>
              <a:p>
                <a:endParaRPr lang="en-US"/>
              </a:p>
            </p:txBody>
          </p:sp>
          <p:sp>
            <p:nvSpPr>
              <p:cNvPr id="107" name="Hình tự do: Hình 106">
                <a:extLst>
                  <a:ext uri="{FF2B5EF4-FFF2-40B4-BE49-F238E27FC236}">
                    <a16:creationId xmlns:a16="http://schemas.microsoft.com/office/drawing/2014/main" id="{3C9A2F18-A9E1-4AEC-8B39-40EC3C7C5CB3}"/>
                  </a:ext>
                </a:extLst>
              </p:cNvPr>
              <p:cNvSpPr/>
              <p:nvPr/>
            </p:nvSpPr>
            <p:spPr>
              <a:xfrm>
                <a:off x="7049343" y="1071509"/>
                <a:ext cx="102059" cy="215653"/>
              </a:xfrm>
              <a:custGeom>
                <a:avLst/>
                <a:gdLst>
                  <a:gd name="connsiteX0" fmla="*/ 1182 w 102059"/>
                  <a:gd name="connsiteY0" fmla="*/ 194126 h 215653"/>
                  <a:gd name="connsiteX1" fmla="*/ 9659 w 102059"/>
                  <a:gd name="connsiteY1" fmla="*/ 214471 h 215653"/>
                  <a:gd name="connsiteX2" fmla="*/ 30004 w 102059"/>
                  <a:gd name="connsiteY2" fmla="*/ 205994 h 215653"/>
                  <a:gd name="connsiteX3" fmla="*/ 25765 w 102059"/>
                  <a:gd name="connsiteY3" fmla="*/ 189040 h 215653"/>
                  <a:gd name="connsiteX4" fmla="*/ 102060 w 102059"/>
                  <a:gd name="connsiteY4" fmla="*/ 4239 h 215653"/>
                  <a:gd name="connsiteX5" fmla="*/ 92735 w 102059"/>
                  <a:gd name="connsiteY5" fmla="*/ 0 h 215653"/>
                  <a:gd name="connsiteX6" fmla="*/ 16441 w 102059"/>
                  <a:gd name="connsiteY6" fmla="*/ 184801 h 215653"/>
                  <a:gd name="connsiteX7" fmla="*/ 1182 w 102059"/>
                  <a:gd name="connsiteY7" fmla="*/ 194126 h 21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059" h="215653">
                    <a:moveTo>
                      <a:pt x="1182" y="194126"/>
                    </a:moveTo>
                    <a:cubicBezTo>
                      <a:pt x="-2209" y="201756"/>
                      <a:pt x="2030" y="211081"/>
                      <a:pt x="9659" y="214471"/>
                    </a:cubicBezTo>
                    <a:cubicBezTo>
                      <a:pt x="17288" y="217862"/>
                      <a:pt x="26613" y="213624"/>
                      <a:pt x="30004" y="205994"/>
                    </a:cubicBezTo>
                    <a:cubicBezTo>
                      <a:pt x="32547" y="200060"/>
                      <a:pt x="30852" y="193279"/>
                      <a:pt x="25765" y="189040"/>
                    </a:cubicBezTo>
                    <a:lnTo>
                      <a:pt x="102060" y="4239"/>
                    </a:lnTo>
                    <a:lnTo>
                      <a:pt x="92735" y="0"/>
                    </a:lnTo>
                    <a:lnTo>
                      <a:pt x="16441" y="184801"/>
                    </a:lnTo>
                    <a:cubicBezTo>
                      <a:pt x="9659" y="183954"/>
                      <a:pt x="2877" y="188192"/>
                      <a:pt x="1182" y="194126"/>
                    </a:cubicBezTo>
                    <a:close/>
                  </a:path>
                </a:pathLst>
              </a:custGeom>
              <a:solidFill>
                <a:srgbClr val="B87EA4"/>
              </a:solidFill>
              <a:ln w="8476" cap="flat">
                <a:noFill/>
                <a:prstDash val="solid"/>
                <a:miter/>
              </a:ln>
            </p:spPr>
            <p:txBody>
              <a:bodyPr rtlCol="0" anchor="ctr"/>
              <a:lstStyle/>
              <a:p>
                <a:endParaRPr lang="en-US"/>
              </a:p>
            </p:txBody>
          </p:sp>
          <p:sp>
            <p:nvSpPr>
              <p:cNvPr id="108" name="Hình tự do: Hình 107">
                <a:extLst>
                  <a:ext uri="{FF2B5EF4-FFF2-40B4-BE49-F238E27FC236}">
                    <a16:creationId xmlns:a16="http://schemas.microsoft.com/office/drawing/2014/main" id="{364FBEBA-7CD7-4BA8-81B7-ECF8ECDE2526}"/>
                  </a:ext>
                </a:extLst>
              </p:cNvPr>
              <p:cNvSpPr/>
              <p:nvPr/>
            </p:nvSpPr>
            <p:spPr>
              <a:xfrm>
                <a:off x="7153098" y="1078291"/>
                <a:ext cx="30517" cy="228882"/>
              </a:xfrm>
              <a:custGeom>
                <a:avLst/>
                <a:gdLst>
                  <a:gd name="connsiteX0" fmla="*/ 0 w 30517"/>
                  <a:gd name="connsiteY0" fmla="*/ 213624 h 228882"/>
                  <a:gd name="connsiteX1" fmla="*/ 15259 w 30517"/>
                  <a:gd name="connsiteY1" fmla="*/ 228883 h 228882"/>
                  <a:gd name="connsiteX2" fmla="*/ 30517 w 30517"/>
                  <a:gd name="connsiteY2" fmla="*/ 213624 h 228882"/>
                  <a:gd name="connsiteX3" fmla="*/ 20345 w 30517"/>
                  <a:gd name="connsiteY3" fmla="*/ 199213 h 228882"/>
                  <a:gd name="connsiteX4" fmla="*/ 20345 w 30517"/>
                  <a:gd name="connsiteY4" fmla="*/ 0 h 228882"/>
                  <a:gd name="connsiteX5" fmla="*/ 10173 w 30517"/>
                  <a:gd name="connsiteY5" fmla="*/ 0 h 228882"/>
                  <a:gd name="connsiteX6" fmla="*/ 10173 w 30517"/>
                  <a:gd name="connsiteY6" fmla="*/ 199213 h 228882"/>
                  <a:gd name="connsiteX7" fmla="*/ 0 w 30517"/>
                  <a:gd name="connsiteY7" fmla="*/ 213624 h 22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517" h="228882">
                    <a:moveTo>
                      <a:pt x="0" y="213624"/>
                    </a:moveTo>
                    <a:cubicBezTo>
                      <a:pt x="0" y="222101"/>
                      <a:pt x="6782" y="228883"/>
                      <a:pt x="15259" y="228883"/>
                    </a:cubicBezTo>
                    <a:cubicBezTo>
                      <a:pt x="23736" y="228883"/>
                      <a:pt x="30517" y="222101"/>
                      <a:pt x="30517" y="213624"/>
                    </a:cubicBezTo>
                    <a:cubicBezTo>
                      <a:pt x="30517" y="206842"/>
                      <a:pt x="26279" y="201756"/>
                      <a:pt x="20345" y="199213"/>
                    </a:cubicBezTo>
                    <a:lnTo>
                      <a:pt x="20345" y="0"/>
                    </a:lnTo>
                    <a:lnTo>
                      <a:pt x="10173" y="0"/>
                    </a:lnTo>
                    <a:lnTo>
                      <a:pt x="10173" y="199213"/>
                    </a:lnTo>
                    <a:cubicBezTo>
                      <a:pt x="4239" y="201756"/>
                      <a:pt x="0" y="206842"/>
                      <a:pt x="0" y="213624"/>
                    </a:cubicBezTo>
                    <a:close/>
                  </a:path>
                </a:pathLst>
              </a:custGeom>
              <a:solidFill>
                <a:srgbClr val="B87EA4"/>
              </a:solidFill>
              <a:ln w="8476" cap="flat">
                <a:noFill/>
                <a:prstDash val="solid"/>
                <a:miter/>
              </a:ln>
            </p:spPr>
            <p:txBody>
              <a:bodyPr rtlCol="0" anchor="ctr"/>
              <a:lstStyle/>
              <a:p>
                <a:endParaRPr lang="en-US"/>
              </a:p>
            </p:txBody>
          </p:sp>
          <p:sp>
            <p:nvSpPr>
              <p:cNvPr id="109" name="Hình tự do: Hình 108">
                <a:extLst>
                  <a:ext uri="{FF2B5EF4-FFF2-40B4-BE49-F238E27FC236}">
                    <a16:creationId xmlns:a16="http://schemas.microsoft.com/office/drawing/2014/main" id="{1CF14678-C51A-411B-B781-242B6D616F12}"/>
                  </a:ext>
                </a:extLst>
              </p:cNvPr>
              <p:cNvSpPr/>
              <p:nvPr/>
            </p:nvSpPr>
            <p:spPr>
              <a:xfrm>
                <a:off x="7187007" y="1071509"/>
                <a:ext cx="101211" cy="215653"/>
              </a:xfrm>
              <a:custGeom>
                <a:avLst/>
                <a:gdLst>
                  <a:gd name="connsiteX0" fmla="*/ 71208 w 101211"/>
                  <a:gd name="connsiteY0" fmla="*/ 205994 h 215653"/>
                  <a:gd name="connsiteX1" fmla="*/ 91553 w 101211"/>
                  <a:gd name="connsiteY1" fmla="*/ 214471 h 215653"/>
                  <a:gd name="connsiteX2" fmla="*/ 100030 w 101211"/>
                  <a:gd name="connsiteY2" fmla="*/ 194126 h 215653"/>
                  <a:gd name="connsiteX3" fmla="*/ 85619 w 101211"/>
                  <a:gd name="connsiteY3" fmla="*/ 184801 h 215653"/>
                  <a:gd name="connsiteX4" fmla="*/ 9325 w 101211"/>
                  <a:gd name="connsiteY4" fmla="*/ 0 h 215653"/>
                  <a:gd name="connsiteX5" fmla="*/ 0 w 101211"/>
                  <a:gd name="connsiteY5" fmla="*/ 4239 h 215653"/>
                  <a:gd name="connsiteX6" fmla="*/ 76294 w 101211"/>
                  <a:gd name="connsiteY6" fmla="*/ 189040 h 215653"/>
                  <a:gd name="connsiteX7" fmla="*/ 71208 w 101211"/>
                  <a:gd name="connsiteY7" fmla="*/ 205994 h 21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211" h="215653">
                    <a:moveTo>
                      <a:pt x="71208" y="205994"/>
                    </a:moveTo>
                    <a:cubicBezTo>
                      <a:pt x="74599" y="213624"/>
                      <a:pt x="83076" y="217862"/>
                      <a:pt x="91553" y="214471"/>
                    </a:cubicBezTo>
                    <a:cubicBezTo>
                      <a:pt x="99183" y="211081"/>
                      <a:pt x="103421" y="202603"/>
                      <a:pt x="100030" y="194126"/>
                    </a:cubicBezTo>
                    <a:cubicBezTo>
                      <a:pt x="97487" y="188192"/>
                      <a:pt x="91553" y="184801"/>
                      <a:pt x="85619" y="184801"/>
                    </a:cubicBezTo>
                    <a:lnTo>
                      <a:pt x="9325" y="0"/>
                    </a:lnTo>
                    <a:lnTo>
                      <a:pt x="0" y="4239"/>
                    </a:lnTo>
                    <a:lnTo>
                      <a:pt x="76294" y="189040"/>
                    </a:lnTo>
                    <a:cubicBezTo>
                      <a:pt x="70360" y="192431"/>
                      <a:pt x="68665" y="199213"/>
                      <a:pt x="71208" y="205994"/>
                    </a:cubicBezTo>
                    <a:close/>
                  </a:path>
                </a:pathLst>
              </a:custGeom>
              <a:solidFill>
                <a:srgbClr val="B87EA4"/>
              </a:solidFill>
              <a:ln w="8476" cap="flat">
                <a:noFill/>
                <a:prstDash val="solid"/>
                <a:miter/>
              </a:ln>
            </p:spPr>
            <p:txBody>
              <a:bodyPr rtlCol="0" anchor="ctr"/>
              <a:lstStyle/>
              <a:p>
                <a:endParaRPr lang="en-US"/>
              </a:p>
            </p:txBody>
          </p:sp>
          <p:sp>
            <p:nvSpPr>
              <p:cNvPr id="110" name="Hình tự do: Hình 109">
                <a:extLst>
                  <a:ext uri="{FF2B5EF4-FFF2-40B4-BE49-F238E27FC236}">
                    <a16:creationId xmlns:a16="http://schemas.microsoft.com/office/drawing/2014/main" id="{8320A31B-5ABE-4AE1-90B6-08E5ACF35269}"/>
                  </a:ext>
                </a:extLst>
              </p:cNvPr>
              <p:cNvSpPr/>
              <p:nvPr/>
            </p:nvSpPr>
            <p:spPr>
              <a:xfrm>
                <a:off x="7206504" y="1057098"/>
                <a:ext cx="169754" cy="170602"/>
              </a:xfrm>
              <a:custGeom>
                <a:avLst/>
                <a:gdLst>
                  <a:gd name="connsiteX0" fmla="*/ 143264 w 169754"/>
                  <a:gd name="connsiteY0" fmla="*/ 166152 h 170602"/>
                  <a:gd name="connsiteX1" fmla="*/ 165304 w 169754"/>
                  <a:gd name="connsiteY1" fmla="*/ 166152 h 170602"/>
                  <a:gd name="connsiteX2" fmla="*/ 165304 w 169754"/>
                  <a:gd name="connsiteY2" fmla="*/ 144111 h 170602"/>
                  <a:gd name="connsiteX3" fmla="*/ 148350 w 169754"/>
                  <a:gd name="connsiteY3" fmla="*/ 140720 h 170602"/>
                  <a:gd name="connsiteX4" fmla="*/ 7630 w 169754"/>
                  <a:gd name="connsiteY4" fmla="*/ 0 h 170602"/>
                  <a:gd name="connsiteX5" fmla="*/ 0 w 169754"/>
                  <a:gd name="connsiteY5" fmla="*/ 7629 h 170602"/>
                  <a:gd name="connsiteX6" fmla="*/ 140720 w 169754"/>
                  <a:gd name="connsiteY6" fmla="*/ 148350 h 170602"/>
                  <a:gd name="connsiteX7" fmla="*/ 143264 w 169754"/>
                  <a:gd name="connsiteY7" fmla="*/ 166152 h 17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754" h="170602">
                    <a:moveTo>
                      <a:pt x="143264" y="166152"/>
                    </a:moveTo>
                    <a:cubicBezTo>
                      <a:pt x="149197" y="172086"/>
                      <a:pt x="159370" y="172086"/>
                      <a:pt x="165304" y="166152"/>
                    </a:cubicBezTo>
                    <a:cubicBezTo>
                      <a:pt x="171238" y="160218"/>
                      <a:pt x="171238" y="150045"/>
                      <a:pt x="165304" y="144111"/>
                    </a:cubicBezTo>
                    <a:cubicBezTo>
                      <a:pt x="160218" y="139025"/>
                      <a:pt x="153436" y="138177"/>
                      <a:pt x="148350" y="140720"/>
                    </a:cubicBezTo>
                    <a:lnTo>
                      <a:pt x="7630" y="0"/>
                    </a:lnTo>
                    <a:lnTo>
                      <a:pt x="0" y="7629"/>
                    </a:lnTo>
                    <a:lnTo>
                      <a:pt x="140720" y="148350"/>
                    </a:lnTo>
                    <a:cubicBezTo>
                      <a:pt x="137330" y="154284"/>
                      <a:pt x="138177" y="161913"/>
                      <a:pt x="143264" y="166152"/>
                    </a:cubicBezTo>
                    <a:close/>
                  </a:path>
                </a:pathLst>
              </a:custGeom>
              <a:solidFill>
                <a:srgbClr val="B87EA4"/>
              </a:solidFill>
              <a:ln w="8476" cap="flat">
                <a:noFill/>
                <a:prstDash val="solid"/>
                <a:miter/>
              </a:ln>
            </p:spPr>
            <p:txBody>
              <a:bodyPr rtlCol="0" anchor="ctr"/>
              <a:lstStyle/>
              <a:p>
                <a:endParaRPr lang="en-US"/>
              </a:p>
            </p:txBody>
          </p:sp>
          <p:sp>
            <p:nvSpPr>
              <p:cNvPr id="111" name="Hình tự do: Hình 110">
                <a:extLst>
                  <a:ext uri="{FF2B5EF4-FFF2-40B4-BE49-F238E27FC236}">
                    <a16:creationId xmlns:a16="http://schemas.microsoft.com/office/drawing/2014/main" id="{C7CFA3D7-2E47-48D1-9D2D-34979557D9E5}"/>
                  </a:ext>
                </a:extLst>
              </p:cNvPr>
              <p:cNvSpPr/>
              <p:nvPr/>
            </p:nvSpPr>
            <p:spPr>
              <a:xfrm>
                <a:off x="7219220" y="1037601"/>
                <a:ext cx="215653" cy="102059"/>
              </a:xfrm>
              <a:custGeom>
                <a:avLst/>
                <a:gdLst>
                  <a:gd name="connsiteX0" fmla="*/ 194127 w 215653"/>
                  <a:gd name="connsiteY0" fmla="*/ 100878 h 102059"/>
                  <a:gd name="connsiteX1" fmla="*/ 214471 w 215653"/>
                  <a:gd name="connsiteY1" fmla="*/ 92401 h 102059"/>
                  <a:gd name="connsiteX2" fmla="*/ 205994 w 215653"/>
                  <a:gd name="connsiteY2" fmla="*/ 72056 h 102059"/>
                  <a:gd name="connsiteX3" fmla="*/ 189040 w 215653"/>
                  <a:gd name="connsiteY3" fmla="*/ 76294 h 102059"/>
                  <a:gd name="connsiteX4" fmla="*/ 4239 w 215653"/>
                  <a:gd name="connsiteY4" fmla="*/ 0 h 102059"/>
                  <a:gd name="connsiteX5" fmla="*/ 0 w 215653"/>
                  <a:gd name="connsiteY5" fmla="*/ 9325 h 102059"/>
                  <a:gd name="connsiteX6" fmla="*/ 184801 w 215653"/>
                  <a:gd name="connsiteY6" fmla="*/ 85619 h 102059"/>
                  <a:gd name="connsiteX7" fmla="*/ 194127 w 215653"/>
                  <a:gd name="connsiteY7" fmla="*/ 100878 h 1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653" h="102059">
                    <a:moveTo>
                      <a:pt x="194127" y="100878"/>
                    </a:moveTo>
                    <a:cubicBezTo>
                      <a:pt x="201756" y="104269"/>
                      <a:pt x="211081" y="100030"/>
                      <a:pt x="214471" y="92401"/>
                    </a:cubicBezTo>
                    <a:cubicBezTo>
                      <a:pt x="217862" y="84771"/>
                      <a:pt x="213624" y="75446"/>
                      <a:pt x="205994" y="72056"/>
                    </a:cubicBezTo>
                    <a:cubicBezTo>
                      <a:pt x="200060" y="69513"/>
                      <a:pt x="193279" y="71208"/>
                      <a:pt x="189040" y="76294"/>
                    </a:cubicBezTo>
                    <a:lnTo>
                      <a:pt x="4239" y="0"/>
                    </a:lnTo>
                    <a:lnTo>
                      <a:pt x="0" y="9325"/>
                    </a:lnTo>
                    <a:lnTo>
                      <a:pt x="184801" y="85619"/>
                    </a:lnTo>
                    <a:cubicBezTo>
                      <a:pt x="184801" y="92401"/>
                      <a:pt x="188192" y="98335"/>
                      <a:pt x="194127" y="100878"/>
                    </a:cubicBezTo>
                    <a:close/>
                  </a:path>
                </a:pathLst>
              </a:custGeom>
              <a:solidFill>
                <a:srgbClr val="B87EA4"/>
              </a:solidFill>
              <a:ln w="8476" cap="flat">
                <a:noFill/>
                <a:prstDash val="solid"/>
                <a:miter/>
              </a:ln>
            </p:spPr>
            <p:txBody>
              <a:bodyPr rtlCol="0" anchor="ctr"/>
              <a:lstStyle/>
              <a:p>
                <a:endParaRPr lang="en-US"/>
              </a:p>
            </p:txBody>
          </p:sp>
          <p:sp>
            <p:nvSpPr>
              <p:cNvPr id="112" name="Hình tự do: Hình 111">
                <a:extLst>
                  <a:ext uri="{FF2B5EF4-FFF2-40B4-BE49-F238E27FC236}">
                    <a16:creationId xmlns:a16="http://schemas.microsoft.com/office/drawing/2014/main" id="{3B930602-027D-49EA-8C3E-0F6C5FA6569B}"/>
                  </a:ext>
                </a:extLst>
              </p:cNvPr>
              <p:cNvSpPr/>
              <p:nvPr/>
            </p:nvSpPr>
            <p:spPr>
              <a:xfrm>
                <a:off x="7226849" y="1005387"/>
                <a:ext cx="228882" cy="30517"/>
              </a:xfrm>
              <a:custGeom>
                <a:avLst/>
                <a:gdLst>
                  <a:gd name="connsiteX0" fmla="*/ 213623 w 228882"/>
                  <a:gd name="connsiteY0" fmla="*/ 30518 h 30517"/>
                  <a:gd name="connsiteX1" fmla="*/ 228883 w 228882"/>
                  <a:gd name="connsiteY1" fmla="*/ 15259 h 30517"/>
                  <a:gd name="connsiteX2" fmla="*/ 213623 w 228882"/>
                  <a:gd name="connsiteY2" fmla="*/ 0 h 30517"/>
                  <a:gd name="connsiteX3" fmla="*/ 199213 w 228882"/>
                  <a:gd name="connsiteY3" fmla="*/ 10173 h 30517"/>
                  <a:gd name="connsiteX4" fmla="*/ 0 w 228882"/>
                  <a:gd name="connsiteY4" fmla="*/ 10173 h 30517"/>
                  <a:gd name="connsiteX5" fmla="*/ 0 w 228882"/>
                  <a:gd name="connsiteY5" fmla="*/ 20345 h 30517"/>
                  <a:gd name="connsiteX6" fmla="*/ 199213 w 228882"/>
                  <a:gd name="connsiteY6" fmla="*/ 20345 h 30517"/>
                  <a:gd name="connsiteX7" fmla="*/ 213623 w 228882"/>
                  <a:gd name="connsiteY7" fmla="*/ 30518 h 3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882" h="30517">
                    <a:moveTo>
                      <a:pt x="213623" y="30518"/>
                    </a:moveTo>
                    <a:cubicBezTo>
                      <a:pt x="222100" y="30518"/>
                      <a:pt x="228883" y="23736"/>
                      <a:pt x="228883" y="15259"/>
                    </a:cubicBezTo>
                    <a:cubicBezTo>
                      <a:pt x="228883" y="6782"/>
                      <a:pt x="222100" y="0"/>
                      <a:pt x="213623" y="0"/>
                    </a:cubicBezTo>
                    <a:cubicBezTo>
                      <a:pt x="206842" y="0"/>
                      <a:pt x="201756" y="4239"/>
                      <a:pt x="199213" y="10173"/>
                    </a:cubicBezTo>
                    <a:lnTo>
                      <a:pt x="0" y="10173"/>
                    </a:lnTo>
                    <a:lnTo>
                      <a:pt x="0" y="20345"/>
                    </a:lnTo>
                    <a:lnTo>
                      <a:pt x="199213" y="20345"/>
                    </a:lnTo>
                    <a:cubicBezTo>
                      <a:pt x="200908" y="26279"/>
                      <a:pt x="206842" y="30518"/>
                      <a:pt x="213623" y="30518"/>
                    </a:cubicBezTo>
                    <a:close/>
                  </a:path>
                </a:pathLst>
              </a:custGeom>
              <a:solidFill>
                <a:srgbClr val="B87EA4"/>
              </a:solidFill>
              <a:ln w="8476" cap="flat">
                <a:noFill/>
                <a:prstDash val="solid"/>
                <a:miter/>
              </a:ln>
            </p:spPr>
            <p:txBody>
              <a:bodyPr rtlCol="0" anchor="ctr"/>
              <a:lstStyle/>
              <a:p>
                <a:endParaRPr lang="en-US"/>
              </a:p>
            </p:txBody>
          </p:sp>
          <p:sp>
            <p:nvSpPr>
              <p:cNvPr id="113" name="Hình tự do: Hình 112">
                <a:extLst>
                  <a:ext uri="{FF2B5EF4-FFF2-40B4-BE49-F238E27FC236}">
                    <a16:creationId xmlns:a16="http://schemas.microsoft.com/office/drawing/2014/main" id="{9A8E0B63-7A54-4298-9024-E2939033DEFD}"/>
                  </a:ext>
                </a:extLst>
              </p:cNvPr>
              <p:cNvSpPr/>
              <p:nvPr/>
            </p:nvSpPr>
            <p:spPr>
              <a:xfrm>
                <a:off x="7219220" y="899937"/>
                <a:ext cx="215653" cy="101211"/>
              </a:xfrm>
              <a:custGeom>
                <a:avLst/>
                <a:gdLst>
                  <a:gd name="connsiteX0" fmla="*/ 205994 w 215653"/>
                  <a:gd name="connsiteY0" fmla="*/ 30004 h 101211"/>
                  <a:gd name="connsiteX1" fmla="*/ 214471 w 215653"/>
                  <a:gd name="connsiteY1" fmla="*/ 9659 h 101211"/>
                  <a:gd name="connsiteX2" fmla="*/ 194127 w 215653"/>
                  <a:gd name="connsiteY2" fmla="*/ 1182 h 101211"/>
                  <a:gd name="connsiteX3" fmla="*/ 184801 w 215653"/>
                  <a:gd name="connsiteY3" fmla="*/ 15593 h 101211"/>
                  <a:gd name="connsiteX4" fmla="*/ 0 w 215653"/>
                  <a:gd name="connsiteY4" fmla="*/ 91887 h 101211"/>
                  <a:gd name="connsiteX5" fmla="*/ 4239 w 215653"/>
                  <a:gd name="connsiteY5" fmla="*/ 101212 h 101211"/>
                  <a:gd name="connsiteX6" fmla="*/ 189040 w 215653"/>
                  <a:gd name="connsiteY6" fmla="*/ 24918 h 101211"/>
                  <a:gd name="connsiteX7" fmla="*/ 205994 w 215653"/>
                  <a:gd name="connsiteY7" fmla="*/ 30004 h 10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653" h="101211">
                    <a:moveTo>
                      <a:pt x="205994" y="30004"/>
                    </a:moveTo>
                    <a:cubicBezTo>
                      <a:pt x="213624" y="26613"/>
                      <a:pt x="217862" y="18136"/>
                      <a:pt x="214471" y="9659"/>
                    </a:cubicBezTo>
                    <a:cubicBezTo>
                      <a:pt x="211081" y="2029"/>
                      <a:pt x="202604" y="-2209"/>
                      <a:pt x="194127" y="1182"/>
                    </a:cubicBezTo>
                    <a:cubicBezTo>
                      <a:pt x="188192" y="3725"/>
                      <a:pt x="184801" y="9659"/>
                      <a:pt x="184801" y="15593"/>
                    </a:cubicBezTo>
                    <a:lnTo>
                      <a:pt x="0" y="91887"/>
                    </a:lnTo>
                    <a:lnTo>
                      <a:pt x="4239" y="101212"/>
                    </a:lnTo>
                    <a:lnTo>
                      <a:pt x="189040" y="24918"/>
                    </a:lnTo>
                    <a:cubicBezTo>
                      <a:pt x="193279" y="30852"/>
                      <a:pt x="200060" y="32547"/>
                      <a:pt x="205994" y="30004"/>
                    </a:cubicBezTo>
                    <a:close/>
                  </a:path>
                </a:pathLst>
              </a:custGeom>
              <a:solidFill>
                <a:srgbClr val="B87EA4"/>
              </a:solidFill>
              <a:ln w="8476" cap="flat">
                <a:noFill/>
                <a:prstDash val="solid"/>
                <a:miter/>
              </a:ln>
            </p:spPr>
            <p:txBody>
              <a:bodyPr rtlCol="0" anchor="ctr"/>
              <a:lstStyle/>
              <a:p>
                <a:endParaRPr lang="en-US"/>
              </a:p>
            </p:txBody>
          </p:sp>
          <p:sp>
            <p:nvSpPr>
              <p:cNvPr id="114" name="Hình tự do: Hình 113">
                <a:extLst>
                  <a:ext uri="{FF2B5EF4-FFF2-40B4-BE49-F238E27FC236}">
                    <a16:creationId xmlns:a16="http://schemas.microsoft.com/office/drawing/2014/main" id="{286CFBEE-A299-406D-9696-56879E823A52}"/>
                  </a:ext>
                </a:extLst>
              </p:cNvPr>
              <p:cNvSpPr/>
              <p:nvPr/>
            </p:nvSpPr>
            <p:spPr>
              <a:xfrm>
                <a:off x="7205656" y="812745"/>
                <a:ext cx="170602" cy="169754"/>
              </a:xfrm>
              <a:custGeom>
                <a:avLst/>
                <a:gdLst>
                  <a:gd name="connsiteX0" fmla="*/ 166152 w 170602"/>
                  <a:gd name="connsiteY0" fmla="*/ 26491 h 169754"/>
                  <a:gd name="connsiteX1" fmla="*/ 166152 w 170602"/>
                  <a:gd name="connsiteY1" fmla="*/ 4451 h 169754"/>
                  <a:gd name="connsiteX2" fmla="*/ 144111 w 170602"/>
                  <a:gd name="connsiteY2" fmla="*/ 4451 h 169754"/>
                  <a:gd name="connsiteX3" fmla="*/ 140720 w 170602"/>
                  <a:gd name="connsiteY3" fmla="*/ 21405 h 169754"/>
                  <a:gd name="connsiteX4" fmla="*/ 0 w 170602"/>
                  <a:gd name="connsiteY4" fmla="*/ 162125 h 169754"/>
                  <a:gd name="connsiteX5" fmla="*/ 7629 w 170602"/>
                  <a:gd name="connsiteY5" fmla="*/ 169755 h 169754"/>
                  <a:gd name="connsiteX6" fmla="*/ 148350 w 170602"/>
                  <a:gd name="connsiteY6" fmla="*/ 29034 h 169754"/>
                  <a:gd name="connsiteX7" fmla="*/ 166152 w 170602"/>
                  <a:gd name="connsiteY7" fmla="*/ 26491 h 16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602" h="169754">
                    <a:moveTo>
                      <a:pt x="166152" y="26491"/>
                    </a:moveTo>
                    <a:cubicBezTo>
                      <a:pt x="172086" y="20557"/>
                      <a:pt x="172086" y="10384"/>
                      <a:pt x="166152" y="4451"/>
                    </a:cubicBezTo>
                    <a:cubicBezTo>
                      <a:pt x="160217" y="-1484"/>
                      <a:pt x="150045" y="-1484"/>
                      <a:pt x="144111" y="4451"/>
                    </a:cubicBezTo>
                    <a:cubicBezTo>
                      <a:pt x="139025" y="9537"/>
                      <a:pt x="138177" y="16319"/>
                      <a:pt x="140720" y="21405"/>
                    </a:cubicBezTo>
                    <a:lnTo>
                      <a:pt x="0" y="162125"/>
                    </a:lnTo>
                    <a:lnTo>
                      <a:pt x="7629" y="169755"/>
                    </a:lnTo>
                    <a:lnTo>
                      <a:pt x="148350" y="29034"/>
                    </a:lnTo>
                    <a:cubicBezTo>
                      <a:pt x="154283" y="31577"/>
                      <a:pt x="161066" y="30730"/>
                      <a:pt x="166152" y="26491"/>
                    </a:cubicBezTo>
                    <a:close/>
                  </a:path>
                </a:pathLst>
              </a:custGeom>
              <a:solidFill>
                <a:srgbClr val="B87EA4"/>
              </a:solidFill>
              <a:ln w="8476" cap="flat">
                <a:noFill/>
                <a:prstDash val="solid"/>
                <a:miter/>
              </a:ln>
            </p:spPr>
            <p:txBody>
              <a:bodyPr rtlCol="0" anchor="ctr"/>
              <a:lstStyle/>
              <a:p>
                <a:endParaRPr lang="en-US"/>
              </a:p>
            </p:txBody>
          </p:sp>
          <p:sp>
            <p:nvSpPr>
              <p:cNvPr id="115" name="Hình tự do: Hình 114">
                <a:extLst>
                  <a:ext uri="{FF2B5EF4-FFF2-40B4-BE49-F238E27FC236}">
                    <a16:creationId xmlns:a16="http://schemas.microsoft.com/office/drawing/2014/main" id="{C5A08471-E58D-4499-AE55-B130BD6CECFC}"/>
                  </a:ext>
                </a:extLst>
              </p:cNvPr>
              <p:cNvSpPr/>
              <p:nvPr/>
            </p:nvSpPr>
            <p:spPr>
              <a:xfrm>
                <a:off x="7185311" y="753283"/>
                <a:ext cx="102059" cy="215653"/>
              </a:xfrm>
              <a:custGeom>
                <a:avLst/>
                <a:gdLst>
                  <a:gd name="connsiteX0" fmla="*/ 100878 w 102059"/>
                  <a:gd name="connsiteY0" fmla="*/ 21527 h 215653"/>
                  <a:gd name="connsiteX1" fmla="*/ 92401 w 102059"/>
                  <a:gd name="connsiteY1" fmla="*/ 1182 h 215653"/>
                  <a:gd name="connsiteX2" fmla="*/ 72056 w 102059"/>
                  <a:gd name="connsiteY2" fmla="*/ 9659 h 215653"/>
                  <a:gd name="connsiteX3" fmla="*/ 76294 w 102059"/>
                  <a:gd name="connsiteY3" fmla="*/ 26613 h 215653"/>
                  <a:gd name="connsiteX4" fmla="*/ 0 w 102059"/>
                  <a:gd name="connsiteY4" fmla="*/ 211415 h 215653"/>
                  <a:gd name="connsiteX5" fmla="*/ 9325 w 102059"/>
                  <a:gd name="connsiteY5" fmla="*/ 215653 h 215653"/>
                  <a:gd name="connsiteX6" fmla="*/ 85619 w 102059"/>
                  <a:gd name="connsiteY6" fmla="*/ 30852 h 215653"/>
                  <a:gd name="connsiteX7" fmla="*/ 100878 w 102059"/>
                  <a:gd name="connsiteY7" fmla="*/ 21527 h 21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059" h="215653">
                    <a:moveTo>
                      <a:pt x="100878" y="21527"/>
                    </a:moveTo>
                    <a:cubicBezTo>
                      <a:pt x="104269" y="13897"/>
                      <a:pt x="100030" y="4573"/>
                      <a:pt x="92401" y="1182"/>
                    </a:cubicBezTo>
                    <a:cubicBezTo>
                      <a:pt x="84771" y="-2209"/>
                      <a:pt x="75447" y="2029"/>
                      <a:pt x="72056" y="9659"/>
                    </a:cubicBezTo>
                    <a:cubicBezTo>
                      <a:pt x="69513" y="15593"/>
                      <a:pt x="71208" y="22375"/>
                      <a:pt x="76294" y="26613"/>
                    </a:cubicBezTo>
                    <a:lnTo>
                      <a:pt x="0" y="211415"/>
                    </a:lnTo>
                    <a:lnTo>
                      <a:pt x="9325" y="215653"/>
                    </a:lnTo>
                    <a:lnTo>
                      <a:pt x="85619" y="30852"/>
                    </a:lnTo>
                    <a:cubicBezTo>
                      <a:pt x="92401" y="31699"/>
                      <a:pt x="98335" y="27461"/>
                      <a:pt x="100878" y="21527"/>
                    </a:cubicBezTo>
                    <a:close/>
                  </a:path>
                </a:pathLst>
              </a:custGeom>
              <a:solidFill>
                <a:srgbClr val="B87EA4"/>
              </a:solidFill>
              <a:ln w="8476" cap="flat">
                <a:noFill/>
                <a:prstDash val="solid"/>
                <a:miter/>
              </a:ln>
            </p:spPr>
            <p:txBody>
              <a:bodyPr rtlCol="0" anchor="ctr"/>
              <a:lstStyle/>
              <a:p>
                <a:endParaRPr lang="en-US"/>
              </a:p>
            </p:txBody>
          </p:sp>
          <p:sp>
            <p:nvSpPr>
              <p:cNvPr id="116" name="Hình tự do: Hình 115">
                <a:extLst>
                  <a:ext uri="{FF2B5EF4-FFF2-40B4-BE49-F238E27FC236}">
                    <a16:creationId xmlns:a16="http://schemas.microsoft.com/office/drawing/2014/main" id="{46A81804-D088-41BB-A703-42E0D8A954AE}"/>
                  </a:ext>
                </a:extLst>
              </p:cNvPr>
              <p:cNvSpPr/>
              <p:nvPr/>
            </p:nvSpPr>
            <p:spPr>
              <a:xfrm>
                <a:off x="7109865" y="961306"/>
                <a:ext cx="116984" cy="116984"/>
              </a:xfrm>
              <a:custGeom>
                <a:avLst/>
                <a:gdLst>
                  <a:gd name="connsiteX0" fmla="*/ 116985 w 116984"/>
                  <a:gd name="connsiteY0" fmla="*/ 58492 h 116984"/>
                  <a:gd name="connsiteX1" fmla="*/ 58492 w 116984"/>
                  <a:gd name="connsiteY1" fmla="*/ 116984 h 116984"/>
                  <a:gd name="connsiteX2" fmla="*/ 0 w 116984"/>
                  <a:gd name="connsiteY2" fmla="*/ 58492 h 116984"/>
                  <a:gd name="connsiteX3" fmla="*/ 58492 w 116984"/>
                  <a:gd name="connsiteY3" fmla="*/ 0 h 116984"/>
                  <a:gd name="connsiteX4" fmla="*/ 116985 w 116984"/>
                  <a:gd name="connsiteY4" fmla="*/ 58492 h 116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84" h="116984">
                    <a:moveTo>
                      <a:pt x="116985" y="58492"/>
                    </a:moveTo>
                    <a:cubicBezTo>
                      <a:pt x="116985" y="90797"/>
                      <a:pt x="90797" y="116984"/>
                      <a:pt x="58492" y="116984"/>
                    </a:cubicBezTo>
                    <a:cubicBezTo>
                      <a:pt x="26188" y="116984"/>
                      <a:pt x="0" y="90797"/>
                      <a:pt x="0" y="58492"/>
                    </a:cubicBezTo>
                    <a:cubicBezTo>
                      <a:pt x="0" y="26188"/>
                      <a:pt x="26188" y="0"/>
                      <a:pt x="58492" y="0"/>
                    </a:cubicBezTo>
                    <a:cubicBezTo>
                      <a:pt x="90797" y="0"/>
                      <a:pt x="116985" y="26188"/>
                      <a:pt x="116985" y="58492"/>
                    </a:cubicBezTo>
                    <a:close/>
                  </a:path>
                </a:pathLst>
              </a:custGeom>
              <a:solidFill>
                <a:srgbClr val="E39ACA"/>
              </a:solidFill>
              <a:ln w="8476" cap="flat">
                <a:noFill/>
                <a:prstDash val="solid"/>
                <a:miter/>
              </a:ln>
            </p:spPr>
            <p:txBody>
              <a:bodyPr rtlCol="0" anchor="ctr"/>
              <a:lstStyle/>
              <a:p>
                <a:endParaRPr lang="en-US"/>
              </a:p>
            </p:txBody>
          </p:sp>
        </p:grpSp>
        <p:sp>
          <p:nvSpPr>
            <p:cNvPr id="83" name="Hình tự do: Hình 82">
              <a:extLst>
                <a:ext uri="{FF2B5EF4-FFF2-40B4-BE49-F238E27FC236}">
                  <a16:creationId xmlns:a16="http://schemas.microsoft.com/office/drawing/2014/main" id="{B0A55A73-3252-4EA0-B640-FE2448CF983B}"/>
                </a:ext>
              </a:extLst>
            </p:cNvPr>
            <p:cNvSpPr/>
            <p:nvPr/>
          </p:nvSpPr>
          <p:spPr>
            <a:xfrm>
              <a:off x="5843585" y="2679455"/>
              <a:ext cx="589897" cy="421705"/>
            </a:xfrm>
            <a:custGeom>
              <a:avLst/>
              <a:gdLst>
                <a:gd name="connsiteX0" fmla="*/ 436368 w 589897"/>
                <a:gd name="connsiteY0" fmla="*/ 67983 h 421705"/>
                <a:gd name="connsiteX1" fmla="*/ 488079 w 589897"/>
                <a:gd name="connsiteY1" fmla="*/ 125627 h 421705"/>
                <a:gd name="connsiteX2" fmla="*/ 582175 w 589897"/>
                <a:gd name="connsiteY2" fmla="*/ 242612 h 421705"/>
                <a:gd name="connsiteX3" fmla="*/ 589804 w 589897"/>
                <a:gd name="connsiteY3" fmla="*/ 255327 h 421705"/>
                <a:gd name="connsiteX4" fmla="*/ 581327 w 589897"/>
                <a:gd name="connsiteY4" fmla="*/ 275673 h 421705"/>
                <a:gd name="connsiteX5" fmla="*/ 119323 w 589897"/>
                <a:gd name="connsiteY5" fmla="*/ 339251 h 421705"/>
                <a:gd name="connsiteX6" fmla="*/ 105760 w 589897"/>
                <a:gd name="connsiteY6" fmla="*/ 23902 h 421705"/>
                <a:gd name="connsiteX7" fmla="*/ 436368 w 589897"/>
                <a:gd name="connsiteY7" fmla="*/ 67983 h 42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897" h="421705">
                  <a:moveTo>
                    <a:pt x="436368" y="67983"/>
                  </a:moveTo>
                  <a:cubicBezTo>
                    <a:pt x="455866" y="84937"/>
                    <a:pt x="471973" y="105282"/>
                    <a:pt x="488079" y="125627"/>
                  </a:cubicBezTo>
                  <a:cubicBezTo>
                    <a:pt x="519444" y="164622"/>
                    <a:pt x="550810" y="203617"/>
                    <a:pt x="582175" y="242612"/>
                  </a:cubicBezTo>
                  <a:cubicBezTo>
                    <a:pt x="585566" y="246850"/>
                    <a:pt x="588957" y="251089"/>
                    <a:pt x="589804" y="255327"/>
                  </a:cubicBezTo>
                  <a:cubicBezTo>
                    <a:pt x="590652" y="262957"/>
                    <a:pt x="585566" y="269738"/>
                    <a:pt x="581327" y="275673"/>
                  </a:cubicBezTo>
                  <a:cubicBezTo>
                    <a:pt x="389744" y="527443"/>
                    <a:pt x="185445" y="387570"/>
                    <a:pt x="119323" y="339251"/>
                  </a:cubicBezTo>
                  <a:cubicBezTo>
                    <a:pt x="-46828" y="218028"/>
                    <a:pt x="-28178" y="82394"/>
                    <a:pt x="105760" y="23902"/>
                  </a:cubicBezTo>
                  <a:cubicBezTo>
                    <a:pt x="206638" y="-18484"/>
                    <a:pt x="353293" y="-4921"/>
                    <a:pt x="436368" y="67983"/>
                  </a:cubicBezTo>
                  <a:close/>
                </a:path>
              </a:pathLst>
            </a:custGeom>
            <a:solidFill>
              <a:srgbClr val="828A4B"/>
            </a:solidFill>
            <a:ln w="8476" cap="flat">
              <a:noFill/>
              <a:prstDash val="solid"/>
              <a:miter/>
            </a:ln>
          </p:spPr>
          <p:txBody>
            <a:bodyPr rtlCol="0" anchor="ctr"/>
            <a:lstStyle/>
            <a:p>
              <a:endParaRPr lang="en-US"/>
            </a:p>
          </p:txBody>
        </p:sp>
        <p:sp>
          <p:nvSpPr>
            <p:cNvPr id="84" name="Hình tự do: Hình 83">
              <a:extLst>
                <a:ext uri="{FF2B5EF4-FFF2-40B4-BE49-F238E27FC236}">
                  <a16:creationId xmlns:a16="http://schemas.microsoft.com/office/drawing/2014/main" id="{F82B9018-B5FA-4669-A14E-5219A1795898}"/>
                </a:ext>
              </a:extLst>
            </p:cNvPr>
            <p:cNvSpPr/>
            <p:nvPr/>
          </p:nvSpPr>
          <p:spPr>
            <a:xfrm>
              <a:off x="6320000" y="2235729"/>
              <a:ext cx="589897" cy="422078"/>
            </a:xfrm>
            <a:custGeom>
              <a:avLst/>
              <a:gdLst>
                <a:gd name="connsiteX0" fmla="*/ 436369 w 589897"/>
                <a:gd name="connsiteY0" fmla="*/ 68355 h 422078"/>
                <a:gd name="connsiteX1" fmla="*/ 488079 w 589897"/>
                <a:gd name="connsiteY1" fmla="*/ 126000 h 422078"/>
                <a:gd name="connsiteX2" fmla="*/ 582175 w 589897"/>
                <a:gd name="connsiteY2" fmla="*/ 242984 h 422078"/>
                <a:gd name="connsiteX3" fmla="*/ 589805 w 589897"/>
                <a:gd name="connsiteY3" fmla="*/ 255700 h 422078"/>
                <a:gd name="connsiteX4" fmla="*/ 581327 w 589897"/>
                <a:gd name="connsiteY4" fmla="*/ 276045 h 422078"/>
                <a:gd name="connsiteX5" fmla="*/ 119324 w 589897"/>
                <a:gd name="connsiteY5" fmla="*/ 339623 h 422078"/>
                <a:gd name="connsiteX6" fmla="*/ 105760 w 589897"/>
                <a:gd name="connsiteY6" fmla="*/ 24274 h 422078"/>
                <a:gd name="connsiteX7" fmla="*/ 436369 w 589897"/>
                <a:gd name="connsiteY7" fmla="*/ 68355 h 42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897" h="422078">
                  <a:moveTo>
                    <a:pt x="436369" y="68355"/>
                  </a:moveTo>
                  <a:cubicBezTo>
                    <a:pt x="455866" y="85309"/>
                    <a:pt x="471972" y="105655"/>
                    <a:pt x="488079" y="126000"/>
                  </a:cubicBezTo>
                  <a:cubicBezTo>
                    <a:pt x="519444" y="164995"/>
                    <a:pt x="550810" y="203989"/>
                    <a:pt x="582175" y="242984"/>
                  </a:cubicBezTo>
                  <a:cubicBezTo>
                    <a:pt x="585566" y="247223"/>
                    <a:pt x="588957" y="251461"/>
                    <a:pt x="589805" y="255700"/>
                  </a:cubicBezTo>
                  <a:cubicBezTo>
                    <a:pt x="590652" y="263329"/>
                    <a:pt x="585566" y="270111"/>
                    <a:pt x="581327" y="276045"/>
                  </a:cubicBezTo>
                  <a:cubicBezTo>
                    <a:pt x="389744" y="527816"/>
                    <a:pt x="185445" y="387943"/>
                    <a:pt x="119324" y="339623"/>
                  </a:cubicBezTo>
                  <a:cubicBezTo>
                    <a:pt x="-46828" y="218401"/>
                    <a:pt x="-28179" y="82766"/>
                    <a:pt x="105760" y="24274"/>
                  </a:cubicBezTo>
                  <a:cubicBezTo>
                    <a:pt x="206638" y="-18959"/>
                    <a:pt x="353292" y="-4548"/>
                    <a:pt x="436369" y="68355"/>
                  </a:cubicBezTo>
                  <a:close/>
                </a:path>
              </a:pathLst>
            </a:custGeom>
            <a:solidFill>
              <a:srgbClr val="828A4B"/>
            </a:solidFill>
            <a:ln w="8476" cap="flat">
              <a:noFill/>
              <a:prstDash val="solid"/>
              <a:miter/>
            </a:ln>
          </p:spPr>
          <p:txBody>
            <a:bodyPr rtlCol="0" anchor="ctr"/>
            <a:lstStyle/>
            <a:p>
              <a:endParaRPr lang="en-US"/>
            </a:p>
          </p:txBody>
        </p:sp>
        <p:sp>
          <p:nvSpPr>
            <p:cNvPr id="85" name="Hình tự do: Hình 84">
              <a:extLst>
                <a:ext uri="{FF2B5EF4-FFF2-40B4-BE49-F238E27FC236}">
                  <a16:creationId xmlns:a16="http://schemas.microsoft.com/office/drawing/2014/main" id="{BA240DAB-46F5-4A5D-9113-41A033908344}"/>
                </a:ext>
              </a:extLst>
            </p:cNvPr>
            <p:cNvSpPr/>
            <p:nvPr/>
          </p:nvSpPr>
          <p:spPr>
            <a:xfrm>
              <a:off x="6779460" y="1698651"/>
              <a:ext cx="589898" cy="421705"/>
            </a:xfrm>
            <a:custGeom>
              <a:avLst/>
              <a:gdLst>
                <a:gd name="connsiteX0" fmla="*/ 436368 w 589898"/>
                <a:gd name="connsiteY0" fmla="*/ 67983 h 421705"/>
                <a:gd name="connsiteX1" fmla="*/ 488079 w 589898"/>
                <a:gd name="connsiteY1" fmla="*/ 125627 h 421705"/>
                <a:gd name="connsiteX2" fmla="*/ 582175 w 589898"/>
                <a:gd name="connsiteY2" fmla="*/ 242612 h 421705"/>
                <a:gd name="connsiteX3" fmla="*/ 589805 w 589898"/>
                <a:gd name="connsiteY3" fmla="*/ 255327 h 421705"/>
                <a:gd name="connsiteX4" fmla="*/ 581328 w 589898"/>
                <a:gd name="connsiteY4" fmla="*/ 275672 h 421705"/>
                <a:gd name="connsiteX5" fmla="*/ 119324 w 589898"/>
                <a:gd name="connsiteY5" fmla="*/ 339251 h 421705"/>
                <a:gd name="connsiteX6" fmla="*/ 105760 w 589898"/>
                <a:gd name="connsiteY6" fmla="*/ 23902 h 421705"/>
                <a:gd name="connsiteX7" fmla="*/ 436368 w 589898"/>
                <a:gd name="connsiteY7" fmla="*/ 67983 h 42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898" h="421705">
                  <a:moveTo>
                    <a:pt x="436368" y="67983"/>
                  </a:moveTo>
                  <a:cubicBezTo>
                    <a:pt x="455866" y="84937"/>
                    <a:pt x="471972" y="105282"/>
                    <a:pt x="488079" y="125627"/>
                  </a:cubicBezTo>
                  <a:cubicBezTo>
                    <a:pt x="519445" y="164622"/>
                    <a:pt x="550810" y="203617"/>
                    <a:pt x="582175" y="242612"/>
                  </a:cubicBezTo>
                  <a:cubicBezTo>
                    <a:pt x="585566" y="246850"/>
                    <a:pt x="588957" y="251089"/>
                    <a:pt x="589805" y="255327"/>
                  </a:cubicBezTo>
                  <a:cubicBezTo>
                    <a:pt x="590652" y="262957"/>
                    <a:pt x="585566" y="269738"/>
                    <a:pt x="581328" y="275672"/>
                  </a:cubicBezTo>
                  <a:cubicBezTo>
                    <a:pt x="389744" y="527443"/>
                    <a:pt x="185445" y="387571"/>
                    <a:pt x="119324" y="339251"/>
                  </a:cubicBezTo>
                  <a:cubicBezTo>
                    <a:pt x="-46828" y="218028"/>
                    <a:pt x="-28178" y="82394"/>
                    <a:pt x="105760" y="23902"/>
                  </a:cubicBezTo>
                  <a:cubicBezTo>
                    <a:pt x="206638" y="-18484"/>
                    <a:pt x="353293" y="-4921"/>
                    <a:pt x="436368" y="67983"/>
                  </a:cubicBezTo>
                  <a:close/>
                </a:path>
              </a:pathLst>
            </a:custGeom>
            <a:solidFill>
              <a:srgbClr val="828A4B"/>
            </a:solidFill>
            <a:ln w="8476" cap="flat">
              <a:noFill/>
              <a:prstDash val="solid"/>
              <a:miter/>
            </a:ln>
          </p:spPr>
          <p:txBody>
            <a:bodyPr rtlCol="0" anchor="ctr"/>
            <a:lstStyle/>
            <a:p>
              <a:endParaRPr lang="en-US"/>
            </a:p>
          </p:txBody>
        </p:sp>
        <p:sp>
          <p:nvSpPr>
            <p:cNvPr id="86" name="Hình tự do: Hình 85">
              <a:extLst>
                <a:ext uri="{FF2B5EF4-FFF2-40B4-BE49-F238E27FC236}">
                  <a16:creationId xmlns:a16="http://schemas.microsoft.com/office/drawing/2014/main" id="{2828FE0F-9868-49AD-9E8D-8B7CCFF1F368}"/>
                </a:ext>
              </a:extLst>
            </p:cNvPr>
            <p:cNvSpPr/>
            <p:nvPr/>
          </p:nvSpPr>
          <p:spPr>
            <a:xfrm>
              <a:off x="5671028" y="2065746"/>
              <a:ext cx="487719" cy="493559"/>
            </a:xfrm>
            <a:custGeom>
              <a:avLst/>
              <a:gdLst>
                <a:gd name="connsiteX0" fmla="*/ 293576 w 487719"/>
                <a:gd name="connsiteY0" fmla="*/ 47603 h 493559"/>
                <a:gd name="connsiteX1" fmla="*/ 218978 w 487719"/>
                <a:gd name="connsiteY1" fmla="*/ 28953 h 493559"/>
                <a:gd name="connsiteX2" fmla="*/ 70628 w 487719"/>
                <a:gd name="connsiteY2" fmla="*/ 979 h 493559"/>
                <a:gd name="connsiteX3" fmla="*/ 55369 w 487719"/>
                <a:gd name="connsiteY3" fmla="*/ 979 h 493559"/>
                <a:gd name="connsiteX4" fmla="*/ 40958 w 487719"/>
                <a:gd name="connsiteY4" fmla="*/ 18781 h 493559"/>
                <a:gd name="connsiteX5" fmla="*/ 202871 w 487719"/>
                <a:gd name="connsiteY5" fmla="*/ 456201 h 493559"/>
                <a:gd name="connsiteX6" fmla="*/ 486855 w 487719"/>
                <a:gd name="connsiteY6" fmla="*/ 318871 h 493559"/>
                <a:gd name="connsiteX7" fmla="*/ 293576 w 487719"/>
                <a:gd name="connsiteY7" fmla="*/ 47603 h 493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7719" h="493559">
                  <a:moveTo>
                    <a:pt x="293576" y="47603"/>
                  </a:moveTo>
                  <a:cubicBezTo>
                    <a:pt x="268993" y="38278"/>
                    <a:pt x="243561" y="34040"/>
                    <a:pt x="218978" y="28953"/>
                  </a:cubicBezTo>
                  <a:cubicBezTo>
                    <a:pt x="169810" y="19629"/>
                    <a:pt x="120643" y="10304"/>
                    <a:pt x="70628" y="979"/>
                  </a:cubicBezTo>
                  <a:cubicBezTo>
                    <a:pt x="65541" y="131"/>
                    <a:pt x="60455" y="-717"/>
                    <a:pt x="55369" y="979"/>
                  </a:cubicBezTo>
                  <a:cubicBezTo>
                    <a:pt x="47740" y="3522"/>
                    <a:pt x="44349" y="11151"/>
                    <a:pt x="40958" y="18781"/>
                  </a:cubicBezTo>
                  <a:cubicBezTo>
                    <a:pt x="-90438" y="307003"/>
                    <a:pt x="129968" y="420597"/>
                    <a:pt x="202871" y="456201"/>
                  </a:cubicBezTo>
                  <a:cubicBezTo>
                    <a:pt x="387672" y="545211"/>
                    <a:pt x="498723" y="465526"/>
                    <a:pt x="486855" y="318871"/>
                  </a:cubicBezTo>
                  <a:cubicBezTo>
                    <a:pt x="478378" y="209516"/>
                    <a:pt x="396998" y="86598"/>
                    <a:pt x="293576" y="47603"/>
                  </a:cubicBezTo>
                  <a:close/>
                </a:path>
              </a:pathLst>
            </a:custGeom>
            <a:solidFill>
              <a:srgbClr val="828A4B"/>
            </a:solidFill>
            <a:ln w="8476" cap="flat">
              <a:noFill/>
              <a:prstDash val="solid"/>
              <a:miter/>
            </a:ln>
          </p:spPr>
          <p:txBody>
            <a:bodyPr rtlCol="0" anchor="ctr"/>
            <a:lstStyle/>
            <a:p>
              <a:endParaRPr lang="en-US"/>
            </a:p>
          </p:txBody>
        </p:sp>
        <p:sp>
          <p:nvSpPr>
            <p:cNvPr id="87" name="Hình tự do: Hình 86">
              <a:extLst>
                <a:ext uri="{FF2B5EF4-FFF2-40B4-BE49-F238E27FC236}">
                  <a16:creationId xmlns:a16="http://schemas.microsoft.com/office/drawing/2014/main" id="{A81B168F-B195-4E1C-88BC-854C60FAE7D3}"/>
                </a:ext>
              </a:extLst>
            </p:cNvPr>
            <p:cNvSpPr/>
            <p:nvPr/>
          </p:nvSpPr>
          <p:spPr>
            <a:xfrm>
              <a:off x="6126250" y="1591874"/>
              <a:ext cx="487719" cy="493559"/>
            </a:xfrm>
            <a:custGeom>
              <a:avLst/>
              <a:gdLst>
                <a:gd name="connsiteX0" fmla="*/ 293576 w 487719"/>
                <a:gd name="connsiteY0" fmla="*/ 47603 h 493559"/>
                <a:gd name="connsiteX1" fmla="*/ 218978 w 487719"/>
                <a:gd name="connsiteY1" fmla="*/ 28953 h 493559"/>
                <a:gd name="connsiteX2" fmla="*/ 70628 w 487719"/>
                <a:gd name="connsiteY2" fmla="*/ 979 h 493559"/>
                <a:gd name="connsiteX3" fmla="*/ 55369 w 487719"/>
                <a:gd name="connsiteY3" fmla="*/ 979 h 493559"/>
                <a:gd name="connsiteX4" fmla="*/ 40958 w 487719"/>
                <a:gd name="connsiteY4" fmla="*/ 18781 h 493559"/>
                <a:gd name="connsiteX5" fmla="*/ 202871 w 487719"/>
                <a:gd name="connsiteY5" fmla="*/ 456201 h 493559"/>
                <a:gd name="connsiteX6" fmla="*/ 486855 w 487719"/>
                <a:gd name="connsiteY6" fmla="*/ 318871 h 493559"/>
                <a:gd name="connsiteX7" fmla="*/ 293576 w 487719"/>
                <a:gd name="connsiteY7" fmla="*/ 47603 h 493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7719" h="493559">
                  <a:moveTo>
                    <a:pt x="293576" y="47603"/>
                  </a:moveTo>
                  <a:cubicBezTo>
                    <a:pt x="268993" y="38278"/>
                    <a:pt x="243561" y="34040"/>
                    <a:pt x="218978" y="28953"/>
                  </a:cubicBezTo>
                  <a:cubicBezTo>
                    <a:pt x="169810" y="19629"/>
                    <a:pt x="120643" y="10304"/>
                    <a:pt x="70628" y="979"/>
                  </a:cubicBezTo>
                  <a:cubicBezTo>
                    <a:pt x="65541" y="131"/>
                    <a:pt x="60455" y="-717"/>
                    <a:pt x="55369" y="979"/>
                  </a:cubicBezTo>
                  <a:cubicBezTo>
                    <a:pt x="47740" y="3522"/>
                    <a:pt x="44349" y="11151"/>
                    <a:pt x="40958" y="18781"/>
                  </a:cubicBezTo>
                  <a:cubicBezTo>
                    <a:pt x="-90438" y="307003"/>
                    <a:pt x="129968" y="420597"/>
                    <a:pt x="202871" y="456201"/>
                  </a:cubicBezTo>
                  <a:cubicBezTo>
                    <a:pt x="387672" y="545211"/>
                    <a:pt x="498723" y="465526"/>
                    <a:pt x="486855" y="318871"/>
                  </a:cubicBezTo>
                  <a:cubicBezTo>
                    <a:pt x="479225" y="209516"/>
                    <a:pt x="397845" y="86598"/>
                    <a:pt x="293576" y="47603"/>
                  </a:cubicBezTo>
                  <a:close/>
                </a:path>
              </a:pathLst>
            </a:custGeom>
            <a:solidFill>
              <a:srgbClr val="828A4B"/>
            </a:solidFill>
            <a:ln w="8476" cap="flat">
              <a:noFill/>
              <a:prstDash val="solid"/>
              <a:miter/>
            </a:ln>
          </p:spPr>
          <p:txBody>
            <a:bodyPr rtlCol="0" anchor="ctr"/>
            <a:lstStyle/>
            <a:p>
              <a:endParaRPr lang="en-US"/>
            </a:p>
          </p:txBody>
        </p:sp>
      </p:grpSp>
      <p:grpSp>
        <p:nvGrpSpPr>
          <p:cNvPr id="117" name="Đồ họa 3">
            <a:extLst>
              <a:ext uri="{FF2B5EF4-FFF2-40B4-BE49-F238E27FC236}">
                <a16:creationId xmlns:a16="http://schemas.microsoft.com/office/drawing/2014/main" id="{447AC34A-07EA-4B91-BD37-C0FDBFC87544}"/>
              </a:ext>
            </a:extLst>
          </p:cNvPr>
          <p:cNvGrpSpPr/>
          <p:nvPr/>
        </p:nvGrpSpPr>
        <p:grpSpPr>
          <a:xfrm rot="18946059">
            <a:off x="11237192" y="4985884"/>
            <a:ext cx="887315" cy="1257863"/>
            <a:chOff x="4964122" y="240750"/>
            <a:chExt cx="2960306" cy="2941564"/>
          </a:xfrm>
        </p:grpSpPr>
        <p:sp>
          <p:nvSpPr>
            <p:cNvPr id="118" name="Hình tự do: Hình 117">
              <a:extLst>
                <a:ext uri="{FF2B5EF4-FFF2-40B4-BE49-F238E27FC236}">
                  <a16:creationId xmlns:a16="http://schemas.microsoft.com/office/drawing/2014/main" id="{CF5551FA-A23D-4672-977B-8ECED5D78A32}"/>
                </a:ext>
              </a:extLst>
            </p:cNvPr>
            <p:cNvSpPr/>
            <p:nvPr/>
          </p:nvSpPr>
          <p:spPr>
            <a:xfrm>
              <a:off x="4964122" y="1193086"/>
              <a:ext cx="2255591" cy="1989229"/>
            </a:xfrm>
            <a:custGeom>
              <a:avLst/>
              <a:gdLst>
                <a:gd name="connsiteX0" fmla="*/ 57825 w 2255591"/>
                <a:gd name="connsiteY0" fmla="*/ 1989229 h 1989229"/>
                <a:gd name="connsiteX1" fmla="*/ 1028 w 2255591"/>
                <a:gd name="connsiteY1" fmla="*/ 1942605 h 1989229"/>
                <a:gd name="connsiteX2" fmla="*/ 46805 w 2255591"/>
                <a:gd name="connsiteY2" fmla="*/ 1874788 h 1989229"/>
                <a:gd name="connsiteX3" fmla="*/ 1171720 w 2255591"/>
                <a:gd name="connsiteY3" fmla="*/ 1240699 h 1989229"/>
                <a:gd name="connsiteX4" fmla="*/ 1409927 w 2255591"/>
                <a:gd name="connsiteY4" fmla="*/ 985537 h 1989229"/>
                <a:gd name="connsiteX5" fmla="*/ 1622704 w 2255591"/>
                <a:gd name="connsiteY5" fmla="*/ 715964 h 1989229"/>
                <a:gd name="connsiteX6" fmla="*/ 2152525 w 2255591"/>
                <a:gd name="connsiteY6" fmla="*/ 22535 h 1989229"/>
                <a:gd name="connsiteX7" fmla="*/ 2233057 w 2255591"/>
                <a:gd name="connsiteY7" fmla="*/ 11514 h 1989229"/>
                <a:gd name="connsiteX8" fmla="*/ 2244077 w 2255591"/>
                <a:gd name="connsiteY8" fmla="*/ 92047 h 1989229"/>
                <a:gd name="connsiteX9" fmla="*/ 1714257 w 2255591"/>
                <a:gd name="connsiteY9" fmla="*/ 785477 h 1989229"/>
                <a:gd name="connsiteX10" fmla="*/ 1498090 w 2255591"/>
                <a:gd name="connsiteY10" fmla="*/ 1059288 h 1989229"/>
                <a:gd name="connsiteX11" fmla="*/ 1251405 w 2255591"/>
                <a:gd name="connsiteY11" fmla="*/ 1322927 h 1989229"/>
                <a:gd name="connsiteX12" fmla="*/ 708021 w 2255591"/>
                <a:gd name="connsiteY12" fmla="*/ 1740849 h 1989229"/>
                <a:gd name="connsiteX13" fmla="*/ 68845 w 2255591"/>
                <a:gd name="connsiteY13" fmla="*/ 1987534 h 1989229"/>
                <a:gd name="connsiteX14" fmla="*/ 57825 w 2255591"/>
                <a:gd name="connsiteY14" fmla="*/ 1989229 h 198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5591" h="1989229">
                  <a:moveTo>
                    <a:pt x="57825" y="1989229"/>
                  </a:moveTo>
                  <a:cubicBezTo>
                    <a:pt x="30698" y="1989229"/>
                    <a:pt x="6962" y="1969732"/>
                    <a:pt x="1028" y="1942605"/>
                  </a:cubicBezTo>
                  <a:cubicBezTo>
                    <a:pt x="-4906" y="1911240"/>
                    <a:pt x="15439" y="1881570"/>
                    <a:pt x="46805" y="1874788"/>
                  </a:cubicBezTo>
                  <a:cubicBezTo>
                    <a:pt x="429971" y="1800189"/>
                    <a:pt x="819071" y="1581479"/>
                    <a:pt x="1171720" y="1240699"/>
                  </a:cubicBezTo>
                  <a:cubicBezTo>
                    <a:pt x="1254796" y="1160166"/>
                    <a:pt x="1335329" y="1074547"/>
                    <a:pt x="1409927" y="985537"/>
                  </a:cubicBezTo>
                  <a:cubicBezTo>
                    <a:pt x="1483679" y="898222"/>
                    <a:pt x="1554039" y="805822"/>
                    <a:pt x="1622704" y="715964"/>
                  </a:cubicBezTo>
                  <a:lnTo>
                    <a:pt x="2152525" y="22535"/>
                  </a:lnTo>
                  <a:cubicBezTo>
                    <a:pt x="2172022" y="-2897"/>
                    <a:pt x="2207626" y="-7135"/>
                    <a:pt x="2233057" y="11514"/>
                  </a:cubicBezTo>
                  <a:cubicBezTo>
                    <a:pt x="2258489" y="31012"/>
                    <a:pt x="2262727" y="66616"/>
                    <a:pt x="2244077" y="92047"/>
                  </a:cubicBezTo>
                  <a:lnTo>
                    <a:pt x="1714257" y="785477"/>
                  </a:lnTo>
                  <a:cubicBezTo>
                    <a:pt x="1644744" y="876182"/>
                    <a:pt x="1573536" y="970278"/>
                    <a:pt x="1498090" y="1059288"/>
                  </a:cubicBezTo>
                  <a:cubicBezTo>
                    <a:pt x="1420948" y="1150841"/>
                    <a:pt x="1337872" y="1239851"/>
                    <a:pt x="1251405" y="1322927"/>
                  </a:cubicBezTo>
                  <a:cubicBezTo>
                    <a:pt x="1077624" y="1490774"/>
                    <a:pt x="894518" y="1631495"/>
                    <a:pt x="708021" y="1740849"/>
                  </a:cubicBezTo>
                  <a:cubicBezTo>
                    <a:pt x="498636" y="1862920"/>
                    <a:pt x="283317" y="1945996"/>
                    <a:pt x="68845" y="1987534"/>
                  </a:cubicBezTo>
                  <a:cubicBezTo>
                    <a:pt x="64607" y="1989229"/>
                    <a:pt x="61216" y="1989229"/>
                    <a:pt x="57825" y="1989229"/>
                  </a:cubicBezTo>
                  <a:close/>
                </a:path>
              </a:pathLst>
            </a:custGeom>
            <a:solidFill>
              <a:srgbClr val="535831"/>
            </a:solidFill>
            <a:ln w="8476" cap="flat">
              <a:noFill/>
              <a:prstDash val="solid"/>
              <a:miter/>
            </a:ln>
          </p:spPr>
          <p:txBody>
            <a:bodyPr rtlCol="0" anchor="ctr"/>
            <a:lstStyle/>
            <a:p>
              <a:endParaRPr lang="en-US"/>
            </a:p>
          </p:txBody>
        </p:sp>
        <p:grpSp>
          <p:nvGrpSpPr>
            <p:cNvPr id="119" name="Đồ họa 3">
              <a:extLst>
                <a:ext uri="{FF2B5EF4-FFF2-40B4-BE49-F238E27FC236}">
                  <a16:creationId xmlns:a16="http://schemas.microsoft.com/office/drawing/2014/main" id="{8010C3A7-2E26-400D-BB11-E13733EBB154}"/>
                </a:ext>
              </a:extLst>
            </p:cNvPr>
            <p:cNvGrpSpPr/>
            <p:nvPr/>
          </p:nvGrpSpPr>
          <p:grpSpPr>
            <a:xfrm>
              <a:off x="6409742" y="240750"/>
              <a:ext cx="1514687" cy="1460686"/>
              <a:chOff x="6409742" y="240750"/>
              <a:chExt cx="1514687" cy="1460686"/>
            </a:xfrm>
          </p:grpSpPr>
          <p:sp>
            <p:nvSpPr>
              <p:cNvPr id="125" name="Hình tự do: Hình 124">
                <a:extLst>
                  <a:ext uri="{FF2B5EF4-FFF2-40B4-BE49-F238E27FC236}">
                    <a16:creationId xmlns:a16="http://schemas.microsoft.com/office/drawing/2014/main" id="{F5A4492F-EEA4-41DD-B13C-F77F131C3561}"/>
                  </a:ext>
                </a:extLst>
              </p:cNvPr>
              <p:cNvSpPr/>
              <p:nvPr/>
            </p:nvSpPr>
            <p:spPr>
              <a:xfrm>
                <a:off x="6917120" y="240750"/>
                <a:ext cx="502474" cy="767180"/>
              </a:xfrm>
              <a:custGeom>
                <a:avLst/>
                <a:gdLst>
                  <a:gd name="connsiteX0" fmla="*/ 134253 w 502474"/>
                  <a:gd name="connsiteY0" fmla="*/ 38147 h 767180"/>
                  <a:gd name="connsiteX1" fmla="*/ 251237 w 502474"/>
                  <a:gd name="connsiteY1" fmla="*/ 767181 h 767180"/>
                  <a:gd name="connsiteX2" fmla="*/ 368221 w 502474"/>
                  <a:gd name="connsiteY2" fmla="*/ 38147 h 767180"/>
                  <a:gd name="connsiteX3" fmla="*/ 134253 w 502474"/>
                  <a:gd name="connsiteY3" fmla="*/ 38147 h 767180"/>
                </a:gdLst>
                <a:ahLst/>
                <a:cxnLst>
                  <a:cxn ang="0">
                    <a:pos x="connsiteX0" y="connsiteY0"/>
                  </a:cxn>
                  <a:cxn ang="0">
                    <a:pos x="connsiteX1" y="connsiteY1"/>
                  </a:cxn>
                  <a:cxn ang="0">
                    <a:pos x="connsiteX2" y="connsiteY2"/>
                  </a:cxn>
                  <a:cxn ang="0">
                    <a:pos x="connsiteX3" y="connsiteY3"/>
                  </a:cxn>
                </a:cxnLst>
                <a:rect l="l" t="t" r="r" b="b"/>
                <a:pathLst>
                  <a:path w="502474" h="767180">
                    <a:moveTo>
                      <a:pt x="134253" y="38147"/>
                    </a:moveTo>
                    <a:cubicBezTo>
                      <a:pt x="6248" y="138177"/>
                      <a:pt x="-134472" y="360278"/>
                      <a:pt x="251237" y="767181"/>
                    </a:cubicBezTo>
                    <a:cubicBezTo>
                      <a:pt x="636947" y="359430"/>
                      <a:pt x="496226" y="138177"/>
                      <a:pt x="368221" y="38147"/>
                    </a:cubicBezTo>
                    <a:cubicBezTo>
                      <a:pt x="302947" y="-12716"/>
                      <a:pt x="199527" y="-12716"/>
                      <a:pt x="134253" y="38147"/>
                    </a:cubicBezTo>
                    <a:close/>
                  </a:path>
                </a:pathLst>
              </a:custGeom>
              <a:solidFill>
                <a:srgbClr val="E39ACA"/>
              </a:solidFill>
              <a:ln w="8476" cap="flat">
                <a:noFill/>
                <a:prstDash val="solid"/>
                <a:miter/>
              </a:ln>
            </p:spPr>
            <p:txBody>
              <a:bodyPr rtlCol="0" anchor="ctr"/>
              <a:lstStyle/>
              <a:p>
                <a:endParaRPr lang="en-US"/>
              </a:p>
            </p:txBody>
          </p:sp>
          <p:sp>
            <p:nvSpPr>
              <p:cNvPr id="126" name="Hình tự do: Hình 125">
                <a:extLst>
                  <a:ext uri="{FF2B5EF4-FFF2-40B4-BE49-F238E27FC236}">
                    <a16:creationId xmlns:a16="http://schemas.microsoft.com/office/drawing/2014/main" id="{8E30F489-59A5-4BAB-9A30-9BB55EA6F6CB}"/>
                  </a:ext>
                </a:extLst>
              </p:cNvPr>
              <p:cNvSpPr/>
              <p:nvPr/>
            </p:nvSpPr>
            <p:spPr>
              <a:xfrm>
                <a:off x="6409742" y="619133"/>
                <a:ext cx="739965" cy="511056"/>
              </a:xfrm>
              <a:custGeom>
                <a:avLst/>
                <a:gdLst>
                  <a:gd name="connsiteX0" fmla="*/ 10085 w 739965"/>
                  <a:gd name="connsiteY0" fmla="*/ 285377 h 511056"/>
                  <a:gd name="connsiteX1" fmla="*/ 739965 w 739965"/>
                  <a:gd name="connsiteY1" fmla="*/ 399818 h 511056"/>
                  <a:gd name="connsiteX2" fmla="*/ 82140 w 739965"/>
                  <a:gd name="connsiteY2" fmla="*/ 63276 h 511056"/>
                  <a:gd name="connsiteX3" fmla="*/ 10085 w 739965"/>
                  <a:gd name="connsiteY3" fmla="*/ 285377 h 511056"/>
                </a:gdLst>
                <a:ahLst/>
                <a:cxnLst>
                  <a:cxn ang="0">
                    <a:pos x="connsiteX0" y="connsiteY0"/>
                  </a:cxn>
                  <a:cxn ang="0">
                    <a:pos x="connsiteX1" y="connsiteY1"/>
                  </a:cxn>
                  <a:cxn ang="0">
                    <a:pos x="connsiteX2" y="connsiteY2"/>
                  </a:cxn>
                  <a:cxn ang="0">
                    <a:pos x="connsiteX3" y="connsiteY3"/>
                  </a:cxn>
                </a:cxnLst>
                <a:rect l="l" t="t" r="r" b="b"/>
                <a:pathLst>
                  <a:path w="739965" h="511056">
                    <a:moveTo>
                      <a:pt x="10085" y="285377"/>
                    </a:moveTo>
                    <a:cubicBezTo>
                      <a:pt x="65186" y="437965"/>
                      <a:pt x="233033" y="640569"/>
                      <a:pt x="739965" y="399818"/>
                    </a:cubicBezTo>
                    <a:cubicBezTo>
                      <a:pt x="471240" y="-92704"/>
                      <a:pt x="216926" y="-27430"/>
                      <a:pt x="82140" y="63276"/>
                    </a:cubicBezTo>
                    <a:cubicBezTo>
                      <a:pt x="14323" y="109052"/>
                      <a:pt x="-17890" y="208235"/>
                      <a:pt x="10085" y="285377"/>
                    </a:cubicBezTo>
                    <a:close/>
                  </a:path>
                </a:pathLst>
              </a:custGeom>
              <a:solidFill>
                <a:srgbClr val="E39ACA"/>
              </a:solidFill>
              <a:ln w="8476" cap="flat">
                <a:noFill/>
                <a:prstDash val="solid"/>
                <a:miter/>
              </a:ln>
            </p:spPr>
            <p:txBody>
              <a:bodyPr rtlCol="0" anchor="ctr"/>
              <a:lstStyle/>
              <a:p>
                <a:endParaRPr lang="en-US"/>
              </a:p>
            </p:txBody>
          </p:sp>
          <p:sp>
            <p:nvSpPr>
              <p:cNvPr id="127" name="Hình tự do: Hình 126">
                <a:extLst>
                  <a:ext uri="{FF2B5EF4-FFF2-40B4-BE49-F238E27FC236}">
                    <a16:creationId xmlns:a16="http://schemas.microsoft.com/office/drawing/2014/main" id="{4062537B-79B3-447A-A8D4-B5EE0D63B285}"/>
                  </a:ext>
                </a:extLst>
              </p:cNvPr>
              <p:cNvSpPr/>
              <p:nvPr/>
            </p:nvSpPr>
            <p:spPr>
              <a:xfrm>
                <a:off x="6614297" y="1040144"/>
                <a:ext cx="552056" cy="658749"/>
              </a:xfrm>
              <a:custGeom>
                <a:avLst/>
                <a:gdLst>
                  <a:gd name="connsiteX0" fmla="*/ 204802 w 552056"/>
                  <a:gd name="connsiteY0" fmla="*/ 658673 h 658749"/>
                  <a:gd name="connsiteX1" fmla="*/ 538801 w 552056"/>
                  <a:gd name="connsiteY1" fmla="*/ 0 h 658749"/>
                  <a:gd name="connsiteX2" fmla="*/ 15762 w 552056"/>
                  <a:gd name="connsiteY2" fmla="*/ 521344 h 658749"/>
                  <a:gd name="connsiteX3" fmla="*/ 204802 w 552056"/>
                  <a:gd name="connsiteY3" fmla="*/ 658673 h 658749"/>
                </a:gdLst>
                <a:ahLst/>
                <a:cxnLst>
                  <a:cxn ang="0">
                    <a:pos x="connsiteX0" y="connsiteY0"/>
                  </a:cxn>
                  <a:cxn ang="0">
                    <a:pos x="connsiteX1" y="connsiteY1"/>
                  </a:cxn>
                  <a:cxn ang="0">
                    <a:pos x="connsiteX2" y="connsiteY2"/>
                  </a:cxn>
                  <a:cxn ang="0">
                    <a:pos x="connsiteX3" y="connsiteY3"/>
                  </a:cxn>
                </a:cxnLst>
                <a:rect l="l" t="t" r="r" b="b"/>
                <a:pathLst>
                  <a:path w="552056" h="658749">
                    <a:moveTo>
                      <a:pt x="204802" y="658673"/>
                    </a:moveTo>
                    <a:cubicBezTo>
                      <a:pt x="367563" y="652739"/>
                      <a:pt x="611704" y="556100"/>
                      <a:pt x="538801" y="0"/>
                    </a:cubicBezTo>
                    <a:cubicBezTo>
                      <a:pt x="-12213" y="103421"/>
                      <a:pt x="-29167" y="365364"/>
                      <a:pt x="15762" y="521344"/>
                    </a:cubicBezTo>
                    <a:cubicBezTo>
                      <a:pt x="39498" y="600181"/>
                      <a:pt x="122573" y="661216"/>
                      <a:pt x="204802" y="658673"/>
                    </a:cubicBezTo>
                    <a:close/>
                  </a:path>
                </a:pathLst>
              </a:custGeom>
              <a:solidFill>
                <a:srgbClr val="E39ACA"/>
              </a:solidFill>
              <a:ln w="8476" cap="flat">
                <a:noFill/>
                <a:prstDash val="solid"/>
                <a:miter/>
              </a:ln>
            </p:spPr>
            <p:txBody>
              <a:bodyPr rtlCol="0" anchor="ctr"/>
              <a:lstStyle/>
              <a:p>
                <a:endParaRPr lang="en-US"/>
              </a:p>
            </p:txBody>
          </p:sp>
          <p:sp>
            <p:nvSpPr>
              <p:cNvPr id="128" name="Hình tự do: Hình 127">
                <a:extLst>
                  <a:ext uri="{FF2B5EF4-FFF2-40B4-BE49-F238E27FC236}">
                    <a16:creationId xmlns:a16="http://schemas.microsoft.com/office/drawing/2014/main" id="{EA3260C7-86D5-4437-89FE-689B82FE6530}"/>
                  </a:ext>
                </a:extLst>
              </p:cNvPr>
              <p:cNvSpPr/>
              <p:nvPr/>
            </p:nvSpPr>
            <p:spPr>
              <a:xfrm>
                <a:off x="7162159" y="1042687"/>
                <a:ext cx="551779" cy="658749"/>
              </a:xfrm>
              <a:custGeom>
                <a:avLst/>
                <a:gdLst>
                  <a:gd name="connsiteX0" fmla="*/ 536018 w 551779"/>
                  <a:gd name="connsiteY0" fmla="*/ 521344 h 658749"/>
                  <a:gd name="connsiteX1" fmla="*/ 12979 w 551779"/>
                  <a:gd name="connsiteY1" fmla="*/ 0 h 658749"/>
                  <a:gd name="connsiteX2" fmla="*/ 346978 w 551779"/>
                  <a:gd name="connsiteY2" fmla="*/ 658673 h 658749"/>
                  <a:gd name="connsiteX3" fmla="*/ 536018 w 551779"/>
                  <a:gd name="connsiteY3" fmla="*/ 521344 h 658749"/>
                </a:gdLst>
                <a:ahLst/>
                <a:cxnLst>
                  <a:cxn ang="0">
                    <a:pos x="connsiteX0" y="connsiteY0"/>
                  </a:cxn>
                  <a:cxn ang="0">
                    <a:pos x="connsiteX1" y="connsiteY1"/>
                  </a:cxn>
                  <a:cxn ang="0">
                    <a:pos x="connsiteX2" y="connsiteY2"/>
                  </a:cxn>
                  <a:cxn ang="0">
                    <a:pos x="connsiteX3" y="connsiteY3"/>
                  </a:cxn>
                </a:cxnLst>
                <a:rect l="l" t="t" r="r" b="b"/>
                <a:pathLst>
                  <a:path w="551779" h="658749">
                    <a:moveTo>
                      <a:pt x="536018" y="521344"/>
                    </a:moveTo>
                    <a:cubicBezTo>
                      <a:pt x="580947" y="365364"/>
                      <a:pt x="563993" y="102573"/>
                      <a:pt x="12979" y="0"/>
                    </a:cubicBezTo>
                    <a:cubicBezTo>
                      <a:pt x="-59077" y="556100"/>
                      <a:pt x="185065" y="652739"/>
                      <a:pt x="346978" y="658673"/>
                    </a:cubicBezTo>
                    <a:cubicBezTo>
                      <a:pt x="430054" y="661216"/>
                      <a:pt x="513978" y="600181"/>
                      <a:pt x="536018" y="521344"/>
                    </a:cubicBezTo>
                    <a:close/>
                  </a:path>
                </a:pathLst>
              </a:custGeom>
              <a:solidFill>
                <a:srgbClr val="E39ACA"/>
              </a:solidFill>
              <a:ln w="8476" cap="flat">
                <a:noFill/>
                <a:prstDash val="solid"/>
                <a:miter/>
              </a:ln>
            </p:spPr>
            <p:txBody>
              <a:bodyPr rtlCol="0" anchor="ctr"/>
              <a:lstStyle/>
              <a:p>
                <a:endParaRPr lang="en-US"/>
              </a:p>
            </p:txBody>
          </p:sp>
          <p:sp>
            <p:nvSpPr>
              <p:cNvPr id="129" name="Hình tự do: Hình 128">
                <a:extLst>
                  <a:ext uri="{FF2B5EF4-FFF2-40B4-BE49-F238E27FC236}">
                    <a16:creationId xmlns:a16="http://schemas.microsoft.com/office/drawing/2014/main" id="{D333F3D5-892B-4B89-823A-2352602B18BB}"/>
                  </a:ext>
                </a:extLst>
              </p:cNvPr>
              <p:cNvSpPr/>
              <p:nvPr/>
            </p:nvSpPr>
            <p:spPr>
              <a:xfrm>
                <a:off x="7184463" y="623371"/>
                <a:ext cx="739965" cy="511056"/>
              </a:xfrm>
              <a:custGeom>
                <a:avLst/>
                <a:gdLst>
                  <a:gd name="connsiteX0" fmla="*/ 657825 w 739965"/>
                  <a:gd name="connsiteY0" fmla="*/ 63276 h 511056"/>
                  <a:gd name="connsiteX1" fmla="*/ 0 w 739965"/>
                  <a:gd name="connsiteY1" fmla="*/ 399818 h 511056"/>
                  <a:gd name="connsiteX2" fmla="*/ 729881 w 739965"/>
                  <a:gd name="connsiteY2" fmla="*/ 285377 h 511056"/>
                  <a:gd name="connsiteX3" fmla="*/ 657825 w 739965"/>
                  <a:gd name="connsiteY3" fmla="*/ 63276 h 511056"/>
                </a:gdLst>
                <a:ahLst/>
                <a:cxnLst>
                  <a:cxn ang="0">
                    <a:pos x="connsiteX0" y="connsiteY0"/>
                  </a:cxn>
                  <a:cxn ang="0">
                    <a:pos x="connsiteX1" y="connsiteY1"/>
                  </a:cxn>
                  <a:cxn ang="0">
                    <a:pos x="connsiteX2" y="connsiteY2"/>
                  </a:cxn>
                  <a:cxn ang="0">
                    <a:pos x="connsiteX3" y="connsiteY3"/>
                  </a:cxn>
                </a:cxnLst>
                <a:rect l="l" t="t" r="r" b="b"/>
                <a:pathLst>
                  <a:path w="739965" h="511056">
                    <a:moveTo>
                      <a:pt x="657825" y="63276"/>
                    </a:moveTo>
                    <a:cubicBezTo>
                      <a:pt x="523039" y="-27430"/>
                      <a:pt x="268725" y="-92704"/>
                      <a:pt x="0" y="399818"/>
                    </a:cubicBezTo>
                    <a:cubicBezTo>
                      <a:pt x="506932" y="640569"/>
                      <a:pt x="673932" y="437965"/>
                      <a:pt x="729881" y="285377"/>
                    </a:cubicBezTo>
                    <a:cubicBezTo>
                      <a:pt x="757855" y="207387"/>
                      <a:pt x="725642" y="109052"/>
                      <a:pt x="657825" y="63276"/>
                    </a:cubicBezTo>
                    <a:close/>
                  </a:path>
                </a:pathLst>
              </a:custGeom>
              <a:solidFill>
                <a:srgbClr val="E39ACA"/>
              </a:solidFill>
              <a:ln w="8476" cap="flat">
                <a:noFill/>
                <a:prstDash val="solid"/>
                <a:miter/>
              </a:ln>
            </p:spPr>
            <p:txBody>
              <a:bodyPr rtlCol="0" anchor="ctr"/>
              <a:lstStyle/>
              <a:p>
                <a:endParaRPr lang="en-US"/>
              </a:p>
            </p:txBody>
          </p:sp>
          <p:sp>
            <p:nvSpPr>
              <p:cNvPr id="130" name="Hình tự do: Hình 129">
                <a:extLst>
                  <a:ext uri="{FF2B5EF4-FFF2-40B4-BE49-F238E27FC236}">
                    <a16:creationId xmlns:a16="http://schemas.microsoft.com/office/drawing/2014/main" id="{23D417AD-4F09-443E-A423-0F6FDFAD41AB}"/>
                  </a:ext>
                </a:extLst>
              </p:cNvPr>
              <p:cNvSpPr/>
              <p:nvPr/>
            </p:nvSpPr>
            <p:spPr>
              <a:xfrm>
                <a:off x="7017605" y="534059"/>
                <a:ext cx="300117" cy="459460"/>
              </a:xfrm>
              <a:custGeom>
                <a:avLst/>
                <a:gdLst>
                  <a:gd name="connsiteX0" fmla="*/ 80391 w 300117"/>
                  <a:gd name="connsiteY0" fmla="*/ 22888 h 459460"/>
                  <a:gd name="connsiteX1" fmla="*/ 149904 w 300117"/>
                  <a:gd name="connsiteY1" fmla="*/ 459461 h 459460"/>
                  <a:gd name="connsiteX2" fmla="*/ 219416 w 300117"/>
                  <a:gd name="connsiteY2" fmla="*/ 22888 h 459460"/>
                  <a:gd name="connsiteX3" fmla="*/ 80391 w 300117"/>
                  <a:gd name="connsiteY3" fmla="*/ 22888 h 459460"/>
                </a:gdLst>
                <a:ahLst/>
                <a:cxnLst>
                  <a:cxn ang="0">
                    <a:pos x="connsiteX0" y="connsiteY0"/>
                  </a:cxn>
                  <a:cxn ang="0">
                    <a:pos x="connsiteX1" y="connsiteY1"/>
                  </a:cxn>
                  <a:cxn ang="0">
                    <a:pos x="connsiteX2" y="connsiteY2"/>
                  </a:cxn>
                  <a:cxn ang="0">
                    <a:pos x="connsiteX3" y="connsiteY3"/>
                  </a:cxn>
                </a:cxnLst>
                <a:rect l="l" t="t" r="r" b="b"/>
                <a:pathLst>
                  <a:path w="300117" h="459460">
                    <a:moveTo>
                      <a:pt x="80391" y="22888"/>
                    </a:moveTo>
                    <a:cubicBezTo>
                      <a:pt x="4097" y="83076"/>
                      <a:pt x="-80674" y="215319"/>
                      <a:pt x="149904" y="459461"/>
                    </a:cubicBezTo>
                    <a:cubicBezTo>
                      <a:pt x="380482" y="216167"/>
                      <a:pt x="296558" y="83076"/>
                      <a:pt x="219416" y="22888"/>
                    </a:cubicBezTo>
                    <a:cubicBezTo>
                      <a:pt x="181269" y="-7629"/>
                      <a:pt x="119386" y="-7629"/>
                      <a:pt x="80391" y="22888"/>
                    </a:cubicBezTo>
                    <a:close/>
                  </a:path>
                </a:pathLst>
              </a:custGeom>
              <a:solidFill>
                <a:srgbClr val="CD8CB7"/>
              </a:solidFill>
              <a:ln w="8476" cap="flat">
                <a:noFill/>
                <a:prstDash val="solid"/>
                <a:miter/>
              </a:ln>
            </p:spPr>
            <p:txBody>
              <a:bodyPr rtlCol="0" anchor="ctr"/>
              <a:lstStyle/>
              <a:p>
                <a:endParaRPr lang="en-US"/>
              </a:p>
            </p:txBody>
          </p:sp>
          <p:sp>
            <p:nvSpPr>
              <p:cNvPr id="131" name="Hình tự do: Hình 130">
                <a:extLst>
                  <a:ext uri="{FF2B5EF4-FFF2-40B4-BE49-F238E27FC236}">
                    <a16:creationId xmlns:a16="http://schemas.microsoft.com/office/drawing/2014/main" id="{C95FBDC1-BF72-43F0-9C67-5D45475ABD0E}"/>
                  </a:ext>
                </a:extLst>
              </p:cNvPr>
              <p:cNvSpPr/>
              <p:nvPr/>
            </p:nvSpPr>
            <p:spPr>
              <a:xfrm>
                <a:off x="6713795" y="760099"/>
                <a:ext cx="442693" cy="305946"/>
              </a:xfrm>
              <a:custGeom>
                <a:avLst/>
                <a:gdLst>
                  <a:gd name="connsiteX0" fmla="*/ 6122 w 442693"/>
                  <a:gd name="connsiteY0" fmla="*/ 170689 h 305946"/>
                  <a:gd name="connsiteX1" fmla="*/ 442694 w 442693"/>
                  <a:gd name="connsiteY1" fmla="*/ 239354 h 305946"/>
                  <a:gd name="connsiteX2" fmla="*/ 49355 w 442693"/>
                  <a:gd name="connsiteY2" fmla="*/ 38446 h 305946"/>
                  <a:gd name="connsiteX3" fmla="*/ 6122 w 442693"/>
                  <a:gd name="connsiteY3" fmla="*/ 170689 h 305946"/>
                </a:gdLst>
                <a:ahLst/>
                <a:cxnLst>
                  <a:cxn ang="0">
                    <a:pos x="connsiteX0" y="connsiteY0"/>
                  </a:cxn>
                  <a:cxn ang="0">
                    <a:pos x="connsiteX1" y="connsiteY1"/>
                  </a:cxn>
                  <a:cxn ang="0">
                    <a:pos x="connsiteX2" y="connsiteY2"/>
                  </a:cxn>
                  <a:cxn ang="0">
                    <a:pos x="connsiteX3" y="connsiteY3"/>
                  </a:cxn>
                </a:cxnLst>
                <a:rect l="l" t="t" r="r" b="b"/>
                <a:pathLst>
                  <a:path w="442693" h="305946">
                    <a:moveTo>
                      <a:pt x="6122" y="170689"/>
                    </a:moveTo>
                    <a:cubicBezTo>
                      <a:pt x="39183" y="262242"/>
                      <a:pt x="139213" y="383465"/>
                      <a:pt x="442694" y="239354"/>
                    </a:cubicBezTo>
                    <a:cubicBezTo>
                      <a:pt x="282477" y="-55650"/>
                      <a:pt x="129888" y="-16655"/>
                      <a:pt x="49355" y="38446"/>
                    </a:cubicBezTo>
                    <a:cubicBezTo>
                      <a:pt x="8665" y="65573"/>
                      <a:pt x="-10833" y="124913"/>
                      <a:pt x="6122" y="170689"/>
                    </a:cubicBezTo>
                    <a:close/>
                  </a:path>
                </a:pathLst>
              </a:custGeom>
              <a:solidFill>
                <a:srgbClr val="CD8CB7"/>
              </a:solidFill>
              <a:ln w="8476" cap="flat">
                <a:noFill/>
                <a:prstDash val="solid"/>
                <a:miter/>
              </a:ln>
            </p:spPr>
            <p:txBody>
              <a:bodyPr rtlCol="0" anchor="ctr"/>
              <a:lstStyle/>
              <a:p>
                <a:endParaRPr lang="en-US"/>
              </a:p>
            </p:txBody>
          </p:sp>
          <p:sp>
            <p:nvSpPr>
              <p:cNvPr id="132" name="Hình tự do: Hình 131">
                <a:extLst>
                  <a:ext uri="{FF2B5EF4-FFF2-40B4-BE49-F238E27FC236}">
                    <a16:creationId xmlns:a16="http://schemas.microsoft.com/office/drawing/2014/main" id="{4D5EBA2A-484A-48A3-97AA-CA8D1FAEB362}"/>
                  </a:ext>
                </a:extLst>
              </p:cNvPr>
              <p:cNvSpPr/>
              <p:nvPr/>
            </p:nvSpPr>
            <p:spPr>
              <a:xfrm>
                <a:off x="6836677" y="1012169"/>
                <a:ext cx="330170" cy="394243"/>
              </a:xfrm>
              <a:custGeom>
                <a:avLst/>
                <a:gdLst>
                  <a:gd name="connsiteX0" fmla="*/ 122294 w 330170"/>
                  <a:gd name="connsiteY0" fmla="*/ 394187 h 394243"/>
                  <a:gd name="connsiteX1" fmla="*/ 322355 w 330170"/>
                  <a:gd name="connsiteY1" fmla="*/ 0 h 394243"/>
                  <a:gd name="connsiteX2" fmla="*/ 9549 w 330170"/>
                  <a:gd name="connsiteY2" fmla="*/ 311958 h 394243"/>
                  <a:gd name="connsiteX3" fmla="*/ 122294 w 330170"/>
                  <a:gd name="connsiteY3" fmla="*/ 394187 h 394243"/>
                </a:gdLst>
                <a:ahLst/>
                <a:cxnLst>
                  <a:cxn ang="0">
                    <a:pos x="connsiteX0" y="connsiteY0"/>
                  </a:cxn>
                  <a:cxn ang="0">
                    <a:pos x="connsiteX1" y="connsiteY1"/>
                  </a:cxn>
                  <a:cxn ang="0">
                    <a:pos x="connsiteX2" y="connsiteY2"/>
                  </a:cxn>
                  <a:cxn ang="0">
                    <a:pos x="connsiteX3" y="connsiteY3"/>
                  </a:cxn>
                </a:cxnLst>
                <a:rect l="l" t="t" r="r" b="b"/>
                <a:pathLst>
                  <a:path w="330170" h="394243">
                    <a:moveTo>
                      <a:pt x="122294" y="394187"/>
                    </a:moveTo>
                    <a:cubicBezTo>
                      <a:pt x="219781" y="390796"/>
                      <a:pt x="365588" y="333151"/>
                      <a:pt x="322355" y="0"/>
                    </a:cubicBezTo>
                    <a:cubicBezTo>
                      <a:pt x="-7406" y="61883"/>
                      <a:pt x="-17578" y="218710"/>
                      <a:pt x="9549" y="311958"/>
                    </a:cubicBezTo>
                    <a:cubicBezTo>
                      <a:pt x="23112" y="359430"/>
                      <a:pt x="73127" y="395882"/>
                      <a:pt x="122294" y="394187"/>
                    </a:cubicBezTo>
                    <a:close/>
                  </a:path>
                </a:pathLst>
              </a:custGeom>
              <a:solidFill>
                <a:srgbClr val="CD8CB7"/>
              </a:solidFill>
              <a:ln w="8476" cap="flat">
                <a:noFill/>
                <a:prstDash val="solid"/>
                <a:miter/>
              </a:ln>
            </p:spPr>
            <p:txBody>
              <a:bodyPr rtlCol="0" anchor="ctr"/>
              <a:lstStyle/>
              <a:p>
                <a:endParaRPr lang="en-US"/>
              </a:p>
            </p:txBody>
          </p:sp>
          <p:sp>
            <p:nvSpPr>
              <p:cNvPr id="133" name="Hình tự do: Hình 132">
                <a:extLst>
                  <a:ext uri="{FF2B5EF4-FFF2-40B4-BE49-F238E27FC236}">
                    <a16:creationId xmlns:a16="http://schemas.microsoft.com/office/drawing/2014/main" id="{7D9DD5A4-1E6E-4C36-A617-64BE2A31768E}"/>
                  </a:ext>
                </a:extLst>
              </p:cNvPr>
              <p:cNvSpPr/>
              <p:nvPr/>
            </p:nvSpPr>
            <p:spPr>
              <a:xfrm>
                <a:off x="7163932" y="1013865"/>
                <a:ext cx="330169" cy="394243"/>
              </a:xfrm>
              <a:custGeom>
                <a:avLst/>
                <a:gdLst>
                  <a:gd name="connsiteX0" fmla="*/ 320621 w 330169"/>
                  <a:gd name="connsiteY0" fmla="*/ 311958 h 394243"/>
                  <a:gd name="connsiteX1" fmla="*/ 7815 w 330169"/>
                  <a:gd name="connsiteY1" fmla="*/ 0 h 394243"/>
                  <a:gd name="connsiteX2" fmla="*/ 207876 w 330169"/>
                  <a:gd name="connsiteY2" fmla="*/ 394187 h 394243"/>
                  <a:gd name="connsiteX3" fmla="*/ 320621 w 330169"/>
                  <a:gd name="connsiteY3" fmla="*/ 311958 h 394243"/>
                </a:gdLst>
                <a:ahLst/>
                <a:cxnLst>
                  <a:cxn ang="0">
                    <a:pos x="connsiteX0" y="connsiteY0"/>
                  </a:cxn>
                  <a:cxn ang="0">
                    <a:pos x="connsiteX1" y="connsiteY1"/>
                  </a:cxn>
                  <a:cxn ang="0">
                    <a:pos x="connsiteX2" y="connsiteY2"/>
                  </a:cxn>
                  <a:cxn ang="0">
                    <a:pos x="connsiteX3" y="connsiteY3"/>
                  </a:cxn>
                </a:cxnLst>
                <a:rect l="l" t="t" r="r" b="b"/>
                <a:pathLst>
                  <a:path w="330169" h="394243">
                    <a:moveTo>
                      <a:pt x="320621" y="311958"/>
                    </a:moveTo>
                    <a:cubicBezTo>
                      <a:pt x="347748" y="218710"/>
                      <a:pt x="337576" y="61883"/>
                      <a:pt x="7815" y="0"/>
                    </a:cubicBezTo>
                    <a:cubicBezTo>
                      <a:pt x="-35418" y="332304"/>
                      <a:pt x="110389" y="390796"/>
                      <a:pt x="207876" y="394187"/>
                    </a:cubicBezTo>
                    <a:cubicBezTo>
                      <a:pt x="257043" y="395882"/>
                      <a:pt x="307058" y="359430"/>
                      <a:pt x="320621" y="311958"/>
                    </a:cubicBezTo>
                    <a:close/>
                  </a:path>
                </a:pathLst>
              </a:custGeom>
              <a:solidFill>
                <a:srgbClr val="CD8CB7"/>
              </a:solidFill>
              <a:ln w="8476" cap="flat">
                <a:noFill/>
                <a:prstDash val="solid"/>
                <a:miter/>
              </a:ln>
            </p:spPr>
            <p:txBody>
              <a:bodyPr rtlCol="0" anchor="ctr"/>
              <a:lstStyle/>
              <a:p>
                <a:endParaRPr lang="en-US"/>
              </a:p>
            </p:txBody>
          </p:sp>
          <p:sp>
            <p:nvSpPr>
              <p:cNvPr id="134" name="Hình tự do: Hình 133">
                <a:extLst>
                  <a:ext uri="{FF2B5EF4-FFF2-40B4-BE49-F238E27FC236}">
                    <a16:creationId xmlns:a16="http://schemas.microsoft.com/office/drawing/2014/main" id="{81552261-0958-4811-8D90-E3BBF667650F}"/>
                  </a:ext>
                </a:extLst>
              </p:cNvPr>
              <p:cNvSpPr/>
              <p:nvPr/>
            </p:nvSpPr>
            <p:spPr>
              <a:xfrm>
                <a:off x="7177681" y="762386"/>
                <a:ext cx="442339" cy="305354"/>
              </a:xfrm>
              <a:custGeom>
                <a:avLst/>
                <a:gdLst>
                  <a:gd name="connsiteX0" fmla="*/ 393339 w 442339"/>
                  <a:gd name="connsiteY0" fmla="*/ 37854 h 305354"/>
                  <a:gd name="connsiteX1" fmla="*/ 0 w 442339"/>
                  <a:gd name="connsiteY1" fmla="*/ 238762 h 305354"/>
                  <a:gd name="connsiteX2" fmla="*/ 436572 w 442339"/>
                  <a:gd name="connsiteY2" fmla="*/ 170098 h 305354"/>
                  <a:gd name="connsiteX3" fmla="*/ 393339 w 442339"/>
                  <a:gd name="connsiteY3" fmla="*/ 37854 h 305354"/>
                </a:gdLst>
                <a:ahLst/>
                <a:cxnLst>
                  <a:cxn ang="0">
                    <a:pos x="connsiteX0" y="connsiteY0"/>
                  </a:cxn>
                  <a:cxn ang="0">
                    <a:pos x="connsiteX1" y="connsiteY1"/>
                  </a:cxn>
                  <a:cxn ang="0">
                    <a:pos x="connsiteX2" y="connsiteY2"/>
                  </a:cxn>
                  <a:cxn ang="0">
                    <a:pos x="connsiteX3" y="connsiteY3"/>
                  </a:cxn>
                </a:cxnLst>
                <a:rect l="l" t="t" r="r" b="b"/>
                <a:pathLst>
                  <a:path w="442339" h="305354">
                    <a:moveTo>
                      <a:pt x="393339" y="37854"/>
                    </a:moveTo>
                    <a:cubicBezTo>
                      <a:pt x="312806" y="-16399"/>
                      <a:pt x="160218" y="-55394"/>
                      <a:pt x="0" y="238762"/>
                    </a:cubicBezTo>
                    <a:cubicBezTo>
                      <a:pt x="302634" y="382874"/>
                      <a:pt x="403512" y="261651"/>
                      <a:pt x="436572" y="170098"/>
                    </a:cubicBezTo>
                    <a:cubicBezTo>
                      <a:pt x="452679" y="124321"/>
                      <a:pt x="434029" y="65829"/>
                      <a:pt x="393339" y="37854"/>
                    </a:cubicBezTo>
                    <a:close/>
                  </a:path>
                </a:pathLst>
              </a:custGeom>
              <a:solidFill>
                <a:srgbClr val="CD8CB7"/>
              </a:solidFill>
              <a:ln w="8476" cap="flat">
                <a:noFill/>
                <a:prstDash val="solid"/>
                <a:miter/>
              </a:ln>
            </p:spPr>
            <p:txBody>
              <a:bodyPr rtlCol="0" anchor="ctr"/>
              <a:lstStyle/>
              <a:p>
                <a:endParaRPr lang="en-US"/>
              </a:p>
            </p:txBody>
          </p:sp>
          <p:sp>
            <p:nvSpPr>
              <p:cNvPr id="135" name="Hình tự do: Hình 134">
                <a:extLst>
                  <a:ext uri="{FF2B5EF4-FFF2-40B4-BE49-F238E27FC236}">
                    <a16:creationId xmlns:a16="http://schemas.microsoft.com/office/drawing/2014/main" id="{476E87EF-4444-4ECC-B974-E2178BE8F325}"/>
                  </a:ext>
                </a:extLst>
              </p:cNvPr>
              <p:cNvSpPr/>
              <p:nvPr/>
            </p:nvSpPr>
            <p:spPr>
              <a:xfrm>
                <a:off x="7014073" y="865515"/>
                <a:ext cx="308567" cy="308567"/>
              </a:xfrm>
              <a:custGeom>
                <a:avLst/>
                <a:gdLst>
                  <a:gd name="connsiteX0" fmla="*/ 308568 w 308567"/>
                  <a:gd name="connsiteY0" fmla="*/ 154284 h 308567"/>
                  <a:gd name="connsiteX1" fmla="*/ 154284 w 308567"/>
                  <a:gd name="connsiteY1" fmla="*/ 308568 h 308567"/>
                  <a:gd name="connsiteX2" fmla="*/ 0 w 308567"/>
                  <a:gd name="connsiteY2" fmla="*/ 154284 h 308567"/>
                  <a:gd name="connsiteX3" fmla="*/ 154284 w 308567"/>
                  <a:gd name="connsiteY3" fmla="*/ 0 h 308567"/>
                  <a:gd name="connsiteX4" fmla="*/ 308568 w 308567"/>
                  <a:gd name="connsiteY4" fmla="*/ 154284 h 308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567" h="308567">
                    <a:moveTo>
                      <a:pt x="308568" y="154284"/>
                    </a:moveTo>
                    <a:cubicBezTo>
                      <a:pt x="308568" y="239492"/>
                      <a:pt x="239492" y="308568"/>
                      <a:pt x="154284" y="308568"/>
                    </a:cubicBezTo>
                    <a:cubicBezTo>
                      <a:pt x="69075" y="308568"/>
                      <a:pt x="0" y="239492"/>
                      <a:pt x="0" y="154284"/>
                    </a:cubicBezTo>
                    <a:cubicBezTo>
                      <a:pt x="0" y="69075"/>
                      <a:pt x="69075" y="0"/>
                      <a:pt x="154284" y="0"/>
                    </a:cubicBezTo>
                    <a:cubicBezTo>
                      <a:pt x="239492" y="0"/>
                      <a:pt x="308568" y="69075"/>
                      <a:pt x="308568" y="154284"/>
                    </a:cubicBezTo>
                    <a:close/>
                  </a:path>
                </a:pathLst>
              </a:custGeom>
              <a:solidFill>
                <a:srgbClr val="7A556E"/>
              </a:solidFill>
              <a:ln w="8476" cap="flat">
                <a:noFill/>
                <a:prstDash val="solid"/>
                <a:miter/>
              </a:ln>
            </p:spPr>
            <p:txBody>
              <a:bodyPr rtlCol="0" anchor="ctr"/>
              <a:lstStyle/>
              <a:p>
                <a:endParaRPr lang="en-US"/>
              </a:p>
            </p:txBody>
          </p:sp>
          <p:sp>
            <p:nvSpPr>
              <p:cNvPr id="136" name="Hình tự do: Hình 135">
                <a:extLst>
                  <a:ext uri="{FF2B5EF4-FFF2-40B4-BE49-F238E27FC236}">
                    <a16:creationId xmlns:a16="http://schemas.microsoft.com/office/drawing/2014/main" id="{3C19F32D-0891-4A23-A864-BCA9FB7185EC}"/>
                  </a:ext>
                </a:extLst>
              </p:cNvPr>
              <p:cNvSpPr/>
              <p:nvPr/>
            </p:nvSpPr>
            <p:spPr>
              <a:xfrm>
                <a:off x="7051372" y="902814"/>
                <a:ext cx="233968" cy="233968"/>
              </a:xfrm>
              <a:custGeom>
                <a:avLst/>
                <a:gdLst>
                  <a:gd name="connsiteX0" fmla="*/ 233969 w 233968"/>
                  <a:gd name="connsiteY0" fmla="*/ 116984 h 233968"/>
                  <a:gd name="connsiteX1" fmla="*/ 116984 w 233968"/>
                  <a:gd name="connsiteY1" fmla="*/ 233969 h 233968"/>
                  <a:gd name="connsiteX2" fmla="*/ 0 w 233968"/>
                  <a:gd name="connsiteY2" fmla="*/ 116984 h 233968"/>
                  <a:gd name="connsiteX3" fmla="*/ 116984 w 233968"/>
                  <a:gd name="connsiteY3" fmla="*/ 0 h 233968"/>
                  <a:gd name="connsiteX4" fmla="*/ 233969 w 233968"/>
                  <a:gd name="connsiteY4" fmla="*/ 116984 h 233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968" h="233968">
                    <a:moveTo>
                      <a:pt x="233969" y="116984"/>
                    </a:moveTo>
                    <a:cubicBezTo>
                      <a:pt x="233969" y="181593"/>
                      <a:pt x="181593" y="233969"/>
                      <a:pt x="116984" y="233969"/>
                    </a:cubicBezTo>
                    <a:cubicBezTo>
                      <a:pt x="52376" y="233969"/>
                      <a:pt x="0" y="181593"/>
                      <a:pt x="0" y="116984"/>
                    </a:cubicBezTo>
                    <a:cubicBezTo>
                      <a:pt x="0" y="52376"/>
                      <a:pt x="52376" y="0"/>
                      <a:pt x="116984" y="0"/>
                    </a:cubicBezTo>
                    <a:cubicBezTo>
                      <a:pt x="181593" y="0"/>
                      <a:pt x="233969" y="52376"/>
                      <a:pt x="233969" y="116984"/>
                    </a:cubicBezTo>
                    <a:close/>
                  </a:path>
                </a:pathLst>
              </a:custGeom>
              <a:solidFill>
                <a:srgbClr val="EFCCCA"/>
              </a:solidFill>
              <a:ln w="8476" cap="flat">
                <a:noFill/>
                <a:prstDash val="solid"/>
                <a:miter/>
              </a:ln>
            </p:spPr>
            <p:txBody>
              <a:bodyPr rtlCol="0" anchor="ctr"/>
              <a:lstStyle/>
              <a:p>
                <a:endParaRPr lang="en-US"/>
              </a:p>
            </p:txBody>
          </p:sp>
          <p:sp>
            <p:nvSpPr>
              <p:cNvPr id="137" name="Hình tự do: Hình 136">
                <a:extLst>
                  <a:ext uri="{FF2B5EF4-FFF2-40B4-BE49-F238E27FC236}">
                    <a16:creationId xmlns:a16="http://schemas.microsoft.com/office/drawing/2014/main" id="{510284CB-A4A6-4BB5-9C18-918FD132146E}"/>
                  </a:ext>
                </a:extLst>
              </p:cNvPr>
              <p:cNvSpPr/>
              <p:nvPr/>
            </p:nvSpPr>
            <p:spPr>
              <a:xfrm>
                <a:off x="7153098" y="733271"/>
                <a:ext cx="30517" cy="228882"/>
              </a:xfrm>
              <a:custGeom>
                <a:avLst/>
                <a:gdLst>
                  <a:gd name="connsiteX0" fmla="*/ 30517 w 30517"/>
                  <a:gd name="connsiteY0" fmla="*/ 15259 h 228882"/>
                  <a:gd name="connsiteX1" fmla="*/ 15259 w 30517"/>
                  <a:gd name="connsiteY1" fmla="*/ 0 h 228882"/>
                  <a:gd name="connsiteX2" fmla="*/ 0 w 30517"/>
                  <a:gd name="connsiteY2" fmla="*/ 15259 h 228882"/>
                  <a:gd name="connsiteX3" fmla="*/ 10173 w 30517"/>
                  <a:gd name="connsiteY3" fmla="*/ 29670 h 228882"/>
                  <a:gd name="connsiteX4" fmla="*/ 10173 w 30517"/>
                  <a:gd name="connsiteY4" fmla="*/ 228883 h 228882"/>
                  <a:gd name="connsiteX5" fmla="*/ 20345 w 30517"/>
                  <a:gd name="connsiteY5" fmla="*/ 228883 h 228882"/>
                  <a:gd name="connsiteX6" fmla="*/ 20345 w 30517"/>
                  <a:gd name="connsiteY6" fmla="*/ 29670 h 228882"/>
                  <a:gd name="connsiteX7" fmla="*/ 30517 w 30517"/>
                  <a:gd name="connsiteY7" fmla="*/ 15259 h 22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517" h="228882">
                    <a:moveTo>
                      <a:pt x="30517" y="15259"/>
                    </a:moveTo>
                    <a:cubicBezTo>
                      <a:pt x="30517" y="6782"/>
                      <a:pt x="23736" y="0"/>
                      <a:pt x="15259" y="0"/>
                    </a:cubicBezTo>
                    <a:cubicBezTo>
                      <a:pt x="6782" y="0"/>
                      <a:pt x="0" y="6782"/>
                      <a:pt x="0" y="15259"/>
                    </a:cubicBezTo>
                    <a:cubicBezTo>
                      <a:pt x="0" y="22041"/>
                      <a:pt x="4239" y="27127"/>
                      <a:pt x="10173" y="29670"/>
                    </a:cubicBezTo>
                    <a:lnTo>
                      <a:pt x="10173" y="228883"/>
                    </a:lnTo>
                    <a:lnTo>
                      <a:pt x="20345" y="228883"/>
                    </a:lnTo>
                    <a:lnTo>
                      <a:pt x="20345" y="29670"/>
                    </a:lnTo>
                    <a:cubicBezTo>
                      <a:pt x="26279" y="27127"/>
                      <a:pt x="30517" y="22041"/>
                      <a:pt x="30517" y="15259"/>
                    </a:cubicBezTo>
                    <a:close/>
                  </a:path>
                </a:pathLst>
              </a:custGeom>
              <a:solidFill>
                <a:srgbClr val="B87EA4"/>
              </a:solidFill>
              <a:ln w="8476" cap="flat">
                <a:noFill/>
                <a:prstDash val="solid"/>
                <a:miter/>
              </a:ln>
            </p:spPr>
            <p:txBody>
              <a:bodyPr rtlCol="0" anchor="ctr"/>
              <a:lstStyle/>
              <a:p>
                <a:endParaRPr lang="en-US"/>
              </a:p>
            </p:txBody>
          </p:sp>
          <p:sp>
            <p:nvSpPr>
              <p:cNvPr id="138" name="Hình tự do: Hình 137">
                <a:extLst>
                  <a:ext uri="{FF2B5EF4-FFF2-40B4-BE49-F238E27FC236}">
                    <a16:creationId xmlns:a16="http://schemas.microsoft.com/office/drawing/2014/main" id="{AC015B61-1B50-4D38-8672-A67B622D0FE3}"/>
                  </a:ext>
                </a:extLst>
              </p:cNvPr>
              <p:cNvSpPr/>
              <p:nvPr/>
            </p:nvSpPr>
            <p:spPr>
              <a:xfrm>
                <a:off x="7048377" y="753283"/>
                <a:ext cx="101329" cy="215653"/>
              </a:xfrm>
              <a:custGeom>
                <a:avLst/>
                <a:gdLst>
                  <a:gd name="connsiteX0" fmla="*/ 30122 w 101329"/>
                  <a:gd name="connsiteY0" fmla="*/ 9659 h 215653"/>
                  <a:gd name="connsiteX1" fmla="*/ 9777 w 101329"/>
                  <a:gd name="connsiteY1" fmla="*/ 1182 h 215653"/>
                  <a:gd name="connsiteX2" fmla="*/ 1299 w 101329"/>
                  <a:gd name="connsiteY2" fmla="*/ 21527 h 215653"/>
                  <a:gd name="connsiteX3" fmla="*/ 15711 w 101329"/>
                  <a:gd name="connsiteY3" fmla="*/ 30852 h 215653"/>
                  <a:gd name="connsiteX4" fmla="*/ 92005 w 101329"/>
                  <a:gd name="connsiteY4" fmla="*/ 215653 h 215653"/>
                  <a:gd name="connsiteX5" fmla="*/ 101330 w 101329"/>
                  <a:gd name="connsiteY5" fmla="*/ 211415 h 215653"/>
                  <a:gd name="connsiteX6" fmla="*/ 25035 w 101329"/>
                  <a:gd name="connsiteY6" fmla="*/ 26613 h 215653"/>
                  <a:gd name="connsiteX7" fmla="*/ 30122 w 101329"/>
                  <a:gd name="connsiteY7" fmla="*/ 9659 h 21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29" h="215653">
                    <a:moveTo>
                      <a:pt x="30122" y="9659"/>
                    </a:moveTo>
                    <a:cubicBezTo>
                      <a:pt x="26731" y="2029"/>
                      <a:pt x="18254" y="-2209"/>
                      <a:pt x="9777" y="1182"/>
                    </a:cubicBezTo>
                    <a:cubicBezTo>
                      <a:pt x="1299" y="4573"/>
                      <a:pt x="-2092" y="13050"/>
                      <a:pt x="1299" y="21527"/>
                    </a:cubicBezTo>
                    <a:cubicBezTo>
                      <a:pt x="3843" y="27461"/>
                      <a:pt x="9777" y="30852"/>
                      <a:pt x="15711" y="30852"/>
                    </a:cubicBezTo>
                    <a:lnTo>
                      <a:pt x="92005" y="215653"/>
                    </a:lnTo>
                    <a:lnTo>
                      <a:pt x="101330" y="211415"/>
                    </a:lnTo>
                    <a:lnTo>
                      <a:pt x="25035" y="26613"/>
                    </a:lnTo>
                    <a:cubicBezTo>
                      <a:pt x="30969" y="22375"/>
                      <a:pt x="32665" y="15593"/>
                      <a:pt x="30122" y="9659"/>
                    </a:cubicBezTo>
                    <a:close/>
                  </a:path>
                </a:pathLst>
              </a:custGeom>
              <a:solidFill>
                <a:srgbClr val="B87EA4"/>
              </a:solidFill>
              <a:ln w="8476" cap="flat">
                <a:noFill/>
                <a:prstDash val="solid"/>
                <a:miter/>
              </a:ln>
            </p:spPr>
            <p:txBody>
              <a:bodyPr rtlCol="0" anchor="ctr"/>
              <a:lstStyle/>
              <a:p>
                <a:endParaRPr lang="en-US"/>
              </a:p>
            </p:txBody>
          </p:sp>
          <p:sp>
            <p:nvSpPr>
              <p:cNvPr id="139" name="Hình tự do: Hình 138">
                <a:extLst>
                  <a:ext uri="{FF2B5EF4-FFF2-40B4-BE49-F238E27FC236}">
                    <a16:creationId xmlns:a16="http://schemas.microsoft.com/office/drawing/2014/main" id="{AF44EB25-FF94-44E9-A066-9FD5B8C92B3A}"/>
                  </a:ext>
                </a:extLst>
              </p:cNvPr>
              <p:cNvSpPr/>
              <p:nvPr/>
            </p:nvSpPr>
            <p:spPr>
              <a:xfrm>
                <a:off x="6960455" y="812745"/>
                <a:ext cx="169754" cy="170602"/>
              </a:xfrm>
              <a:custGeom>
                <a:avLst/>
                <a:gdLst>
                  <a:gd name="connsiteX0" fmla="*/ 26491 w 169754"/>
                  <a:gd name="connsiteY0" fmla="*/ 4451 h 170602"/>
                  <a:gd name="connsiteX1" fmla="*/ 4451 w 169754"/>
                  <a:gd name="connsiteY1" fmla="*/ 4451 h 170602"/>
                  <a:gd name="connsiteX2" fmla="*/ 4451 w 169754"/>
                  <a:gd name="connsiteY2" fmla="*/ 26491 h 170602"/>
                  <a:gd name="connsiteX3" fmla="*/ 21405 w 169754"/>
                  <a:gd name="connsiteY3" fmla="*/ 29882 h 170602"/>
                  <a:gd name="connsiteX4" fmla="*/ 162125 w 169754"/>
                  <a:gd name="connsiteY4" fmla="*/ 170602 h 170602"/>
                  <a:gd name="connsiteX5" fmla="*/ 169755 w 169754"/>
                  <a:gd name="connsiteY5" fmla="*/ 162973 h 170602"/>
                  <a:gd name="connsiteX6" fmla="*/ 29034 w 169754"/>
                  <a:gd name="connsiteY6" fmla="*/ 22252 h 170602"/>
                  <a:gd name="connsiteX7" fmla="*/ 26491 w 169754"/>
                  <a:gd name="connsiteY7" fmla="*/ 4451 h 17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754" h="170602">
                    <a:moveTo>
                      <a:pt x="26491" y="4451"/>
                    </a:moveTo>
                    <a:cubicBezTo>
                      <a:pt x="20557" y="-1484"/>
                      <a:pt x="10385" y="-1484"/>
                      <a:pt x="4451" y="4451"/>
                    </a:cubicBezTo>
                    <a:cubicBezTo>
                      <a:pt x="-1484" y="10384"/>
                      <a:pt x="-1484" y="20557"/>
                      <a:pt x="4451" y="26491"/>
                    </a:cubicBezTo>
                    <a:cubicBezTo>
                      <a:pt x="9537" y="31577"/>
                      <a:pt x="16319" y="32425"/>
                      <a:pt x="21405" y="29882"/>
                    </a:cubicBezTo>
                    <a:lnTo>
                      <a:pt x="162125" y="170602"/>
                    </a:lnTo>
                    <a:lnTo>
                      <a:pt x="169755" y="162973"/>
                    </a:lnTo>
                    <a:lnTo>
                      <a:pt x="29034" y="22252"/>
                    </a:lnTo>
                    <a:cubicBezTo>
                      <a:pt x="32425" y="16319"/>
                      <a:pt x="30729" y="8689"/>
                      <a:pt x="26491" y="4451"/>
                    </a:cubicBezTo>
                    <a:close/>
                  </a:path>
                </a:pathLst>
              </a:custGeom>
              <a:solidFill>
                <a:srgbClr val="B87EA4"/>
              </a:solidFill>
              <a:ln w="8476" cap="flat">
                <a:noFill/>
                <a:prstDash val="solid"/>
                <a:miter/>
              </a:ln>
            </p:spPr>
            <p:txBody>
              <a:bodyPr rtlCol="0" anchor="ctr"/>
              <a:lstStyle/>
              <a:p>
                <a:endParaRPr lang="en-US"/>
              </a:p>
            </p:txBody>
          </p:sp>
          <p:sp>
            <p:nvSpPr>
              <p:cNvPr id="140" name="Hình tự do: Hình 139">
                <a:extLst>
                  <a:ext uri="{FF2B5EF4-FFF2-40B4-BE49-F238E27FC236}">
                    <a16:creationId xmlns:a16="http://schemas.microsoft.com/office/drawing/2014/main" id="{CB7E1519-A35A-403E-B5CE-1AC303FBE066}"/>
                  </a:ext>
                </a:extLst>
              </p:cNvPr>
              <p:cNvSpPr/>
              <p:nvPr/>
            </p:nvSpPr>
            <p:spPr>
              <a:xfrm>
                <a:off x="6901841" y="900785"/>
                <a:ext cx="215653" cy="102059"/>
              </a:xfrm>
              <a:custGeom>
                <a:avLst/>
                <a:gdLst>
                  <a:gd name="connsiteX0" fmla="*/ 21527 w 215653"/>
                  <a:gd name="connsiteY0" fmla="*/ 1182 h 102059"/>
                  <a:gd name="connsiteX1" fmla="*/ 1182 w 215653"/>
                  <a:gd name="connsiteY1" fmla="*/ 9659 h 102059"/>
                  <a:gd name="connsiteX2" fmla="*/ 9659 w 215653"/>
                  <a:gd name="connsiteY2" fmla="*/ 30004 h 102059"/>
                  <a:gd name="connsiteX3" fmla="*/ 26613 w 215653"/>
                  <a:gd name="connsiteY3" fmla="*/ 25765 h 102059"/>
                  <a:gd name="connsiteX4" fmla="*/ 211415 w 215653"/>
                  <a:gd name="connsiteY4" fmla="*/ 102060 h 102059"/>
                  <a:gd name="connsiteX5" fmla="*/ 215653 w 215653"/>
                  <a:gd name="connsiteY5" fmla="*/ 92735 h 102059"/>
                  <a:gd name="connsiteX6" fmla="*/ 30852 w 215653"/>
                  <a:gd name="connsiteY6" fmla="*/ 16441 h 102059"/>
                  <a:gd name="connsiteX7" fmla="*/ 21527 w 215653"/>
                  <a:gd name="connsiteY7" fmla="*/ 1182 h 1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653" h="102059">
                    <a:moveTo>
                      <a:pt x="21527" y="1182"/>
                    </a:moveTo>
                    <a:cubicBezTo>
                      <a:pt x="13898" y="-2209"/>
                      <a:pt x="4572" y="2029"/>
                      <a:pt x="1182" y="9659"/>
                    </a:cubicBezTo>
                    <a:cubicBezTo>
                      <a:pt x="-2209" y="17288"/>
                      <a:pt x="2029" y="26613"/>
                      <a:pt x="9659" y="30004"/>
                    </a:cubicBezTo>
                    <a:cubicBezTo>
                      <a:pt x="15593" y="32547"/>
                      <a:pt x="22375" y="30852"/>
                      <a:pt x="26613" y="25765"/>
                    </a:cubicBezTo>
                    <a:lnTo>
                      <a:pt x="211415" y="102060"/>
                    </a:lnTo>
                    <a:lnTo>
                      <a:pt x="215653" y="92735"/>
                    </a:lnTo>
                    <a:lnTo>
                      <a:pt x="30852" y="16441"/>
                    </a:lnTo>
                    <a:cubicBezTo>
                      <a:pt x="30852" y="9659"/>
                      <a:pt x="27461" y="3725"/>
                      <a:pt x="21527" y="1182"/>
                    </a:cubicBezTo>
                    <a:close/>
                  </a:path>
                </a:pathLst>
              </a:custGeom>
              <a:solidFill>
                <a:srgbClr val="B87EA4"/>
              </a:solidFill>
              <a:ln w="8476" cap="flat">
                <a:noFill/>
                <a:prstDash val="solid"/>
                <a:miter/>
              </a:ln>
            </p:spPr>
            <p:txBody>
              <a:bodyPr rtlCol="0" anchor="ctr"/>
              <a:lstStyle/>
              <a:p>
                <a:endParaRPr lang="en-US"/>
              </a:p>
            </p:txBody>
          </p:sp>
          <p:sp>
            <p:nvSpPr>
              <p:cNvPr id="141" name="Hình tự do: Hình 140">
                <a:extLst>
                  <a:ext uri="{FF2B5EF4-FFF2-40B4-BE49-F238E27FC236}">
                    <a16:creationId xmlns:a16="http://schemas.microsoft.com/office/drawing/2014/main" id="{282F4D62-5658-4867-9E24-0046BE7A36A7}"/>
                  </a:ext>
                </a:extLst>
              </p:cNvPr>
              <p:cNvSpPr/>
              <p:nvPr/>
            </p:nvSpPr>
            <p:spPr>
              <a:xfrm>
                <a:off x="6880982" y="1004540"/>
                <a:ext cx="228882" cy="30517"/>
              </a:xfrm>
              <a:custGeom>
                <a:avLst/>
                <a:gdLst>
                  <a:gd name="connsiteX0" fmla="*/ 15259 w 228882"/>
                  <a:gd name="connsiteY0" fmla="*/ 0 h 30517"/>
                  <a:gd name="connsiteX1" fmla="*/ 0 w 228882"/>
                  <a:gd name="connsiteY1" fmla="*/ 15259 h 30517"/>
                  <a:gd name="connsiteX2" fmla="*/ 15259 w 228882"/>
                  <a:gd name="connsiteY2" fmla="*/ 30518 h 30517"/>
                  <a:gd name="connsiteX3" fmla="*/ 29670 w 228882"/>
                  <a:gd name="connsiteY3" fmla="*/ 20345 h 30517"/>
                  <a:gd name="connsiteX4" fmla="*/ 228883 w 228882"/>
                  <a:gd name="connsiteY4" fmla="*/ 20345 h 30517"/>
                  <a:gd name="connsiteX5" fmla="*/ 228883 w 228882"/>
                  <a:gd name="connsiteY5" fmla="*/ 10173 h 30517"/>
                  <a:gd name="connsiteX6" fmla="*/ 29670 w 228882"/>
                  <a:gd name="connsiteY6" fmla="*/ 10173 h 30517"/>
                  <a:gd name="connsiteX7" fmla="*/ 15259 w 228882"/>
                  <a:gd name="connsiteY7" fmla="*/ 0 h 3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882" h="30517">
                    <a:moveTo>
                      <a:pt x="15259" y="0"/>
                    </a:moveTo>
                    <a:cubicBezTo>
                      <a:pt x="6782" y="0"/>
                      <a:pt x="0" y="6782"/>
                      <a:pt x="0" y="15259"/>
                    </a:cubicBezTo>
                    <a:cubicBezTo>
                      <a:pt x="0" y="23736"/>
                      <a:pt x="6782" y="30518"/>
                      <a:pt x="15259" y="30518"/>
                    </a:cubicBezTo>
                    <a:cubicBezTo>
                      <a:pt x="22041" y="30518"/>
                      <a:pt x="27127" y="26279"/>
                      <a:pt x="29670" y="20345"/>
                    </a:cubicBezTo>
                    <a:lnTo>
                      <a:pt x="228883" y="20345"/>
                    </a:lnTo>
                    <a:lnTo>
                      <a:pt x="228883" y="10173"/>
                    </a:lnTo>
                    <a:lnTo>
                      <a:pt x="29670" y="10173"/>
                    </a:lnTo>
                    <a:cubicBezTo>
                      <a:pt x="27975" y="4239"/>
                      <a:pt x="22041" y="0"/>
                      <a:pt x="15259" y="0"/>
                    </a:cubicBezTo>
                    <a:close/>
                  </a:path>
                </a:pathLst>
              </a:custGeom>
              <a:solidFill>
                <a:srgbClr val="B87EA4"/>
              </a:solidFill>
              <a:ln w="8476" cap="flat">
                <a:noFill/>
                <a:prstDash val="solid"/>
                <a:miter/>
              </a:ln>
            </p:spPr>
            <p:txBody>
              <a:bodyPr rtlCol="0" anchor="ctr"/>
              <a:lstStyle/>
              <a:p>
                <a:endParaRPr lang="en-US"/>
              </a:p>
            </p:txBody>
          </p:sp>
          <p:sp>
            <p:nvSpPr>
              <p:cNvPr id="142" name="Hình tự do: Hình 141">
                <a:extLst>
                  <a:ext uri="{FF2B5EF4-FFF2-40B4-BE49-F238E27FC236}">
                    <a16:creationId xmlns:a16="http://schemas.microsoft.com/office/drawing/2014/main" id="{04F4CA38-6D3B-4664-89CC-EDD991153E05}"/>
                  </a:ext>
                </a:extLst>
              </p:cNvPr>
              <p:cNvSpPr/>
              <p:nvPr/>
            </p:nvSpPr>
            <p:spPr>
              <a:xfrm>
                <a:off x="6901841" y="1038448"/>
                <a:ext cx="215653" cy="101211"/>
              </a:xfrm>
              <a:custGeom>
                <a:avLst/>
                <a:gdLst>
                  <a:gd name="connsiteX0" fmla="*/ 9659 w 215653"/>
                  <a:gd name="connsiteY0" fmla="*/ 71208 h 101211"/>
                  <a:gd name="connsiteX1" fmla="*/ 1182 w 215653"/>
                  <a:gd name="connsiteY1" fmla="*/ 91553 h 101211"/>
                  <a:gd name="connsiteX2" fmla="*/ 21527 w 215653"/>
                  <a:gd name="connsiteY2" fmla="*/ 100030 h 101211"/>
                  <a:gd name="connsiteX3" fmla="*/ 30852 w 215653"/>
                  <a:gd name="connsiteY3" fmla="*/ 85619 h 101211"/>
                  <a:gd name="connsiteX4" fmla="*/ 215653 w 215653"/>
                  <a:gd name="connsiteY4" fmla="*/ 9325 h 101211"/>
                  <a:gd name="connsiteX5" fmla="*/ 211415 w 215653"/>
                  <a:gd name="connsiteY5" fmla="*/ 0 h 101211"/>
                  <a:gd name="connsiteX6" fmla="*/ 26613 w 215653"/>
                  <a:gd name="connsiteY6" fmla="*/ 76294 h 101211"/>
                  <a:gd name="connsiteX7" fmla="*/ 9659 w 215653"/>
                  <a:gd name="connsiteY7" fmla="*/ 71208 h 10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653" h="101211">
                    <a:moveTo>
                      <a:pt x="9659" y="71208"/>
                    </a:moveTo>
                    <a:cubicBezTo>
                      <a:pt x="2029" y="74599"/>
                      <a:pt x="-2209" y="83076"/>
                      <a:pt x="1182" y="91553"/>
                    </a:cubicBezTo>
                    <a:cubicBezTo>
                      <a:pt x="4572" y="99182"/>
                      <a:pt x="13050" y="103421"/>
                      <a:pt x="21527" y="100030"/>
                    </a:cubicBezTo>
                    <a:cubicBezTo>
                      <a:pt x="27461" y="97487"/>
                      <a:pt x="30852" y="91553"/>
                      <a:pt x="30852" y="85619"/>
                    </a:cubicBezTo>
                    <a:lnTo>
                      <a:pt x="215653" y="9325"/>
                    </a:lnTo>
                    <a:lnTo>
                      <a:pt x="211415" y="0"/>
                    </a:lnTo>
                    <a:lnTo>
                      <a:pt x="26613" y="76294"/>
                    </a:lnTo>
                    <a:cubicBezTo>
                      <a:pt x="22375" y="71208"/>
                      <a:pt x="15593" y="69512"/>
                      <a:pt x="9659" y="71208"/>
                    </a:cubicBezTo>
                    <a:close/>
                  </a:path>
                </a:pathLst>
              </a:custGeom>
              <a:solidFill>
                <a:srgbClr val="B87EA4"/>
              </a:solidFill>
              <a:ln w="8476" cap="flat">
                <a:noFill/>
                <a:prstDash val="solid"/>
                <a:miter/>
              </a:ln>
            </p:spPr>
            <p:txBody>
              <a:bodyPr rtlCol="0" anchor="ctr"/>
              <a:lstStyle/>
              <a:p>
                <a:endParaRPr lang="en-US"/>
              </a:p>
            </p:txBody>
          </p:sp>
          <p:sp>
            <p:nvSpPr>
              <p:cNvPr id="143" name="Hình tự do: Hình 142">
                <a:extLst>
                  <a:ext uri="{FF2B5EF4-FFF2-40B4-BE49-F238E27FC236}">
                    <a16:creationId xmlns:a16="http://schemas.microsoft.com/office/drawing/2014/main" id="{B218D346-60D2-4293-8C47-45087B0DC494}"/>
                  </a:ext>
                </a:extLst>
              </p:cNvPr>
              <p:cNvSpPr/>
              <p:nvPr/>
            </p:nvSpPr>
            <p:spPr>
              <a:xfrm>
                <a:off x="6960455" y="1057946"/>
                <a:ext cx="170602" cy="169754"/>
              </a:xfrm>
              <a:custGeom>
                <a:avLst/>
                <a:gdLst>
                  <a:gd name="connsiteX0" fmla="*/ 4451 w 170602"/>
                  <a:gd name="connsiteY0" fmla="*/ 143263 h 169754"/>
                  <a:gd name="connsiteX1" fmla="*/ 4451 w 170602"/>
                  <a:gd name="connsiteY1" fmla="*/ 165304 h 169754"/>
                  <a:gd name="connsiteX2" fmla="*/ 26491 w 170602"/>
                  <a:gd name="connsiteY2" fmla="*/ 165304 h 169754"/>
                  <a:gd name="connsiteX3" fmla="*/ 29882 w 170602"/>
                  <a:gd name="connsiteY3" fmla="*/ 148350 h 169754"/>
                  <a:gd name="connsiteX4" fmla="*/ 170602 w 170602"/>
                  <a:gd name="connsiteY4" fmla="*/ 7629 h 169754"/>
                  <a:gd name="connsiteX5" fmla="*/ 162973 w 170602"/>
                  <a:gd name="connsiteY5" fmla="*/ 0 h 169754"/>
                  <a:gd name="connsiteX6" fmla="*/ 22252 w 170602"/>
                  <a:gd name="connsiteY6" fmla="*/ 140720 h 169754"/>
                  <a:gd name="connsiteX7" fmla="*/ 4451 w 170602"/>
                  <a:gd name="connsiteY7" fmla="*/ 143263 h 16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602" h="169754">
                    <a:moveTo>
                      <a:pt x="4451" y="143263"/>
                    </a:moveTo>
                    <a:cubicBezTo>
                      <a:pt x="-1484" y="149197"/>
                      <a:pt x="-1484" y="159370"/>
                      <a:pt x="4451" y="165304"/>
                    </a:cubicBezTo>
                    <a:cubicBezTo>
                      <a:pt x="10385" y="171238"/>
                      <a:pt x="20557" y="171238"/>
                      <a:pt x="26491" y="165304"/>
                    </a:cubicBezTo>
                    <a:cubicBezTo>
                      <a:pt x="31577" y="160218"/>
                      <a:pt x="32425" y="153436"/>
                      <a:pt x="29882" y="148350"/>
                    </a:cubicBezTo>
                    <a:lnTo>
                      <a:pt x="170602" y="7629"/>
                    </a:lnTo>
                    <a:lnTo>
                      <a:pt x="162973" y="0"/>
                    </a:lnTo>
                    <a:lnTo>
                      <a:pt x="22252" y="140720"/>
                    </a:lnTo>
                    <a:cubicBezTo>
                      <a:pt x="16319" y="138177"/>
                      <a:pt x="9537" y="139025"/>
                      <a:pt x="4451" y="143263"/>
                    </a:cubicBezTo>
                    <a:close/>
                  </a:path>
                </a:pathLst>
              </a:custGeom>
              <a:solidFill>
                <a:srgbClr val="B87EA4"/>
              </a:solidFill>
              <a:ln w="8476" cap="flat">
                <a:noFill/>
                <a:prstDash val="solid"/>
                <a:miter/>
              </a:ln>
            </p:spPr>
            <p:txBody>
              <a:bodyPr rtlCol="0" anchor="ctr"/>
              <a:lstStyle/>
              <a:p>
                <a:endParaRPr lang="en-US"/>
              </a:p>
            </p:txBody>
          </p:sp>
          <p:sp>
            <p:nvSpPr>
              <p:cNvPr id="144" name="Hình tự do: Hình 143">
                <a:extLst>
                  <a:ext uri="{FF2B5EF4-FFF2-40B4-BE49-F238E27FC236}">
                    <a16:creationId xmlns:a16="http://schemas.microsoft.com/office/drawing/2014/main" id="{4137B757-33F7-471E-992D-E270FA9F22D9}"/>
                  </a:ext>
                </a:extLst>
              </p:cNvPr>
              <p:cNvSpPr/>
              <p:nvPr/>
            </p:nvSpPr>
            <p:spPr>
              <a:xfrm>
                <a:off x="7049343" y="1071509"/>
                <a:ext cx="102059" cy="215653"/>
              </a:xfrm>
              <a:custGeom>
                <a:avLst/>
                <a:gdLst>
                  <a:gd name="connsiteX0" fmla="*/ 1182 w 102059"/>
                  <a:gd name="connsiteY0" fmla="*/ 194126 h 215653"/>
                  <a:gd name="connsiteX1" fmla="*/ 9659 w 102059"/>
                  <a:gd name="connsiteY1" fmla="*/ 214471 h 215653"/>
                  <a:gd name="connsiteX2" fmla="*/ 30004 w 102059"/>
                  <a:gd name="connsiteY2" fmla="*/ 205994 h 215653"/>
                  <a:gd name="connsiteX3" fmla="*/ 25765 w 102059"/>
                  <a:gd name="connsiteY3" fmla="*/ 189040 h 215653"/>
                  <a:gd name="connsiteX4" fmla="*/ 102060 w 102059"/>
                  <a:gd name="connsiteY4" fmla="*/ 4239 h 215653"/>
                  <a:gd name="connsiteX5" fmla="*/ 92735 w 102059"/>
                  <a:gd name="connsiteY5" fmla="*/ 0 h 215653"/>
                  <a:gd name="connsiteX6" fmla="*/ 16441 w 102059"/>
                  <a:gd name="connsiteY6" fmla="*/ 184801 h 215653"/>
                  <a:gd name="connsiteX7" fmla="*/ 1182 w 102059"/>
                  <a:gd name="connsiteY7" fmla="*/ 194126 h 21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059" h="215653">
                    <a:moveTo>
                      <a:pt x="1182" y="194126"/>
                    </a:moveTo>
                    <a:cubicBezTo>
                      <a:pt x="-2209" y="201756"/>
                      <a:pt x="2030" y="211081"/>
                      <a:pt x="9659" y="214471"/>
                    </a:cubicBezTo>
                    <a:cubicBezTo>
                      <a:pt x="17288" y="217862"/>
                      <a:pt x="26613" y="213624"/>
                      <a:pt x="30004" y="205994"/>
                    </a:cubicBezTo>
                    <a:cubicBezTo>
                      <a:pt x="32547" y="200060"/>
                      <a:pt x="30852" y="193279"/>
                      <a:pt x="25765" y="189040"/>
                    </a:cubicBezTo>
                    <a:lnTo>
                      <a:pt x="102060" y="4239"/>
                    </a:lnTo>
                    <a:lnTo>
                      <a:pt x="92735" y="0"/>
                    </a:lnTo>
                    <a:lnTo>
                      <a:pt x="16441" y="184801"/>
                    </a:lnTo>
                    <a:cubicBezTo>
                      <a:pt x="9659" y="183954"/>
                      <a:pt x="2877" y="188192"/>
                      <a:pt x="1182" y="194126"/>
                    </a:cubicBezTo>
                    <a:close/>
                  </a:path>
                </a:pathLst>
              </a:custGeom>
              <a:solidFill>
                <a:srgbClr val="B87EA4"/>
              </a:solidFill>
              <a:ln w="8476" cap="flat">
                <a:noFill/>
                <a:prstDash val="solid"/>
                <a:miter/>
              </a:ln>
            </p:spPr>
            <p:txBody>
              <a:bodyPr rtlCol="0" anchor="ctr"/>
              <a:lstStyle/>
              <a:p>
                <a:endParaRPr lang="en-US"/>
              </a:p>
            </p:txBody>
          </p:sp>
          <p:sp>
            <p:nvSpPr>
              <p:cNvPr id="145" name="Hình tự do: Hình 144">
                <a:extLst>
                  <a:ext uri="{FF2B5EF4-FFF2-40B4-BE49-F238E27FC236}">
                    <a16:creationId xmlns:a16="http://schemas.microsoft.com/office/drawing/2014/main" id="{1D94B6EC-D6CF-4397-9B91-E04B17419A9D}"/>
                  </a:ext>
                </a:extLst>
              </p:cNvPr>
              <p:cNvSpPr/>
              <p:nvPr/>
            </p:nvSpPr>
            <p:spPr>
              <a:xfrm>
                <a:off x="7153098" y="1078291"/>
                <a:ext cx="30517" cy="228882"/>
              </a:xfrm>
              <a:custGeom>
                <a:avLst/>
                <a:gdLst>
                  <a:gd name="connsiteX0" fmla="*/ 0 w 30517"/>
                  <a:gd name="connsiteY0" fmla="*/ 213624 h 228882"/>
                  <a:gd name="connsiteX1" fmla="*/ 15259 w 30517"/>
                  <a:gd name="connsiteY1" fmla="*/ 228883 h 228882"/>
                  <a:gd name="connsiteX2" fmla="*/ 30517 w 30517"/>
                  <a:gd name="connsiteY2" fmla="*/ 213624 h 228882"/>
                  <a:gd name="connsiteX3" fmla="*/ 20345 w 30517"/>
                  <a:gd name="connsiteY3" fmla="*/ 199213 h 228882"/>
                  <a:gd name="connsiteX4" fmla="*/ 20345 w 30517"/>
                  <a:gd name="connsiteY4" fmla="*/ 0 h 228882"/>
                  <a:gd name="connsiteX5" fmla="*/ 10173 w 30517"/>
                  <a:gd name="connsiteY5" fmla="*/ 0 h 228882"/>
                  <a:gd name="connsiteX6" fmla="*/ 10173 w 30517"/>
                  <a:gd name="connsiteY6" fmla="*/ 199213 h 228882"/>
                  <a:gd name="connsiteX7" fmla="*/ 0 w 30517"/>
                  <a:gd name="connsiteY7" fmla="*/ 213624 h 22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517" h="228882">
                    <a:moveTo>
                      <a:pt x="0" y="213624"/>
                    </a:moveTo>
                    <a:cubicBezTo>
                      <a:pt x="0" y="222101"/>
                      <a:pt x="6782" y="228883"/>
                      <a:pt x="15259" y="228883"/>
                    </a:cubicBezTo>
                    <a:cubicBezTo>
                      <a:pt x="23736" y="228883"/>
                      <a:pt x="30517" y="222101"/>
                      <a:pt x="30517" y="213624"/>
                    </a:cubicBezTo>
                    <a:cubicBezTo>
                      <a:pt x="30517" y="206842"/>
                      <a:pt x="26279" y="201756"/>
                      <a:pt x="20345" y="199213"/>
                    </a:cubicBezTo>
                    <a:lnTo>
                      <a:pt x="20345" y="0"/>
                    </a:lnTo>
                    <a:lnTo>
                      <a:pt x="10173" y="0"/>
                    </a:lnTo>
                    <a:lnTo>
                      <a:pt x="10173" y="199213"/>
                    </a:lnTo>
                    <a:cubicBezTo>
                      <a:pt x="4239" y="201756"/>
                      <a:pt x="0" y="206842"/>
                      <a:pt x="0" y="213624"/>
                    </a:cubicBezTo>
                    <a:close/>
                  </a:path>
                </a:pathLst>
              </a:custGeom>
              <a:solidFill>
                <a:srgbClr val="B87EA4"/>
              </a:solidFill>
              <a:ln w="8476" cap="flat">
                <a:noFill/>
                <a:prstDash val="solid"/>
                <a:miter/>
              </a:ln>
            </p:spPr>
            <p:txBody>
              <a:bodyPr rtlCol="0" anchor="ctr"/>
              <a:lstStyle/>
              <a:p>
                <a:endParaRPr lang="en-US"/>
              </a:p>
            </p:txBody>
          </p:sp>
          <p:sp>
            <p:nvSpPr>
              <p:cNvPr id="146" name="Hình tự do: Hình 145">
                <a:extLst>
                  <a:ext uri="{FF2B5EF4-FFF2-40B4-BE49-F238E27FC236}">
                    <a16:creationId xmlns:a16="http://schemas.microsoft.com/office/drawing/2014/main" id="{0983F824-6959-478B-BC9E-63C3D151AEAF}"/>
                  </a:ext>
                </a:extLst>
              </p:cNvPr>
              <p:cNvSpPr/>
              <p:nvPr/>
            </p:nvSpPr>
            <p:spPr>
              <a:xfrm>
                <a:off x="7187007" y="1071509"/>
                <a:ext cx="101211" cy="215653"/>
              </a:xfrm>
              <a:custGeom>
                <a:avLst/>
                <a:gdLst>
                  <a:gd name="connsiteX0" fmla="*/ 71208 w 101211"/>
                  <a:gd name="connsiteY0" fmla="*/ 205994 h 215653"/>
                  <a:gd name="connsiteX1" fmla="*/ 91553 w 101211"/>
                  <a:gd name="connsiteY1" fmla="*/ 214471 h 215653"/>
                  <a:gd name="connsiteX2" fmla="*/ 100030 w 101211"/>
                  <a:gd name="connsiteY2" fmla="*/ 194126 h 215653"/>
                  <a:gd name="connsiteX3" fmla="*/ 85619 w 101211"/>
                  <a:gd name="connsiteY3" fmla="*/ 184801 h 215653"/>
                  <a:gd name="connsiteX4" fmla="*/ 9325 w 101211"/>
                  <a:gd name="connsiteY4" fmla="*/ 0 h 215653"/>
                  <a:gd name="connsiteX5" fmla="*/ 0 w 101211"/>
                  <a:gd name="connsiteY5" fmla="*/ 4239 h 215653"/>
                  <a:gd name="connsiteX6" fmla="*/ 76294 w 101211"/>
                  <a:gd name="connsiteY6" fmla="*/ 189040 h 215653"/>
                  <a:gd name="connsiteX7" fmla="*/ 71208 w 101211"/>
                  <a:gd name="connsiteY7" fmla="*/ 205994 h 21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211" h="215653">
                    <a:moveTo>
                      <a:pt x="71208" y="205994"/>
                    </a:moveTo>
                    <a:cubicBezTo>
                      <a:pt x="74599" y="213624"/>
                      <a:pt x="83076" y="217862"/>
                      <a:pt x="91553" y="214471"/>
                    </a:cubicBezTo>
                    <a:cubicBezTo>
                      <a:pt x="99183" y="211081"/>
                      <a:pt x="103421" y="202603"/>
                      <a:pt x="100030" y="194126"/>
                    </a:cubicBezTo>
                    <a:cubicBezTo>
                      <a:pt x="97487" y="188192"/>
                      <a:pt x="91553" y="184801"/>
                      <a:pt x="85619" y="184801"/>
                    </a:cubicBezTo>
                    <a:lnTo>
                      <a:pt x="9325" y="0"/>
                    </a:lnTo>
                    <a:lnTo>
                      <a:pt x="0" y="4239"/>
                    </a:lnTo>
                    <a:lnTo>
                      <a:pt x="76294" y="189040"/>
                    </a:lnTo>
                    <a:cubicBezTo>
                      <a:pt x="70360" y="192431"/>
                      <a:pt x="68665" y="199213"/>
                      <a:pt x="71208" y="205994"/>
                    </a:cubicBezTo>
                    <a:close/>
                  </a:path>
                </a:pathLst>
              </a:custGeom>
              <a:solidFill>
                <a:srgbClr val="B87EA4"/>
              </a:solidFill>
              <a:ln w="8476" cap="flat">
                <a:noFill/>
                <a:prstDash val="solid"/>
                <a:miter/>
              </a:ln>
            </p:spPr>
            <p:txBody>
              <a:bodyPr rtlCol="0" anchor="ctr"/>
              <a:lstStyle/>
              <a:p>
                <a:endParaRPr lang="en-US"/>
              </a:p>
            </p:txBody>
          </p:sp>
          <p:sp>
            <p:nvSpPr>
              <p:cNvPr id="147" name="Hình tự do: Hình 146">
                <a:extLst>
                  <a:ext uri="{FF2B5EF4-FFF2-40B4-BE49-F238E27FC236}">
                    <a16:creationId xmlns:a16="http://schemas.microsoft.com/office/drawing/2014/main" id="{4159069C-120C-463E-818D-9EC349BAE5A1}"/>
                  </a:ext>
                </a:extLst>
              </p:cNvPr>
              <p:cNvSpPr/>
              <p:nvPr/>
            </p:nvSpPr>
            <p:spPr>
              <a:xfrm>
                <a:off x="7206504" y="1057098"/>
                <a:ext cx="169754" cy="170602"/>
              </a:xfrm>
              <a:custGeom>
                <a:avLst/>
                <a:gdLst>
                  <a:gd name="connsiteX0" fmla="*/ 143264 w 169754"/>
                  <a:gd name="connsiteY0" fmla="*/ 166152 h 170602"/>
                  <a:gd name="connsiteX1" fmla="*/ 165304 w 169754"/>
                  <a:gd name="connsiteY1" fmla="*/ 166152 h 170602"/>
                  <a:gd name="connsiteX2" fmla="*/ 165304 w 169754"/>
                  <a:gd name="connsiteY2" fmla="*/ 144111 h 170602"/>
                  <a:gd name="connsiteX3" fmla="*/ 148350 w 169754"/>
                  <a:gd name="connsiteY3" fmla="*/ 140720 h 170602"/>
                  <a:gd name="connsiteX4" fmla="*/ 7630 w 169754"/>
                  <a:gd name="connsiteY4" fmla="*/ 0 h 170602"/>
                  <a:gd name="connsiteX5" fmla="*/ 0 w 169754"/>
                  <a:gd name="connsiteY5" fmla="*/ 7629 h 170602"/>
                  <a:gd name="connsiteX6" fmla="*/ 140720 w 169754"/>
                  <a:gd name="connsiteY6" fmla="*/ 148350 h 170602"/>
                  <a:gd name="connsiteX7" fmla="*/ 143264 w 169754"/>
                  <a:gd name="connsiteY7" fmla="*/ 166152 h 17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754" h="170602">
                    <a:moveTo>
                      <a:pt x="143264" y="166152"/>
                    </a:moveTo>
                    <a:cubicBezTo>
                      <a:pt x="149197" y="172086"/>
                      <a:pt x="159370" y="172086"/>
                      <a:pt x="165304" y="166152"/>
                    </a:cubicBezTo>
                    <a:cubicBezTo>
                      <a:pt x="171238" y="160218"/>
                      <a:pt x="171238" y="150045"/>
                      <a:pt x="165304" y="144111"/>
                    </a:cubicBezTo>
                    <a:cubicBezTo>
                      <a:pt x="160218" y="139025"/>
                      <a:pt x="153436" y="138177"/>
                      <a:pt x="148350" y="140720"/>
                    </a:cubicBezTo>
                    <a:lnTo>
                      <a:pt x="7630" y="0"/>
                    </a:lnTo>
                    <a:lnTo>
                      <a:pt x="0" y="7629"/>
                    </a:lnTo>
                    <a:lnTo>
                      <a:pt x="140720" y="148350"/>
                    </a:lnTo>
                    <a:cubicBezTo>
                      <a:pt x="137330" y="154284"/>
                      <a:pt x="138177" y="161913"/>
                      <a:pt x="143264" y="166152"/>
                    </a:cubicBezTo>
                    <a:close/>
                  </a:path>
                </a:pathLst>
              </a:custGeom>
              <a:solidFill>
                <a:srgbClr val="B87EA4"/>
              </a:solidFill>
              <a:ln w="8476" cap="flat">
                <a:noFill/>
                <a:prstDash val="solid"/>
                <a:miter/>
              </a:ln>
            </p:spPr>
            <p:txBody>
              <a:bodyPr rtlCol="0" anchor="ctr"/>
              <a:lstStyle/>
              <a:p>
                <a:endParaRPr lang="en-US"/>
              </a:p>
            </p:txBody>
          </p:sp>
          <p:sp>
            <p:nvSpPr>
              <p:cNvPr id="148" name="Hình tự do: Hình 147">
                <a:extLst>
                  <a:ext uri="{FF2B5EF4-FFF2-40B4-BE49-F238E27FC236}">
                    <a16:creationId xmlns:a16="http://schemas.microsoft.com/office/drawing/2014/main" id="{6506655A-9A3D-419A-B98B-D4040D068E5F}"/>
                  </a:ext>
                </a:extLst>
              </p:cNvPr>
              <p:cNvSpPr/>
              <p:nvPr/>
            </p:nvSpPr>
            <p:spPr>
              <a:xfrm>
                <a:off x="7219220" y="1037601"/>
                <a:ext cx="215653" cy="102059"/>
              </a:xfrm>
              <a:custGeom>
                <a:avLst/>
                <a:gdLst>
                  <a:gd name="connsiteX0" fmla="*/ 194127 w 215653"/>
                  <a:gd name="connsiteY0" fmla="*/ 100878 h 102059"/>
                  <a:gd name="connsiteX1" fmla="*/ 214471 w 215653"/>
                  <a:gd name="connsiteY1" fmla="*/ 92401 h 102059"/>
                  <a:gd name="connsiteX2" fmla="*/ 205994 w 215653"/>
                  <a:gd name="connsiteY2" fmla="*/ 72056 h 102059"/>
                  <a:gd name="connsiteX3" fmla="*/ 189040 w 215653"/>
                  <a:gd name="connsiteY3" fmla="*/ 76294 h 102059"/>
                  <a:gd name="connsiteX4" fmla="*/ 4239 w 215653"/>
                  <a:gd name="connsiteY4" fmla="*/ 0 h 102059"/>
                  <a:gd name="connsiteX5" fmla="*/ 0 w 215653"/>
                  <a:gd name="connsiteY5" fmla="*/ 9325 h 102059"/>
                  <a:gd name="connsiteX6" fmla="*/ 184801 w 215653"/>
                  <a:gd name="connsiteY6" fmla="*/ 85619 h 102059"/>
                  <a:gd name="connsiteX7" fmla="*/ 194127 w 215653"/>
                  <a:gd name="connsiteY7" fmla="*/ 100878 h 1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653" h="102059">
                    <a:moveTo>
                      <a:pt x="194127" y="100878"/>
                    </a:moveTo>
                    <a:cubicBezTo>
                      <a:pt x="201756" y="104269"/>
                      <a:pt x="211081" y="100030"/>
                      <a:pt x="214471" y="92401"/>
                    </a:cubicBezTo>
                    <a:cubicBezTo>
                      <a:pt x="217862" y="84771"/>
                      <a:pt x="213624" y="75446"/>
                      <a:pt x="205994" y="72056"/>
                    </a:cubicBezTo>
                    <a:cubicBezTo>
                      <a:pt x="200060" y="69513"/>
                      <a:pt x="193279" y="71208"/>
                      <a:pt x="189040" y="76294"/>
                    </a:cubicBezTo>
                    <a:lnTo>
                      <a:pt x="4239" y="0"/>
                    </a:lnTo>
                    <a:lnTo>
                      <a:pt x="0" y="9325"/>
                    </a:lnTo>
                    <a:lnTo>
                      <a:pt x="184801" y="85619"/>
                    </a:lnTo>
                    <a:cubicBezTo>
                      <a:pt x="184801" y="92401"/>
                      <a:pt x="188192" y="98335"/>
                      <a:pt x="194127" y="100878"/>
                    </a:cubicBezTo>
                    <a:close/>
                  </a:path>
                </a:pathLst>
              </a:custGeom>
              <a:solidFill>
                <a:srgbClr val="B87EA4"/>
              </a:solidFill>
              <a:ln w="8476" cap="flat">
                <a:noFill/>
                <a:prstDash val="solid"/>
                <a:miter/>
              </a:ln>
            </p:spPr>
            <p:txBody>
              <a:bodyPr rtlCol="0" anchor="ctr"/>
              <a:lstStyle/>
              <a:p>
                <a:endParaRPr lang="en-US"/>
              </a:p>
            </p:txBody>
          </p:sp>
          <p:sp>
            <p:nvSpPr>
              <p:cNvPr id="149" name="Hình tự do: Hình 148">
                <a:extLst>
                  <a:ext uri="{FF2B5EF4-FFF2-40B4-BE49-F238E27FC236}">
                    <a16:creationId xmlns:a16="http://schemas.microsoft.com/office/drawing/2014/main" id="{8C0A6566-968E-4599-958D-F419E58915CE}"/>
                  </a:ext>
                </a:extLst>
              </p:cNvPr>
              <p:cNvSpPr/>
              <p:nvPr/>
            </p:nvSpPr>
            <p:spPr>
              <a:xfrm>
                <a:off x="7226849" y="1005387"/>
                <a:ext cx="228882" cy="30517"/>
              </a:xfrm>
              <a:custGeom>
                <a:avLst/>
                <a:gdLst>
                  <a:gd name="connsiteX0" fmla="*/ 213623 w 228882"/>
                  <a:gd name="connsiteY0" fmla="*/ 30518 h 30517"/>
                  <a:gd name="connsiteX1" fmla="*/ 228883 w 228882"/>
                  <a:gd name="connsiteY1" fmla="*/ 15259 h 30517"/>
                  <a:gd name="connsiteX2" fmla="*/ 213623 w 228882"/>
                  <a:gd name="connsiteY2" fmla="*/ 0 h 30517"/>
                  <a:gd name="connsiteX3" fmla="*/ 199213 w 228882"/>
                  <a:gd name="connsiteY3" fmla="*/ 10173 h 30517"/>
                  <a:gd name="connsiteX4" fmla="*/ 0 w 228882"/>
                  <a:gd name="connsiteY4" fmla="*/ 10173 h 30517"/>
                  <a:gd name="connsiteX5" fmla="*/ 0 w 228882"/>
                  <a:gd name="connsiteY5" fmla="*/ 20345 h 30517"/>
                  <a:gd name="connsiteX6" fmla="*/ 199213 w 228882"/>
                  <a:gd name="connsiteY6" fmla="*/ 20345 h 30517"/>
                  <a:gd name="connsiteX7" fmla="*/ 213623 w 228882"/>
                  <a:gd name="connsiteY7" fmla="*/ 30518 h 3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882" h="30517">
                    <a:moveTo>
                      <a:pt x="213623" y="30518"/>
                    </a:moveTo>
                    <a:cubicBezTo>
                      <a:pt x="222100" y="30518"/>
                      <a:pt x="228883" y="23736"/>
                      <a:pt x="228883" y="15259"/>
                    </a:cubicBezTo>
                    <a:cubicBezTo>
                      <a:pt x="228883" y="6782"/>
                      <a:pt x="222100" y="0"/>
                      <a:pt x="213623" y="0"/>
                    </a:cubicBezTo>
                    <a:cubicBezTo>
                      <a:pt x="206842" y="0"/>
                      <a:pt x="201756" y="4239"/>
                      <a:pt x="199213" y="10173"/>
                    </a:cubicBezTo>
                    <a:lnTo>
                      <a:pt x="0" y="10173"/>
                    </a:lnTo>
                    <a:lnTo>
                      <a:pt x="0" y="20345"/>
                    </a:lnTo>
                    <a:lnTo>
                      <a:pt x="199213" y="20345"/>
                    </a:lnTo>
                    <a:cubicBezTo>
                      <a:pt x="200908" y="26279"/>
                      <a:pt x="206842" y="30518"/>
                      <a:pt x="213623" y="30518"/>
                    </a:cubicBezTo>
                    <a:close/>
                  </a:path>
                </a:pathLst>
              </a:custGeom>
              <a:solidFill>
                <a:srgbClr val="B87EA4"/>
              </a:solidFill>
              <a:ln w="8476" cap="flat">
                <a:noFill/>
                <a:prstDash val="solid"/>
                <a:miter/>
              </a:ln>
            </p:spPr>
            <p:txBody>
              <a:bodyPr rtlCol="0" anchor="ctr"/>
              <a:lstStyle/>
              <a:p>
                <a:endParaRPr lang="en-US"/>
              </a:p>
            </p:txBody>
          </p:sp>
          <p:sp>
            <p:nvSpPr>
              <p:cNvPr id="150" name="Hình tự do: Hình 149">
                <a:extLst>
                  <a:ext uri="{FF2B5EF4-FFF2-40B4-BE49-F238E27FC236}">
                    <a16:creationId xmlns:a16="http://schemas.microsoft.com/office/drawing/2014/main" id="{EE0BB5DB-89FC-48FC-9EEF-D7781E51C650}"/>
                  </a:ext>
                </a:extLst>
              </p:cNvPr>
              <p:cNvSpPr/>
              <p:nvPr/>
            </p:nvSpPr>
            <p:spPr>
              <a:xfrm>
                <a:off x="7219220" y="899937"/>
                <a:ext cx="215653" cy="101211"/>
              </a:xfrm>
              <a:custGeom>
                <a:avLst/>
                <a:gdLst>
                  <a:gd name="connsiteX0" fmla="*/ 205994 w 215653"/>
                  <a:gd name="connsiteY0" fmla="*/ 30004 h 101211"/>
                  <a:gd name="connsiteX1" fmla="*/ 214471 w 215653"/>
                  <a:gd name="connsiteY1" fmla="*/ 9659 h 101211"/>
                  <a:gd name="connsiteX2" fmla="*/ 194127 w 215653"/>
                  <a:gd name="connsiteY2" fmla="*/ 1182 h 101211"/>
                  <a:gd name="connsiteX3" fmla="*/ 184801 w 215653"/>
                  <a:gd name="connsiteY3" fmla="*/ 15593 h 101211"/>
                  <a:gd name="connsiteX4" fmla="*/ 0 w 215653"/>
                  <a:gd name="connsiteY4" fmla="*/ 91887 h 101211"/>
                  <a:gd name="connsiteX5" fmla="*/ 4239 w 215653"/>
                  <a:gd name="connsiteY5" fmla="*/ 101212 h 101211"/>
                  <a:gd name="connsiteX6" fmla="*/ 189040 w 215653"/>
                  <a:gd name="connsiteY6" fmla="*/ 24918 h 101211"/>
                  <a:gd name="connsiteX7" fmla="*/ 205994 w 215653"/>
                  <a:gd name="connsiteY7" fmla="*/ 30004 h 10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653" h="101211">
                    <a:moveTo>
                      <a:pt x="205994" y="30004"/>
                    </a:moveTo>
                    <a:cubicBezTo>
                      <a:pt x="213624" y="26613"/>
                      <a:pt x="217862" y="18136"/>
                      <a:pt x="214471" y="9659"/>
                    </a:cubicBezTo>
                    <a:cubicBezTo>
                      <a:pt x="211081" y="2029"/>
                      <a:pt x="202604" y="-2209"/>
                      <a:pt x="194127" y="1182"/>
                    </a:cubicBezTo>
                    <a:cubicBezTo>
                      <a:pt x="188192" y="3725"/>
                      <a:pt x="184801" y="9659"/>
                      <a:pt x="184801" y="15593"/>
                    </a:cubicBezTo>
                    <a:lnTo>
                      <a:pt x="0" y="91887"/>
                    </a:lnTo>
                    <a:lnTo>
                      <a:pt x="4239" y="101212"/>
                    </a:lnTo>
                    <a:lnTo>
                      <a:pt x="189040" y="24918"/>
                    </a:lnTo>
                    <a:cubicBezTo>
                      <a:pt x="193279" y="30852"/>
                      <a:pt x="200060" y="32547"/>
                      <a:pt x="205994" y="30004"/>
                    </a:cubicBezTo>
                    <a:close/>
                  </a:path>
                </a:pathLst>
              </a:custGeom>
              <a:solidFill>
                <a:srgbClr val="B87EA4"/>
              </a:solidFill>
              <a:ln w="8476" cap="flat">
                <a:noFill/>
                <a:prstDash val="solid"/>
                <a:miter/>
              </a:ln>
            </p:spPr>
            <p:txBody>
              <a:bodyPr rtlCol="0" anchor="ctr"/>
              <a:lstStyle/>
              <a:p>
                <a:endParaRPr lang="en-US"/>
              </a:p>
            </p:txBody>
          </p:sp>
          <p:sp>
            <p:nvSpPr>
              <p:cNvPr id="151" name="Hình tự do: Hình 150">
                <a:extLst>
                  <a:ext uri="{FF2B5EF4-FFF2-40B4-BE49-F238E27FC236}">
                    <a16:creationId xmlns:a16="http://schemas.microsoft.com/office/drawing/2014/main" id="{4A053384-D811-4C1A-90AA-A9B963631514}"/>
                  </a:ext>
                </a:extLst>
              </p:cNvPr>
              <p:cNvSpPr/>
              <p:nvPr/>
            </p:nvSpPr>
            <p:spPr>
              <a:xfrm>
                <a:off x="7205656" y="812745"/>
                <a:ext cx="170602" cy="169754"/>
              </a:xfrm>
              <a:custGeom>
                <a:avLst/>
                <a:gdLst>
                  <a:gd name="connsiteX0" fmla="*/ 166152 w 170602"/>
                  <a:gd name="connsiteY0" fmla="*/ 26491 h 169754"/>
                  <a:gd name="connsiteX1" fmla="*/ 166152 w 170602"/>
                  <a:gd name="connsiteY1" fmla="*/ 4451 h 169754"/>
                  <a:gd name="connsiteX2" fmla="*/ 144111 w 170602"/>
                  <a:gd name="connsiteY2" fmla="*/ 4451 h 169754"/>
                  <a:gd name="connsiteX3" fmla="*/ 140720 w 170602"/>
                  <a:gd name="connsiteY3" fmla="*/ 21405 h 169754"/>
                  <a:gd name="connsiteX4" fmla="*/ 0 w 170602"/>
                  <a:gd name="connsiteY4" fmla="*/ 162125 h 169754"/>
                  <a:gd name="connsiteX5" fmla="*/ 7629 w 170602"/>
                  <a:gd name="connsiteY5" fmla="*/ 169755 h 169754"/>
                  <a:gd name="connsiteX6" fmla="*/ 148350 w 170602"/>
                  <a:gd name="connsiteY6" fmla="*/ 29034 h 169754"/>
                  <a:gd name="connsiteX7" fmla="*/ 166152 w 170602"/>
                  <a:gd name="connsiteY7" fmla="*/ 26491 h 16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602" h="169754">
                    <a:moveTo>
                      <a:pt x="166152" y="26491"/>
                    </a:moveTo>
                    <a:cubicBezTo>
                      <a:pt x="172086" y="20557"/>
                      <a:pt x="172086" y="10384"/>
                      <a:pt x="166152" y="4451"/>
                    </a:cubicBezTo>
                    <a:cubicBezTo>
                      <a:pt x="160217" y="-1484"/>
                      <a:pt x="150045" y="-1484"/>
                      <a:pt x="144111" y="4451"/>
                    </a:cubicBezTo>
                    <a:cubicBezTo>
                      <a:pt x="139025" y="9537"/>
                      <a:pt x="138177" y="16319"/>
                      <a:pt x="140720" y="21405"/>
                    </a:cubicBezTo>
                    <a:lnTo>
                      <a:pt x="0" y="162125"/>
                    </a:lnTo>
                    <a:lnTo>
                      <a:pt x="7629" y="169755"/>
                    </a:lnTo>
                    <a:lnTo>
                      <a:pt x="148350" y="29034"/>
                    </a:lnTo>
                    <a:cubicBezTo>
                      <a:pt x="154283" y="31577"/>
                      <a:pt x="161066" y="30730"/>
                      <a:pt x="166152" y="26491"/>
                    </a:cubicBezTo>
                    <a:close/>
                  </a:path>
                </a:pathLst>
              </a:custGeom>
              <a:solidFill>
                <a:srgbClr val="B87EA4"/>
              </a:solidFill>
              <a:ln w="8476" cap="flat">
                <a:noFill/>
                <a:prstDash val="solid"/>
                <a:miter/>
              </a:ln>
            </p:spPr>
            <p:txBody>
              <a:bodyPr rtlCol="0" anchor="ctr"/>
              <a:lstStyle/>
              <a:p>
                <a:endParaRPr lang="en-US"/>
              </a:p>
            </p:txBody>
          </p:sp>
          <p:sp>
            <p:nvSpPr>
              <p:cNvPr id="152" name="Hình tự do: Hình 151">
                <a:extLst>
                  <a:ext uri="{FF2B5EF4-FFF2-40B4-BE49-F238E27FC236}">
                    <a16:creationId xmlns:a16="http://schemas.microsoft.com/office/drawing/2014/main" id="{5A03E85C-0A63-4D30-8AE7-659D8EBEBC52}"/>
                  </a:ext>
                </a:extLst>
              </p:cNvPr>
              <p:cNvSpPr/>
              <p:nvPr/>
            </p:nvSpPr>
            <p:spPr>
              <a:xfrm>
                <a:off x="7185311" y="753283"/>
                <a:ext cx="102059" cy="215653"/>
              </a:xfrm>
              <a:custGeom>
                <a:avLst/>
                <a:gdLst>
                  <a:gd name="connsiteX0" fmla="*/ 100878 w 102059"/>
                  <a:gd name="connsiteY0" fmla="*/ 21527 h 215653"/>
                  <a:gd name="connsiteX1" fmla="*/ 92401 w 102059"/>
                  <a:gd name="connsiteY1" fmla="*/ 1182 h 215653"/>
                  <a:gd name="connsiteX2" fmla="*/ 72056 w 102059"/>
                  <a:gd name="connsiteY2" fmla="*/ 9659 h 215653"/>
                  <a:gd name="connsiteX3" fmla="*/ 76294 w 102059"/>
                  <a:gd name="connsiteY3" fmla="*/ 26613 h 215653"/>
                  <a:gd name="connsiteX4" fmla="*/ 0 w 102059"/>
                  <a:gd name="connsiteY4" fmla="*/ 211415 h 215653"/>
                  <a:gd name="connsiteX5" fmla="*/ 9325 w 102059"/>
                  <a:gd name="connsiteY5" fmla="*/ 215653 h 215653"/>
                  <a:gd name="connsiteX6" fmla="*/ 85619 w 102059"/>
                  <a:gd name="connsiteY6" fmla="*/ 30852 h 215653"/>
                  <a:gd name="connsiteX7" fmla="*/ 100878 w 102059"/>
                  <a:gd name="connsiteY7" fmla="*/ 21527 h 21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059" h="215653">
                    <a:moveTo>
                      <a:pt x="100878" y="21527"/>
                    </a:moveTo>
                    <a:cubicBezTo>
                      <a:pt x="104269" y="13897"/>
                      <a:pt x="100030" y="4573"/>
                      <a:pt x="92401" y="1182"/>
                    </a:cubicBezTo>
                    <a:cubicBezTo>
                      <a:pt x="84771" y="-2209"/>
                      <a:pt x="75447" y="2029"/>
                      <a:pt x="72056" y="9659"/>
                    </a:cubicBezTo>
                    <a:cubicBezTo>
                      <a:pt x="69513" y="15593"/>
                      <a:pt x="71208" y="22375"/>
                      <a:pt x="76294" y="26613"/>
                    </a:cubicBezTo>
                    <a:lnTo>
                      <a:pt x="0" y="211415"/>
                    </a:lnTo>
                    <a:lnTo>
                      <a:pt x="9325" y="215653"/>
                    </a:lnTo>
                    <a:lnTo>
                      <a:pt x="85619" y="30852"/>
                    </a:lnTo>
                    <a:cubicBezTo>
                      <a:pt x="92401" y="31699"/>
                      <a:pt x="98335" y="27461"/>
                      <a:pt x="100878" y="21527"/>
                    </a:cubicBezTo>
                    <a:close/>
                  </a:path>
                </a:pathLst>
              </a:custGeom>
              <a:solidFill>
                <a:srgbClr val="B87EA4"/>
              </a:solidFill>
              <a:ln w="8476" cap="flat">
                <a:noFill/>
                <a:prstDash val="solid"/>
                <a:miter/>
              </a:ln>
            </p:spPr>
            <p:txBody>
              <a:bodyPr rtlCol="0" anchor="ctr"/>
              <a:lstStyle/>
              <a:p>
                <a:endParaRPr lang="en-US"/>
              </a:p>
            </p:txBody>
          </p:sp>
          <p:sp>
            <p:nvSpPr>
              <p:cNvPr id="153" name="Hình tự do: Hình 152">
                <a:extLst>
                  <a:ext uri="{FF2B5EF4-FFF2-40B4-BE49-F238E27FC236}">
                    <a16:creationId xmlns:a16="http://schemas.microsoft.com/office/drawing/2014/main" id="{D52600EA-1CF3-4595-A7D8-8EFEC950761B}"/>
                  </a:ext>
                </a:extLst>
              </p:cNvPr>
              <p:cNvSpPr/>
              <p:nvPr/>
            </p:nvSpPr>
            <p:spPr>
              <a:xfrm>
                <a:off x="7109865" y="961306"/>
                <a:ext cx="116984" cy="116984"/>
              </a:xfrm>
              <a:custGeom>
                <a:avLst/>
                <a:gdLst>
                  <a:gd name="connsiteX0" fmla="*/ 116985 w 116984"/>
                  <a:gd name="connsiteY0" fmla="*/ 58492 h 116984"/>
                  <a:gd name="connsiteX1" fmla="*/ 58492 w 116984"/>
                  <a:gd name="connsiteY1" fmla="*/ 116984 h 116984"/>
                  <a:gd name="connsiteX2" fmla="*/ 0 w 116984"/>
                  <a:gd name="connsiteY2" fmla="*/ 58492 h 116984"/>
                  <a:gd name="connsiteX3" fmla="*/ 58492 w 116984"/>
                  <a:gd name="connsiteY3" fmla="*/ 0 h 116984"/>
                  <a:gd name="connsiteX4" fmla="*/ 116985 w 116984"/>
                  <a:gd name="connsiteY4" fmla="*/ 58492 h 116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84" h="116984">
                    <a:moveTo>
                      <a:pt x="116985" y="58492"/>
                    </a:moveTo>
                    <a:cubicBezTo>
                      <a:pt x="116985" y="90797"/>
                      <a:pt x="90797" y="116984"/>
                      <a:pt x="58492" y="116984"/>
                    </a:cubicBezTo>
                    <a:cubicBezTo>
                      <a:pt x="26188" y="116984"/>
                      <a:pt x="0" y="90797"/>
                      <a:pt x="0" y="58492"/>
                    </a:cubicBezTo>
                    <a:cubicBezTo>
                      <a:pt x="0" y="26188"/>
                      <a:pt x="26188" y="0"/>
                      <a:pt x="58492" y="0"/>
                    </a:cubicBezTo>
                    <a:cubicBezTo>
                      <a:pt x="90797" y="0"/>
                      <a:pt x="116985" y="26188"/>
                      <a:pt x="116985" y="58492"/>
                    </a:cubicBezTo>
                    <a:close/>
                  </a:path>
                </a:pathLst>
              </a:custGeom>
              <a:solidFill>
                <a:srgbClr val="E39ACA"/>
              </a:solidFill>
              <a:ln w="8476" cap="flat">
                <a:noFill/>
                <a:prstDash val="solid"/>
                <a:miter/>
              </a:ln>
            </p:spPr>
            <p:txBody>
              <a:bodyPr rtlCol="0" anchor="ctr"/>
              <a:lstStyle/>
              <a:p>
                <a:endParaRPr lang="en-US"/>
              </a:p>
            </p:txBody>
          </p:sp>
        </p:grpSp>
        <p:sp>
          <p:nvSpPr>
            <p:cNvPr id="120" name="Hình tự do: Hình 119">
              <a:extLst>
                <a:ext uri="{FF2B5EF4-FFF2-40B4-BE49-F238E27FC236}">
                  <a16:creationId xmlns:a16="http://schemas.microsoft.com/office/drawing/2014/main" id="{8A313AC9-83A6-4B9A-A356-F562B6D63FE1}"/>
                </a:ext>
              </a:extLst>
            </p:cNvPr>
            <p:cNvSpPr/>
            <p:nvPr/>
          </p:nvSpPr>
          <p:spPr>
            <a:xfrm>
              <a:off x="5843585" y="2679455"/>
              <a:ext cx="589897" cy="421705"/>
            </a:xfrm>
            <a:custGeom>
              <a:avLst/>
              <a:gdLst>
                <a:gd name="connsiteX0" fmla="*/ 436368 w 589897"/>
                <a:gd name="connsiteY0" fmla="*/ 67983 h 421705"/>
                <a:gd name="connsiteX1" fmla="*/ 488079 w 589897"/>
                <a:gd name="connsiteY1" fmla="*/ 125627 h 421705"/>
                <a:gd name="connsiteX2" fmla="*/ 582175 w 589897"/>
                <a:gd name="connsiteY2" fmla="*/ 242612 h 421705"/>
                <a:gd name="connsiteX3" fmla="*/ 589804 w 589897"/>
                <a:gd name="connsiteY3" fmla="*/ 255327 h 421705"/>
                <a:gd name="connsiteX4" fmla="*/ 581327 w 589897"/>
                <a:gd name="connsiteY4" fmla="*/ 275673 h 421705"/>
                <a:gd name="connsiteX5" fmla="*/ 119323 w 589897"/>
                <a:gd name="connsiteY5" fmla="*/ 339251 h 421705"/>
                <a:gd name="connsiteX6" fmla="*/ 105760 w 589897"/>
                <a:gd name="connsiteY6" fmla="*/ 23902 h 421705"/>
                <a:gd name="connsiteX7" fmla="*/ 436368 w 589897"/>
                <a:gd name="connsiteY7" fmla="*/ 67983 h 42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897" h="421705">
                  <a:moveTo>
                    <a:pt x="436368" y="67983"/>
                  </a:moveTo>
                  <a:cubicBezTo>
                    <a:pt x="455866" y="84937"/>
                    <a:pt x="471973" y="105282"/>
                    <a:pt x="488079" y="125627"/>
                  </a:cubicBezTo>
                  <a:cubicBezTo>
                    <a:pt x="519444" y="164622"/>
                    <a:pt x="550810" y="203617"/>
                    <a:pt x="582175" y="242612"/>
                  </a:cubicBezTo>
                  <a:cubicBezTo>
                    <a:pt x="585566" y="246850"/>
                    <a:pt x="588957" y="251089"/>
                    <a:pt x="589804" y="255327"/>
                  </a:cubicBezTo>
                  <a:cubicBezTo>
                    <a:pt x="590652" y="262957"/>
                    <a:pt x="585566" y="269738"/>
                    <a:pt x="581327" y="275673"/>
                  </a:cubicBezTo>
                  <a:cubicBezTo>
                    <a:pt x="389744" y="527443"/>
                    <a:pt x="185445" y="387570"/>
                    <a:pt x="119323" y="339251"/>
                  </a:cubicBezTo>
                  <a:cubicBezTo>
                    <a:pt x="-46828" y="218028"/>
                    <a:pt x="-28178" y="82394"/>
                    <a:pt x="105760" y="23902"/>
                  </a:cubicBezTo>
                  <a:cubicBezTo>
                    <a:pt x="206638" y="-18484"/>
                    <a:pt x="353293" y="-4921"/>
                    <a:pt x="436368" y="67983"/>
                  </a:cubicBezTo>
                  <a:close/>
                </a:path>
              </a:pathLst>
            </a:custGeom>
            <a:solidFill>
              <a:srgbClr val="828A4B"/>
            </a:solidFill>
            <a:ln w="8476" cap="flat">
              <a:noFill/>
              <a:prstDash val="solid"/>
              <a:miter/>
            </a:ln>
          </p:spPr>
          <p:txBody>
            <a:bodyPr rtlCol="0" anchor="ctr"/>
            <a:lstStyle/>
            <a:p>
              <a:endParaRPr lang="en-US"/>
            </a:p>
          </p:txBody>
        </p:sp>
        <p:sp>
          <p:nvSpPr>
            <p:cNvPr id="121" name="Hình tự do: Hình 120">
              <a:extLst>
                <a:ext uri="{FF2B5EF4-FFF2-40B4-BE49-F238E27FC236}">
                  <a16:creationId xmlns:a16="http://schemas.microsoft.com/office/drawing/2014/main" id="{D67490EB-7BA0-4ABE-B0D5-870C9EC1DF2D}"/>
                </a:ext>
              </a:extLst>
            </p:cNvPr>
            <p:cNvSpPr/>
            <p:nvPr/>
          </p:nvSpPr>
          <p:spPr>
            <a:xfrm>
              <a:off x="6320000" y="2235729"/>
              <a:ext cx="589897" cy="422078"/>
            </a:xfrm>
            <a:custGeom>
              <a:avLst/>
              <a:gdLst>
                <a:gd name="connsiteX0" fmla="*/ 436369 w 589897"/>
                <a:gd name="connsiteY0" fmla="*/ 68355 h 422078"/>
                <a:gd name="connsiteX1" fmla="*/ 488079 w 589897"/>
                <a:gd name="connsiteY1" fmla="*/ 126000 h 422078"/>
                <a:gd name="connsiteX2" fmla="*/ 582175 w 589897"/>
                <a:gd name="connsiteY2" fmla="*/ 242984 h 422078"/>
                <a:gd name="connsiteX3" fmla="*/ 589805 w 589897"/>
                <a:gd name="connsiteY3" fmla="*/ 255700 h 422078"/>
                <a:gd name="connsiteX4" fmla="*/ 581327 w 589897"/>
                <a:gd name="connsiteY4" fmla="*/ 276045 h 422078"/>
                <a:gd name="connsiteX5" fmla="*/ 119324 w 589897"/>
                <a:gd name="connsiteY5" fmla="*/ 339623 h 422078"/>
                <a:gd name="connsiteX6" fmla="*/ 105760 w 589897"/>
                <a:gd name="connsiteY6" fmla="*/ 24274 h 422078"/>
                <a:gd name="connsiteX7" fmla="*/ 436369 w 589897"/>
                <a:gd name="connsiteY7" fmla="*/ 68355 h 42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897" h="422078">
                  <a:moveTo>
                    <a:pt x="436369" y="68355"/>
                  </a:moveTo>
                  <a:cubicBezTo>
                    <a:pt x="455866" y="85309"/>
                    <a:pt x="471972" y="105655"/>
                    <a:pt x="488079" y="126000"/>
                  </a:cubicBezTo>
                  <a:cubicBezTo>
                    <a:pt x="519444" y="164995"/>
                    <a:pt x="550810" y="203989"/>
                    <a:pt x="582175" y="242984"/>
                  </a:cubicBezTo>
                  <a:cubicBezTo>
                    <a:pt x="585566" y="247223"/>
                    <a:pt x="588957" y="251461"/>
                    <a:pt x="589805" y="255700"/>
                  </a:cubicBezTo>
                  <a:cubicBezTo>
                    <a:pt x="590652" y="263329"/>
                    <a:pt x="585566" y="270111"/>
                    <a:pt x="581327" y="276045"/>
                  </a:cubicBezTo>
                  <a:cubicBezTo>
                    <a:pt x="389744" y="527816"/>
                    <a:pt x="185445" y="387943"/>
                    <a:pt x="119324" y="339623"/>
                  </a:cubicBezTo>
                  <a:cubicBezTo>
                    <a:pt x="-46828" y="218401"/>
                    <a:pt x="-28179" y="82766"/>
                    <a:pt x="105760" y="24274"/>
                  </a:cubicBezTo>
                  <a:cubicBezTo>
                    <a:pt x="206638" y="-18959"/>
                    <a:pt x="353292" y="-4548"/>
                    <a:pt x="436369" y="68355"/>
                  </a:cubicBezTo>
                  <a:close/>
                </a:path>
              </a:pathLst>
            </a:custGeom>
            <a:solidFill>
              <a:srgbClr val="828A4B"/>
            </a:solidFill>
            <a:ln w="8476" cap="flat">
              <a:noFill/>
              <a:prstDash val="solid"/>
              <a:miter/>
            </a:ln>
          </p:spPr>
          <p:txBody>
            <a:bodyPr rtlCol="0" anchor="ctr"/>
            <a:lstStyle/>
            <a:p>
              <a:endParaRPr lang="en-US"/>
            </a:p>
          </p:txBody>
        </p:sp>
        <p:sp>
          <p:nvSpPr>
            <p:cNvPr id="122" name="Hình tự do: Hình 121">
              <a:extLst>
                <a:ext uri="{FF2B5EF4-FFF2-40B4-BE49-F238E27FC236}">
                  <a16:creationId xmlns:a16="http://schemas.microsoft.com/office/drawing/2014/main" id="{79FBEA14-E3C1-4430-BECE-73DAA4E762C8}"/>
                </a:ext>
              </a:extLst>
            </p:cNvPr>
            <p:cNvSpPr/>
            <p:nvPr/>
          </p:nvSpPr>
          <p:spPr>
            <a:xfrm>
              <a:off x="6779460" y="1698651"/>
              <a:ext cx="589898" cy="421705"/>
            </a:xfrm>
            <a:custGeom>
              <a:avLst/>
              <a:gdLst>
                <a:gd name="connsiteX0" fmla="*/ 436368 w 589898"/>
                <a:gd name="connsiteY0" fmla="*/ 67983 h 421705"/>
                <a:gd name="connsiteX1" fmla="*/ 488079 w 589898"/>
                <a:gd name="connsiteY1" fmla="*/ 125627 h 421705"/>
                <a:gd name="connsiteX2" fmla="*/ 582175 w 589898"/>
                <a:gd name="connsiteY2" fmla="*/ 242612 h 421705"/>
                <a:gd name="connsiteX3" fmla="*/ 589805 w 589898"/>
                <a:gd name="connsiteY3" fmla="*/ 255327 h 421705"/>
                <a:gd name="connsiteX4" fmla="*/ 581328 w 589898"/>
                <a:gd name="connsiteY4" fmla="*/ 275672 h 421705"/>
                <a:gd name="connsiteX5" fmla="*/ 119324 w 589898"/>
                <a:gd name="connsiteY5" fmla="*/ 339251 h 421705"/>
                <a:gd name="connsiteX6" fmla="*/ 105760 w 589898"/>
                <a:gd name="connsiteY6" fmla="*/ 23902 h 421705"/>
                <a:gd name="connsiteX7" fmla="*/ 436368 w 589898"/>
                <a:gd name="connsiteY7" fmla="*/ 67983 h 42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898" h="421705">
                  <a:moveTo>
                    <a:pt x="436368" y="67983"/>
                  </a:moveTo>
                  <a:cubicBezTo>
                    <a:pt x="455866" y="84937"/>
                    <a:pt x="471972" y="105282"/>
                    <a:pt x="488079" y="125627"/>
                  </a:cubicBezTo>
                  <a:cubicBezTo>
                    <a:pt x="519445" y="164622"/>
                    <a:pt x="550810" y="203617"/>
                    <a:pt x="582175" y="242612"/>
                  </a:cubicBezTo>
                  <a:cubicBezTo>
                    <a:pt x="585566" y="246850"/>
                    <a:pt x="588957" y="251089"/>
                    <a:pt x="589805" y="255327"/>
                  </a:cubicBezTo>
                  <a:cubicBezTo>
                    <a:pt x="590652" y="262957"/>
                    <a:pt x="585566" y="269738"/>
                    <a:pt x="581328" y="275672"/>
                  </a:cubicBezTo>
                  <a:cubicBezTo>
                    <a:pt x="389744" y="527443"/>
                    <a:pt x="185445" y="387571"/>
                    <a:pt x="119324" y="339251"/>
                  </a:cubicBezTo>
                  <a:cubicBezTo>
                    <a:pt x="-46828" y="218028"/>
                    <a:pt x="-28178" y="82394"/>
                    <a:pt x="105760" y="23902"/>
                  </a:cubicBezTo>
                  <a:cubicBezTo>
                    <a:pt x="206638" y="-18484"/>
                    <a:pt x="353293" y="-4921"/>
                    <a:pt x="436368" y="67983"/>
                  </a:cubicBezTo>
                  <a:close/>
                </a:path>
              </a:pathLst>
            </a:custGeom>
            <a:solidFill>
              <a:srgbClr val="828A4B"/>
            </a:solidFill>
            <a:ln w="8476" cap="flat">
              <a:noFill/>
              <a:prstDash val="solid"/>
              <a:miter/>
            </a:ln>
          </p:spPr>
          <p:txBody>
            <a:bodyPr rtlCol="0" anchor="ctr"/>
            <a:lstStyle/>
            <a:p>
              <a:endParaRPr lang="en-US"/>
            </a:p>
          </p:txBody>
        </p:sp>
        <p:sp>
          <p:nvSpPr>
            <p:cNvPr id="123" name="Hình tự do: Hình 122">
              <a:extLst>
                <a:ext uri="{FF2B5EF4-FFF2-40B4-BE49-F238E27FC236}">
                  <a16:creationId xmlns:a16="http://schemas.microsoft.com/office/drawing/2014/main" id="{8D6BB0C8-6D46-405B-9069-EC2E8E0599AE}"/>
                </a:ext>
              </a:extLst>
            </p:cNvPr>
            <p:cNvSpPr/>
            <p:nvPr/>
          </p:nvSpPr>
          <p:spPr>
            <a:xfrm>
              <a:off x="5671028" y="2065746"/>
              <a:ext cx="487719" cy="493559"/>
            </a:xfrm>
            <a:custGeom>
              <a:avLst/>
              <a:gdLst>
                <a:gd name="connsiteX0" fmla="*/ 293576 w 487719"/>
                <a:gd name="connsiteY0" fmla="*/ 47603 h 493559"/>
                <a:gd name="connsiteX1" fmla="*/ 218978 w 487719"/>
                <a:gd name="connsiteY1" fmla="*/ 28953 h 493559"/>
                <a:gd name="connsiteX2" fmla="*/ 70628 w 487719"/>
                <a:gd name="connsiteY2" fmla="*/ 979 h 493559"/>
                <a:gd name="connsiteX3" fmla="*/ 55369 w 487719"/>
                <a:gd name="connsiteY3" fmla="*/ 979 h 493559"/>
                <a:gd name="connsiteX4" fmla="*/ 40958 w 487719"/>
                <a:gd name="connsiteY4" fmla="*/ 18781 h 493559"/>
                <a:gd name="connsiteX5" fmla="*/ 202871 w 487719"/>
                <a:gd name="connsiteY5" fmla="*/ 456201 h 493559"/>
                <a:gd name="connsiteX6" fmla="*/ 486855 w 487719"/>
                <a:gd name="connsiteY6" fmla="*/ 318871 h 493559"/>
                <a:gd name="connsiteX7" fmla="*/ 293576 w 487719"/>
                <a:gd name="connsiteY7" fmla="*/ 47603 h 493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7719" h="493559">
                  <a:moveTo>
                    <a:pt x="293576" y="47603"/>
                  </a:moveTo>
                  <a:cubicBezTo>
                    <a:pt x="268993" y="38278"/>
                    <a:pt x="243561" y="34040"/>
                    <a:pt x="218978" y="28953"/>
                  </a:cubicBezTo>
                  <a:cubicBezTo>
                    <a:pt x="169810" y="19629"/>
                    <a:pt x="120643" y="10304"/>
                    <a:pt x="70628" y="979"/>
                  </a:cubicBezTo>
                  <a:cubicBezTo>
                    <a:pt x="65541" y="131"/>
                    <a:pt x="60455" y="-717"/>
                    <a:pt x="55369" y="979"/>
                  </a:cubicBezTo>
                  <a:cubicBezTo>
                    <a:pt x="47740" y="3522"/>
                    <a:pt x="44349" y="11151"/>
                    <a:pt x="40958" y="18781"/>
                  </a:cubicBezTo>
                  <a:cubicBezTo>
                    <a:pt x="-90438" y="307003"/>
                    <a:pt x="129968" y="420597"/>
                    <a:pt x="202871" y="456201"/>
                  </a:cubicBezTo>
                  <a:cubicBezTo>
                    <a:pt x="387672" y="545211"/>
                    <a:pt x="498723" y="465526"/>
                    <a:pt x="486855" y="318871"/>
                  </a:cubicBezTo>
                  <a:cubicBezTo>
                    <a:pt x="478378" y="209516"/>
                    <a:pt x="396998" y="86598"/>
                    <a:pt x="293576" y="47603"/>
                  </a:cubicBezTo>
                  <a:close/>
                </a:path>
              </a:pathLst>
            </a:custGeom>
            <a:solidFill>
              <a:srgbClr val="828A4B"/>
            </a:solidFill>
            <a:ln w="8476" cap="flat">
              <a:noFill/>
              <a:prstDash val="solid"/>
              <a:miter/>
            </a:ln>
          </p:spPr>
          <p:txBody>
            <a:bodyPr rtlCol="0" anchor="ctr"/>
            <a:lstStyle/>
            <a:p>
              <a:endParaRPr lang="en-US"/>
            </a:p>
          </p:txBody>
        </p:sp>
        <p:sp>
          <p:nvSpPr>
            <p:cNvPr id="124" name="Hình tự do: Hình 123">
              <a:extLst>
                <a:ext uri="{FF2B5EF4-FFF2-40B4-BE49-F238E27FC236}">
                  <a16:creationId xmlns:a16="http://schemas.microsoft.com/office/drawing/2014/main" id="{837C3965-3432-4226-8871-4CA49D9D1F5D}"/>
                </a:ext>
              </a:extLst>
            </p:cNvPr>
            <p:cNvSpPr/>
            <p:nvPr/>
          </p:nvSpPr>
          <p:spPr>
            <a:xfrm>
              <a:off x="6126250" y="1591874"/>
              <a:ext cx="487719" cy="493559"/>
            </a:xfrm>
            <a:custGeom>
              <a:avLst/>
              <a:gdLst>
                <a:gd name="connsiteX0" fmla="*/ 293576 w 487719"/>
                <a:gd name="connsiteY0" fmla="*/ 47603 h 493559"/>
                <a:gd name="connsiteX1" fmla="*/ 218978 w 487719"/>
                <a:gd name="connsiteY1" fmla="*/ 28953 h 493559"/>
                <a:gd name="connsiteX2" fmla="*/ 70628 w 487719"/>
                <a:gd name="connsiteY2" fmla="*/ 979 h 493559"/>
                <a:gd name="connsiteX3" fmla="*/ 55369 w 487719"/>
                <a:gd name="connsiteY3" fmla="*/ 979 h 493559"/>
                <a:gd name="connsiteX4" fmla="*/ 40958 w 487719"/>
                <a:gd name="connsiteY4" fmla="*/ 18781 h 493559"/>
                <a:gd name="connsiteX5" fmla="*/ 202871 w 487719"/>
                <a:gd name="connsiteY5" fmla="*/ 456201 h 493559"/>
                <a:gd name="connsiteX6" fmla="*/ 486855 w 487719"/>
                <a:gd name="connsiteY6" fmla="*/ 318871 h 493559"/>
                <a:gd name="connsiteX7" fmla="*/ 293576 w 487719"/>
                <a:gd name="connsiteY7" fmla="*/ 47603 h 493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7719" h="493559">
                  <a:moveTo>
                    <a:pt x="293576" y="47603"/>
                  </a:moveTo>
                  <a:cubicBezTo>
                    <a:pt x="268993" y="38278"/>
                    <a:pt x="243561" y="34040"/>
                    <a:pt x="218978" y="28953"/>
                  </a:cubicBezTo>
                  <a:cubicBezTo>
                    <a:pt x="169810" y="19629"/>
                    <a:pt x="120643" y="10304"/>
                    <a:pt x="70628" y="979"/>
                  </a:cubicBezTo>
                  <a:cubicBezTo>
                    <a:pt x="65541" y="131"/>
                    <a:pt x="60455" y="-717"/>
                    <a:pt x="55369" y="979"/>
                  </a:cubicBezTo>
                  <a:cubicBezTo>
                    <a:pt x="47740" y="3522"/>
                    <a:pt x="44349" y="11151"/>
                    <a:pt x="40958" y="18781"/>
                  </a:cubicBezTo>
                  <a:cubicBezTo>
                    <a:pt x="-90438" y="307003"/>
                    <a:pt x="129968" y="420597"/>
                    <a:pt x="202871" y="456201"/>
                  </a:cubicBezTo>
                  <a:cubicBezTo>
                    <a:pt x="387672" y="545211"/>
                    <a:pt x="498723" y="465526"/>
                    <a:pt x="486855" y="318871"/>
                  </a:cubicBezTo>
                  <a:cubicBezTo>
                    <a:pt x="479225" y="209516"/>
                    <a:pt x="397845" y="86598"/>
                    <a:pt x="293576" y="47603"/>
                  </a:cubicBezTo>
                  <a:close/>
                </a:path>
              </a:pathLst>
            </a:custGeom>
            <a:solidFill>
              <a:srgbClr val="828A4B"/>
            </a:solidFill>
            <a:ln w="8476" cap="flat">
              <a:noFill/>
              <a:prstDash val="solid"/>
              <a:miter/>
            </a:ln>
          </p:spPr>
          <p:txBody>
            <a:bodyPr rtlCol="0" anchor="ctr"/>
            <a:lstStyle/>
            <a:p>
              <a:endParaRPr lang="en-US"/>
            </a:p>
          </p:txBody>
        </p:sp>
      </p:grpSp>
      <p:sp>
        <p:nvSpPr>
          <p:cNvPr id="3" name="Hộp Văn bản 2">
            <a:extLst>
              <a:ext uri="{FF2B5EF4-FFF2-40B4-BE49-F238E27FC236}">
                <a16:creationId xmlns:a16="http://schemas.microsoft.com/office/drawing/2014/main" id="{2673FB29-DF7E-48EC-A840-0E5DC4CF4F0F}"/>
              </a:ext>
            </a:extLst>
          </p:cNvPr>
          <p:cNvSpPr txBox="1"/>
          <p:nvPr/>
        </p:nvSpPr>
        <p:spPr>
          <a:xfrm>
            <a:off x="431612" y="457200"/>
            <a:ext cx="1149354" cy="492443"/>
          </a:xfrm>
          <a:prstGeom prst="rect">
            <a:avLst/>
          </a:prstGeom>
          <a:noFill/>
        </p:spPr>
        <p:txBody>
          <a:bodyPr wrap="none" lIns="0" tIns="0" rIns="0" bIns="0" rtlCol="0">
            <a:spAutoFit/>
          </a:bodyPr>
          <a:lstStyle/>
          <a:p>
            <a:pPr algn="ctr"/>
            <a:r>
              <a:rPr lang="en-US" sz="3200" u="sng">
                <a:solidFill>
                  <a:schemeClr val="tx1">
                    <a:lumMod val="50000"/>
                    <a:lumOff val="50000"/>
                  </a:schemeClr>
                </a:solidFill>
                <a:latin typeface="#9Slide03 Quicksand Medium" panose="00000600000000000000" pitchFamily="2" charset="-93"/>
              </a:rPr>
              <a:t>Lưu ý:</a:t>
            </a:r>
            <a:endParaRPr lang="en-US" sz="3200">
              <a:solidFill>
                <a:schemeClr val="tx1">
                  <a:lumMod val="50000"/>
                  <a:lumOff val="50000"/>
                </a:schemeClr>
              </a:solidFill>
              <a:latin typeface="#9Slide03 Quicksand Medium" panose="00000600000000000000" pitchFamily="2" charset="-93"/>
            </a:endParaRPr>
          </a:p>
        </p:txBody>
      </p:sp>
      <p:sp>
        <p:nvSpPr>
          <p:cNvPr id="4" name="Hộp Văn bản 3">
            <a:extLst>
              <a:ext uri="{FF2B5EF4-FFF2-40B4-BE49-F238E27FC236}">
                <a16:creationId xmlns:a16="http://schemas.microsoft.com/office/drawing/2014/main" id="{7FD34D48-37E4-4537-BAD4-BE6ACB96DD3C}"/>
              </a:ext>
            </a:extLst>
          </p:cNvPr>
          <p:cNvSpPr txBox="1"/>
          <p:nvPr/>
        </p:nvSpPr>
        <p:spPr>
          <a:xfrm>
            <a:off x="1752600" y="457200"/>
            <a:ext cx="10137391" cy="1477328"/>
          </a:xfrm>
          <a:prstGeom prst="rect">
            <a:avLst/>
          </a:prstGeom>
          <a:noFill/>
        </p:spPr>
        <p:txBody>
          <a:bodyPr wrap="none" lIns="0" tIns="0" rIns="0" bIns="0" rtlCol="0">
            <a:spAutoFit/>
          </a:bodyPr>
          <a:lstStyle/>
          <a:p>
            <a:r>
              <a:rPr lang="en-US" sz="3200">
                <a:solidFill>
                  <a:schemeClr val="tx1">
                    <a:lumMod val="50000"/>
                    <a:lumOff val="50000"/>
                  </a:schemeClr>
                </a:solidFill>
                <a:latin typeface="#9Slide03 Quicksand Medium" panose="00000600000000000000" pitchFamily="2" charset="-93"/>
              </a:rPr>
              <a:t>Trong khi dời dấu phẩy, nếu thiếu chữ số để đếm thì </a:t>
            </a:r>
          </a:p>
          <a:p>
            <a:r>
              <a:rPr lang="en-US" sz="3200">
                <a:solidFill>
                  <a:schemeClr val="tx1">
                    <a:lumMod val="50000"/>
                    <a:lumOff val="50000"/>
                  </a:schemeClr>
                </a:solidFill>
                <a:latin typeface="#9Slide03 Quicksand Medium" panose="00000600000000000000" pitchFamily="2" charset="-93"/>
              </a:rPr>
              <a:t>ta thêm chữ số 0 vào bên phải số thập phân rồi đếm</a:t>
            </a:r>
          </a:p>
          <a:p>
            <a:r>
              <a:rPr lang="en-US" sz="3200">
                <a:solidFill>
                  <a:schemeClr val="tx1">
                    <a:lumMod val="50000"/>
                    <a:lumOff val="50000"/>
                  </a:schemeClr>
                </a:solidFill>
                <a:latin typeface="#9Slide03 Quicksand Medium" panose="00000600000000000000" pitchFamily="2" charset="-93"/>
              </a:rPr>
              <a:t>tiếp.</a:t>
            </a:r>
          </a:p>
        </p:txBody>
      </p:sp>
      <p:pic>
        <p:nvPicPr>
          <p:cNvPr id="157" name="Hình ảnh 156">
            <a:extLst>
              <a:ext uri="{FF2B5EF4-FFF2-40B4-BE49-F238E27FC236}">
                <a16:creationId xmlns:a16="http://schemas.microsoft.com/office/drawing/2014/main" id="{B6E258E6-5424-4EBB-B9F8-8B230C257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2010" y="2391728"/>
            <a:ext cx="4791075" cy="4724400"/>
          </a:xfrm>
          <a:prstGeom prst="rect">
            <a:avLst/>
          </a:prstGeom>
        </p:spPr>
      </p:pic>
    </p:spTree>
    <p:extLst>
      <p:ext uri="{BB962C8B-B14F-4D97-AF65-F5344CB8AC3E}">
        <p14:creationId xmlns:p14="http://schemas.microsoft.com/office/powerpoint/2010/main" val="385565581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p:tgtEl>
                                          <p:spTgt spid="6"/>
                                        </p:tgtEl>
                                        <p:attrNameLst>
                                          <p:attrName>ppt_y</p:attrName>
                                        </p:attrNameLst>
                                      </p:cBhvr>
                                      <p:tavLst>
                                        <p:tav tm="0">
                                          <p:val>
                                            <p:strVal val="#ppt_y+#ppt_h*1.125000"/>
                                          </p:val>
                                        </p:tav>
                                        <p:tav tm="100000">
                                          <p:val>
                                            <p:strVal val="#ppt_y"/>
                                          </p:val>
                                        </p:tav>
                                      </p:tavLst>
                                    </p:anim>
                                    <p:animEffect transition="in" filter="wipe(up)">
                                      <p:cBhvr>
                                        <p:cTn id="16" dur="500"/>
                                        <p:tgtEl>
                                          <p:spTgt spid="6"/>
                                        </p:tgtEl>
                                      </p:cBhvr>
                                    </p:animEffect>
                                  </p:childTnLst>
                                </p:cTn>
                              </p:par>
                            </p:childTnLst>
                          </p:cTn>
                        </p:par>
                        <p:par>
                          <p:cTn id="17" fill="hold">
                            <p:stCondLst>
                              <p:cond delay="1500"/>
                            </p:stCondLst>
                            <p:childTnLst>
                              <p:par>
                                <p:cTn id="18" presetID="12" presetClass="entr" presetSubtype="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p:tgtEl>
                                          <p:spTgt spid="7"/>
                                        </p:tgtEl>
                                        <p:attrNameLst>
                                          <p:attrName>ppt_y</p:attrName>
                                        </p:attrNameLst>
                                      </p:cBhvr>
                                      <p:tavLst>
                                        <p:tav tm="0">
                                          <p:val>
                                            <p:strVal val="#ppt_y-#ppt_h*1.125000"/>
                                          </p:val>
                                        </p:tav>
                                        <p:tav tm="100000">
                                          <p:val>
                                            <p:strVal val="#ppt_y"/>
                                          </p:val>
                                        </p:tav>
                                      </p:tavLst>
                                    </p:anim>
                                    <p:animEffect transition="in" filter="wipe(down)">
                                      <p:cBhvr>
                                        <p:cTn id="21" dur="500"/>
                                        <p:tgtEl>
                                          <p:spTgt spid="7"/>
                                        </p:tgtEl>
                                      </p:cBhvr>
                                    </p:animEffect>
                                  </p:childTnLst>
                                </p:cTn>
                              </p:par>
                            </p:childTnLst>
                          </p:cTn>
                        </p:par>
                        <p:par>
                          <p:cTn id="22" fill="hold">
                            <p:stCondLst>
                              <p:cond delay="2000"/>
                            </p:stCondLst>
                            <p:childTnLst>
                              <p:par>
                                <p:cTn id="23" presetID="12" presetClass="entr" presetSubtype="2"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p:tgtEl>
                                          <p:spTgt spid="8"/>
                                        </p:tgtEl>
                                        <p:attrNameLst>
                                          <p:attrName>ppt_x</p:attrName>
                                        </p:attrNameLst>
                                      </p:cBhvr>
                                      <p:tavLst>
                                        <p:tav tm="0">
                                          <p:val>
                                            <p:strVal val="#ppt_x+#ppt_w*1.125000"/>
                                          </p:val>
                                        </p:tav>
                                        <p:tav tm="100000">
                                          <p:val>
                                            <p:strVal val="#ppt_x"/>
                                          </p:val>
                                        </p:tav>
                                      </p:tavLst>
                                    </p:anim>
                                    <p:animEffect transition="in" filter="wipe(left)">
                                      <p:cBhvr>
                                        <p:cTn id="26" dur="500"/>
                                        <p:tgtEl>
                                          <p:spTgt spid="8"/>
                                        </p:tgtEl>
                                      </p:cBhvr>
                                    </p:animEffect>
                                  </p:childTnLst>
                                </p:cTn>
                              </p:par>
                            </p:childTnLst>
                          </p:cTn>
                        </p:par>
                        <p:par>
                          <p:cTn id="27" fill="hold">
                            <p:stCondLst>
                              <p:cond delay="2500"/>
                            </p:stCondLst>
                            <p:childTnLst>
                              <p:par>
                                <p:cTn id="28" presetID="12" presetClass="entr" presetSubtype="8"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p:tgtEl>
                                          <p:spTgt spid="9"/>
                                        </p:tgtEl>
                                        <p:attrNameLst>
                                          <p:attrName>ppt_x</p:attrName>
                                        </p:attrNameLst>
                                      </p:cBhvr>
                                      <p:tavLst>
                                        <p:tav tm="0">
                                          <p:val>
                                            <p:strVal val="#ppt_x-#ppt_w*1.125000"/>
                                          </p:val>
                                        </p:tav>
                                        <p:tav tm="100000">
                                          <p:val>
                                            <p:strVal val="#ppt_x"/>
                                          </p:val>
                                        </p:tav>
                                      </p:tavLst>
                                    </p:anim>
                                    <p:animEffect transition="in" filter="wipe(right)">
                                      <p:cBhvr>
                                        <p:cTn id="31" dur="500"/>
                                        <p:tgtEl>
                                          <p:spTgt spid="9"/>
                                        </p:tgtEl>
                                      </p:cBhvr>
                                    </p:animEffect>
                                  </p:childTnLst>
                                </p:cTn>
                              </p:par>
                            </p:childTnLst>
                          </p:cTn>
                        </p:par>
                        <p:par>
                          <p:cTn id="32" fill="hold">
                            <p:stCondLst>
                              <p:cond delay="3000"/>
                            </p:stCondLst>
                            <p:childTnLst>
                              <p:par>
                                <p:cTn id="33" presetID="12" presetClass="entr" presetSubtype="8" fill="hold" nodeType="afterEffect">
                                  <p:stCondLst>
                                    <p:cond delay="0"/>
                                  </p:stCondLst>
                                  <p:childTnLst>
                                    <p:set>
                                      <p:cBhvr>
                                        <p:cTn id="34" dur="1" fill="hold">
                                          <p:stCondLst>
                                            <p:cond delay="0"/>
                                          </p:stCondLst>
                                        </p:cTn>
                                        <p:tgtEl>
                                          <p:spTgt spid="117"/>
                                        </p:tgtEl>
                                        <p:attrNameLst>
                                          <p:attrName>style.visibility</p:attrName>
                                        </p:attrNameLst>
                                      </p:cBhvr>
                                      <p:to>
                                        <p:strVal val="visible"/>
                                      </p:to>
                                    </p:set>
                                    <p:anim calcmode="lin" valueType="num">
                                      <p:cBhvr additive="base">
                                        <p:cTn id="35" dur="500"/>
                                        <p:tgtEl>
                                          <p:spTgt spid="117"/>
                                        </p:tgtEl>
                                        <p:attrNameLst>
                                          <p:attrName>ppt_x</p:attrName>
                                        </p:attrNameLst>
                                      </p:cBhvr>
                                      <p:tavLst>
                                        <p:tav tm="0">
                                          <p:val>
                                            <p:strVal val="#ppt_x-#ppt_w*1.125000"/>
                                          </p:val>
                                        </p:tav>
                                        <p:tav tm="100000">
                                          <p:val>
                                            <p:strVal val="#ppt_x"/>
                                          </p:val>
                                        </p:tav>
                                      </p:tavLst>
                                    </p:anim>
                                    <p:animEffect transition="in" filter="wipe(right)">
                                      <p:cBhvr>
                                        <p:cTn id="36" dur="500"/>
                                        <p:tgtEl>
                                          <p:spTgt spid="117"/>
                                        </p:tgtEl>
                                      </p:cBhvr>
                                    </p:animEffect>
                                  </p:childTnLst>
                                </p:cTn>
                              </p:par>
                            </p:childTnLst>
                          </p:cTn>
                        </p:par>
                        <p:par>
                          <p:cTn id="37" fill="hold">
                            <p:stCondLst>
                              <p:cond delay="3500"/>
                            </p:stCondLst>
                            <p:childTnLst>
                              <p:par>
                                <p:cTn id="38" presetID="12" presetClass="entr" presetSubtype="8" fill="hold" nodeType="afterEffect">
                                  <p:stCondLst>
                                    <p:cond delay="0"/>
                                  </p:stCondLst>
                                  <p:childTnLst>
                                    <p:set>
                                      <p:cBhvr>
                                        <p:cTn id="39" dur="1" fill="hold">
                                          <p:stCondLst>
                                            <p:cond delay="0"/>
                                          </p:stCondLst>
                                        </p:cTn>
                                        <p:tgtEl>
                                          <p:spTgt spid="80"/>
                                        </p:tgtEl>
                                        <p:attrNameLst>
                                          <p:attrName>style.visibility</p:attrName>
                                        </p:attrNameLst>
                                      </p:cBhvr>
                                      <p:to>
                                        <p:strVal val="visible"/>
                                      </p:to>
                                    </p:set>
                                    <p:anim calcmode="lin" valueType="num">
                                      <p:cBhvr additive="base">
                                        <p:cTn id="40" dur="500"/>
                                        <p:tgtEl>
                                          <p:spTgt spid="80"/>
                                        </p:tgtEl>
                                        <p:attrNameLst>
                                          <p:attrName>ppt_x</p:attrName>
                                        </p:attrNameLst>
                                      </p:cBhvr>
                                      <p:tavLst>
                                        <p:tav tm="0">
                                          <p:val>
                                            <p:strVal val="#ppt_x-#ppt_w*1.125000"/>
                                          </p:val>
                                        </p:tav>
                                        <p:tav tm="100000">
                                          <p:val>
                                            <p:strVal val="#ppt_x"/>
                                          </p:val>
                                        </p:tav>
                                      </p:tavLst>
                                    </p:anim>
                                    <p:animEffect transition="in" filter="wipe(right)">
                                      <p:cBhvr>
                                        <p:cTn id="41" dur="500"/>
                                        <p:tgtEl>
                                          <p:spTgt spid="80"/>
                                        </p:tgtEl>
                                      </p:cBhvr>
                                    </p:animEffect>
                                  </p:childTnLst>
                                </p:cTn>
                              </p:par>
                            </p:childTnLst>
                          </p:cTn>
                        </p:par>
                        <p:par>
                          <p:cTn id="42" fill="hold">
                            <p:stCondLst>
                              <p:cond delay="4000"/>
                            </p:stCondLst>
                            <p:childTnLst>
                              <p:par>
                                <p:cTn id="43" presetID="12" presetClass="entr" presetSubtype="8"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p:tgtEl>
                                          <p:spTgt spid="10"/>
                                        </p:tgtEl>
                                        <p:attrNameLst>
                                          <p:attrName>ppt_x</p:attrName>
                                        </p:attrNameLst>
                                      </p:cBhvr>
                                      <p:tavLst>
                                        <p:tav tm="0">
                                          <p:val>
                                            <p:strVal val="#ppt_x-#ppt_w*1.125000"/>
                                          </p:val>
                                        </p:tav>
                                        <p:tav tm="100000">
                                          <p:val>
                                            <p:strVal val="#ppt_x"/>
                                          </p:val>
                                        </p:tav>
                                      </p:tavLst>
                                    </p:anim>
                                    <p:animEffect transition="in" filter="wipe(right)">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Hình chữ nhật 23">
            <a:extLst>
              <a:ext uri="{FF2B5EF4-FFF2-40B4-BE49-F238E27FC236}">
                <a16:creationId xmlns:a16="http://schemas.microsoft.com/office/drawing/2014/main" id="{8CD92C50-8606-4328-BA82-8CA48D9B6176}"/>
              </a:ext>
            </a:extLst>
          </p:cNvPr>
          <p:cNvSpPr/>
          <p:nvPr/>
        </p:nvSpPr>
        <p:spPr>
          <a:xfrm>
            <a:off x="0" y="0"/>
            <a:ext cx="12192000" cy="6858000"/>
          </a:xfrm>
          <a:prstGeom prst="rect">
            <a:avLst/>
          </a:prstGeom>
          <a:solidFill>
            <a:srgbClr val="F2D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ình tự do: Hình 24">
            <a:extLst>
              <a:ext uri="{FF2B5EF4-FFF2-40B4-BE49-F238E27FC236}">
                <a16:creationId xmlns:a16="http://schemas.microsoft.com/office/drawing/2014/main" id="{67B3DB78-DEE2-459C-9985-726B1FB55C7A}"/>
              </a:ext>
            </a:extLst>
          </p:cNvPr>
          <p:cNvSpPr/>
          <p:nvPr/>
        </p:nvSpPr>
        <p:spPr>
          <a:xfrm rot="8164546">
            <a:off x="-1030657" y="3554521"/>
            <a:ext cx="2121574" cy="3670541"/>
          </a:xfrm>
          <a:custGeom>
            <a:avLst/>
            <a:gdLst>
              <a:gd name="connsiteX0" fmla="*/ 468714 w 481081"/>
              <a:gd name="connsiteY0" fmla="*/ 88119 h 653891"/>
              <a:gd name="connsiteX1" fmla="*/ 452874 w 481081"/>
              <a:gd name="connsiteY1" fmla="*/ 238759 h 653891"/>
              <a:gd name="connsiteX2" fmla="*/ 414981 w 481081"/>
              <a:gd name="connsiteY2" fmla="*/ 285970 h 653891"/>
              <a:gd name="connsiteX3" fmla="*/ 417776 w 481081"/>
              <a:gd name="connsiteY3" fmla="*/ 348710 h 653891"/>
              <a:gd name="connsiteX4" fmla="*/ 442003 w 481081"/>
              <a:gd name="connsiteY4" fmla="*/ 481646 h 653891"/>
              <a:gd name="connsiteX5" fmla="*/ 159048 w 481081"/>
              <a:gd name="connsiteY5" fmla="*/ 634771 h 653891"/>
              <a:gd name="connsiteX6" fmla="*/ 39157 w 481081"/>
              <a:gd name="connsiteY6" fmla="*/ 522645 h 653891"/>
              <a:gd name="connsiteX7" fmla="*/ 643 w 481081"/>
              <a:gd name="connsiteY7" fmla="*/ 366725 h 653891"/>
              <a:gd name="connsiteX8" fmla="*/ 43506 w 481081"/>
              <a:gd name="connsiteY8" fmla="*/ 267023 h 653891"/>
              <a:gd name="connsiteX9" fmla="*/ 187002 w 481081"/>
              <a:gd name="connsiteY9" fmla="*/ 185647 h 653891"/>
              <a:gd name="connsiteX10" fmla="*/ 223342 w 481081"/>
              <a:gd name="connsiteY10" fmla="*/ 106755 h 653891"/>
              <a:gd name="connsiteX11" fmla="*/ 258750 w 481081"/>
              <a:gd name="connsiteY11" fmla="*/ 27242 h 653891"/>
              <a:gd name="connsiteX12" fmla="*/ 372118 w 481081"/>
              <a:gd name="connsiteY12" fmla="*/ 6742 h 653891"/>
              <a:gd name="connsiteX13" fmla="*/ 468714 w 481081"/>
              <a:gd name="connsiteY13" fmla="*/ 88119 h 65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1081" h="653891">
                <a:moveTo>
                  <a:pt x="468714" y="88119"/>
                </a:moveTo>
                <a:cubicBezTo>
                  <a:pt x="490145" y="136262"/>
                  <a:pt x="483002" y="195275"/>
                  <a:pt x="452874" y="238759"/>
                </a:cubicBezTo>
                <a:cubicBezTo>
                  <a:pt x="442313" y="253668"/>
                  <a:pt x="421503" y="269198"/>
                  <a:pt x="414981" y="285970"/>
                </a:cubicBezTo>
                <a:cubicBezTo>
                  <a:pt x="408148" y="303363"/>
                  <a:pt x="414670" y="331006"/>
                  <a:pt x="417776" y="348710"/>
                </a:cubicBezTo>
                <a:cubicBezTo>
                  <a:pt x="425852" y="393126"/>
                  <a:pt x="442935" y="435989"/>
                  <a:pt x="442003" y="481646"/>
                </a:cubicBezTo>
                <a:cubicBezTo>
                  <a:pt x="439207" y="622347"/>
                  <a:pt x="275212" y="689747"/>
                  <a:pt x="159048" y="634771"/>
                </a:cubicBezTo>
                <a:cubicBezTo>
                  <a:pt x="109042" y="611166"/>
                  <a:pt x="68353" y="569856"/>
                  <a:pt x="39157" y="522645"/>
                </a:cubicBezTo>
                <a:cubicBezTo>
                  <a:pt x="9340" y="474503"/>
                  <a:pt x="-3084" y="423875"/>
                  <a:pt x="643" y="366725"/>
                </a:cubicBezTo>
                <a:cubicBezTo>
                  <a:pt x="3128" y="329764"/>
                  <a:pt x="16173" y="292182"/>
                  <a:pt x="43506" y="267023"/>
                </a:cubicBezTo>
                <a:cubicBezTo>
                  <a:pt x="84505" y="229752"/>
                  <a:pt x="149730" y="226646"/>
                  <a:pt x="187002" y="185647"/>
                </a:cubicBezTo>
                <a:cubicBezTo>
                  <a:pt x="206570" y="163905"/>
                  <a:pt x="215577" y="134709"/>
                  <a:pt x="223342" y="106755"/>
                </a:cubicBezTo>
                <a:cubicBezTo>
                  <a:pt x="231417" y="78490"/>
                  <a:pt x="239493" y="49294"/>
                  <a:pt x="258750" y="27242"/>
                </a:cubicBezTo>
                <a:cubicBezTo>
                  <a:pt x="287325" y="-6303"/>
                  <a:pt x="333294" y="-3197"/>
                  <a:pt x="372118" y="6742"/>
                </a:cubicBezTo>
                <a:cubicBezTo>
                  <a:pt x="414359" y="17303"/>
                  <a:pt x="451010" y="48362"/>
                  <a:pt x="468714" y="88119"/>
                </a:cubicBezTo>
                <a:close/>
              </a:path>
            </a:pathLst>
          </a:custGeom>
          <a:solidFill>
            <a:srgbClr val="FFDEDD"/>
          </a:solidFill>
          <a:ln w="15525" cap="flat">
            <a:solidFill>
              <a:srgbClr val="FFDEDD"/>
            </a:solidFill>
            <a:prstDash val="solid"/>
            <a:miter/>
          </a:ln>
        </p:spPr>
        <p:txBody>
          <a:bodyPr rtlCol="0" anchor="ctr"/>
          <a:lstStyle/>
          <a:p>
            <a:endParaRPr lang="en-US"/>
          </a:p>
        </p:txBody>
      </p:sp>
      <p:sp>
        <p:nvSpPr>
          <p:cNvPr id="26" name="Hình tự do: Hình 25">
            <a:extLst>
              <a:ext uri="{FF2B5EF4-FFF2-40B4-BE49-F238E27FC236}">
                <a16:creationId xmlns:a16="http://schemas.microsoft.com/office/drawing/2014/main" id="{A206D916-715B-44D3-B18B-C5BEE16FCBB7}"/>
              </a:ext>
            </a:extLst>
          </p:cNvPr>
          <p:cNvSpPr/>
          <p:nvPr/>
        </p:nvSpPr>
        <p:spPr>
          <a:xfrm rot="9733026">
            <a:off x="11435507" y="-435919"/>
            <a:ext cx="2121574" cy="3670541"/>
          </a:xfrm>
          <a:custGeom>
            <a:avLst/>
            <a:gdLst>
              <a:gd name="connsiteX0" fmla="*/ 468714 w 481081"/>
              <a:gd name="connsiteY0" fmla="*/ 88119 h 653891"/>
              <a:gd name="connsiteX1" fmla="*/ 452874 w 481081"/>
              <a:gd name="connsiteY1" fmla="*/ 238759 h 653891"/>
              <a:gd name="connsiteX2" fmla="*/ 414981 w 481081"/>
              <a:gd name="connsiteY2" fmla="*/ 285970 h 653891"/>
              <a:gd name="connsiteX3" fmla="*/ 417776 w 481081"/>
              <a:gd name="connsiteY3" fmla="*/ 348710 h 653891"/>
              <a:gd name="connsiteX4" fmla="*/ 442003 w 481081"/>
              <a:gd name="connsiteY4" fmla="*/ 481646 h 653891"/>
              <a:gd name="connsiteX5" fmla="*/ 159048 w 481081"/>
              <a:gd name="connsiteY5" fmla="*/ 634771 h 653891"/>
              <a:gd name="connsiteX6" fmla="*/ 39157 w 481081"/>
              <a:gd name="connsiteY6" fmla="*/ 522645 h 653891"/>
              <a:gd name="connsiteX7" fmla="*/ 643 w 481081"/>
              <a:gd name="connsiteY7" fmla="*/ 366725 h 653891"/>
              <a:gd name="connsiteX8" fmla="*/ 43506 w 481081"/>
              <a:gd name="connsiteY8" fmla="*/ 267023 h 653891"/>
              <a:gd name="connsiteX9" fmla="*/ 187002 w 481081"/>
              <a:gd name="connsiteY9" fmla="*/ 185647 h 653891"/>
              <a:gd name="connsiteX10" fmla="*/ 223342 w 481081"/>
              <a:gd name="connsiteY10" fmla="*/ 106755 h 653891"/>
              <a:gd name="connsiteX11" fmla="*/ 258750 w 481081"/>
              <a:gd name="connsiteY11" fmla="*/ 27242 h 653891"/>
              <a:gd name="connsiteX12" fmla="*/ 372118 w 481081"/>
              <a:gd name="connsiteY12" fmla="*/ 6742 h 653891"/>
              <a:gd name="connsiteX13" fmla="*/ 468714 w 481081"/>
              <a:gd name="connsiteY13" fmla="*/ 88119 h 65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1081" h="653891">
                <a:moveTo>
                  <a:pt x="468714" y="88119"/>
                </a:moveTo>
                <a:cubicBezTo>
                  <a:pt x="490145" y="136262"/>
                  <a:pt x="483002" y="195275"/>
                  <a:pt x="452874" y="238759"/>
                </a:cubicBezTo>
                <a:cubicBezTo>
                  <a:pt x="442313" y="253668"/>
                  <a:pt x="421503" y="269198"/>
                  <a:pt x="414981" y="285970"/>
                </a:cubicBezTo>
                <a:cubicBezTo>
                  <a:pt x="408148" y="303363"/>
                  <a:pt x="414670" y="331006"/>
                  <a:pt x="417776" y="348710"/>
                </a:cubicBezTo>
                <a:cubicBezTo>
                  <a:pt x="425852" y="393126"/>
                  <a:pt x="442935" y="435989"/>
                  <a:pt x="442003" y="481646"/>
                </a:cubicBezTo>
                <a:cubicBezTo>
                  <a:pt x="439207" y="622347"/>
                  <a:pt x="275212" y="689747"/>
                  <a:pt x="159048" y="634771"/>
                </a:cubicBezTo>
                <a:cubicBezTo>
                  <a:pt x="109042" y="611166"/>
                  <a:pt x="68353" y="569856"/>
                  <a:pt x="39157" y="522645"/>
                </a:cubicBezTo>
                <a:cubicBezTo>
                  <a:pt x="9340" y="474503"/>
                  <a:pt x="-3084" y="423875"/>
                  <a:pt x="643" y="366725"/>
                </a:cubicBezTo>
                <a:cubicBezTo>
                  <a:pt x="3128" y="329764"/>
                  <a:pt x="16173" y="292182"/>
                  <a:pt x="43506" y="267023"/>
                </a:cubicBezTo>
                <a:cubicBezTo>
                  <a:pt x="84505" y="229752"/>
                  <a:pt x="149730" y="226646"/>
                  <a:pt x="187002" y="185647"/>
                </a:cubicBezTo>
                <a:cubicBezTo>
                  <a:pt x="206570" y="163905"/>
                  <a:pt x="215577" y="134709"/>
                  <a:pt x="223342" y="106755"/>
                </a:cubicBezTo>
                <a:cubicBezTo>
                  <a:pt x="231417" y="78490"/>
                  <a:pt x="239493" y="49294"/>
                  <a:pt x="258750" y="27242"/>
                </a:cubicBezTo>
                <a:cubicBezTo>
                  <a:pt x="287325" y="-6303"/>
                  <a:pt x="333294" y="-3197"/>
                  <a:pt x="372118" y="6742"/>
                </a:cubicBezTo>
                <a:cubicBezTo>
                  <a:pt x="414359" y="17303"/>
                  <a:pt x="451010" y="48362"/>
                  <a:pt x="468714" y="88119"/>
                </a:cubicBezTo>
                <a:close/>
              </a:path>
            </a:pathLst>
          </a:custGeom>
          <a:solidFill>
            <a:srgbClr val="FFDEDD"/>
          </a:solidFill>
          <a:ln w="15525" cap="flat">
            <a:solidFill>
              <a:srgbClr val="FFDEDD"/>
            </a:solidFill>
            <a:prstDash val="solid"/>
            <a:miter/>
          </a:ln>
        </p:spPr>
        <p:txBody>
          <a:bodyPr rtlCol="0" anchor="ctr"/>
          <a:lstStyle/>
          <a:p>
            <a:endParaRPr lang="en-US"/>
          </a:p>
        </p:txBody>
      </p:sp>
      <p:sp>
        <p:nvSpPr>
          <p:cNvPr id="27" name="Hình tự do: Hình 26">
            <a:extLst>
              <a:ext uri="{FF2B5EF4-FFF2-40B4-BE49-F238E27FC236}">
                <a16:creationId xmlns:a16="http://schemas.microsoft.com/office/drawing/2014/main" id="{FB8CAF81-BD63-40BC-9CC8-C2FD83FDB858}"/>
              </a:ext>
            </a:extLst>
          </p:cNvPr>
          <p:cNvSpPr/>
          <p:nvPr/>
        </p:nvSpPr>
        <p:spPr>
          <a:xfrm rot="12503747">
            <a:off x="10921913" y="4979585"/>
            <a:ext cx="2124098" cy="2887099"/>
          </a:xfrm>
          <a:custGeom>
            <a:avLst/>
            <a:gdLst>
              <a:gd name="connsiteX0" fmla="*/ 468714 w 481081"/>
              <a:gd name="connsiteY0" fmla="*/ 88119 h 653891"/>
              <a:gd name="connsiteX1" fmla="*/ 452874 w 481081"/>
              <a:gd name="connsiteY1" fmla="*/ 238759 h 653891"/>
              <a:gd name="connsiteX2" fmla="*/ 414981 w 481081"/>
              <a:gd name="connsiteY2" fmla="*/ 285970 h 653891"/>
              <a:gd name="connsiteX3" fmla="*/ 417776 w 481081"/>
              <a:gd name="connsiteY3" fmla="*/ 348710 h 653891"/>
              <a:gd name="connsiteX4" fmla="*/ 442003 w 481081"/>
              <a:gd name="connsiteY4" fmla="*/ 481646 h 653891"/>
              <a:gd name="connsiteX5" fmla="*/ 159048 w 481081"/>
              <a:gd name="connsiteY5" fmla="*/ 634771 h 653891"/>
              <a:gd name="connsiteX6" fmla="*/ 39157 w 481081"/>
              <a:gd name="connsiteY6" fmla="*/ 522645 h 653891"/>
              <a:gd name="connsiteX7" fmla="*/ 643 w 481081"/>
              <a:gd name="connsiteY7" fmla="*/ 366725 h 653891"/>
              <a:gd name="connsiteX8" fmla="*/ 43506 w 481081"/>
              <a:gd name="connsiteY8" fmla="*/ 267023 h 653891"/>
              <a:gd name="connsiteX9" fmla="*/ 187002 w 481081"/>
              <a:gd name="connsiteY9" fmla="*/ 185647 h 653891"/>
              <a:gd name="connsiteX10" fmla="*/ 223342 w 481081"/>
              <a:gd name="connsiteY10" fmla="*/ 106755 h 653891"/>
              <a:gd name="connsiteX11" fmla="*/ 258750 w 481081"/>
              <a:gd name="connsiteY11" fmla="*/ 27242 h 653891"/>
              <a:gd name="connsiteX12" fmla="*/ 372118 w 481081"/>
              <a:gd name="connsiteY12" fmla="*/ 6742 h 653891"/>
              <a:gd name="connsiteX13" fmla="*/ 468714 w 481081"/>
              <a:gd name="connsiteY13" fmla="*/ 88119 h 65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1081" h="653891">
                <a:moveTo>
                  <a:pt x="468714" y="88119"/>
                </a:moveTo>
                <a:cubicBezTo>
                  <a:pt x="490145" y="136262"/>
                  <a:pt x="483002" y="195275"/>
                  <a:pt x="452874" y="238759"/>
                </a:cubicBezTo>
                <a:cubicBezTo>
                  <a:pt x="442313" y="253668"/>
                  <a:pt x="421503" y="269198"/>
                  <a:pt x="414981" y="285970"/>
                </a:cubicBezTo>
                <a:cubicBezTo>
                  <a:pt x="408148" y="303363"/>
                  <a:pt x="414670" y="331006"/>
                  <a:pt x="417776" y="348710"/>
                </a:cubicBezTo>
                <a:cubicBezTo>
                  <a:pt x="425852" y="393126"/>
                  <a:pt x="442935" y="435989"/>
                  <a:pt x="442003" y="481646"/>
                </a:cubicBezTo>
                <a:cubicBezTo>
                  <a:pt x="439207" y="622347"/>
                  <a:pt x="275212" y="689747"/>
                  <a:pt x="159048" y="634771"/>
                </a:cubicBezTo>
                <a:cubicBezTo>
                  <a:pt x="109042" y="611166"/>
                  <a:pt x="68353" y="569856"/>
                  <a:pt x="39157" y="522645"/>
                </a:cubicBezTo>
                <a:cubicBezTo>
                  <a:pt x="9340" y="474503"/>
                  <a:pt x="-3084" y="423875"/>
                  <a:pt x="643" y="366725"/>
                </a:cubicBezTo>
                <a:cubicBezTo>
                  <a:pt x="3128" y="329764"/>
                  <a:pt x="16173" y="292182"/>
                  <a:pt x="43506" y="267023"/>
                </a:cubicBezTo>
                <a:cubicBezTo>
                  <a:pt x="84505" y="229752"/>
                  <a:pt x="149730" y="226646"/>
                  <a:pt x="187002" y="185647"/>
                </a:cubicBezTo>
                <a:cubicBezTo>
                  <a:pt x="206570" y="163905"/>
                  <a:pt x="215577" y="134709"/>
                  <a:pt x="223342" y="106755"/>
                </a:cubicBezTo>
                <a:cubicBezTo>
                  <a:pt x="231417" y="78490"/>
                  <a:pt x="239493" y="49294"/>
                  <a:pt x="258750" y="27242"/>
                </a:cubicBezTo>
                <a:cubicBezTo>
                  <a:pt x="287325" y="-6303"/>
                  <a:pt x="333294" y="-3197"/>
                  <a:pt x="372118" y="6742"/>
                </a:cubicBezTo>
                <a:cubicBezTo>
                  <a:pt x="414359" y="17303"/>
                  <a:pt x="451010" y="48362"/>
                  <a:pt x="468714" y="88119"/>
                </a:cubicBezTo>
                <a:close/>
              </a:path>
            </a:pathLst>
          </a:custGeom>
          <a:solidFill>
            <a:srgbClr val="FFDEDD"/>
          </a:solidFill>
          <a:ln w="15525" cap="flat">
            <a:solidFill>
              <a:srgbClr val="FFDEDD"/>
            </a:solidFill>
            <a:prstDash val="solid"/>
            <a:miter/>
          </a:ln>
        </p:spPr>
        <p:txBody>
          <a:bodyPr rtlCol="0" anchor="ctr"/>
          <a:lstStyle/>
          <a:p>
            <a:endParaRPr lang="en-US"/>
          </a:p>
        </p:txBody>
      </p:sp>
      <p:sp>
        <p:nvSpPr>
          <p:cNvPr id="28" name="Hình tự do: Hình 27">
            <a:extLst>
              <a:ext uri="{FF2B5EF4-FFF2-40B4-BE49-F238E27FC236}">
                <a16:creationId xmlns:a16="http://schemas.microsoft.com/office/drawing/2014/main" id="{8E7846F1-7A3F-4759-A463-98D00E327EF4}"/>
              </a:ext>
            </a:extLst>
          </p:cNvPr>
          <p:cNvSpPr/>
          <p:nvPr/>
        </p:nvSpPr>
        <p:spPr>
          <a:xfrm rot="12503747">
            <a:off x="-348170" y="-1619429"/>
            <a:ext cx="2124098" cy="2887099"/>
          </a:xfrm>
          <a:custGeom>
            <a:avLst/>
            <a:gdLst>
              <a:gd name="connsiteX0" fmla="*/ 468714 w 481081"/>
              <a:gd name="connsiteY0" fmla="*/ 88119 h 653891"/>
              <a:gd name="connsiteX1" fmla="*/ 452874 w 481081"/>
              <a:gd name="connsiteY1" fmla="*/ 238759 h 653891"/>
              <a:gd name="connsiteX2" fmla="*/ 414981 w 481081"/>
              <a:gd name="connsiteY2" fmla="*/ 285970 h 653891"/>
              <a:gd name="connsiteX3" fmla="*/ 417776 w 481081"/>
              <a:gd name="connsiteY3" fmla="*/ 348710 h 653891"/>
              <a:gd name="connsiteX4" fmla="*/ 442003 w 481081"/>
              <a:gd name="connsiteY4" fmla="*/ 481646 h 653891"/>
              <a:gd name="connsiteX5" fmla="*/ 159048 w 481081"/>
              <a:gd name="connsiteY5" fmla="*/ 634771 h 653891"/>
              <a:gd name="connsiteX6" fmla="*/ 39157 w 481081"/>
              <a:gd name="connsiteY6" fmla="*/ 522645 h 653891"/>
              <a:gd name="connsiteX7" fmla="*/ 643 w 481081"/>
              <a:gd name="connsiteY7" fmla="*/ 366725 h 653891"/>
              <a:gd name="connsiteX8" fmla="*/ 43506 w 481081"/>
              <a:gd name="connsiteY8" fmla="*/ 267023 h 653891"/>
              <a:gd name="connsiteX9" fmla="*/ 187002 w 481081"/>
              <a:gd name="connsiteY9" fmla="*/ 185647 h 653891"/>
              <a:gd name="connsiteX10" fmla="*/ 223342 w 481081"/>
              <a:gd name="connsiteY10" fmla="*/ 106755 h 653891"/>
              <a:gd name="connsiteX11" fmla="*/ 258750 w 481081"/>
              <a:gd name="connsiteY11" fmla="*/ 27242 h 653891"/>
              <a:gd name="connsiteX12" fmla="*/ 372118 w 481081"/>
              <a:gd name="connsiteY12" fmla="*/ 6742 h 653891"/>
              <a:gd name="connsiteX13" fmla="*/ 468714 w 481081"/>
              <a:gd name="connsiteY13" fmla="*/ 88119 h 65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1081" h="653891">
                <a:moveTo>
                  <a:pt x="468714" y="88119"/>
                </a:moveTo>
                <a:cubicBezTo>
                  <a:pt x="490145" y="136262"/>
                  <a:pt x="483002" y="195275"/>
                  <a:pt x="452874" y="238759"/>
                </a:cubicBezTo>
                <a:cubicBezTo>
                  <a:pt x="442313" y="253668"/>
                  <a:pt x="421503" y="269198"/>
                  <a:pt x="414981" y="285970"/>
                </a:cubicBezTo>
                <a:cubicBezTo>
                  <a:pt x="408148" y="303363"/>
                  <a:pt x="414670" y="331006"/>
                  <a:pt x="417776" y="348710"/>
                </a:cubicBezTo>
                <a:cubicBezTo>
                  <a:pt x="425852" y="393126"/>
                  <a:pt x="442935" y="435989"/>
                  <a:pt x="442003" y="481646"/>
                </a:cubicBezTo>
                <a:cubicBezTo>
                  <a:pt x="439207" y="622347"/>
                  <a:pt x="275212" y="689747"/>
                  <a:pt x="159048" y="634771"/>
                </a:cubicBezTo>
                <a:cubicBezTo>
                  <a:pt x="109042" y="611166"/>
                  <a:pt x="68353" y="569856"/>
                  <a:pt x="39157" y="522645"/>
                </a:cubicBezTo>
                <a:cubicBezTo>
                  <a:pt x="9340" y="474503"/>
                  <a:pt x="-3084" y="423875"/>
                  <a:pt x="643" y="366725"/>
                </a:cubicBezTo>
                <a:cubicBezTo>
                  <a:pt x="3128" y="329764"/>
                  <a:pt x="16173" y="292182"/>
                  <a:pt x="43506" y="267023"/>
                </a:cubicBezTo>
                <a:cubicBezTo>
                  <a:pt x="84505" y="229752"/>
                  <a:pt x="149730" y="226646"/>
                  <a:pt x="187002" y="185647"/>
                </a:cubicBezTo>
                <a:cubicBezTo>
                  <a:pt x="206570" y="163905"/>
                  <a:pt x="215577" y="134709"/>
                  <a:pt x="223342" y="106755"/>
                </a:cubicBezTo>
                <a:cubicBezTo>
                  <a:pt x="231417" y="78490"/>
                  <a:pt x="239493" y="49294"/>
                  <a:pt x="258750" y="27242"/>
                </a:cubicBezTo>
                <a:cubicBezTo>
                  <a:pt x="287325" y="-6303"/>
                  <a:pt x="333294" y="-3197"/>
                  <a:pt x="372118" y="6742"/>
                </a:cubicBezTo>
                <a:cubicBezTo>
                  <a:pt x="414359" y="17303"/>
                  <a:pt x="451010" y="48362"/>
                  <a:pt x="468714" y="88119"/>
                </a:cubicBezTo>
                <a:close/>
              </a:path>
            </a:pathLst>
          </a:custGeom>
          <a:solidFill>
            <a:srgbClr val="FFDEDD"/>
          </a:solidFill>
          <a:ln w="15525" cap="flat">
            <a:solidFill>
              <a:srgbClr val="FFDEDD"/>
            </a:solidFill>
            <a:prstDash val="solid"/>
            <a:miter/>
          </a:ln>
        </p:spPr>
        <p:txBody>
          <a:bodyPr rtlCol="0" anchor="ctr"/>
          <a:lstStyle/>
          <a:p>
            <a:endParaRPr lang="en-US"/>
          </a:p>
        </p:txBody>
      </p:sp>
      <p:grpSp>
        <p:nvGrpSpPr>
          <p:cNvPr id="29" name="Đồ họa 3">
            <a:extLst>
              <a:ext uri="{FF2B5EF4-FFF2-40B4-BE49-F238E27FC236}">
                <a16:creationId xmlns:a16="http://schemas.microsoft.com/office/drawing/2014/main" id="{2D0298FA-AD1B-4BCB-8E6C-57A8E91BED06}"/>
              </a:ext>
            </a:extLst>
          </p:cNvPr>
          <p:cNvGrpSpPr/>
          <p:nvPr/>
        </p:nvGrpSpPr>
        <p:grpSpPr>
          <a:xfrm rot="18144207">
            <a:off x="10321378" y="4938283"/>
            <a:ext cx="1142497" cy="2003722"/>
            <a:chOff x="1094290" y="46836"/>
            <a:chExt cx="2070518" cy="3329633"/>
          </a:xfrm>
        </p:grpSpPr>
        <p:sp>
          <p:nvSpPr>
            <p:cNvPr id="30" name="Hình tự do: Hình 29">
              <a:extLst>
                <a:ext uri="{FF2B5EF4-FFF2-40B4-BE49-F238E27FC236}">
                  <a16:creationId xmlns:a16="http://schemas.microsoft.com/office/drawing/2014/main" id="{8E3B7CCC-E61D-4ABC-8E7D-2DB08117DAF1}"/>
                </a:ext>
              </a:extLst>
            </p:cNvPr>
            <p:cNvSpPr/>
            <p:nvPr/>
          </p:nvSpPr>
          <p:spPr>
            <a:xfrm>
              <a:off x="2046661" y="1119678"/>
              <a:ext cx="271937" cy="2256790"/>
            </a:xfrm>
            <a:custGeom>
              <a:avLst/>
              <a:gdLst>
                <a:gd name="connsiteX0" fmla="*/ 220218 w 271937"/>
                <a:gd name="connsiteY0" fmla="*/ 2241504 h 2256790"/>
                <a:gd name="connsiteX1" fmla="*/ 167660 w 271937"/>
                <a:gd name="connsiteY1" fmla="*/ 2092307 h 2256790"/>
                <a:gd name="connsiteX2" fmla="*/ 158335 w 271937"/>
                <a:gd name="connsiteY2" fmla="*/ 1847318 h 2256790"/>
                <a:gd name="connsiteX3" fmla="*/ 146467 w 271937"/>
                <a:gd name="connsiteY3" fmla="*/ 1589613 h 2256790"/>
                <a:gd name="connsiteX4" fmla="*/ 85431 w 271937"/>
                <a:gd name="connsiteY4" fmla="*/ 1336147 h 2256790"/>
                <a:gd name="connsiteX5" fmla="*/ 37112 w 271937"/>
                <a:gd name="connsiteY5" fmla="*/ 1155584 h 2256790"/>
                <a:gd name="connsiteX6" fmla="*/ 88822 w 271937"/>
                <a:gd name="connsiteY6" fmla="*/ 46775 h 2256790"/>
                <a:gd name="connsiteX7" fmla="*/ 154944 w 271937"/>
                <a:gd name="connsiteY7" fmla="*/ 998 h 2256790"/>
                <a:gd name="connsiteX8" fmla="*/ 200720 w 271937"/>
                <a:gd name="connsiteY8" fmla="*/ 67120 h 2256790"/>
                <a:gd name="connsiteX9" fmla="*/ 148162 w 271937"/>
                <a:gd name="connsiteY9" fmla="*/ 1131000 h 2256790"/>
                <a:gd name="connsiteX10" fmla="*/ 194786 w 271937"/>
                <a:gd name="connsiteY10" fmla="*/ 1304781 h 2256790"/>
                <a:gd name="connsiteX11" fmla="*/ 259213 w 271937"/>
                <a:gd name="connsiteY11" fmla="*/ 1573506 h 2256790"/>
                <a:gd name="connsiteX12" fmla="*/ 271928 w 271937"/>
                <a:gd name="connsiteY12" fmla="*/ 1847318 h 2256790"/>
                <a:gd name="connsiteX13" fmla="*/ 220218 w 271937"/>
                <a:gd name="connsiteY13" fmla="*/ 2241504 h 225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1937" h="2256790">
                  <a:moveTo>
                    <a:pt x="220218" y="2241504"/>
                  </a:moveTo>
                  <a:cubicBezTo>
                    <a:pt x="191396" y="2241504"/>
                    <a:pt x="171051" y="2121129"/>
                    <a:pt x="167660" y="2092307"/>
                  </a:cubicBezTo>
                  <a:cubicBezTo>
                    <a:pt x="158335" y="2010079"/>
                    <a:pt x="158335" y="1927850"/>
                    <a:pt x="158335" y="1847318"/>
                  </a:cubicBezTo>
                  <a:cubicBezTo>
                    <a:pt x="158335" y="1758308"/>
                    <a:pt x="158335" y="1673536"/>
                    <a:pt x="146467" y="1589613"/>
                  </a:cubicBezTo>
                  <a:cubicBezTo>
                    <a:pt x="134599" y="1504842"/>
                    <a:pt x="110863" y="1423461"/>
                    <a:pt x="85431" y="1336147"/>
                  </a:cubicBezTo>
                  <a:cubicBezTo>
                    <a:pt x="68477" y="1277654"/>
                    <a:pt x="50675" y="1216619"/>
                    <a:pt x="37112" y="1155584"/>
                  </a:cubicBezTo>
                  <a:cubicBezTo>
                    <a:pt x="-45116" y="782590"/>
                    <a:pt x="26092" y="391794"/>
                    <a:pt x="88822" y="46775"/>
                  </a:cubicBezTo>
                  <a:cubicBezTo>
                    <a:pt x="94756" y="16257"/>
                    <a:pt x="124426" y="-4936"/>
                    <a:pt x="154944" y="998"/>
                  </a:cubicBezTo>
                  <a:cubicBezTo>
                    <a:pt x="185462" y="6932"/>
                    <a:pt x="206654" y="36602"/>
                    <a:pt x="200720" y="67120"/>
                  </a:cubicBezTo>
                  <a:cubicBezTo>
                    <a:pt x="139685" y="401119"/>
                    <a:pt x="71020" y="780047"/>
                    <a:pt x="148162" y="1131000"/>
                  </a:cubicBezTo>
                  <a:cubicBezTo>
                    <a:pt x="160878" y="1188644"/>
                    <a:pt x="177832" y="1247984"/>
                    <a:pt x="194786" y="1304781"/>
                  </a:cubicBezTo>
                  <a:cubicBezTo>
                    <a:pt x="220218" y="1391248"/>
                    <a:pt x="246497" y="1481105"/>
                    <a:pt x="259213" y="1573506"/>
                  </a:cubicBezTo>
                  <a:cubicBezTo>
                    <a:pt x="271928" y="1665059"/>
                    <a:pt x="271928" y="1758308"/>
                    <a:pt x="271928" y="1847318"/>
                  </a:cubicBezTo>
                  <a:cubicBezTo>
                    <a:pt x="272776" y="1927850"/>
                    <a:pt x="215979" y="2340687"/>
                    <a:pt x="220218" y="2241504"/>
                  </a:cubicBezTo>
                  <a:close/>
                </a:path>
              </a:pathLst>
            </a:custGeom>
            <a:solidFill>
              <a:srgbClr val="404711"/>
            </a:solidFill>
            <a:ln w="8476" cap="flat">
              <a:noFill/>
              <a:prstDash val="solid"/>
              <a:miter/>
            </a:ln>
          </p:spPr>
          <p:txBody>
            <a:bodyPr rtlCol="0" anchor="ctr"/>
            <a:lstStyle/>
            <a:p>
              <a:endParaRPr lang="en-US"/>
            </a:p>
          </p:txBody>
        </p:sp>
        <p:grpSp>
          <p:nvGrpSpPr>
            <p:cNvPr id="31" name="Đồ họa 3">
              <a:extLst>
                <a:ext uri="{FF2B5EF4-FFF2-40B4-BE49-F238E27FC236}">
                  <a16:creationId xmlns:a16="http://schemas.microsoft.com/office/drawing/2014/main" id="{BBF4CF70-3090-496B-802D-E0EFC04E759D}"/>
                </a:ext>
              </a:extLst>
            </p:cNvPr>
            <p:cNvGrpSpPr/>
            <p:nvPr/>
          </p:nvGrpSpPr>
          <p:grpSpPr>
            <a:xfrm>
              <a:off x="1094290" y="1729998"/>
              <a:ext cx="981853" cy="517270"/>
              <a:chOff x="1094290" y="1729998"/>
              <a:chExt cx="981853" cy="517270"/>
            </a:xfrm>
          </p:grpSpPr>
          <p:sp>
            <p:nvSpPr>
              <p:cNvPr id="97" name="Hình tự do: Hình 96">
                <a:extLst>
                  <a:ext uri="{FF2B5EF4-FFF2-40B4-BE49-F238E27FC236}">
                    <a16:creationId xmlns:a16="http://schemas.microsoft.com/office/drawing/2014/main" id="{9A90189B-E5EB-4DFC-95C3-91C577D7F862}"/>
                  </a:ext>
                </a:extLst>
              </p:cNvPr>
              <p:cNvSpPr/>
              <p:nvPr/>
            </p:nvSpPr>
            <p:spPr>
              <a:xfrm>
                <a:off x="1094290" y="1729998"/>
                <a:ext cx="981853" cy="517270"/>
              </a:xfrm>
              <a:custGeom>
                <a:avLst/>
                <a:gdLst>
                  <a:gd name="connsiteX0" fmla="*/ 616489 w 981853"/>
                  <a:gd name="connsiteY0" fmla="*/ 24768 h 517270"/>
                  <a:gd name="connsiteX1" fmla="*/ 427449 w 981853"/>
                  <a:gd name="connsiteY1" fmla="*/ 29006 h 517270"/>
                  <a:gd name="connsiteX2" fmla="*/ 296901 w 981853"/>
                  <a:gd name="connsiteY2" fmla="*/ 177356 h 517270"/>
                  <a:gd name="connsiteX3" fmla="*/ 260450 w 981853"/>
                  <a:gd name="connsiteY3" fmla="*/ 234153 h 517270"/>
                  <a:gd name="connsiteX4" fmla="*/ 191785 w 981853"/>
                  <a:gd name="connsiteY4" fmla="*/ 290102 h 517270"/>
                  <a:gd name="connsiteX5" fmla="*/ 20547 w 981853"/>
                  <a:gd name="connsiteY5" fmla="*/ 473208 h 517270"/>
                  <a:gd name="connsiteX6" fmla="*/ 2745 w 981853"/>
                  <a:gd name="connsiteY6" fmla="*/ 496096 h 517270"/>
                  <a:gd name="connsiteX7" fmla="*/ 19699 w 981853"/>
                  <a:gd name="connsiteY7" fmla="*/ 515594 h 517270"/>
                  <a:gd name="connsiteX8" fmla="*/ 104470 w 981853"/>
                  <a:gd name="connsiteY8" fmla="*/ 485076 h 517270"/>
                  <a:gd name="connsiteX9" fmla="*/ 258754 w 981853"/>
                  <a:gd name="connsiteY9" fmla="*/ 474904 h 517270"/>
                  <a:gd name="connsiteX10" fmla="*/ 459662 w 981853"/>
                  <a:gd name="connsiteY10" fmla="*/ 474904 h 517270"/>
                  <a:gd name="connsiteX11" fmla="*/ 659723 w 981853"/>
                  <a:gd name="connsiteY11" fmla="*/ 457102 h 517270"/>
                  <a:gd name="connsiteX12" fmla="*/ 827570 w 981853"/>
                  <a:gd name="connsiteY12" fmla="*/ 324011 h 517270"/>
                  <a:gd name="connsiteX13" fmla="*/ 883519 w 981853"/>
                  <a:gd name="connsiteY13" fmla="*/ 282473 h 517270"/>
                  <a:gd name="connsiteX14" fmla="*/ 981854 w 981853"/>
                  <a:gd name="connsiteY14" fmla="*/ 313838 h 517270"/>
                  <a:gd name="connsiteX15" fmla="*/ 883519 w 981853"/>
                  <a:gd name="connsiteY15" fmla="*/ 210417 h 517270"/>
                  <a:gd name="connsiteX16" fmla="*/ 802986 w 981853"/>
                  <a:gd name="connsiteY16" fmla="*/ 168031 h 517270"/>
                  <a:gd name="connsiteX17" fmla="*/ 730083 w 981853"/>
                  <a:gd name="connsiteY17" fmla="*/ 145991 h 517270"/>
                  <a:gd name="connsiteX18" fmla="*/ 616489 w 981853"/>
                  <a:gd name="connsiteY18" fmla="*/ 24768 h 51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81853" h="517270">
                    <a:moveTo>
                      <a:pt x="616489" y="24768"/>
                    </a:moveTo>
                    <a:cubicBezTo>
                      <a:pt x="561388" y="-12532"/>
                      <a:pt x="484246" y="-4902"/>
                      <a:pt x="427449" y="29006"/>
                    </a:cubicBezTo>
                    <a:cubicBezTo>
                      <a:pt x="370652" y="62915"/>
                      <a:pt x="329962" y="118864"/>
                      <a:pt x="296901" y="177356"/>
                    </a:cubicBezTo>
                    <a:cubicBezTo>
                      <a:pt x="285881" y="196854"/>
                      <a:pt x="274861" y="217199"/>
                      <a:pt x="260450" y="234153"/>
                    </a:cubicBezTo>
                    <a:cubicBezTo>
                      <a:pt x="240952" y="256194"/>
                      <a:pt x="215521" y="272300"/>
                      <a:pt x="191785" y="290102"/>
                    </a:cubicBezTo>
                    <a:cubicBezTo>
                      <a:pt x="124816" y="340965"/>
                      <a:pt x="72257" y="407087"/>
                      <a:pt x="20547" y="473208"/>
                    </a:cubicBezTo>
                    <a:cubicBezTo>
                      <a:pt x="14613" y="480837"/>
                      <a:pt x="8679" y="488467"/>
                      <a:pt x="2745" y="496096"/>
                    </a:cubicBezTo>
                    <a:cubicBezTo>
                      <a:pt x="-5732" y="507117"/>
                      <a:pt x="6983" y="522376"/>
                      <a:pt x="19699" y="515594"/>
                    </a:cubicBezTo>
                    <a:cubicBezTo>
                      <a:pt x="45978" y="501183"/>
                      <a:pt x="74800" y="491010"/>
                      <a:pt x="104470" y="485076"/>
                    </a:cubicBezTo>
                    <a:cubicBezTo>
                      <a:pt x="155333" y="474904"/>
                      <a:pt x="207044" y="474904"/>
                      <a:pt x="258754" y="474904"/>
                    </a:cubicBezTo>
                    <a:cubicBezTo>
                      <a:pt x="325724" y="474904"/>
                      <a:pt x="392693" y="474904"/>
                      <a:pt x="459662" y="474904"/>
                    </a:cubicBezTo>
                    <a:cubicBezTo>
                      <a:pt x="526632" y="474904"/>
                      <a:pt x="595296" y="474904"/>
                      <a:pt x="659723" y="457102"/>
                    </a:cubicBezTo>
                    <a:cubicBezTo>
                      <a:pt x="720758" y="440147"/>
                      <a:pt x="796204" y="379960"/>
                      <a:pt x="827570" y="324011"/>
                    </a:cubicBezTo>
                    <a:cubicBezTo>
                      <a:pt x="840285" y="300275"/>
                      <a:pt x="853001" y="284168"/>
                      <a:pt x="883519" y="282473"/>
                    </a:cubicBezTo>
                    <a:cubicBezTo>
                      <a:pt x="919971" y="279930"/>
                      <a:pt x="973377" y="346899"/>
                      <a:pt x="981854" y="313838"/>
                    </a:cubicBezTo>
                    <a:cubicBezTo>
                      <a:pt x="952184" y="276539"/>
                      <a:pt x="920818" y="239239"/>
                      <a:pt x="883519" y="210417"/>
                    </a:cubicBezTo>
                    <a:cubicBezTo>
                      <a:pt x="859783" y="191767"/>
                      <a:pt x="832656" y="176508"/>
                      <a:pt x="802986" y="168031"/>
                    </a:cubicBezTo>
                    <a:cubicBezTo>
                      <a:pt x="776707" y="160402"/>
                      <a:pt x="752971" y="162097"/>
                      <a:pt x="730083" y="145991"/>
                    </a:cubicBezTo>
                    <a:cubicBezTo>
                      <a:pt x="684306" y="113778"/>
                      <a:pt x="663113" y="56981"/>
                      <a:pt x="616489" y="24768"/>
                    </a:cubicBezTo>
                    <a:close/>
                  </a:path>
                </a:pathLst>
              </a:custGeom>
              <a:solidFill>
                <a:srgbClr val="77851F"/>
              </a:solidFill>
              <a:ln w="8476" cap="flat">
                <a:noFill/>
                <a:prstDash val="solid"/>
                <a:miter/>
              </a:ln>
            </p:spPr>
            <p:txBody>
              <a:bodyPr rtlCol="0" anchor="ctr"/>
              <a:lstStyle/>
              <a:p>
                <a:endParaRPr lang="en-US"/>
              </a:p>
            </p:txBody>
          </p:sp>
          <p:sp>
            <p:nvSpPr>
              <p:cNvPr id="98" name="Hình tự do: Hình 97">
                <a:extLst>
                  <a:ext uri="{FF2B5EF4-FFF2-40B4-BE49-F238E27FC236}">
                    <a16:creationId xmlns:a16="http://schemas.microsoft.com/office/drawing/2014/main" id="{213292C9-8094-4B99-B2FB-36321CDA9B80}"/>
                  </a:ext>
                </a:extLst>
              </p:cNvPr>
              <p:cNvSpPr/>
              <p:nvPr/>
            </p:nvSpPr>
            <p:spPr>
              <a:xfrm>
                <a:off x="1094492" y="1730846"/>
                <a:ext cx="981651" cy="500334"/>
              </a:xfrm>
              <a:custGeom>
                <a:avLst/>
                <a:gdLst>
                  <a:gd name="connsiteX0" fmla="*/ 730729 w 981651"/>
                  <a:gd name="connsiteY0" fmla="*/ 241782 h 500334"/>
                  <a:gd name="connsiteX1" fmla="*/ 938419 w 981651"/>
                  <a:gd name="connsiteY1" fmla="*/ 279929 h 500334"/>
                  <a:gd name="connsiteX2" fmla="*/ 979957 w 981651"/>
                  <a:gd name="connsiteY2" fmla="*/ 317229 h 500334"/>
                  <a:gd name="connsiteX3" fmla="*/ 981652 w 981651"/>
                  <a:gd name="connsiteY3" fmla="*/ 312990 h 500334"/>
                  <a:gd name="connsiteX4" fmla="*/ 883317 w 981651"/>
                  <a:gd name="connsiteY4" fmla="*/ 209569 h 500334"/>
                  <a:gd name="connsiteX5" fmla="*/ 802784 w 981651"/>
                  <a:gd name="connsiteY5" fmla="*/ 167184 h 500334"/>
                  <a:gd name="connsiteX6" fmla="*/ 729881 w 981651"/>
                  <a:gd name="connsiteY6" fmla="*/ 145143 h 500334"/>
                  <a:gd name="connsiteX7" fmla="*/ 616288 w 981651"/>
                  <a:gd name="connsiteY7" fmla="*/ 24768 h 500334"/>
                  <a:gd name="connsiteX8" fmla="*/ 427247 w 981651"/>
                  <a:gd name="connsiteY8" fmla="*/ 29006 h 500334"/>
                  <a:gd name="connsiteX9" fmla="*/ 296700 w 981651"/>
                  <a:gd name="connsiteY9" fmla="*/ 177356 h 500334"/>
                  <a:gd name="connsiteX10" fmla="*/ 260248 w 981651"/>
                  <a:gd name="connsiteY10" fmla="*/ 234153 h 500334"/>
                  <a:gd name="connsiteX11" fmla="*/ 191583 w 981651"/>
                  <a:gd name="connsiteY11" fmla="*/ 290102 h 500334"/>
                  <a:gd name="connsiteX12" fmla="*/ 20345 w 981651"/>
                  <a:gd name="connsiteY12" fmla="*/ 473208 h 500334"/>
                  <a:gd name="connsiteX13" fmla="*/ 2543 w 981651"/>
                  <a:gd name="connsiteY13" fmla="*/ 496096 h 500334"/>
                  <a:gd name="connsiteX14" fmla="*/ 0 w 981651"/>
                  <a:gd name="connsiteY14" fmla="*/ 500335 h 500334"/>
                  <a:gd name="connsiteX15" fmla="*/ 63578 w 981651"/>
                  <a:gd name="connsiteY15" fmla="*/ 476599 h 500334"/>
                  <a:gd name="connsiteX16" fmla="*/ 211081 w 981651"/>
                  <a:gd name="connsiteY16" fmla="*/ 402000 h 500334"/>
                  <a:gd name="connsiteX17" fmla="*/ 356887 w 981651"/>
                  <a:gd name="connsiteY17" fmla="*/ 332488 h 500334"/>
                  <a:gd name="connsiteX18" fmla="*/ 419618 w 981651"/>
                  <a:gd name="connsiteY18" fmla="*/ 320620 h 500334"/>
                  <a:gd name="connsiteX19" fmla="*/ 627308 w 981651"/>
                  <a:gd name="connsiteY19" fmla="*/ 253650 h 500334"/>
                  <a:gd name="connsiteX20" fmla="*/ 730729 w 981651"/>
                  <a:gd name="connsiteY20" fmla="*/ 241782 h 500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1651" h="500334">
                    <a:moveTo>
                      <a:pt x="730729" y="241782"/>
                    </a:moveTo>
                    <a:cubicBezTo>
                      <a:pt x="802784" y="237544"/>
                      <a:pt x="881622" y="235001"/>
                      <a:pt x="938419" y="279929"/>
                    </a:cubicBezTo>
                    <a:cubicBezTo>
                      <a:pt x="952830" y="290950"/>
                      <a:pt x="966393" y="305361"/>
                      <a:pt x="979957" y="317229"/>
                    </a:cubicBezTo>
                    <a:cubicBezTo>
                      <a:pt x="980804" y="316381"/>
                      <a:pt x="981652" y="314686"/>
                      <a:pt x="981652" y="312990"/>
                    </a:cubicBezTo>
                    <a:cubicBezTo>
                      <a:pt x="951982" y="275691"/>
                      <a:pt x="920617" y="238392"/>
                      <a:pt x="883317" y="209569"/>
                    </a:cubicBezTo>
                    <a:cubicBezTo>
                      <a:pt x="859581" y="190920"/>
                      <a:pt x="832454" y="175661"/>
                      <a:pt x="802784" y="167184"/>
                    </a:cubicBezTo>
                    <a:cubicBezTo>
                      <a:pt x="776505" y="159554"/>
                      <a:pt x="752769" y="161250"/>
                      <a:pt x="729881" y="145143"/>
                    </a:cubicBezTo>
                    <a:cubicBezTo>
                      <a:pt x="684105" y="112930"/>
                      <a:pt x="662912" y="56981"/>
                      <a:pt x="616288" y="24768"/>
                    </a:cubicBezTo>
                    <a:cubicBezTo>
                      <a:pt x="561186" y="-12532"/>
                      <a:pt x="484044" y="-4902"/>
                      <a:pt x="427247" y="29006"/>
                    </a:cubicBezTo>
                    <a:cubicBezTo>
                      <a:pt x="370451" y="62915"/>
                      <a:pt x="329760" y="118864"/>
                      <a:pt x="296700" y="177356"/>
                    </a:cubicBezTo>
                    <a:cubicBezTo>
                      <a:pt x="285679" y="196854"/>
                      <a:pt x="274659" y="217199"/>
                      <a:pt x="260248" y="234153"/>
                    </a:cubicBezTo>
                    <a:cubicBezTo>
                      <a:pt x="240751" y="256193"/>
                      <a:pt x="215319" y="272300"/>
                      <a:pt x="191583" y="290102"/>
                    </a:cubicBezTo>
                    <a:cubicBezTo>
                      <a:pt x="124614" y="340965"/>
                      <a:pt x="72056" y="407086"/>
                      <a:pt x="20345" y="473208"/>
                    </a:cubicBezTo>
                    <a:cubicBezTo>
                      <a:pt x="14411" y="480837"/>
                      <a:pt x="8477" y="488467"/>
                      <a:pt x="2543" y="496096"/>
                    </a:cubicBezTo>
                    <a:cubicBezTo>
                      <a:pt x="1695" y="497792"/>
                      <a:pt x="848" y="499487"/>
                      <a:pt x="0" y="500335"/>
                    </a:cubicBezTo>
                    <a:cubicBezTo>
                      <a:pt x="21193" y="491010"/>
                      <a:pt x="44929" y="485076"/>
                      <a:pt x="63578" y="476599"/>
                    </a:cubicBezTo>
                    <a:cubicBezTo>
                      <a:pt x="113594" y="454558"/>
                      <a:pt x="162761" y="429127"/>
                      <a:pt x="211081" y="402000"/>
                    </a:cubicBezTo>
                    <a:cubicBezTo>
                      <a:pt x="257705" y="374873"/>
                      <a:pt x="304329" y="345203"/>
                      <a:pt x="356887" y="332488"/>
                    </a:cubicBezTo>
                    <a:cubicBezTo>
                      <a:pt x="378080" y="327401"/>
                      <a:pt x="399273" y="324858"/>
                      <a:pt x="419618" y="320620"/>
                    </a:cubicBezTo>
                    <a:cubicBezTo>
                      <a:pt x="490826" y="306209"/>
                      <a:pt x="556100" y="268909"/>
                      <a:pt x="627308" y="253650"/>
                    </a:cubicBezTo>
                    <a:cubicBezTo>
                      <a:pt x="661216" y="246021"/>
                      <a:pt x="695973" y="244326"/>
                      <a:pt x="730729" y="241782"/>
                    </a:cubicBezTo>
                    <a:close/>
                  </a:path>
                </a:pathLst>
              </a:custGeom>
              <a:solidFill>
                <a:srgbClr val="68741B"/>
              </a:solidFill>
              <a:ln w="8476" cap="flat">
                <a:noFill/>
                <a:prstDash val="solid"/>
                <a:miter/>
              </a:ln>
            </p:spPr>
            <p:txBody>
              <a:bodyPr rtlCol="0" anchor="ctr"/>
              <a:lstStyle/>
              <a:p>
                <a:endParaRPr lang="en-US"/>
              </a:p>
            </p:txBody>
          </p:sp>
        </p:grpSp>
        <p:grpSp>
          <p:nvGrpSpPr>
            <p:cNvPr id="32" name="Đồ họa 3">
              <a:extLst>
                <a:ext uri="{FF2B5EF4-FFF2-40B4-BE49-F238E27FC236}">
                  <a16:creationId xmlns:a16="http://schemas.microsoft.com/office/drawing/2014/main" id="{13F51117-8B89-4472-89D0-2936A49664C0}"/>
                </a:ext>
              </a:extLst>
            </p:cNvPr>
            <p:cNvGrpSpPr/>
            <p:nvPr/>
          </p:nvGrpSpPr>
          <p:grpSpPr>
            <a:xfrm>
              <a:off x="2182955" y="2054672"/>
              <a:ext cx="981853" cy="517270"/>
              <a:chOff x="2182955" y="2054672"/>
              <a:chExt cx="981853" cy="517270"/>
            </a:xfrm>
          </p:grpSpPr>
          <p:sp>
            <p:nvSpPr>
              <p:cNvPr id="95" name="Hình tự do: Hình 94">
                <a:extLst>
                  <a:ext uri="{FF2B5EF4-FFF2-40B4-BE49-F238E27FC236}">
                    <a16:creationId xmlns:a16="http://schemas.microsoft.com/office/drawing/2014/main" id="{693E626F-FF02-4734-81F6-616350FD2A0B}"/>
                  </a:ext>
                </a:extLst>
              </p:cNvPr>
              <p:cNvSpPr/>
              <p:nvPr/>
            </p:nvSpPr>
            <p:spPr>
              <a:xfrm>
                <a:off x="2182955" y="2054672"/>
                <a:ext cx="981853" cy="517270"/>
              </a:xfrm>
              <a:custGeom>
                <a:avLst/>
                <a:gdLst>
                  <a:gd name="connsiteX0" fmla="*/ 365364 w 981853"/>
                  <a:gd name="connsiteY0" fmla="*/ 24768 h 517270"/>
                  <a:gd name="connsiteX1" fmla="*/ 554405 w 981853"/>
                  <a:gd name="connsiteY1" fmla="*/ 29006 h 517270"/>
                  <a:gd name="connsiteX2" fmla="*/ 684952 w 981853"/>
                  <a:gd name="connsiteY2" fmla="*/ 177356 h 517270"/>
                  <a:gd name="connsiteX3" fmla="*/ 721404 w 981853"/>
                  <a:gd name="connsiteY3" fmla="*/ 234153 h 517270"/>
                  <a:gd name="connsiteX4" fmla="*/ 790069 w 981853"/>
                  <a:gd name="connsiteY4" fmla="*/ 290102 h 517270"/>
                  <a:gd name="connsiteX5" fmla="*/ 961307 w 981853"/>
                  <a:gd name="connsiteY5" fmla="*/ 473208 h 517270"/>
                  <a:gd name="connsiteX6" fmla="*/ 979109 w 981853"/>
                  <a:gd name="connsiteY6" fmla="*/ 496096 h 517270"/>
                  <a:gd name="connsiteX7" fmla="*/ 962155 w 981853"/>
                  <a:gd name="connsiteY7" fmla="*/ 515594 h 517270"/>
                  <a:gd name="connsiteX8" fmla="*/ 877383 w 981853"/>
                  <a:gd name="connsiteY8" fmla="*/ 485076 h 517270"/>
                  <a:gd name="connsiteX9" fmla="*/ 723099 w 981853"/>
                  <a:gd name="connsiteY9" fmla="*/ 474903 h 517270"/>
                  <a:gd name="connsiteX10" fmla="*/ 522191 w 981853"/>
                  <a:gd name="connsiteY10" fmla="*/ 474903 h 517270"/>
                  <a:gd name="connsiteX11" fmla="*/ 322131 w 981853"/>
                  <a:gd name="connsiteY11" fmla="*/ 457101 h 517270"/>
                  <a:gd name="connsiteX12" fmla="*/ 154284 w 981853"/>
                  <a:gd name="connsiteY12" fmla="*/ 324011 h 517270"/>
                  <a:gd name="connsiteX13" fmla="*/ 98335 w 981853"/>
                  <a:gd name="connsiteY13" fmla="*/ 282473 h 517270"/>
                  <a:gd name="connsiteX14" fmla="*/ 0 w 981853"/>
                  <a:gd name="connsiteY14" fmla="*/ 313838 h 517270"/>
                  <a:gd name="connsiteX15" fmla="*/ 98335 w 981853"/>
                  <a:gd name="connsiteY15" fmla="*/ 210417 h 517270"/>
                  <a:gd name="connsiteX16" fmla="*/ 178868 w 981853"/>
                  <a:gd name="connsiteY16" fmla="*/ 168031 h 517270"/>
                  <a:gd name="connsiteX17" fmla="*/ 251771 w 981853"/>
                  <a:gd name="connsiteY17" fmla="*/ 145991 h 517270"/>
                  <a:gd name="connsiteX18" fmla="*/ 365364 w 981853"/>
                  <a:gd name="connsiteY18" fmla="*/ 24768 h 51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81853" h="517270">
                    <a:moveTo>
                      <a:pt x="365364" y="24768"/>
                    </a:moveTo>
                    <a:cubicBezTo>
                      <a:pt x="420466" y="-12532"/>
                      <a:pt x="497608" y="-4902"/>
                      <a:pt x="554405" y="29006"/>
                    </a:cubicBezTo>
                    <a:cubicBezTo>
                      <a:pt x="611201" y="62915"/>
                      <a:pt x="651892" y="118864"/>
                      <a:pt x="684952" y="177356"/>
                    </a:cubicBezTo>
                    <a:cubicBezTo>
                      <a:pt x="695973" y="196854"/>
                      <a:pt x="706993" y="217199"/>
                      <a:pt x="721404" y="234153"/>
                    </a:cubicBezTo>
                    <a:cubicBezTo>
                      <a:pt x="740901" y="256194"/>
                      <a:pt x="766333" y="272300"/>
                      <a:pt x="790069" y="290102"/>
                    </a:cubicBezTo>
                    <a:cubicBezTo>
                      <a:pt x="857038" y="340965"/>
                      <a:pt x="909596" y="407086"/>
                      <a:pt x="961307" y="473208"/>
                    </a:cubicBezTo>
                    <a:cubicBezTo>
                      <a:pt x="967241" y="480838"/>
                      <a:pt x="973175" y="488467"/>
                      <a:pt x="979109" y="496096"/>
                    </a:cubicBezTo>
                    <a:cubicBezTo>
                      <a:pt x="987586" y="507117"/>
                      <a:pt x="974870" y="522375"/>
                      <a:pt x="962155" y="515594"/>
                    </a:cubicBezTo>
                    <a:cubicBezTo>
                      <a:pt x="935876" y="501183"/>
                      <a:pt x="907053" y="491010"/>
                      <a:pt x="877383" y="485076"/>
                    </a:cubicBezTo>
                    <a:cubicBezTo>
                      <a:pt x="826520" y="474903"/>
                      <a:pt x="774810" y="474903"/>
                      <a:pt x="723099" y="474903"/>
                    </a:cubicBezTo>
                    <a:cubicBezTo>
                      <a:pt x="656130" y="474903"/>
                      <a:pt x="589161" y="474903"/>
                      <a:pt x="522191" y="474903"/>
                    </a:cubicBezTo>
                    <a:cubicBezTo>
                      <a:pt x="455222" y="474903"/>
                      <a:pt x="386557" y="474903"/>
                      <a:pt x="322131" y="457101"/>
                    </a:cubicBezTo>
                    <a:cubicBezTo>
                      <a:pt x="261096" y="440147"/>
                      <a:pt x="185649" y="379960"/>
                      <a:pt x="154284" y="324011"/>
                    </a:cubicBezTo>
                    <a:cubicBezTo>
                      <a:pt x="141568" y="300275"/>
                      <a:pt x="128853" y="284168"/>
                      <a:pt x="98335" y="282473"/>
                    </a:cubicBezTo>
                    <a:cubicBezTo>
                      <a:pt x="61883" y="279929"/>
                      <a:pt x="8477" y="346899"/>
                      <a:pt x="0" y="313838"/>
                    </a:cubicBezTo>
                    <a:cubicBezTo>
                      <a:pt x="29670" y="276539"/>
                      <a:pt x="61035" y="239239"/>
                      <a:pt x="98335" y="210417"/>
                    </a:cubicBezTo>
                    <a:cubicBezTo>
                      <a:pt x="122071" y="191767"/>
                      <a:pt x="149198" y="176509"/>
                      <a:pt x="178868" y="168031"/>
                    </a:cubicBezTo>
                    <a:cubicBezTo>
                      <a:pt x="205147" y="160402"/>
                      <a:pt x="228883" y="162097"/>
                      <a:pt x="251771" y="145991"/>
                    </a:cubicBezTo>
                    <a:cubicBezTo>
                      <a:pt x="297547" y="112930"/>
                      <a:pt x="318740" y="56133"/>
                      <a:pt x="365364" y="24768"/>
                    </a:cubicBezTo>
                    <a:close/>
                  </a:path>
                </a:pathLst>
              </a:custGeom>
              <a:solidFill>
                <a:srgbClr val="77851F"/>
              </a:solidFill>
              <a:ln w="8476" cap="flat">
                <a:noFill/>
                <a:prstDash val="solid"/>
                <a:miter/>
              </a:ln>
            </p:spPr>
            <p:txBody>
              <a:bodyPr rtlCol="0" anchor="ctr"/>
              <a:lstStyle/>
              <a:p>
                <a:endParaRPr lang="en-US"/>
              </a:p>
            </p:txBody>
          </p:sp>
          <p:sp>
            <p:nvSpPr>
              <p:cNvPr id="96" name="Hình tự do: Hình 95">
                <a:extLst>
                  <a:ext uri="{FF2B5EF4-FFF2-40B4-BE49-F238E27FC236}">
                    <a16:creationId xmlns:a16="http://schemas.microsoft.com/office/drawing/2014/main" id="{C152D91D-7231-48A1-ABAF-752AA1E897BD}"/>
                  </a:ext>
                </a:extLst>
              </p:cNvPr>
              <p:cNvSpPr/>
              <p:nvPr/>
            </p:nvSpPr>
            <p:spPr>
              <a:xfrm>
                <a:off x="2182955" y="2055520"/>
                <a:ext cx="981651" cy="500334"/>
              </a:xfrm>
              <a:custGeom>
                <a:avLst/>
                <a:gdLst>
                  <a:gd name="connsiteX0" fmla="*/ 250923 w 981651"/>
                  <a:gd name="connsiteY0" fmla="*/ 241782 h 500334"/>
                  <a:gd name="connsiteX1" fmla="*/ 43233 w 981651"/>
                  <a:gd name="connsiteY1" fmla="*/ 279930 h 500334"/>
                  <a:gd name="connsiteX2" fmla="*/ 1696 w 981651"/>
                  <a:gd name="connsiteY2" fmla="*/ 317229 h 500334"/>
                  <a:gd name="connsiteX3" fmla="*/ 0 w 981651"/>
                  <a:gd name="connsiteY3" fmla="*/ 312990 h 500334"/>
                  <a:gd name="connsiteX4" fmla="*/ 98335 w 981651"/>
                  <a:gd name="connsiteY4" fmla="*/ 209569 h 500334"/>
                  <a:gd name="connsiteX5" fmla="*/ 178868 w 981651"/>
                  <a:gd name="connsiteY5" fmla="*/ 167184 h 500334"/>
                  <a:gd name="connsiteX6" fmla="*/ 251771 w 981651"/>
                  <a:gd name="connsiteY6" fmla="*/ 145143 h 500334"/>
                  <a:gd name="connsiteX7" fmla="*/ 365364 w 981651"/>
                  <a:gd name="connsiteY7" fmla="*/ 24768 h 500334"/>
                  <a:gd name="connsiteX8" fmla="*/ 554405 w 981651"/>
                  <a:gd name="connsiteY8" fmla="*/ 29006 h 500334"/>
                  <a:gd name="connsiteX9" fmla="*/ 684952 w 981651"/>
                  <a:gd name="connsiteY9" fmla="*/ 177356 h 500334"/>
                  <a:gd name="connsiteX10" fmla="*/ 721404 w 981651"/>
                  <a:gd name="connsiteY10" fmla="*/ 234153 h 500334"/>
                  <a:gd name="connsiteX11" fmla="*/ 790069 w 981651"/>
                  <a:gd name="connsiteY11" fmla="*/ 290102 h 500334"/>
                  <a:gd name="connsiteX12" fmla="*/ 961307 w 981651"/>
                  <a:gd name="connsiteY12" fmla="*/ 473208 h 500334"/>
                  <a:gd name="connsiteX13" fmla="*/ 979109 w 981651"/>
                  <a:gd name="connsiteY13" fmla="*/ 496096 h 500334"/>
                  <a:gd name="connsiteX14" fmla="*/ 981652 w 981651"/>
                  <a:gd name="connsiteY14" fmla="*/ 500335 h 500334"/>
                  <a:gd name="connsiteX15" fmla="*/ 918073 w 981651"/>
                  <a:gd name="connsiteY15" fmla="*/ 476599 h 500334"/>
                  <a:gd name="connsiteX16" fmla="*/ 770571 w 981651"/>
                  <a:gd name="connsiteY16" fmla="*/ 402000 h 500334"/>
                  <a:gd name="connsiteX17" fmla="*/ 624765 w 981651"/>
                  <a:gd name="connsiteY17" fmla="*/ 332488 h 500334"/>
                  <a:gd name="connsiteX18" fmla="*/ 562034 w 981651"/>
                  <a:gd name="connsiteY18" fmla="*/ 320620 h 500334"/>
                  <a:gd name="connsiteX19" fmla="*/ 354344 w 981651"/>
                  <a:gd name="connsiteY19" fmla="*/ 253650 h 500334"/>
                  <a:gd name="connsiteX20" fmla="*/ 250923 w 981651"/>
                  <a:gd name="connsiteY20" fmla="*/ 241782 h 500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1651" h="500334">
                    <a:moveTo>
                      <a:pt x="250923" y="241782"/>
                    </a:moveTo>
                    <a:cubicBezTo>
                      <a:pt x="178868" y="237544"/>
                      <a:pt x="100030" y="235001"/>
                      <a:pt x="43233" y="279930"/>
                    </a:cubicBezTo>
                    <a:cubicBezTo>
                      <a:pt x="28822" y="290950"/>
                      <a:pt x="15259" y="305361"/>
                      <a:pt x="1696" y="317229"/>
                    </a:cubicBezTo>
                    <a:cubicBezTo>
                      <a:pt x="848" y="316381"/>
                      <a:pt x="0" y="314686"/>
                      <a:pt x="0" y="312990"/>
                    </a:cubicBezTo>
                    <a:cubicBezTo>
                      <a:pt x="29670" y="275691"/>
                      <a:pt x="61035" y="238392"/>
                      <a:pt x="98335" y="209569"/>
                    </a:cubicBezTo>
                    <a:cubicBezTo>
                      <a:pt x="122071" y="190920"/>
                      <a:pt x="149198" y="175661"/>
                      <a:pt x="178868" y="167184"/>
                    </a:cubicBezTo>
                    <a:cubicBezTo>
                      <a:pt x="205147" y="159554"/>
                      <a:pt x="228883" y="161250"/>
                      <a:pt x="251771" y="145143"/>
                    </a:cubicBezTo>
                    <a:cubicBezTo>
                      <a:pt x="297547" y="112930"/>
                      <a:pt x="318740" y="56981"/>
                      <a:pt x="365364" y="24768"/>
                    </a:cubicBezTo>
                    <a:cubicBezTo>
                      <a:pt x="420466" y="-12532"/>
                      <a:pt x="497608" y="-4902"/>
                      <a:pt x="554405" y="29006"/>
                    </a:cubicBezTo>
                    <a:cubicBezTo>
                      <a:pt x="611201" y="62915"/>
                      <a:pt x="651892" y="118864"/>
                      <a:pt x="684952" y="177356"/>
                    </a:cubicBezTo>
                    <a:cubicBezTo>
                      <a:pt x="695973" y="196854"/>
                      <a:pt x="706993" y="217199"/>
                      <a:pt x="721404" y="234153"/>
                    </a:cubicBezTo>
                    <a:cubicBezTo>
                      <a:pt x="740901" y="256194"/>
                      <a:pt x="766333" y="272300"/>
                      <a:pt x="790069" y="290102"/>
                    </a:cubicBezTo>
                    <a:cubicBezTo>
                      <a:pt x="857038" y="340965"/>
                      <a:pt x="909596" y="407087"/>
                      <a:pt x="961307" y="473208"/>
                    </a:cubicBezTo>
                    <a:cubicBezTo>
                      <a:pt x="967241" y="480838"/>
                      <a:pt x="973175" y="488467"/>
                      <a:pt x="979109" y="496096"/>
                    </a:cubicBezTo>
                    <a:cubicBezTo>
                      <a:pt x="979957" y="497792"/>
                      <a:pt x="980804" y="499487"/>
                      <a:pt x="981652" y="500335"/>
                    </a:cubicBezTo>
                    <a:cubicBezTo>
                      <a:pt x="960459" y="491010"/>
                      <a:pt x="936723" y="485076"/>
                      <a:pt x="918073" y="476599"/>
                    </a:cubicBezTo>
                    <a:cubicBezTo>
                      <a:pt x="868058" y="454558"/>
                      <a:pt x="818891" y="429127"/>
                      <a:pt x="770571" y="402000"/>
                    </a:cubicBezTo>
                    <a:cubicBezTo>
                      <a:pt x="723947" y="374874"/>
                      <a:pt x="677323" y="345204"/>
                      <a:pt x="624765" y="332488"/>
                    </a:cubicBezTo>
                    <a:cubicBezTo>
                      <a:pt x="604420" y="327402"/>
                      <a:pt x="582379" y="324858"/>
                      <a:pt x="562034" y="320620"/>
                    </a:cubicBezTo>
                    <a:cubicBezTo>
                      <a:pt x="490826" y="306209"/>
                      <a:pt x="425552" y="268909"/>
                      <a:pt x="354344" y="253650"/>
                    </a:cubicBezTo>
                    <a:cubicBezTo>
                      <a:pt x="320436" y="246021"/>
                      <a:pt x="285679" y="243478"/>
                      <a:pt x="250923" y="241782"/>
                    </a:cubicBezTo>
                    <a:close/>
                  </a:path>
                </a:pathLst>
              </a:custGeom>
              <a:solidFill>
                <a:srgbClr val="68741B"/>
              </a:solidFill>
              <a:ln w="8476" cap="flat">
                <a:noFill/>
                <a:prstDash val="solid"/>
                <a:miter/>
              </a:ln>
            </p:spPr>
            <p:txBody>
              <a:bodyPr rtlCol="0" anchor="ctr"/>
              <a:lstStyle/>
              <a:p>
                <a:endParaRPr lang="en-US"/>
              </a:p>
            </p:txBody>
          </p:sp>
        </p:grpSp>
        <p:grpSp>
          <p:nvGrpSpPr>
            <p:cNvPr id="33" name="Đồ họa 3">
              <a:extLst>
                <a:ext uri="{FF2B5EF4-FFF2-40B4-BE49-F238E27FC236}">
                  <a16:creationId xmlns:a16="http://schemas.microsoft.com/office/drawing/2014/main" id="{0E29B6A8-DCC8-4ED9-969C-3FC2E75F0D27}"/>
                </a:ext>
              </a:extLst>
            </p:cNvPr>
            <p:cNvGrpSpPr/>
            <p:nvPr/>
          </p:nvGrpSpPr>
          <p:grpSpPr>
            <a:xfrm>
              <a:off x="1437180" y="46836"/>
              <a:ext cx="1501935" cy="1501723"/>
              <a:chOff x="1437180" y="46836"/>
              <a:chExt cx="1501935" cy="1501723"/>
            </a:xfrm>
          </p:grpSpPr>
          <p:sp>
            <p:nvSpPr>
              <p:cNvPr id="34" name="Hình tự do: Hình 33">
                <a:extLst>
                  <a:ext uri="{FF2B5EF4-FFF2-40B4-BE49-F238E27FC236}">
                    <a16:creationId xmlns:a16="http://schemas.microsoft.com/office/drawing/2014/main" id="{C0796F5E-FA5A-46FA-A445-D2C115486536}"/>
                  </a:ext>
                </a:extLst>
              </p:cNvPr>
              <p:cNvSpPr/>
              <p:nvPr/>
            </p:nvSpPr>
            <p:spPr>
              <a:xfrm>
                <a:off x="1957695" y="66611"/>
                <a:ext cx="239189" cy="490471"/>
              </a:xfrm>
              <a:custGeom>
                <a:avLst/>
                <a:gdLst>
                  <a:gd name="connsiteX0" fmla="*/ 35372 w 239189"/>
                  <a:gd name="connsiteY0" fmla="*/ 19008 h 490471"/>
                  <a:gd name="connsiteX1" fmla="*/ 150661 w 239189"/>
                  <a:gd name="connsiteY1" fmla="*/ 486098 h 490471"/>
                  <a:gd name="connsiteX2" fmla="*/ 190504 w 239189"/>
                  <a:gd name="connsiteY2" fmla="*/ 476773 h 490471"/>
                  <a:gd name="connsiteX3" fmla="*/ 82844 w 239189"/>
                  <a:gd name="connsiteY3" fmla="*/ 7988 h 490471"/>
                  <a:gd name="connsiteX4" fmla="*/ 35372 w 239189"/>
                  <a:gd name="connsiteY4" fmla="*/ 19008 h 490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189" h="490471">
                    <a:moveTo>
                      <a:pt x="35372" y="19008"/>
                    </a:moveTo>
                    <a:cubicBezTo>
                      <a:pt x="1464" y="113104"/>
                      <a:pt x="-60419" y="356398"/>
                      <a:pt x="150661" y="486098"/>
                    </a:cubicBezTo>
                    <a:cubicBezTo>
                      <a:pt x="164225" y="494575"/>
                      <a:pt x="182027" y="490336"/>
                      <a:pt x="190504" y="476773"/>
                    </a:cubicBezTo>
                    <a:cubicBezTo>
                      <a:pt x="321052" y="265692"/>
                      <a:pt x="155748" y="76652"/>
                      <a:pt x="82844" y="7988"/>
                    </a:cubicBezTo>
                    <a:cubicBezTo>
                      <a:pt x="68433" y="-6424"/>
                      <a:pt x="43002" y="-490"/>
                      <a:pt x="35372" y="19008"/>
                    </a:cubicBezTo>
                    <a:close/>
                  </a:path>
                </a:pathLst>
              </a:custGeom>
              <a:solidFill>
                <a:srgbClr val="C0B52C"/>
              </a:solidFill>
              <a:ln w="8476" cap="flat">
                <a:noFill/>
                <a:prstDash val="solid"/>
                <a:miter/>
              </a:ln>
            </p:spPr>
            <p:txBody>
              <a:bodyPr rtlCol="0" anchor="ctr"/>
              <a:lstStyle/>
              <a:p>
                <a:endParaRPr lang="en-US"/>
              </a:p>
            </p:txBody>
          </p:sp>
          <p:sp>
            <p:nvSpPr>
              <p:cNvPr id="35" name="Hình tự do: Hình 34">
                <a:extLst>
                  <a:ext uri="{FF2B5EF4-FFF2-40B4-BE49-F238E27FC236}">
                    <a16:creationId xmlns:a16="http://schemas.microsoft.com/office/drawing/2014/main" id="{2F4C02C3-8F9F-47AF-B8F0-8ED455F0D44E}"/>
                  </a:ext>
                </a:extLst>
              </p:cNvPr>
              <p:cNvSpPr/>
              <p:nvPr/>
            </p:nvSpPr>
            <p:spPr>
              <a:xfrm>
                <a:off x="1662906" y="243511"/>
                <a:ext cx="363402" cy="381253"/>
              </a:xfrm>
              <a:custGeom>
                <a:avLst/>
                <a:gdLst>
                  <a:gd name="connsiteX0" fmla="*/ 401 w 363402"/>
                  <a:gd name="connsiteY0" fmla="*/ 34538 h 381253"/>
                  <a:gd name="connsiteX1" fmla="*/ 333553 w 363402"/>
                  <a:gd name="connsiteY1" fmla="*/ 381253 h 381253"/>
                  <a:gd name="connsiteX2" fmla="*/ 363223 w 363402"/>
                  <a:gd name="connsiteY2" fmla="*/ 353279 h 381253"/>
                  <a:gd name="connsiteX3" fmla="*/ 35158 w 363402"/>
                  <a:gd name="connsiteY3" fmla="*/ 630 h 381253"/>
                  <a:gd name="connsiteX4" fmla="*/ 401 w 363402"/>
                  <a:gd name="connsiteY4" fmla="*/ 34538 h 38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402" h="381253">
                    <a:moveTo>
                      <a:pt x="401" y="34538"/>
                    </a:moveTo>
                    <a:cubicBezTo>
                      <a:pt x="18203" y="133721"/>
                      <a:pt x="86021" y="375319"/>
                      <a:pt x="333553" y="381253"/>
                    </a:cubicBezTo>
                    <a:cubicBezTo>
                      <a:pt x="349659" y="381253"/>
                      <a:pt x="363223" y="369385"/>
                      <a:pt x="363223" y="353279"/>
                    </a:cubicBezTo>
                    <a:cubicBezTo>
                      <a:pt x="370852" y="105746"/>
                      <a:pt x="133493" y="24366"/>
                      <a:pt x="35158" y="630"/>
                    </a:cubicBezTo>
                    <a:cubicBezTo>
                      <a:pt x="15660" y="-3609"/>
                      <a:pt x="-2989" y="14193"/>
                      <a:pt x="401" y="34538"/>
                    </a:cubicBezTo>
                    <a:close/>
                  </a:path>
                </a:pathLst>
              </a:custGeom>
              <a:solidFill>
                <a:srgbClr val="C0B52C"/>
              </a:solidFill>
              <a:ln w="8476" cap="flat">
                <a:noFill/>
                <a:prstDash val="solid"/>
                <a:miter/>
              </a:ln>
            </p:spPr>
            <p:txBody>
              <a:bodyPr rtlCol="0" anchor="ctr"/>
              <a:lstStyle/>
              <a:p>
                <a:endParaRPr lang="en-US"/>
              </a:p>
            </p:txBody>
          </p:sp>
          <p:sp>
            <p:nvSpPr>
              <p:cNvPr id="36" name="Hình tự do: Hình 35">
                <a:extLst>
                  <a:ext uri="{FF2B5EF4-FFF2-40B4-BE49-F238E27FC236}">
                    <a16:creationId xmlns:a16="http://schemas.microsoft.com/office/drawing/2014/main" id="{A870C00D-839D-4281-8B4B-683043A58768}"/>
                  </a:ext>
                </a:extLst>
              </p:cNvPr>
              <p:cNvSpPr/>
              <p:nvPr/>
            </p:nvSpPr>
            <p:spPr>
              <a:xfrm>
                <a:off x="1467211" y="537685"/>
                <a:ext cx="484458" cy="246298"/>
              </a:xfrm>
              <a:custGeom>
                <a:avLst/>
                <a:gdLst>
                  <a:gd name="connsiteX0" fmla="*/ 7056 w 484458"/>
                  <a:gd name="connsiteY0" fmla="*/ 72668 h 246298"/>
                  <a:gd name="connsiteX1" fmla="*/ 469060 w 484458"/>
                  <a:gd name="connsiteY1" fmla="*/ 206606 h 246298"/>
                  <a:gd name="connsiteX2" fmla="*/ 480928 w 484458"/>
                  <a:gd name="connsiteY2" fmla="*/ 166764 h 246298"/>
                  <a:gd name="connsiteX3" fmla="*/ 20620 w 484458"/>
                  <a:gd name="connsiteY3" fmla="*/ 26043 h 246298"/>
                  <a:gd name="connsiteX4" fmla="*/ 7056 w 484458"/>
                  <a:gd name="connsiteY4" fmla="*/ 72668 h 246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458" h="246298">
                    <a:moveTo>
                      <a:pt x="7056" y="72668"/>
                    </a:moveTo>
                    <a:cubicBezTo>
                      <a:pt x="71483" y="149810"/>
                      <a:pt x="251198" y="324439"/>
                      <a:pt x="469060" y="206606"/>
                    </a:cubicBezTo>
                    <a:cubicBezTo>
                      <a:pt x="483471" y="198977"/>
                      <a:pt x="488558" y="181175"/>
                      <a:pt x="480928" y="166764"/>
                    </a:cubicBezTo>
                    <a:cubicBezTo>
                      <a:pt x="363096" y="-51098"/>
                      <a:pt x="117259" y="-3626"/>
                      <a:pt x="20620" y="26043"/>
                    </a:cubicBezTo>
                    <a:cubicBezTo>
                      <a:pt x="275" y="31977"/>
                      <a:pt x="-6507" y="56561"/>
                      <a:pt x="7056" y="72668"/>
                    </a:cubicBezTo>
                    <a:close/>
                  </a:path>
                </a:pathLst>
              </a:custGeom>
              <a:solidFill>
                <a:srgbClr val="C0B52C"/>
              </a:solidFill>
              <a:ln w="8476" cap="flat">
                <a:noFill/>
                <a:prstDash val="solid"/>
                <a:miter/>
              </a:ln>
            </p:spPr>
            <p:txBody>
              <a:bodyPr rtlCol="0" anchor="ctr"/>
              <a:lstStyle/>
              <a:p>
                <a:endParaRPr lang="en-US"/>
              </a:p>
            </p:txBody>
          </p:sp>
          <p:sp>
            <p:nvSpPr>
              <p:cNvPr id="37" name="Hình tự do: Hình 36">
                <a:extLst>
                  <a:ext uri="{FF2B5EF4-FFF2-40B4-BE49-F238E27FC236}">
                    <a16:creationId xmlns:a16="http://schemas.microsoft.com/office/drawing/2014/main" id="{3EC1C7F6-5A6B-41BC-96DB-E60D24A7D48F}"/>
                  </a:ext>
                </a:extLst>
              </p:cNvPr>
              <p:cNvSpPr/>
              <p:nvPr/>
            </p:nvSpPr>
            <p:spPr>
              <a:xfrm>
                <a:off x="1456955" y="788854"/>
                <a:ext cx="490471" cy="239189"/>
              </a:xfrm>
              <a:custGeom>
                <a:avLst/>
                <a:gdLst>
                  <a:gd name="connsiteX0" fmla="*/ 19008 w 490471"/>
                  <a:gd name="connsiteY0" fmla="*/ 203818 h 239189"/>
                  <a:gd name="connsiteX1" fmla="*/ 486098 w 490471"/>
                  <a:gd name="connsiteY1" fmla="*/ 88529 h 239189"/>
                  <a:gd name="connsiteX2" fmla="*/ 476773 w 490471"/>
                  <a:gd name="connsiteY2" fmla="*/ 48686 h 239189"/>
                  <a:gd name="connsiteX3" fmla="*/ 7988 w 490471"/>
                  <a:gd name="connsiteY3" fmla="*/ 156346 h 239189"/>
                  <a:gd name="connsiteX4" fmla="*/ 19008 w 490471"/>
                  <a:gd name="connsiteY4" fmla="*/ 203818 h 239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71" h="239189">
                    <a:moveTo>
                      <a:pt x="19008" y="203818"/>
                    </a:moveTo>
                    <a:cubicBezTo>
                      <a:pt x="113104" y="237726"/>
                      <a:pt x="356398" y="299609"/>
                      <a:pt x="486098" y="88529"/>
                    </a:cubicBezTo>
                    <a:cubicBezTo>
                      <a:pt x="494575" y="74965"/>
                      <a:pt x="490336" y="57163"/>
                      <a:pt x="476773" y="48686"/>
                    </a:cubicBezTo>
                    <a:cubicBezTo>
                      <a:pt x="265692" y="-81862"/>
                      <a:pt x="76652" y="83442"/>
                      <a:pt x="7988" y="156346"/>
                    </a:cubicBezTo>
                    <a:cubicBezTo>
                      <a:pt x="-6424" y="171605"/>
                      <a:pt x="-490" y="196188"/>
                      <a:pt x="19008" y="203818"/>
                    </a:cubicBezTo>
                    <a:close/>
                  </a:path>
                </a:pathLst>
              </a:custGeom>
              <a:solidFill>
                <a:srgbClr val="C0B52C"/>
              </a:solidFill>
              <a:ln w="8476" cap="flat">
                <a:noFill/>
                <a:prstDash val="solid"/>
                <a:miter/>
              </a:ln>
            </p:spPr>
            <p:txBody>
              <a:bodyPr rtlCol="0" anchor="ctr"/>
              <a:lstStyle/>
              <a:p>
                <a:endParaRPr lang="en-US"/>
              </a:p>
            </p:txBody>
          </p:sp>
          <p:sp>
            <p:nvSpPr>
              <p:cNvPr id="38" name="Hình tự do: Hình 37">
                <a:extLst>
                  <a:ext uri="{FF2B5EF4-FFF2-40B4-BE49-F238E27FC236}">
                    <a16:creationId xmlns:a16="http://schemas.microsoft.com/office/drawing/2014/main" id="{6DB05E99-8AC9-4FF2-BF73-ACEA2659E5EE}"/>
                  </a:ext>
                </a:extLst>
              </p:cNvPr>
              <p:cNvSpPr/>
              <p:nvPr/>
            </p:nvSpPr>
            <p:spPr>
              <a:xfrm>
                <a:off x="1633855" y="959431"/>
                <a:ext cx="381253" cy="363402"/>
              </a:xfrm>
              <a:custGeom>
                <a:avLst/>
                <a:gdLst>
                  <a:gd name="connsiteX0" fmla="*/ 34538 w 381253"/>
                  <a:gd name="connsiteY0" fmla="*/ 363001 h 363402"/>
                  <a:gd name="connsiteX1" fmla="*/ 381253 w 381253"/>
                  <a:gd name="connsiteY1" fmla="*/ 29850 h 363402"/>
                  <a:gd name="connsiteX2" fmla="*/ 353279 w 381253"/>
                  <a:gd name="connsiteY2" fmla="*/ 180 h 363402"/>
                  <a:gd name="connsiteX3" fmla="*/ 630 w 381253"/>
                  <a:gd name="connsiteY3" fmla="*/ 328245 h 363402"/>
                  <a:gd name="connsiteX4" fmla="*/ 34538 w 381253"/>
                  <a:gd name="connsiteY4" fmla="*/ 363001 h 363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253" h="363402">
                    <a:moveTo>
                      <a:pt x="34538" y="363001"/>
                    </a:moveTo>
                    <a:cubicBezTo>
                      <a:pt x="133721" y="345199"/>
                      <a:pt x="375319" y="277382"/>
                      <a:pt x="381253" y="29850"/>
                    </a:cubicBezTo>
                    <a:cubicBezTo>
                      <a:pt x="381253" y="13743"/>
                      <a:pt x="369385" y="180"/>
                      <a:pt x="353279" y="180"/>
                    </a:cubicBezTo>
                    <a:cubicBezTo>
                      <a:pt x="105746" y="-7450"/>
                      <a:pt x="24366" y="229910"/>
                      <a:pt x="630" y="328245"/>
                    </a:cubicBezTo>
                    <a:cubicBezTo>
                      <a:pt x="-3609" y="347742"/>
                      <a:pt x="14193" y="366392"/>
                      <a:pt x="34538" y="363001"/>
                    </a:cubicBezTo>
                    <a:close/>
                  </a:path>
                </a:pathLst>
              </a:custGeom>
              <a:solidFill>
                <a:srgbClr val="C0B52C"/>
              </a:solidFill>
              <a:ln w="8476" cap="flat">
                <a:noFill/>
                <a:prstDash val="solid"/>
                <a:miter/>
              </a:ln>
            </p:spPr>
            <p:txBody>
              <a:bodyPr rtlCol="0" anchor="ctr"/>
              <a:lstStyle/>
              <a:p>
                <a:endParaRPr lang="en-US"/>
              </a:p>
            </p:txBody>
          </p:sp>
          <p:sp>
            <p:nvSpPr>
              <p:cNvPr id="39" name="Hình tự do: Hình 38">
                <a:extLst>
                  <a:ext uri="{FF2B5EF4-FFF2-40B4-BE49-F238E27FC236}">
                    <a16:creationId xmlns:a16="http://schemas.microsoft.com/office/drawing/2014/main" id="{501AC85E-FB1C-47ED-BA92-855E5940474F}"/>
                  </a:ext>
                </a:extLst>
              </p:cNvPr>
              <p:cNvSpPr/>
              <p:nvPr/>
            </p:nvSpPr>
            <p:spPr>
              <a:xfrm>
                <a:off x="1927839" y="1034070"/>
                <a:ext cx="246489" cy="484458"/>
              </a:xfrm>
              <a:custGeom>
                <a:avLst/>
                <a:gdLst>
                  <a:gd name="connsiteX0" fmla="*/ 72858 w 246489"/>
                  <a:gd name="connsiteY0" fmla="*/ 477403 h 484458"/>
                  <a:gd name="connsiteX1" fmla="*/ 206797 w 246489"/>
                  <a:gd name="connsiteY1" fmla="*/ 15399 h 484458"/>
                  <a:gd name="connsiteX2" fmla="*/ 166955 w 246489"/>
                  <a:gd name="connsiteY2" fmla="*/ 3531 h 484458"/>
                  <a:gd name="connsiteX3" fmla="*/ 25387 w 246489"/>
                  <a:gd name="connsiteY3" fmla="*/ 463839 h 484458"/>
                  <a:gd name="connsiteX4" fmla="*/ 72858 w 246489"/>
                  <a:gd name="connsiteY4" fmla="*/ 477403 h 484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489" h="484458">
                    <a:moveTo>
                      <a:pt x="72858" y="477403"/>
                    </a:moveTo>
                    <a:cubicBezTo>
                      <a:pt x="150000" y="412976"/>
                      <a:pt x="324629" y="233261"/>
                      <a:pt x="206797" y="15399"/>
                    </a:cubicBezTo>
                    <a:cubicBezTo>
                      <a:pt x="199168" y="988"/>
                      <a:pt x="181366" y="-4099"/>
                      <a:pt x="166955" y="3531"/>
                    </a:cubicBezTo>
                    <a:cubicBezTo>
                      <a:pt x="-50908" y="121363"/>
                      <a:pt x="-3436" y="367200"/>
                      <a:pt x="25387" y="463839"/>
                    </a:cubicBezTo>
                    <a:cubicBezTo>
                      <a:pt x="32168" y="484184"/>
                      <a:pt x="56752" y="490966"/>
                      <a:pt x="72858" y="477403"/>
                    </a:cubicBezTo>
                    <a:close/>
                  </a:path>
                </a:pathLst>
              </a:custGeom>
              <a:solidFill>
                <a:srgbClr val="C0B52C"/>
              </a:solidFill>
              <a:ln w="8476" cap="flat">
                <a:noFill/>
                <a:prstDash val="solid"/>
                <a:miter/>
              </a:ln>
            </p:spPr>
            <p:txBody>
              <a:bodyPr rtlCol="0" anchor="ctr"/>
              <a:lstStyle/>
              <a:p>
                <a:endParaRPr lang="en-US"/>
              </a:p>
            </p:txBody>
          </p:sp>
          <p:sp>
            <p:nvSpPr>
              <p:cNvPr id="40" name="Hình tự do: Hình 39">
                <a:extLst>
                  <a:ext uri="{FF2B5EF4-FFF2-40B4-BE49-F238E27FC236}">
                    <a16:creationId xmlns:a16="http://schemas.microsoft.com/office/drawing/2014/main" id="{F78AB9DC-967F-4F30-9B62-D2E92E6F3B7C}"/>
                  </a:ext>
                </a:extLst>
              </p:cNvPr>
              <p:cNvSpPr/>
              <p:nvPr/>
            </p:nvSpPr>
            <p:spPr>
              <a:xfrm>
                <a:off x="2179198" y="1038313"/>
                <a:ext cx="239189" cy="491070"/>
              </a:xfrm>
              <a:custGeom>
                <a:avLst/>
                <a:gdLst>
                  <a:gd name="connsiteX0" fmla="*/ 203818 w 239189"/>
                  <a:gd name="connsiteY0" fmla="*/ 471463 h 491070"/>
                  <a:gd name="connsiteX1" fmla="*/ 88529 w 239189"/>
                  <a:gd name="connsiteY1" fmla="*/ 4373 h 491070"/>
                  <a:gd name="connsiteX2" fmla="*/ 48686 w 239189"/>
                  <a:gd name="connsiteY2" fmla="*/ 13698 h 491070"/>
                  <a:gd name="connsiteX3" fmla="*/ 156346 w 239189"/>
                  <a:gd name="connsiteY3" fmla="*/ 482484 h 491070"/>
                  <a:gd name="connsiteX4" fmla="*/ 203818 w 239189"/>
                  <a:gd name="connsiteY4" fmla="*/ 471463 h 491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189" h="491070">
                    <a:moveTo>
                      <a:pt x="203818" y="471463"/>
                    </a:moveTo>
                    <a:cubicBezTo>
                      <a:pt x="237726" y="377367"/>
                      <a:pt x="299609" y="134074"/>
                      <a:pt x="88529" y="4373"/>
                    </a:cubicBezTo>
                    <a:cubicBezTo>
                      <a:pt x="74965" y="-4104"/>
                      <a:pt x="57163" y="135"/>
                      <a:pt x="48686" y="13698"/>
                    </a:cubicBezTo>
                    <a:cubicBezTo>
                      <a:pt x="-81862" y="224779"/>
                      <a:pt x="83442" y="413819"/>
                      <a:pt x="156346" y="482484"/>
                    </a:cubicBezTo>
                    <a:cubicBezTo>
                      <a:pt x="171605" y="497742"/>
                      <a:pt x="196188" y="491808"/>
                      <a:pt x="203818" y="471463"/>
                    </a:cubicBezTo>
                    <a:close/>
                  </a:path>
                </a:pathLst>
              </a:custGeom>
              <a:solidFill>
                <a:srgbClr val="C0B52C"/>
              </a:solidFill>
              <a:ln w="8476" cap="flat">
                <a:noFill/>
                <a:prstDash val="solid"/>
                <a:miter/>
              </a:ln>
            </p:spPr>
            <p:txBody>
              <a:bodyPr rtlCol="0" anchor="ctr"/>
              <a:lstStyle/>
              <a:p>
                <a:endParaRPr lang="en-US"/>
              </a:p>
            </p:txBody>
          </p:sp>
          <p:sp>
            <p:nvSpPr>
              <p:cNvPr id="41" name="Hình tự do: Hình 40">
                <a:extLst>
                  <a:ext uri="{FF2B5EF4-FFF2-40B4-BE49-F238E27FC236}">
                    <a16:creationId xmlns:a16="http://schemas.microsoft.com/office/drawing/2014/main" id="{4446EDE1-7568-49D5-B14E-E04E0AE1E97B}"/>
                  </a:ext>
                </a:extLst>
              </p:cNvPr>
              <p:cNvSpPr/>
              <p:nvPr/>
            </p:nvSpPr>
            <p:spPr>
              <a:xfrm>
                <a:off x="2349775" y="970631"/>
                <a:ext cx="363402" cy="381253"/>
              </a:xfrm>
              <a:custGeom>
                <a:avLst/>
                <a:gdLst>
                  <a:gd name="connsiteX0" fmla="*/ 363001 w 363402"/>
                  <a:gd name="connsiteY0" fmla="*/ 346715 h 381253"/>
                  <a:gd name="connsiteX1" fmla="*/ 29850 w 363402"/>
                  <a:gd name="connsiteY1" fmla="*/ 0 h 381253"/>
                  <a:gd name="connsiteX2" fmla="*/ 180 w 363402"/>
                  <a:gd name="connsiteY2" fmla="*/ 27975 h 381253"/>
                  <a:gd name="connsiteX3" fmla="*/ 328245 w 363402"/>
                  <a:gd name="connsiteY3" fmla="*/ 380623 h 381253"/>
                  <a:gd name="connsiteX4" fmla="*/ 363001 w 363402"/>
                  <a:gd name="connsiteY4" fmla="*/ 346715 h 38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402" h="381253">
                    <a:moveTo>
                      <a:pt x="363001" y="346715"/>
                    </a:moveTo>
                    <a:cubicBezTo>
                      <a:pt x="345199" y="247532"/>
                      <a:pt x="277382" y="5934"/>
                      <a:pt x="29850" y="0"/>
                    </a:cubicBezTo>
                    <a:cubicBezTo>
                      <a:pt x="13743" y="0"/>
                      <a:pt x="180" y="11868"/>
                      <a:pt x="180" y="27975"/>
                    </a:cubicBezTo>
                    <a:cubicBezTo>
                      <a:pt x="-7450" y="275507"/>
                      <a:pt x="229910" y="356887"/>
                      <a:pt x="328245" y="380623"/>
                    </a:cubicBezTo>
                    <a:cubicBezTo>
                      <a:pt x="347742" y="384862"/>
                      <a:pt x="366392" y="367060"/>
                      <a:pt x="363001" y="346715"/>
                    </a:cubicBezTo>
                    <a:close/>
                  </a:path>
                </a:pathLst>
              </a:custGeom>
              <a:solidFill>
                <a:srgbClr val="C0B52C"/>
              </a:solidFill>
              <a:ln w="8476" cap="flat">
                <a:noFill/>
                <a:prstDash val="solid"/>
                <a:miter/>
              </a:ln>
            </p:spPr>
            <p:txBody>
              <a:bodyPr rtlCol="0" anchor="ctr"/>
              <a:lstStyle/>
              <a:p>
                <a:endParaRPr lang="en-US"/>
              </a:p>
            </p:txBody>
          </p:sp>
          <p:sp>
            <p:nvSpPr>
              <p:cNvPr id="42" name="Hình tự do: Hình 41">
                <a:extLst>
                  <a:ext uri="{FF2B5EF4-FFF2-40B4-BE49-F238E27FC236}">
                    <a16:creationId xmlns:a16="http://schemas.microsoft.com/office/drawing/2014/main" id="{2A4705D5-91EB-4C4B-9381-400C08F7FE3B}"/>
                  </a:ext>
                </a:extLst>
              </p:cNvPr>
              <p:cNvSpPr/>
              <p:nvPr/>
            </p:nvSpPr>
            <p:spPr>
              <a:xfrm>
                <a:off x="2424414" y="811411"/>
                <a:ext cx="484458" cy="246489"/>
              </a:xfrm>
              <a:custGeom>
                <a:avLst/>
                <a:gdLst>
                  <a:gd name="connsiteX0" fmla="*/ 477402 w 484458"/>
                  <a:gd name="connsiteY0" fmla="*/ 173631 h 246489"/>
                  <a:gd name="connsiteX1" fmla="*/ 15399 w 484458"/>
                  <a:gd name="connsiteY1" fmla="*/ 39693 h 246489"/>
                  <a:gd name="connsiteX2" fmla="*/ 3531 w 484458"/>
                  <a:gd name="connsiteY2" fmla="*/ 79535 h 246489"/>
                  <a:gd name="connsiteX3" fmla="*/ 463839 w 484458"/>
                  <a:gd name="connsiteY3" fmla="*/ 221103 h 246489"/>
                  <a:gd name="connsiteX4" fmla="*/ 477402 w 484458"/>
                  <a:gd name="connsiteY4" fmla="*/ 173631 h 246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458" h="246489">
                    <a:moveTo>
                      <a:pt x="477402" y="173631"/>
                    </a:moveTo>
                    <a:cubicBezTo>
                      <a:pt x="412976" y="96489"/>
                      <a:pt x="233261" y="-78140"/>
                      <a:pt x="15399" y="39693"/>
                    </a:cubicBezTo>
                    <a:cubicBezTo>
                      <a:pt x="988" y="47322"/>
                      <a:pt x="-4099" y="65124"/>
                      <a:pt x="3531" y="79535"/>
                    </a:cubicBezTo>
                    <a:cubicBezTo>
                      <a:pt x="121363" y="297397"/>
                      <a:pt x="367200" y="249925"/>
                      <a:pt x="463839" y="221103"/>
                    </a:cubicBezTo>
                    <a:cubicBezTo>
                      <a:pt x="484184" y="214321"/>
                      <a:pt x="490966" y="189738"/>
                      <a:pt x="477402" y="173631"/>
                    </a:cubicBezTo>
                    <a:close/>
                  </a:path>
                </a:pathLst>
              </a:custGeom>
              <a:solidFill>
                <a:srgbClr val="C0B52C"/>
              </a:solidFill>
              <a:ln w="8476" cap="flat">
                <a:noFill/>
                <a:prstDash val="solid"/>
                <a:miter/>
              </a:ln>
            </p:spPr>
            <p:txBody>
              <a:bodyPr rtlCol="0" anchor="ctr"/>
              <a:lstStyle/>
              <a:p>
                <a:endParaRPr lang="en-US"/>
              </a:p>
            </p:txBody>
          </p:sp>
          <p:sp>
            <p:nvSpPr>
              <p:cNvPr id="43" name="Hình tự do: Hình 42">
                <a:extLst>
                  <a:ext uri="{FF2B5EF4-FFF2-40B4-BE49-F238E27FC236}">
                    <a16:creationId xmlns:a16="http://schemas.microsoft.com/office/drawing/2014/main" id="{A6C0B4CC-FE1A-4CA1-A2C3-892812F5FB6F}"/>
                  </a:ext>
                </a:extLst>
              </p:cNvPr>
              <p:cNvSpPr/>
              <p:nvPr/>
            </p:nvSpPr>
            <p:spPr>
              <a:xfrm>
                <a:off x="2428657" y="567351"/>
                <a:ext cx="491070" cy="239189"/>
              </a:xfrm>
              <a:custGeom>
                <a:avLst/>
                <a:gdLst>
                  <a:gd name="connsiteX0" fmla="*/ 471463 w 491070"/>
                  <a:gd name="connsiteY0" fmla="*/ 35372 h 239189"/>
                  <a:gd name="connsiteX1" fmla="*/ 4373 w 491070"/>
                  <a:gd name="connsiteY1" fmla="*/ 150661 h 239189"/>
                  <a:gd name="connsiteX2" fmla="*/ 13698 w 491070"/>
                  <a:gd name="connsiteY2" fmla="*/ 190504 h 239189"/>
                  <a:gd name="connsiteX3" fmla="*/ 482484 w 491070"/>
                  <a:gd name="connsiteY3" fmla="*/ 82844 h 239189"/>
                  <a:gd name="connsiteX4" fmla="*/ 471463 w 491070"/>
                  <a:gd name="connsiteY4" fmla="*/ 35372 h 239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070" h="239189">
                    <a:moveTo>
                      <a:pt x="471463" y="35372"/>
                    </a:moveTo>
                    <a:cubicBezTo>
                      <a:pt x="377367" y="1464"/>
                      <a:pt x="134074" y="-60419"/>
                      <a:pt x="4373" y="150661"/>
                    </a:cubicBezTo>
                    <a:cubicBezTo>
                      <a:pt x="-4104" y="164225"/>
                      <a:pt x="135" y="182027"/>
                      <a:pt x="13698" y="190504"/>
                    </a:cubicBezTo>
                    <a:cubicBezTo>
                      <a:pt x="224779" y="321052"/>
                      <a:pt x="413819" y="155748"/>
                      <a:pt x="482484" y="82844"/>
                    </a:cubicBezTo>
                    <a:cubicBezTo>
                      <a:pt x="497743" y="68433"/>
                      <a:pt x="491808" y="43002"/>
                      <a:pt x="471463" y="35372"/>
                    </a:cubicBezTo>
                    <a:close/>
                  </a:path>
                </a:pathLst>
              </a:custGeom>
              <a:solidFill>
                <a:srgbClr val="C0B52C"/>
              </a:solidFill>
              <a:ln w="8476" cap="flat">
                <a:noFill/>
                <a:prstDash val="solid"/>
                <a:miter/>
              </a:ln>
            </p:spPr>
            <p:txBody>
              <a:bodyPr rtlCol="0" anchor="ctr"/>
              <a:lstStyle/>
              <a:p>
                <a:endParaRPr lang="en-US"/>
              </a:p>
            </p:txBody>
          </p:sp>
          <p:sp>
            <p:nvSpPr>
              <p:cNvPr id="44" name="Hình tự do: Hình 43">
                <a:extLst>
                  <a:ext uri="{FF2B5EF4-FFF2-40B4-BE49-F238E27FC236}">
                    <a16:creationId xmlns:a16="http://schemas.microsoft.com/office/drawing/2014/main" id="{36D32C34-D079-4CA3-B016-1393AEF048CA}"/>
                  </a:ext>
                </a:extLst>
              </p:cNvPr>
              <p:cNvSpPr/>
              <p:nvPr/>
            </p:nvSpPr>
            <p:spPr>
              <a:xfrm>
                <a:off x="2360935" y="272562"/>
                <a:ext cx="381293" cy="363402"/>
              </a:xfrm>
              <a:custGeom>
                <a:avLst/>
                <a:gdLst>
                  <a:gd name="connsiteX0" fmla="*/ 346755 w 381293"/>
                  <a:gd name="connsiteY0" fmla="*/ 401 h 363402"/>
                  <a:gd name="connsiteX1" fmla="*/ 40 w 381293"/>
                  <a:gd name="connsiteY1" fmla="*/ 333553 h 363402"/>
                  <a:gd name="connsiteX2" fmla="*/ 28015 w 381293"/>
                  <a:gd name="connsiteY2" fmla="*/ 363223 h 363402"/>
                  <a:gd name="connsiteX3" fmla="*/ 380663 w 381293"/>
                  <a:gd name="connsiteY3" fmla="*/ 35158 h 363402"/>
                  <a:gd name="connsiteX4" fmla="*/ 346755 w 381293"/>
                  <a:gd name="connsiteY4" fmla="*/ 401 h 363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293" h="363402">
                    <a:moveTo>
                      <a:pt x="346755" y="401"/>
                    </a:moveTo>
                    <a:cubicBezTo>
                      <a:pt x="247572" y="18203"/>
                      <a:pt x="5974" y="86021"/>
                      <a:pt x="40" y="333553"/>
                    </a:cubicBezTo>
                    <a:cubicBezTo>
                      <a:pt x="-808" y="349659"/>
                      <a:pt x="11908" y="363223"/>
                      <a:pt x="28015" y="363223"/>
                    </a:cubicBezTo>
                    <a:cubicBezTo>
                      <a:pt x="275547" y="370852"/>
                      <a:pt x="356927" y="133492"/>
                      <a:pt x="380663" y="35158"/>
                    </a:cubicBezTo>
                    <a:cubicBezTo>
                      <a:pt x="384902" y="15660"/>
                      <a:pt x="367100" y="-2989"/>
                      <a:pt x="346755" y="401"/>
                    </a:cubicBezTo>
                    <a:close/>
                  </a:path>
                </a:pathLst>
              </a:custGeom>
              <a:solidFill>
                <a:srgbClr val="C0B52C"/>
              </a:solidFill>
              <a:ln w="8476" cap="flat">
                <a:noFill/>
                <a:prstDash val="solid"/>
                <a:miter/>
              </a:ln>
            </p:spPr>
            <p:txBody>
              <a:bodyPr rtlCol="0" anchor="ctr"/>
              <a:lstStyle/>
              <a:p>
                <a:endParaRPr lang="en-US"/>
              </a:p>
            </p:txBody>
          </p:sp>
          <p:sp>
            <p:nvSpPr>
              <p:cNvPr id="45" name="Hình tự do: Hình 44">
                <a:extLst>
                  <a:ext uri="{FF2B5EF4-FFF2-40B4-BE49-F238E27FC236}">
                    <a16:creationId xmlns:a16="http://schemas.microsoft.com/office/drawing/2014/main" id="{7EDD4152-39C8-44C9-9E1A-42EDA71B4001}"/>
                  </a:ext>
                </a:extLst>
              </p:cNvPr>
              <p:cNvSpPr/>
              <p:nvPr/>
            </p:nvSpPr>
            <p:spPr>
              <a:xfrm>
                <a:off x="2201755" y="76867"/>
                <a:ext cx="246489" cy="484458"/>
              </a:xfrm>
              <a:custGeom>
                <a:avLst/>
                <a:gdLst>
                  <a:gd name="connsiteX0" fmla="*/ 173631 w 246489"/>
                  <a:gd name="connsiteY0" fmla="*/ 7056 h 484458"/>
                  <a:gd name="connsiteX1" fmla="*/ 39693 w 246489"/>
                  <a:gd name="connsiteY1" fmla="*/ 469060 h 484458"/>
                  <a:gd name="connsiteX2" fmla="*/ 79535 w 246489"/>
                  <a:gd name="connsiteY2" fmla="*/ 480928 h 484458"/>
                  <a:gd name="connsiteX3" fmla="*/ 221103 w 246489"/>
                  <a:gd name="connsiteY3" fmla="*/ 20620 h 484458"/>
                  <a:gd name="connsiteX4" fmla="*/ 173631 w 246489"/>
                  <a:gd name="connsiteY4" fmla="*/ 7056 h 484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489" h="484458">
                    <a:moveTo>
                      <a:pt x="173631" y="7056"/>
                    </a:moveTo>
                    <a:cubicBezTo>
                      <a:pt x="96489" y="71483"/>
                      <a:pt x="-78140" y="251198"/>
                      <a:pt x="39693" y="469060"/>
                    </a:cubicBezTo>
                    <a:cubicBezTo>
                      <a:pt x="47322" y="483471"/>
                      <a:pt x="65124" y="488558"/>
                      <a:pt x="79535" y="480928"/>
                    </a:cubicBezTo>
                    <a:cubicBezTo>
                      <a:pt x="297397" y="363096"/>
                      <a:pt x="249925" y="117259"/>
                      <a:pt x="221103" y="20620"/>
                    </a:cubicBezTo>
                    <a:cubicBezTo>
                      <a:pt x="214321" y="275"/>
                      <a:pt x="189738" y="-6507"/>
                      <a:pt x="173631" y="7056"/>
                    </a:cubicBezTo>
                    <a:close/>
                  </a:path>
                </a:pathLst>
              </a:custGeom>
              <a:solidFill>
                <a:srgbClr val="C0B52C"/>
              </a:solidFill>
              <a:ln w="8476" cap="flat">
                <a:noFill/>
                <a:prstDash val="solid"/>
                <a:miter/>
              </a:ln>
            </p:spPr>
            <p:txBody>
              <a:bodyPr rtlCol="0" anchor="ctr"/>
              <a:lstStyle/>
              <a:p>
                <a:endParaRPr lang="en-US"/>
              </a:p>
            </p:txBody>
          </p:sp>
          <p:sp>
            <p:nvSpPr>
              <p:cNvPr id="46" name="Hình tự do: Hình 45">
                <a:extLst>
                  <a:ext uri="{FF2B5EF4-FFF2-40B4-BE49-F238E27FC236}">
                    <a16:creationId xmlns:a16="http://schemas.microsoft.com/office/drawing/2014/main" id="{4591AC47-22C1-4CCE-92A0-3368D1CC6F68}"/>
                  </a:ext>
                </a:extLst>
              </p:cNvPr>
              <p:cNvSpPr/>
              <p:nvPr/>
            </p:nvSpPr>
            <p:spPr>
              <a:xfrm>
                <a:off x="2074520" y="46836"/>
                <a:ext cx="227891" cy="503117"/>
              </a:xfrm>
              <a:custGeom>
                <a:avLst/>
                <a:gdLst>
                  <a:gd name="connsiteX0" fmla="*/ 88938 w 227891"/>
                  <a:gd name="connsiteY0" fmla="*/ 13351 h 503117"/>
                  <a:gd name="connsiteX1" fmla="*/ 93177 w 227891"/>
                  <a:gd name="connsiteY1" fmla="*/ 494853 h 503117"/>
                  <a:gd name="connsiteX2" fmla="*/ 134715 w 227891"/>
                  <a:gd name="connsiteY2" fmla="*/ 494853 h 503117"/>
                  <a:gd name="connsiteX3" fmla="*/ 138953 w 227891"/>
                  <a:gd name="connsiteY3" fmla="*/ 13351 h 503117"/>
                  <a:gd name="connsiteX4" fmla="*/ 88938 w 227891"/>
                  <a:gd name="connsiteY4" fmla="*/ 13351 h 503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91" h="503117">
                    <a:moveTo>
                      <a:pt x="88938" y="13351"/>
                    </a:moveTo>
                    <a:cubicBezTo>
                      <a:pt x="33837" y="97275"/>
                      <a:pt x="-82300" y="319376"/>
                      <a:pt x="93177" y="494853"/>
                    </a:cubicBezTo>
                    <a:cubicBezTo>
                      <a:pt x="104197" y="505873"/>
                      <a:pt x="122847" y="505873"/>
                      <a:pt x="134715" y="494853"/>
                    </a:cubicBezTo>
                    <a:cubicBezTo>
                      <a:pt x="310191" y="320224"/>
                      <a:pt x="194055" y="97275"/>
                      <a:pt x="138953" y="13351"/>
                    </a:cubicBezTo>
                    <a:cubicBezTo>
                      <a:pt x="126237" y="-4450"/>
                      <a:pt x="100806" y="-4450"/>
                      <a:pt x="88938" y="13351"/>
                    </a:cubicBezTo>
                    <a:close/>
                  </a:path>
                </a:pathLst>
              </a:custGeom>
              <a:solidFill>
                <a:srgbClr val="D9CC31"/>
              </a:solidFill>
              <a:ln w="8476" cap="flat">
                <a:noFill/>
                <a:prstDash val="solid"/>
                <a:miter/>
              </a:ln>
            </p:spPr>
            <p:txBody>
              <a:bodyPr rtlCol="0" anchor="ctr"/>
              <a:lstStyle/>
              <a:p>
                <a:endParaRPr lang="en-US"/>
              </a:p>
            </p:txBody>
          </p:sp>
          <p:sp>
            <p:nvSpPr>
              <p:cNvPr id="47" name="Hình tự do: Hình 46">
                <a:extLst>
                  <a:ext uri="{FF2B5EF4-FFF2-40B4-BE49-F238E27FC236}">
                    <a16:creationId xmlns:a16="http://schemas.microsoft.com/office/drawing/2014/main" id="{29F6BBFB-C6D4-4FAC-89DD-336A25D89B01}"/>
                  </a:ext>
                </a:extLst>
              </p:cNvPr>
              <p:cNvSpPr/>
              <p:nvPr/>
            </p:nvSpPr>
            <p:spPr>
              <a:xfrm>
                <a:off x="1797004" y="143552"/>
                <a:ext cx="292827" cy="443241"/>
              </a:xfrm>
              <a:custGeom>
                <a:avLst/>
                <a:gdLst>
                  <a:gd name="connsiteX0" fmla="*/ 1090 w 292827"/>
                  <a:gd name="connsiteY0" fmla="*/ 27685 h 443241"/>
                  <a:gd name="connsiteX1" fmla="*/ 245231 w 292827"/>
                  <a:gd name="connsiteY1" fmla="*/ 442217 h 443241"/>
                  <a:gd name="connsiteX2" fmla="*/ 280835 w 292827"/>
                  <a:gd name="connsiteY2" fmla="*/ 421872 h 443241"/>
                  <a:gd name="connsiteX3" fmla="*/ 43476 w 292827"/>
                  <a:gd name="connsiteY3" fmla="*/ 3102 h 443241"/>
                  <a:gd name="connsiteX4" fmla="*/ 1090 w 292827"/>
                  <a:gd name="connsiteY4" fmla="*/ 27685 h 44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827" h="443241">
                    <a:moveTo>
                      <a:pt x="1090" y="27685"/>
                    </a:moveTo>
                    <a:cubicBezTo>
                      <a:pt x="-4844" y="127716"/>
                      <a:pt x="5328" y="378639"/>
                      <a:pt x="245231" y="442217"/>
                    </a:cubicBezTo>
                    <a:cubicBezTo>
                      <a:pt x="260490" y="446456"/>
                      <a:pt x="276597" y="437131"/>
                      <a:pt x="280835" y="421872"/>
                    </a:cubicBezTo>
                    <a:cubicBezTo>
                      <a:pt x="345261" y="182817"/>
                      <a:pt x="133333" y="48031"/>
                      <a:pt x="43476" y="3102"/>
                    </a:cubicBezTo>
                    <a:cubicBezTo>
                      <a:pt x="24826" y="-6223"/>
                      <a:pt x="1938" y="6493"/>
                      <a:pt x="1090" y="27685"/>
                    </a:cubicBezTo>
                    <a:close/>
                  </a:path>
                </a:pathLst>
              </a:custGeom>
              <a:solidFill>
                <a:srgbClr val="D9CC31"/>
              </a:solidFill>
              <a:ln w="8476" cap="flat">
                <a:noFill/>
                <a:prstDash val="solid"/>
                <a:miter/>
              </a:ln>
            </p:spPr>
            <p:txBody>
              <a:bodyPr rtlCol="0" anchor="ctr"/>
              <a:lstStyle/>
              <a:p>
                <a:endParaRPr lang="en-US"/>
              </a:p>
            </p:txBody>
          </p:sp>
          <p:sp>
            <p:nvSpPr>
              <p:cNvPr id="48" name="Hình tự do: Hình 47">
                <a:extLst>
                  <a:ext uri="{FF2B5EF4-FFF2-40B4-BE49-F238E27FC236}">
                    <a16:creationId xmlns:a16="http://schemas.microsoft.com/office/drawing/2014/main" id="{A7CC11D0-5E1F-486B-994F-FFABDDA1B2C7}"/>
                  </a:ext>
                </a:extLst>
              </p:cNvPr>
              <p:cNvSpPr/>
              <p:nvPr/>
            </p:nvSpPr>
            <p:spPr>
              <a:xfrm>
                <a:off x="1533896" y="406685"/>
                <a:ext cx="443241" cy="292801"/>
              </a:xfrm>
              <a:custGeom>
                <a:avLst/>
                <a:gdLst>
                  <a:gd name="connsiteX0" fmla="*/ 3102 w 443241"/>
                  <a:gd name="connsiteY0" fmla="*/ 43450 h 292801"/>
                  <a:gd name="connsiteX1" fmla="*/ 421872 w 443241"/>
                  <a:gd name="connsiteY1" fmla="*/ 280810 h 292801"/>
                  <a:gd name="connsiteX2" fmla="*/ 442217 w 443241"/>
                  <a:gd name="connsiteY2" fmla="*/ 245206 h 292801"/>
                  <a:gd name="connsiteX3" fmla="*/ 27685 w 443241"/>
                  <a:gd name="connsiteY3" fmla="*/ 1064 h 292801"/>
                  <a:gd name="connsiteX4" fmla="*/ 3102 w 443241"/>
                  <a:gd name="connsiteY4" fmla="*/ 43450 h 292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241" h="292801">
                    <a:moveTo>
                      <a:pt x="3102" y="43450"/>
                    </a:moveTo>
                    <a:cubicBezTo>
                      <a:pt x="48031" y="133307"/>
                      <a:pt x="182817" y="345236"/>
                      <a:pt x="421872" y="280810"/>
                    </a:cubicBezTo>
                    <a:cubicBezTo>
                      <a:pt x="437131" y="276571"/>
                      <a:pt x="446456" y="260464"/>
                      <a:pt x="442217" y="245206"/>
                    </a:cubicBezTo>
                    <a:cubicBezTo>
                      <a:pt x="378639" y="6150"/>
                      <a:pt x="127716" y="-4870"/>
                      <a:pt x="27685" y="1064"/>
                    </a:cubicBezTo>
                    <a:cubicBezTo>
                      <a:pt x="6493" y="1912"/>
                      <a:pt x="-6223" y="24800"/>
                      <a:pt x="3102" y="43450"/>
                    </a:cubicBezTo>
                    <a:close/>
                  </a:path>
                </a:pathLst>
              </a:custGeom>
              <a:solidFill>
                <a:srgbClr val="D9CC31"/>
              </a:solidFill>
              <a:ln w="8476" cap="flat">
                <a:noFill/>
                <a:prstDash val="solid"/>
                <a:miter/>
              </a:ln>
            </p:spPr>
            <p:txBody>
              <a:bodyPr rtlCol="0" anchor="ctr"/>
              <a:lstStyle/>
              <a:p>
                <a:endParaRPr lang="en-US"/>
              </a:p>
            </p:txBody>
          </p:sp>
          <p:sp>
            <p:nvSpPr>
              <p:cNvPr id="49" name="Hình tự do: Hình 48">
                <a:extLst>
                  <a:ext uri="{FF2B5EF4-FFF2-40B4-BE49-F238E27FC236}">
                    <a16:creationId xmlns:a16="http://schemas.microsoft.com/office/drawing/2014/main" id="{09551779-8296-4D08-B8A4-3EF2F2381A45}"/>
                  </a:ext>
                </a:extLst>
              </p:cNvPr>
              <p:cNvSpPr/>
              <p:nvPr/>
            </p:nvSpPr>
            <p:spPr>
              <a:xfrm>
                <a:off x="1437180" y="683988"/>
                <a:ext cx="503117" cy="227231"/>
              </a:xfrm>
              <a:custGeom>
                <a:avLst/>
                <a:gdLst>
                  <a:gd name="connsiteX0" fmla="*/ 13351 w 503117"/>
                  <a:gd name="connsiteY0" fmla="*/ 138293 h 227231"/>
                  <a:gd name="connsiteX1" fmla="*/ 494853 w 503117"/>
                  <a:gd name="connsiteY1" fmla="*/ 134055 h 227231"/>
                  <a:gd name="connsiteX2" fmla="*/ 494853 w 503117"/>
                  <a:gd name="connsiteY2" fmla="*/ 92517 h 227231"/>
                  <a:gd name="connsiteX3" fmla="*/ 13351 w 503117"/>
                  <a:gd name="connsiteY3" fmla="*/ 89126 h 227231"/>
                  <a:gd name="connsiteX4" fmla="*/ 13351 w 503117"/>
                  <a:gd name="connsiteY4" fmla="*/ 138293 h 227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117" h="227231">
                    <a:moveTo>
                      <a:pt x="13351" y="138293"/>
                    </a:moveTo>
                    <a:cubicBezTo>
                      <a:pt x="97275" y="193395"/>
                      <a:pt x="319376" y="309531"/>
                      <a:pt x="494853" y="134055"/>
                    </a:cubicBezTo>
                    <a:cubicBezTo>
                      <a:pt x="505873" y="123034"/>
                      <a:pt x="505873" y="104385"/>
                      <a:pt x="494853" y="92517"/>
                    </a:cubicBezTo>
                    <a:cubicBezTo>
                      <a:pt x="319376" y="-82112"/>
                      <a:pt x="97275" y="34025"/>
                      <a:pt x="13351" y="89126"/>
                    </a:cubicBezTo>
                    <a:cubicBezTo>
                      <a:pt x="-4450" y="100994"/>
                      <a:pt x="-4450" y="126425"/>
                      <a:pt x="13351" y="138293"/>
                    </a:cubicBezTo>
                    <a:close/>
                  </a:path>
                </a:pathLst>
              </a:custGeom>
              <a:solidFill>
                <a:srgbClr val="D9CC31"/>
              </a:solidFill>
              <a:ln w="8476" cap="flat">
                <a:noFill/>
                <a:prstDash val="solid"/>
                <a:miter/>
              </a:ln>
            </p:spPr>
            <p:txBody>
              <a:bodyPr rtlCol="0" anchor="ctr"/>
              <a:lstStyle/>
              <a:p>
                <a:endParaRPr lang="en-US"/>
              </a:p>
            </p:txBody>
          </p:sp>
          <p:sp>
            <p:nvSpPr>
              <p:cNvPr id="50" name="Hình tự do: Hình 49">
                <a:extLst>
                  <a:ext uri="{FF2B5EF4-FFF2-40B4-BE49-F238E27FC236}">
                    <a16:creationId xmlns:a16="http://schemas.microsoft.com/office/drawing/2014/main" id="{ABBF5886-6AEE-49CA-9770-D91693C708A9}"/>
                  </a:ext>
                </a:extLst>
              </p:cNvPr>
              <p:cNvSpPr/>
              <p:nvPr/>
            </p:nvSpPr>
            <p:spPr>
              <a:xfrm>
                <a:off x="1533896" y="895908"/>
                <a:ext cx="443241" cy="292827"/>
              </a:xfrm>
              <a:custGeom>
                <a:avLst/>
                <a:gdLst>
                  <a:gd name="connsiteX0" fmla="*/ 27685 w 443241"/>
                  <a:gd name="connsiteY0" fmla="*/ 291737 h 292827"/>
                  <a:gd name="connsiteX1" fmla="*/ 442217 w 443241"/>
                  <a:gd name="connsiteY1" fmla="*/ 47596 h 292827"/>
                  <a:gd name="connsiteX2" fmla="*/ 421872 w 443241"/>
                  <a:gd name="connsiteY2" fmla="*/ 11992 h 292827"/>
                  <a:gd name="connsiteX3" fmla="*/ 3102 w 443241"/>
                  <a:gd name="connsiteY3" fmla="*/ 249352 h 292827"/>
                  <a:gd name="connsiteX4" fmla="*/ 27685 w 443241"/>
                  <a:gd name="connsiteY4" fmla="*/ 291737 h 292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241" h="292827">
                    <a:moveTo>
                      <a:pt x="27685" y="291737"/>
                    </a:moveTo>
                    <a:cubicBezTo>
                      <a:pt x="127716" y="297671"/>
                      <a:pt x="378639" y="287499"/>
                      <a:pt x="442217" y="47596"/>
                    </a:cubicBezTo>
                    <a:cubicBezTo>
                      <a:pt x="446456" y="32337"/>
                      <a:pt x="437131" y="16231"/>
                      <a:pt x="421872" y="11992"/>
                    </a:cubicBezTo>
                    <a:cubicBezTo>
                      <a:pt x="182817" y="-52434"/>
                      <a:pt x="48031" y="159494"/>
                      <a:pt x="3102" y="249352"/>
                    </a:cubicBezTo>
                    <a:cubicBezTo>
                      <a:pt x="-6223" y="268849"/>
                      <a:pt x="6493" y="290890"/>
                      <a:pt x="27685" y="291737"/>
                    </a:cubicBezTo>
                    <a:close/>
                  </a:path>
                </a:pathLst>
              </a:custGeom>
              <a:solidFill>
                <a:srgbClr val="D9CC31"/>
              </a:solidFill>
              <a:ln w="8476" cap="flat">
                <a:noFill/>
                <a:prstDash val="solid"/>
                <a:miter/>
              </a:ln>
            </p:spPr>
            <p:txBody>
              <a:bodyPr rtlCol="0" anchor="ctr"/>
              <a:lstStyle/>
              <a:p>
                <a:endParaRPr lang="en-US"/>
              </a:p>
            </p:txBody>
          </p:sp>
          <p:sp>
            <p:nvSpPr>
              <p:cNvPr id="51" name="Hình tự do: Hình 50">
                <a:extLst>
                  <a:ext uri="{FF2B5EF4-FFF2-40B4-BE49-F238E27FC236}">
                    <a16:creationId xmlns:a16="http://schemas.microsoft.com/office/drawing/2014/main" id="{3024EC14-E78B-4B52-9649-DB9ABF5F68B8}"/>
                  </a:ext>
                </a:extLst>
              </p:cNvPr>
              <p:cNvSpPr/>
              <p:nvPr/>
            </p:nvSpPr>
            <p:spPr>
              <a:xfrm>
                <a:off x="1797004" y="1008601"/>
                <a:ext cx="292827" cy="443241"/>
              </a:xfrm>
              <a:custGeom>
                <a:avLst/>
                <a:gdLst>
                  <a:gd name="connsiteX0" fmla="*/ 43476 w 292827"/>
                  <a:gd name="connsiteY0" fmla="*/ 440140 h 443241"/>
                  <a:gd name="connsiteX1" fmla="*/ 280835 w 292827"/>
                  <a:gd name="connsiteY1" fmla="*/ 21370 h 443241"/>
                  <a:gd name="connsiteX2" fmla="*/ 245231 w 292827"/>
                  <a:gd name="connsiteY2" fmla="*/ 1025 h 443241"/>
                  <a:gd name="connsiteX3" fmla="*/ 1090 w 292827"/>
                  <a:gd name="connsiteY3" fmla="*/ 415556 h 443241"/>
                  <a:gd name="connsiteX4" fmla="*/ 43476 w 292827"/>
                  <a:gd name="connsiteY4" fmla="*/ 440140 h 44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827" h="443241">
                    <a:moveTo>
                      <a:pt x="43476" y="440140"/>
                    </a:moveTo>
                    <a:cubicBezTo>
                      <a:pt x="133333" y="395211"/>
                      <a:pt x="345261" y="260425"/>
                      <a:pt x="280835" y="21370"/>
                    </a:cubicBezTo>
                    <a:cubicBezTo>
                      <a:pt x="276597" y="6111"/>
                      <a:pt x="260490" y="-3214"/>
                      <a:pt x="245231" y="1025"/>
                    </a:cubicBezTo>
                    <a:cubicBezTo>
                      <a:pt x="5328" y="64603"/>
                      <a:pt x="-4844" y="315526"/>
                      <a:pt x="1090" y="415556"/>
                    </a:cubicBezTo>
                    <a:cubicBezTo>
                      <a:pt x="1938" y="436749"/>
                      <a:pt x="24826" y="449465"/>
                      <a:pt x="43476" y="440140"/>
                    </a:cubicBezTo>
                    <a:close/>
                  </a:path>
                </a:pathLst>
              </a:custGeom>
              <a:solidFill>
                <a:srgbClr val="D9CC31"/>
              </a:solidFill>
              <a:ln w="8476" cap="flat">
                <a:noFill/>
                <a:prstDash val="solid"/>
                <a:miter/>
              </a:ln>
            </p:spPr>
            <p:txBody>
              <a:bodyPr rtlCol="0" anchor="ctr"/>
              <a:lstStyle/>
              <a:p>
                <a:endParaRPr lang="en-US"/>
              </a:p>
            </p:txBody>
          </p:sp>
          <p:sp>
            <p:nvSpPr>
              <p:cNvPr id="52" name="Hình tự do: Hình 51">
                <a:extLst>
                  <a:ext uri="{FF2B5EF4-FFF2-40B4-BE49-F238E27FC236}">
                    <a16:creationId xmlns:a16="http://schemas.microsoft.com/office/drawing/2014/main" id="{B3E221AC-A1EA-4DFB-A43E-BCBF89AB7461}"/>
                  </a:ext>
                </a:extLst>
              </p:cNvPr>
              <p:cNvSpPr/>
              <p:nvPr/>
            </p:nvSpPr>
            <p:spPr>
              <a:xfrm>
                <a:off x="2073672" y="1045442"/>
                <a:ext cx="227891" cy="503117"/>
              </a:xfrm>
              <a:custGeom>
                <a:avLst/>
                <a:gdLst>
                  <a:gd name="connsiteX0" fmla="*/ 138953 w 227891"/>
                  <a:gd name="connsiteY0" fmla="*/ 489766 h 503117"/>
                  <a:gd name="connsiteX1" fmla="*/ 134715 w 227891"/>
                  <a:gd name="connsiteY1" fmla="*/ 8265 h 503117"/>
                  <a:gd name="connsiteX2" fmla="*/ 93177 w 227891"/>
                  <a:gd name="connsiteY2" fmla="*/ 8265 h 503117"/>
                  <a:gd name="connsiteX3" fmla="*/ 88938 w 227891"/>
                  <a:gd name="connsiteY3" fmla="*/ 489766 h 503117"/>
                  <a:gd name="connsiteX4" fmla="*/ 138953 w 227891"/>
                  <a:gd name="connsiteY4" fmla="*/ 489766 h 503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91" h="503117">
                    <a:moveTo>
                      <a:pt x="138953" y="489766"/>
                    </a:moveTo>
                    <a:cubicBezTo>
                      <a:pt x="194054" y="405843"/>
                      <a:pt x="310191" y="183742"/>
                      <a:pt x="134715" y="8265"/>
                    </a:cubicBezTo>
                    <a:cubicBezTo>
                      <a:pt x="123694" y="-2755"/>
                      <a:pt x="105045" y="-2755"/>
                      <a:pt x="93177" y="8265"/>
                    </a:cubicBezTo>
                    <a:cubicBezTo>
                      <a:pt x="-82300" y="182894"/>
                      <a:pt x="33837" y="405843"/>
                      <a:pt x="88938" y="489766"/>
                    </a:cubicBezTo>
                    <a:cubicBezTo>
                      <a:pt x="101654" y="507568"/>
                      <a:pt x="127085" y="507568"/>
                      <a:pt x="138953" y="489766"/>
                    </a:cubicBezTo>
                    <a:close/>
                  </a:path>
                </a:pathLst>
              </a:custGeom>
              <a:solidFill>
                <a:srgbClr val="D9CC31"/>
              </a:solidFill>
              <a:ln w="8476" cap="flat">
                <a:noFill/>
                <a:prstDash val="solid"/>
                <a:miter/>
              </a:ln>
            </p:spPr>
            <p:txBody>
              <a:bodyPr rtlCol="0" anchor="ctr"/>
              <a:lstStyle/>
              <a:p>
                <a:endParaRPr lang="en-US"/>
              </a:p>
            </p:txBody>
          </p:sp>
          <p:sp>
            <p:nvSpPr>
              <p:cNvPr id="53" name="Hình tự do: Hình 52">
                <a:extLst>
                  <a:ext uri="{FF2B5EF4-FFF2-40B4-BE49-F238E27FC236}">
                    <a16:creationId xmlns:a16="http://schemas.microsoft.com/office/drawing/2014/main" id="{C0435A73-CAC0-4475-8AB2-20F47E5A394C}"/>
                  </a:ext>
                </a:extLst>
              </p:cNvPr>
              <p:cNvSpPr/>
              <p:nvPr/>
            </p:nvSpPr>
            <p:spPr>
              <a:xfrm>
                <a:off x="2286252" y="1008601"/>
                <a:ext cx="292827" cy="443241"/>
              </a:xfrm>
              <a:custGeom>
                <a:avLst/>
                <a:gdLst>
                  <a:gd name="connsiteX0" fmla="*/ 291737 w 292827"/>
                  <a:gd name="connsiteY0" fmla="*/ 415556 h 443241"/>
                  <a:gd name="connsiteX1" fmla="*/ 47596 w 292827"/>
                  <a:gd name="connsiteY1" fmla="*/ 1025 h 443241"/>
                  <a:gd name="connsiteX2" fmla="*/ 11992 w 292827"/>
                  <a:gd name="connsiteY2" fmla="*/ 21370 h 443241"/>
                  <a:gd name="connsiteX3" fmla="*/ 249352 w 292827"/>
                  <a:gd name="connsiteY3" fmla="*/ 440140 h 443241"/>
                  <a:gd name="connsiteX4" fmla="*/ 291737 w 292827"/>
                  <a:gd name="connsiteY4" fmla="*/ 415556 h 44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827" h="443241">
                    <a:moveTo>
                      <a:pt x="291737" y="415556"/>
                    </a:moveTo>
                    <a:cubicBezTo>
                      <a:pt x="297671" y="315526"/>
                      <a:pt x="287499" y="64603"/>
                      <a:pt x="47596" y="1025"/>
                    </a:cubicBezTo>
                    <a:cubicBezTo>
                      <a:pt x="32337" y="-3214"/>
                      <a:pt x="16231" y="6111"/>
                      <a:pt x="11992" y="21370"/>
                    </a:cubicBezTo>
                    <a:cubicBezTo>
                      <a:pt x="-52434" y="260425"/>
                      <a:pt x="159494" y="395211"/>
                      <a:pt x="249352" y="440140"/>
                    </a:cubicBezTo>
                    <a:cubicBezTo>
                      <a:pt x="268849" y="449465"/>
                      <a:pt x="290890" y="436749"/>
                      <a:pt x="291737" y="415556"/>
                    </a:cubicBezTo>
                    <a:close/>
                  </a:path>
                </a:pathLst>
              </a:custGeom>
              <a:solidFill>
                <a:srgbClr val="D9CC31"/>
              </a:solidFill>
              <a:ln w="8476" cap="flat">
                <a:noFill/>
                <a:prstDash val="solid"/>
                <a:miter/>
              </a:ln>
            </p:spPr>
            <p:txBody>
              <a:bodyPr rtlCol="0" anchor="ctr"/>
              <a:lstStyle/>
              <a:p>
                <a:endParaRPr lang="en-US"/>
              </a:p>
            </p:txBody>
          </p:sp>
          <p:sp>
            <p:nvSpPr>
              <p:cNvPr id="54" name="Hình tự do: Hình 53">
                <a:extLst>
                  <a:ext uri="{FF2B5EF4-FFF2-40B4-BE49-F238E27FC236}">
                    <a16:creationId xmlns:a16="http://schemas.microsoft.com/office/drawing/2014/main" id="{7120BE1B-A03A-456B-BA0F-8E204BF761BA}"/>
                  </a:ext>
                </a:extLst>
              </p:cNvPr>
              <p:cNvSpPr/>
              <p:nvPr/>
            </p:nvSpPr>
            <p:spPr>
              <a:xfrm>
                <a:off x="2398945" y="895908"/>
                <a:ext cx="443588" cy="292801"/>
              </a:xfrm>
              <a:custGeom>
                <a:avLst/>
                <a:gdLst>
                  <a:gd name="connsiteX0" fmla="*/ 440140 w 443588"/>
                  <a:gd name="connsiteY0" fmla="*/ 249352 h 292801"/>
                  <a:gd name="connsiteX1" fmla="*/ 21370 w 443588"/>
                  <a:gd name="connsiteY1" fmla="*/ 11992 h 292801"/>
                  <a:gd name="connsiteX2" fmla="*/ 1025 w 443588"/>
                  <a:gd name="connsiteY2" fmla="*/ 47596 h 292801"/>
                  <a:gd name="connsiteX3" fmla="*/ 415556 w 443588"/>
                  <a:gd name="connsiteY3" fmla="*/ 291737 h 292801"/>
                  <a:gd name="connsiteX4" fmla="*/ 440140 w 443588"/>
                  <a:gd name="connsiteY4" fmla="*/ 249352 h 292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588" h="292801">
                    <a:moveTo>
                      <a:pt x="440140" y="249352"/>
                    </a:moveTo>
                    <a:cubicBezTo>
                      <a:pt x="395211" y="159494"/>
                      <a:pt x="260425" y="-52434"/>
                      <a:pt x="21370" y="11992"/>
                    </a:cubicBezTo>
                    <a:cubicBezTo>
                      <a:pt x="6111" y="16231"/>
                      <a:pt x="-3214" y="32337"/>
                      <a:pt x="1025" y="47596"/>
                    </a:cubicBezTo>
                    <a:cubicBezTo>
                      <a:pt x="64603" y="286651"/>
                      <a:pt x="315526" y="297671"/>
                      <a:pt x="415556" y="291737"/>
                    </a:cubicBezTo>
                    <a:cubicBezTo>
                      <a:pt x="436749" y="290890"/>
                      <a:pt x="450313" y="268849"/>
                      <a:pt x="440140" y="249352"/>
                    </a:cubicBezTo>
                    <a:close/>
                  </a:path>
                </a:pathLst>
              </a:custGeom>
              <a:solidFill>
                <a:srgbClr val="D9CC31"/>
              </a:solidFill>
              <a:ln w="8476" cap="flat">
                <a:noFill/>
                <a:prstDash val="solid"/>
                <a:miter/>
              </a:ln>
            </p:spPr>
            <p:txBody>
              <a:bodyPr rtlCol="0" anchor="ctr"/>
              <a:lstStyle/>
              <a:p>
                <a:endParaRPr lang="en-US"/>
              </a:p>
            </p:txBody>
          </p:sp>
          <p:sp>
            <p:nvSpPr>
              <p:cNvPr id="55" name="Hình tự do: Hình 54">
                <a:extLst>
                  <a:ext uri="{FF2B5EF4-FFF2-40B4-BE49-F238E27FC236}">
                    <a16:creationId xmlns:a16="http://schemas.microsoft.com/office/drawing/2014/main" id="{CB9CC636-6EEA-4F3A-B470-102DB133BF75}"/>
                  </a:ext>
                </a:extLst>
              </p:cNvPr>
              <p:cNvSpPr/>
              <p:nvPr/>
            </p:nvSpPr>
            <p:spPr>
              <a:xfrm>
                <a:off x="2436633" y="684176"/>
                <a:ext cx="502482" cy="227891"/>
              </a:xfrm>
              <a:custGeom>
                <a:avLst/>
                <a:gdLst>
                  <a:gd name="connsiteX0" fmla="*/ 489766 w 502482"/>
                  <a:gd name="connsiteY0" fmla="*/ 88938 h 227891"/>
                  <a:gd name="connsiteX1" fmla="*/ 8265 w 502482"/>
                  <a:gd name="connsiteY1" fmla="*/ 93177 h 227891"/>
                  <a:gd name="connsiteX2" fmla="*/ 8265 w 502482"/>
                  <a:gd name="connsiteY2" fmla="*/ 134715 h 227891"/>
                  <a:gd name="connsiteX3" fmla="*/ 489766 w 502482"/>
                  <a:gd name="connsiteY3" fmla="*/ 138953 h 227891"/>
                  <a:gd name="connsiteX4" fmla="*/ 489766 w 502482"/>
                  <a:gd name="connsiteY4" fmla="*/ 88938 h 227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482" h="227891">
                    <a:moveTo>
                      <a:pt x="489766" y="88938"/>
                    </a:moveTo>
                    <a:cubicBezTo>
                      <a:pt x="405843" y="33837"/>
                      <a:pt x="183742" y="-82300"/>
                      <a:pt x="8265" y="93177"/>
                    </a:cubicBezTo>
                    <a:cubicBezTo>
                      <a:pt x="-2755" y="104197"/>
                      <a:pt x="-2755" y="122847"/>
                      <a:pt x="8265" y="134715"/>
                    </a:cubicBezTo>
                    <a:cubicBezTo>
                      <a:pt x="182894" y="310191"/>
                      <a:pt x="405843" y="194055"/>
                      <a:pt x="489766" y="138953"/>
                    </a:cubicBezTo>
                    <a:cubicBezTo>
                      <a:pt x="506721" y="126237"/>
                      <a:pt x="506721" y="100806"/>
                      <a:pt x="489766" y="88938"/>
                    </a:cubicBezTo>
                    <a:close/>
                  </a:path>
                </a:pathLst>
              </a:custGeom>
              <a:solidFill>
                <a:srgbClr val="D9CC31"/>
              </a:solidFill>
              <a:ln w="8476" cap="flat">
                <a:noFill/>
                <a:prstDash val="solid"/>
                <a:miter/>
              </a:ln>
            </p:spPr>
            <p:txBody>
              <a:bodyPr rtlCol="0" anchor="ctr"/>
              <a:lstStyle/>
              <a:p>
                <a:endParaRPr lang="en-US"/>
              </a:p>
            </p:txBody>
          </p:sp>
          <p:sp>
            <p:nvSpPr>
              <p:cNvPr id="56" name="Hình tự do: Hình 55">
                <a:extLst>
                  <a:ext uri="{FF2B5EF4-FFF2-40B4-BE49-F238E27FC236}">
                    <a16:creationId xmlns:a16="http://schemas.microsoft.com/office/drawing/2014/main" id="{F30DA6CB-D608-4DB6-B550-F4A7C58450D0}"/>
                  </a:ext>
                </a:extLst>
              </p:cNvPr>
              <p:cNvSpPr/>
              <p:nvPr/>
            </p:nvSpPr>
            <p:spPr>
              <a:xfrm>
                <a:off x="2398945" y="406660"/>
                <a:ext cx="443588" cy="292827"/>
              </a:xfrm>
              <a:custGeom>
                <a:avLst/>
                <a:gdLst>
                  <a:gd name="connsiteX0" fmla="*/ 415556 w 443588"/>
                  <a:gd name="connsiteY0" fmla="*/ 1090 h 292827"/>
                  <a:gd name="connsiteX1" fmla="*/ 1025 w 443588"/>
                  <a:gd name="connsiteY1" fmla="*/ 245231 h 292827"/>
                  <a:gd name="connsiteX2" fmla="*/ 21370 w 443588"/>
                  <a:gd name="connsiteY2" fmla="*/ 280835 h 292827"/>
                  <a:gd name="connsiteX3" fmla="*/ 440140 w 443588"/>
                  <a:gd name="connsiteY3" fmla="*/ 43476 h 292827"/>
                  <a:gd name="connsiteX4" fmla="*/ 415556 w 443588"/>
                  <a:gd name="connsiteY4" fmla="*/ 1090 h 292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588" h="292827">
                    <a:moveTo>
                      <a:pt x="415556" y="1090"/>
                    </a:moveTo>
                    <a:cubicBezTo>
                      <a:pt x="315526" y="-4844"/>
                      <a:pt x="64603" y="5328"/>
                      <a:pt x="1025" y="245231"/>
                    </a:cubicBezTo>
                    <a:cubicBezTo>
                      <a:pt x="-3214" y="260490"/>
                      <a:pt x="6111" y="276597"/>
                      <a:pt x="21370" y="280835"/>
                    </a:cubicBezTo>
                    <a:cubicBezTo>
                      <a:pt x="260425" y="345262"/>
                      <a:pt x="395211" y="133333"/>
                      <a:pt x="440140" y="43476"/>
                    </a:cubicBezTo>
                    <a:cubicBezTo>
                      <a:pt x="450313" y="24826"/>
                      <a:pt x="436749" y="1938"/>
                      <a:pt x="415556" y="1090"/>
                    </a:cubicBezTo>
                    <a:close/>
                  </a:path>
                </a:pathLst>
              </a:custGeom>
              <a:solidFill>
                <a:srgbClr val="D9CC31"/>
              </a:solidFill>
              <a:ln w="8476" cap="flat">
                <a:noFill/>
                <a:prstDash val="solid"/>
                <a:miter/>
              </a:ln>
            </p:spPr>
            <p:txBody>
              <a:bodyPr rtlCol="0" anchor="ctr"/>
              <a:lstStyle/>
              <a:p>
                <a:endParaRPr lang="en-US"/>
              </a:p>
            </p:txBody>
          </p:sp>
          <p:sp>
            <p:nvSpPr>
              <p:cNvPr id="57" name="Hình tự do: Hình 56">
                <a:extLst>
                  <a:ext uri="{FF2B5EF4-FFF2-40B4-BE49-F238E27FC236}">
                    <a16:creationId xmlns:a16="http://schemas.microsoft.com/office/drawing/2014/main" id="{2C5AA126-5C7E-4510-83CB-C8BC3993F438}"/>
                  </a:ext>
                </a:extLst>
              </p:cNvPr>
              <p:cNvSpPr/>
              <p:nvPr/>
            </p:nvSpPr>
            <p:spPr>
              <a:xfrm>
                <a:off x="2286252" y="143552"/>
                <a:ext cx="292801" cy="443241"/>
              </a:xfrm>
              <a:custGeom>
                <a:avLst/>
                <a:gdLst>
                  <a:gd name="connsiteX0" fmla="*/ 249352 w 292801"/>
                  <a:gd name="connsiteY0" fmla="*/ 3102 h 443241"/>
                  <a:gd name="connsiteX1" fmla="*/ 11992 w 292801"/>
                  <a:gd name="connsiteY1" fmla="*/ 421872 h 443241"/>
                  <a:gd name="connsiteX2" fmla="*/ 47596 w 292801"/>
                  <a:gd name="connsiteY2" fmla="*/ 442217 h 443241"/>
                  <a:gd name="connsiteX3" fmla="*/ 291737 w 292801"/>
                  <a:gd name="connsiteY3" fmla="*/ 27685 h 443241"/>
                  <a:gd name="connsiteX4" fmla="*/ 249352 w 292801"/>
                  <a:gd name="connsiteY4" fmla="*/ 3102 h 44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801" h="443241">
                    <a:moveTo>
                      <a:pt x="249352" y="3102"/>
                    </a:moveTo>
                    <a:cubicBezTo>
                      <a:pt x="159494" y="48031"/>
                      <a:pt x="-52434" y="182817"/>
                      <a:pt x="11992" y="421872"/>
                    </a:cubicBezTo>
                    <a:cubicBezTo>
                      <a:pt x="16231" y="437131"/>
                      <a:pt x="32337" y="446456"/>
                      <a:pt x="47596" y="442217"/>
                    </a:cubicBezTo>
                    <a:cubicBezTo>
                      <a:pt x="286651" y="378639"/>
                      <a:pt x="297671" y="127716"/>
                      <a:pt x="291737" y="27685"/>
                    </a:cubicBezTo>
                    <a:cubicBezTo>
                      <a:pt x="290890" y="6493"/>
                      <a:pt x="268849" y="-6223"/>
                      <a:pt x="249352" y="3102"/>
                    </a:cubicBezTo>
                    <a:close/>
                  </a:path>
                </a:pathLst>
              </a:custGeom>
              <a:solidFill>
                <a:srgbClr val="D9CC31"/>
              </a:solidFill>
              <a:ln w="8476" cap="flat">
                <a:noFill/>
                <a:prstDash val="solid"/>
                <a:miter/>
              </a:ln>
            </p:spPr>
            <p:txBody>
              <a:bodyPr rtlCol="0" anchor="ctr"/>
              <a:lstStyle/>
              <a:p>
                <a:endParaRPr lang="en-US"/>
              </a:p>
            </p:txBody>
          </p:sp>
          <p:sp>
            <p:nvSpPr>
              <p:cNvPr id="58" name="Hình tự do: Hình 57">
                <a:extLst>
                  <a:ext uri="{FF2B5EF4-FFF2-40B4-BE49-F238E27FC236}">
                    <a16:creationId xmlns:a16="http://schemas.microsoft.com/office/drawing/2014/main" id="{898E906E-0030-45D9-B32C-E0E494105241}"/>
                  </a:ext>
                </a:extLst>
              </p:cNvPr>
              <p:cNvSpPr/>
              <p:nvPr/>
            </p:nvSpPr>
            <p:spPr>
              <a:xfrm>
                <a:off x="1797246" y="406902"/>
                <a:ext cx="781591" cy="781591"/>
              </a:xfrm>
              <a:custGeom>
                <a:avLst/>
                <a:gdLst>
                  <a:gd name="connsiteX0" fmla="*/ 781592 w 781591"/>
                  <a:gd name="connsiteY0" fmla="*/ 390796 h 781591"/>
                  <a:gd name="connsiteX1" fmla="*/ 390796 w 781591"/>
                  <a:gd name="connsiteY1" fmla="*/ 781592 h 781591"/>
                  <a:gd name="connsiteX2" fmla="*/ 0 w 781591"/>
                  <a:gd name="connsiteY2" fmla="*/ 390796 h 781591"/>
                  <a:gd name="connsiteX3" fmla="*/ 390796 w 781591"/>
                  <a:gd name="connsiteY3" fmla="*/ 0 h 781591"/>
                  <a:gd name="connsiteX4" fmla="*/ 781592 w 781591"/>
                  <a:gd name="connsiteY4" fmla="*/ 390796 h 78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591" h="781591">
                    <a:moveTo>
                      <a:pt x="781592" y="390796"/>
                    </a:moveTo>
                    <a:cubicBezTo>
                      <a:pt x="781592" y="606626"/>
                      <a:pt x="606626" y="781592"/>
                      <a:pt x="390796" y="781592"/>
                    </a:cubicBezTo>
                    <a:cubicBezTo>
                      <a:pt x="174965" y="781592"/>
                      <a:pt x="0" y="606626"/>
                      <a:pt x="0" y="390796"/>
                    </a:cubicBezTo>
                    <a:cubicBezTo>
                      <a:pt x="0" y="174965"/>
                      <a:pt x="174965" y="0"/>
                      <a:pt x="390796" y="0"/>
                    </a:cubicBezTo>
                    <a:cubicBezTo>
                      <a:pt x="606626" y="0"/>
                      <a:pt x="781592" y="174965"/>
                      <a:pt x="781592" y="390796"/>
                    </a:cubicBezTo>
                    <a:close/>
                  </a:path>
                </a:pathLst>
              </a:custGeom>
              <a:solidFill>
                <a:srgbClr val="BB8720"/>
              </a:solidFill>
              <a:ln w="8476" cap="flat">
                <a:noFill/>
                <a:prstDash val="solid"/>
                <a:miter/>
              </a:ln>
            </p:spPr>
            <p:txBody>
              <a:bodyPr rtlCol="0" anchor="ctr"/>
              <a:lstStyle/>
              <a:p>
                <a:endParaRPr lang="en-US"/>
              </a:p>
            </p:txBody>
          </p:sp>
          <p:sp>
            <p:nvSpPr>
              <p:cNvPr id="59" name="Hình tự do: Hình 58">
                <a:extLst>
                  <a:ext uri="{FF2B5EF4-FFF2-40B4-BE49-F238E27FC236}">
                    <a16:creationId xmlns:a16="http://schemas.microsoft.com/office/drawing/2014/main" id="{69881C48-58B1-4EB9-B39C-902060340ED9}"/>
                  </a:ext>
                </a:extLst>
              </p:cNvPr>
              <p:cNvSpPr/>
              <p:nvPr/>
            </p:nvSpPr>
            <p:spPr>
              <a:xfrm>
                <a:off x="1991372" y="601028"/>
                <a:ext cx="393338" cy="393338"/>
              </a:xfrm>
              <a:custGeom>
                <a:avLst/>
                <a:gdLst>
                  <a:gd name="connsiteX0" fmla="*/ 393339 w 393338"/>
                  <a:gd name="connsiteY0" fmla="*/ 196669 h 393338"/>
                  <a:gd name="connsiteX1" fmla="*/ 196669 w 393338"/>
                  <a:gd name="connsiteY1" fmla="*/ 393339 h 393338"/>
                  <a:gd name="connsiteX2" fmla="*/ 0 w 393338"/>
                  <a:gd name="connsiteY2" fmla="*/ 196669 h 393338"/>
                  <a:gd name="connsiteX3" fmla="*/ 196669 w 393338"/>
                  <a:gd name="connsiteY3" fmla="*/ 0 h 393338"/>
                  <a:gd name="connsiteX4" fmla="*/ 393339 w 393338"/>
                  <a:gd name="connsiteY4" fmla="*/ 196669 h 393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338" h="393338">
                    <a:moveTo>
                      <a:pt x="393339" y="196669"/>
                    </a:moveTo>
                    <a:cubicBezTo>
                      <a:pt x="393339" y="305287"/>
                      <a:pt x="305287" y="393339"/>
                      <a:pt x="196669" y="393339"/>
                    </a:cubicBezTo>
                    <a:cubicBezTo>
                      <a:pt x="88052" y="393339"/>
                      <a:pt x="0" y="305287"/>
                      <a:pt x="0" y="196669"/>
                    </a:cubicBezTo>
                    <a:cubicBezTo>
                      <a:pt x="0" y="88052"/>
                      <a:pt x="88052" y="0"/>
                      <a:pt x="196669" y="0"/>
                    </a:cubicBezTo>
                    <a:cubicBezTo>
                      <a:pt x="305287" y="0"/>
                      <a:pt x="393339" y="88052"/>
                      <a:pt x="393339" y="196669"/>
                    </a:cubicBezTo>
                    <a:close/>
                  </a:path>
                </a:pathLst>
              </a:custGeom>
              <a:solidFill>
                <a:srgbClr val="9F741B"/>
              </a:solidFill>
              <a:ln w="8476" cap="flat">
                <a:noFill/>
                <a:prstDash val="solid"/>
                <a:miter/>
              </a:ln>
            </p:spPr>
            <p:txBody>
              <a:bodyPr rtlCol="0" anchor="ctr"/>
              <a:lstStyle/>
              <a:p>
                <a:endParaRPr lang="en-US"/>
              </a:p>
            </p:txBody>
          </p:sp>
          <p:sp>
            <p:nvSpPr>
              <p:cNvPr id="60" name="Hình tự do: Hình 59">
                <a:extLst>
                  <a:ext uri="{FF2B5EF4-FFF2-40B4-BE49-F238E27FC236}">
                    <a16:creationId xmlns:a16="http://schemas.microsoft.com/office/drawing/2014/main" id="{FAD116C1-4BB2-4C5E-9DE8-FCE98FFC1A15}"/>
                  </a:ext>
                </a:extLst>
              </p:cNvPr>
              <p:cNvSpPr/>
              <p:nvPr/>
            </p:nvSpPr>
            <p:spPr>
              <a:xfrm>
                <a:off x="2089707" y="699363"/>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61" name="Hình tự do: Hình 60">
                <a:extLst>
                  <a:ext uri="{FF2B5EF4-FFF2-40B4-BE49-F238E27FC236}">
                    <a16:creationId xmlns:a16="http://schemas.microsoft.com/office/drawing/2014/main" id="{862CCDEC-DFFD-4CE4-942C-CC29F5D09C77}"/>
                  </a:ext>
                </a:extLst>
              </p:cNvPr>
              <p:cNvSpPr/>
              <p:nvPr/>
            </p:nvSpPr>
            <p:spPr>
              <a:xfrm>
                <a:off x="2177021" y="673084"/>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62" name="Hình tự do: Hình 61">
                <a:extLst>
                  <a:ext uri="{FF2B5EF4-FFF2-40B4-BE49-F238E27FC236}">
                    <a16:creationId xmlns:a16="http://schemas.microsoft.com/office/drawing/2014/main" id="{23D97F24-26B9-4B0E-9B1B-EA8745855718}"/>
                  </a:ext>
                </a:extLst>
              </p:cNvPr>
              <p:cNvSpPr/>
              <p:nvPr/>
            </p:nvSpPr>
            <p:spPr>
              <a:xfrm>
                <a:off x="2319437" y="796002"/>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63" name="Hình tự do: Hình 62">
                <a:extLst>
                  <a:ext uri="{FF2B5EF4-FFF2-40B4-BE49-F238E27FC236}">
                    <a16:creationId xmlns:a16="http://schemas.microsoft.com/office/drawing/2014/main" id="{1DA9668D-D126-4A5B-9965-52F53E6F488C}"/>
                  </a:ext>
                </a:extLst>
              </p:cNvPr>
              <p:cNvSpPr/>
              <p:nvPr/>
            </p:nvSpPr>
            <p:spPr>
              <a:xfrm>
                <a:off x="2330457" y="730728"/>
                <a:ext cx="22040" cy="22040"/>
              </a:xfrm>
              <a:custGeom>
                <a:avLst/>
                <a:gdLst>
                  <a:gd name="connsiteX0" fmla="*/ 22040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0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0" y="11020"/>
                    </a:moveTo>
                    <a:cubicBezTo>
                      <a:pt x="22040" y="17107"/>
                      <a:pt x="17107" y="22041"/>
                      <a:pt x="11020" y="22041"/>
                    </a:cubicBezTo>
                    <a:cubicBezTo>
                      <a:pt x="4934" y="22041"/>
                      <a:pt x="0" y="17107"/>
                      <a:pt x="0" y="11020"/>
                    </a:cubicBezTo>
                    <a:cubicBezTo>
                      <a:pt x="0" y="4934"/>
                      <a:pt x="4934" y="0"/>
                      <a:pt x="11020" y="0"/>
                    </a:cubicBezTo>
                    <a:cubicBezTo>
                      <a:pt x="17107" y="0"/>
                      <a:pt x="22040" y="4934"/>
                      <a:pt x="22040" y="11020"/>
                    </a:cubicBezTo>
                    <a:close/>
                  </a:path>
                </a:pathLst>
              </a:custGeom>
              <a:solidFill>
                <a:srgbClr val="57410F"/>
              </a:solidFill>
              <a:ln w="8476" cap="flat">
                <a:noFill/>
                <a:prstDash val="solid"/>
                <a:miter/>
              </a:ln>
            </p:spPr>
            <p:txBody>
              <a:bodyPr rtlCol="0" anchor="ctr"/>
              <a:lstStyle/>
              <a:p>
                <a:endParaRPr lang="en-US"/>
              </a:p>
            </p:txBody>
          </p:sp>
          <p:sp>
            <p:nvSpPr>
              <p:cNvPr id="64" name="Hình tự do: Hình 63">
                <a:extLst>
                  <a:ext uri="{FF2B5EF4-FFF2-40B4-BE49-F238E27FC236}">
                    <a16:creationId xmlns:a16="http://schemas.microsoft.com/office/drawing/2014/main" id="{2E664854-30F1-43CA-B298-00290BE1D03B}"/>
                  </a:ext>
                </a:extLst>
              </p:cNvPr>
              <p:cNvSpPr/>
              <p:nvPr/>
            </p:nvSpPr>
            <p:spPr>
              <a:xfrm>
                <a:off x="2314351" y="684104"/>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65" name="Hình tự do: Hình 64">
                <a:extLst>
                  <a:ext uri="{FF2B5EF4-FFF2-40B4-BE49-F238E27FC236}">
                    <a16:creationId xmlns:a16="http://schemas.microsoft.com/office/drawing/2014/main" id="{2CB2687B-BB7B-42DB-B43B-C5D0F7EE3490}"/>
                  </a:ext>
                </a:extLst>
              </p:cNvPr>
              <p:cNvSpPr/>
              <p:nvPr/>
            </p:nvSpPr>
            <p:spPr>
              <a:xfrm>
                <a:off x="2220255" y="614592"/>
                <a:ext cx="22040" cy="22040"/>
              </a:xfrm>
              <a:custGeom>
                <a:avLst/>
                <a:gdLst>
                  <a:gd name="connsiteX0" fmla="*/ 22040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0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0" y="11020"/>
                    </a:moveTo>
                    <a:cubicBezTo>
                      <a:pt x="22040" y="17107"/>
                      <a:pt x="17107" y="22041"/>
                      <a:pt x="11020" y="22041"/>
                    </a:cubicBezTo>
                    <a:cubicBezTo>
                      <a:pt x="4934" y="22041"/>
                      <a:pt x="0" y="17107"/>
                      <a:pt x="0" y="11020"/>
                    </a:cubicBezTo>
                    <a:cubicBezTo>
                      <a:pt x="0" y="4934"/>
                      <a:pt x="4934" y="0"/>
                      <a:pt x="11020" y="0"/>
                    </a:cubicBezTo>
                    <a:cubicBezTo>
                      <a:pt x="17107" y="0"/>
                      <a:pt x="22040" y="4934"/>
                      <a:pt x="22040" y="11020"/>
                    </a:cubicBezTo>
                    <a:close/>
                  </a:path>
                </a:pathLst>
              </a:custGeom>
              <a:solidFill>
                <a:srgbClr val="57410F"/>
              </a:solidFill>
              <a:ln w="8476" cap="flat">
                <a:noFill/>
                <a:prstDash val="solid"/>
                <a:miter/>
              </a:ln>
            </p:spPr>
            <p:txBody>
              <a:bodyPr rtlCol="0" anchor="ctr"/>
              <a:lstStyle/>
              <a:p>
                <a:endParaRPr lang="en-US"/>
              </a:p>
            </p:txBody>
          </p:sp>
          <p:sp>
            <p:nvSpPr>
              <p:cNvPr id="66" name="Hình tự do: Hình 65">
                <a:extLst>
                  <a:ext uri="{FF2B5EF4-FFF2-40B4-BE49-F238E27FC236}">
                    <a16:creationId xmlns:a16="http://schemas.microsoft.com/office/drawing/2014/main" id="{92F909C2-7D2A-42DD-BC76-ED00313999B4}"/>
                  </a:ext>
                </a:extLst>
              </p:cNvPr>
              <p:cNvSpPr/>
              <p:nvPr/>
            </p:nvSpPr>
            <p:spPr>
              <a:xfrm>
                <a:off x="2074448" y="636632"/>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67" name="Hình tự do: Hình 66">
                <a:extLst>
                  <a:ext uri="{FF2B5EF4-FFF2-40B4-BE49-F238E27FC236}">
                    <a16:creationId xmlns:a16="http://schemas.microsoft.com/office/drawing/2014/main" id="{7B9BA2AA-457E-42B2-AB67-6795504BB27C}"/>
                  </a:ext>
                </a:extLst>
              </p:cNvPr>
              <p:cNvSpPr/>
              <p:nvPr/>
            </p:nvSpPr>
            <p:spPr>
              <a:xfrm>
                <a:off x="2188042" y="839236"/>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68" name="Hình tự do: Hình 67">
                <a:extLst>
                  <a:ext uri="{FF2B5EF4-FFF2-40B4-BE49-F238E27FC236}">
                    <a16:creationId xmlns:a16="http://schemas.microsoft.com/office/drawing/2014/main" id="{1D7D3143-60D6-44BA-8DB7-652EC21EC103}"/>
                  </a:ext>
                </a:extLst>
              </p:cNvPr>
              <p:cNvSpPr/>
              <p:nvPr/>
            </p:nvSpPr>
            <p:spPr>
              <a:xfrm>
                <a:off x="2189737" y="890946"/>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69" name="Hình tự do: Hình 68">
                <a:extLst>
                  <a:ext uri="{FF2B5EF4-FFF2-40B4-BE49-F238E27FC236}">
                    <a16:creationId xmlns:a16="http://schemas.microsoft.com/office/drawing/2014/main" id="{422603A8-A55F-4034-9C7C-54BF0A791E28}"/>
                  </a:ext>
                </a:extLst>
              </p:cNvPr>
              <p:cNvSpPr/>
              <p:nvPr/>
            </p:nvSpPr>
            <p:spPr>
              <a:xfrm>
                <a:off x="2242295" y="875687"/>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70" name="Hình tự do: Hình 69">
                <a:extLst>
                  <a:ext uri="{FF2B5EF4-FFF2-40B4-BE49-F238E27FC236}">
                    <a16:creationId xmlns:a16="http://schemas.microsoft.com/office/drawing/2014/main" id="{9B72D1EC-F60E-4758-862E-3F44129C4CDE}"/>
                  </a:ext>
                </a:extLst>
              </p:cNvPr>
              <p:cNvSpPr/>
              <p:nvPr/>
            </p:nvSpPr>
            <p:spPr>
              <a:xfrm>
                <a:off x="2203300" y="942657"/>
                <a:ext cx="22040" cy="22040"/>
              </a:xfrm>
              <a:custGeom>
                <a:avLst/>
                <a:gdLst>
                  <a:gd name="connsiteX0" fmla="*/ 22040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0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0" y="11020"/>
                    </a:moveTo>
                    <a:cubicBezTo>
                      <a:pt x="22040" y="17107"/>
                      <a:pt x="17107" y="22041"/>
                      <a:pt x="11020" y="22041"/>
                    </a:cubicBezTo>
                    <a:cubicBezTo>
                      <a:pt x="4934" y="22041"/>
                      <a:pt x="0" y="17107"/>
                      <a:pt x="0" y="11020"/>
                    </a:cubicBezTo>
                    <a:cubicBezTo>
                      <a:pt x="0" y="4934"/>
                      <a:pt x="4934" y="0"/>
                      <a:pt x="11020" y="0"/>
                    </a:cubicBezTo>
                    <a:cubicBezTo>
                      <a:pt x="17107" y="0"/>
                      <a:pt x="22040" y="4934"/>
                      <a:pt x="22040" y="11020"/>
                    </a:cubicBezTo>
                    <a:close/>
                  </a:path>
                </a:pathLst>
              </a:custGeom>
              <a:solidFill>
                <a:srgbClr val="57410F"/>
              </a:solidFill>
              <a:ln w="8476" cap="flat">
                <a:noFill/>
                <a:prstDash val="solid"/>
                <a:miter/>
              </a:ln>
            </p:spPr>
            <p:txBody>
              <a:bodyPr rtlCol="0" anchor="ctr"/>
              <a:lstStyle/>
              <a:p>
                <a:endParaRPr lang="en-US"/>
              </a:p>
            </p:txBody>
          </p:sp>
          <p:sp>
            <p:nvSpPr>
              <p:cNvPr id="71" name="Hình tự do: Hình 70">
                <a:extLst>
                  <a:ext uri="{FF2B5EF4-FFF2-40B4-BE49-F238E27FC236}">
                    <a16:creationId xmlns:a16="http://schemas.microsoft.com/office/drawing/2014/main" id="{C8B923BF-7D68-40AC-A5B0-00AA6E9E7448}"/>
                  </a:ext>
                </a:extLst>
              </p:cNvPr>
              <p:cNvSpPr/>
              <p:nvPr/>
            </p:nvSpPr>
            <p:spPr>
              <a:xfrm>
                <a:off x="2255859" y="934179"/>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72" name="Hình tự do: Hình 71">
                <a:extLst>
                  <a:ext uri="{FF2B5EF4-FFF2-40B4-BE49-F238E27FC236}">
                    <a16:creationId xmlns:a16="http://schemas.microsoft.com/office/drawing/2014/main" id="{9F6E9053-0171-42C3-9B64-8C5973B5E573}"/>
                  </a:ext>
                </a:extLst>
              </p:cNvPr>
              <p:cNvSpPr/>
              <p:nvPr/>
            </p:nvSpPr>
            <p:spPr>
              <a:xfrm>
                <a:off x="2046473" y="885012"/>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73" name="Hình tự do: Hình 72">
                <a:extLst>
                  <a:ext uri="{FF2B5EF4-FFF2-40B4-BE49-F238E27FC236}">
                    <a16:creationId xmlns:a16="http://schemas.microsoft.com/office/drawing/2014/main" id="{940FF84F-809F-47ED-A6C4-98B7D19E3430}"/>
                  </a:ext>
                </a:extLst>
              </p:cNvPr>
              <p:cNvSpPr/>
              <p:nvPr/>
            </p:nvSpPr>
            <p:spPr>
              <a:xfrm>
                <a:off x="2275356" y="740901"/>
                <a:ext cx="22040" cy="22040"/>
              </a:xfrm>
              <a:custGeom>
                <a:avLst/>
                <a:gdLst>
                  <a:gd name="connsiteX0" fmla="*/ 22040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0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0" y="11020"/>
                    </a:moveTo>
                    <a:cubicBezTo>
                      <a:pt x="22040" y="17107"/>
                      <a:pt x="17107" y="22041"/>
                      <a:pt x="11020" y="22041"/>
                    </a:cubicBezTo>
                    <a:cubicBezTo>
                      <a:pt x="4934" y="22041"/>
                      <a:pt x="0" y="17107"/>
                      <a:pt x="0" y="11020"/>
                    </a:cubicBezTo>
                    <a:cubicBezTo>
                      <a:pt x="0" y="4934"/>
                      <a:pt x="4934" y="0"/>
                      <a:pt x="11020" y="0"/>
                    </a:cubicBezTo>
                    <a:cubicBezTo>
                      <a:pt x="17107" y="0"/>
                      <a:pt x="22040" y="4934"/>
                      <a:pt x="22040" y="11020"/>
                    </a:cubicBezTo>
                    <a:close/>
                  </a:path>
                </a:pathLst>
              </a:custGeom>
              <a:solidFill>
                <a:srgbClr val="57410F"/>
              </a:solidFill>
              <a:ln w="8476" cap="flat">
                <a:noFill/>
                <a:prstDash val="solid"/>
                <a:miter/>
              </a:ln>
            </p:spPr>
            <p:txBody>
              <a:bodyPr rtlCol="0" anchor="ctr"/>
              <a:lstStyle/>
              <a:p>
                <a:endParaRPr lang="en-US"/>
              </a:p>
            </p:txBody>
          </p:sp>
          <p:sp>
            <p:nvSpPr>
              <p:cNvPr id="74" name="Hình tự do: Hình 73">
                <a:extLst>
                  <a:ext uri="{FF2B5EF4-FFF2-40B4-BE49-F238E27FC236}">
                    <a16:creationId xmlns:a16="http://schemas.microsoft.com/office/drawing/2014/main" id="{8E47E39C-870B-418A-B4A8-727D0F174797}"/>
                  </a:ext>
                </a:extLst>
              </p:cNvPr>
              <p:cNvSpPr/>
              <p:nvPr/>
            </p:nvSpPr>
            <p:spPr>
              <a:xfrm>
                <a:off x="2264336" y="684104"/>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75" name="Hình tự do: Hình 74">
                <a:extLst>
                  <a:ext uri="{FF2B5EF4-FFF2-40B4-BE49-F238E27FC236}">
                    <a16:creationId xmlns:a16="http://schemas.microsoft.com/office/drawing/2014/main" id="{B24F87AC-05F6-4235-804B-B4089CA64D72}"/>
                  </a:ext>
                </a:extLst>
              </p:cNvPr>
              <p:cNvSpPr/>
              <p:nvPr/>
            </p:nvSpPr>
            <p:spPr>
              <a:xfrm>
                <a:off x="2150742" y="784982"/>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76" name="Hình tự do: Hình 75">
                <a:extLst>
                  <a:ext uri="{FF2B5EF4-FFF2-40B4-BE49-F238E27FC236}">
                    <a16:creationId xmlns:a16="http://schemas.microsoft.com/office/drawing/2014/main" id="{B6FAB9E8-A330-451F-8783-27514A2CB19D}"/>
                  </a:ext>
                </a:extLst>
              </p:cNvPr>
              <p:cNvSpPr/>
              <p:nvPr/>
            </p:nvSpPr>
            <p:spPr>
              <a:xfrm>
                <a:off x="2280442" y="912987"/>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77" name="Hình tự do: Hình 76">
                <a:extLst>
                  <a:ext uri="{FF2B5EF4-FFF2-40B4-BE49-F238E27FC236}">
                    <a16:creationId xmlns:a16="http://schemas.microsoft.com/office/drawing/2014/main" id="{82E7AF56-11F8-4484-B311-A9457EDB447B}"/>
                  </a:ext>
                </a:extLst>
              </p:cNvPr>
              <p:cNvSpPr/>
              <p:nvPr/>
            </p:nvSpPr>
            <p:spPr>
              <a:xfrm>
                <a:off x="2338087" y="853647"/>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78" name="Hình tự do: Hình 77">
                <a:extLst>
                  <a:ext uri="{FF2B5EF4-FFF2-40B4-BE49-F238E27FC236}">
                    <a16:creationId xmlns:a16="http://schemas.microsoft.com/office/drawing/2014/main" id="{DA9F92FB-9D60-44A6-AE4E-EF02D4534039}"/>
                  </a:ext>
                </a:extLst>
              </p:cNvPr>
              <p:cNvSpPr/>
              <p:nvPr/>
            </p:nvSpPr>
            <p:spPr>
              <a:xfrm>
                <a:off x="2280442" y="828215"/>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79" name="Hình tự do: Hình 78">
                <a:extLst>
                  <a:ext uri="{FF2B5EF4-FFF2-40B4-BE49-F238E27FC236}">
                    <a16:creationId xmlns:a16="http://schemas.microsoft.com/office/drawing/2014/main" id="{11AB10E0-0E56-403B-8B44-19390DFAF847}"/>
                  </a:ext>
                </a:extLst>
              </p:cNvPr>
              <p:cNvSpPr/>
              <p:nvPr/>
            </p:nvSpPr>
            <p:spPr>
              <a:xfrm>
                <a:off x="2231275" y="807022"/>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80" name="Hình tự do: Hình 79">
                <a:extLst>
                  <a:ext uri="{FF2B5EF4-FFF2-40B4-BE49-F238E27FC236}">
                    <a16:creationId xmlns:a16="http://schemas.microsoft.com/office/drawing/2014/main" id="{DDBDA314-9F2C-43E1-9B3B-C6D642978551}"/>
                  </a:ext>
                </a:extLst>
              </p:cNvPr>
              <p:cNvSpPr/>
              <p:nvPr/>
            </p:nvSpPr>
            <p:spPr>
              <a:xfrm>
                <a:off x="2220255" y="762941"/>
                <a:ext cx="22040" cy="22040"/>
              </a:xfrm>
              <a:custGeom>
                <a:avLst/>
                <a:gdLst>
                  <a:gd name="connsiteX0" fmla="*/ 22040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0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0" y="11020"/>
                    </a:moveTo>
                    <a:cubicBezTo>
                      <a:pt x="22040" y="17107"/>
                      <a:pt x="17107" y="22041"/>
                      <a:pt x="11020" y="22041"/>
                    </a:cubicBezTo>
                    <a:cubicBezTo>
                      <a:pt x="4934" y="22041"/>
                      <a:pt x="0" y="17107"/>
                      <a:pt x="0" y="11020"/>
                    </a:cubicBezTo>
                    <a:cubicBezTo>
                      <a:pt x="0" y="4934"/>
                      <a:pt x="4934" y="0"/>
                      <a:pt x="11020" y="0"/>
                    </a:cubicBezTo>
                    <a:cubicBezTo>
                      <a:pt x="17107" y="0"/>
                      <a:pt x="22040" y="4934"/>
                      <a:pt x="22040" y="11020"/>
                    </a:cubicBezTo>
                    <a:close/>
                  </a:path>
                </a:pathLst>
              </a:custGeom>
              <a:solidFill>
                <a:srgbClr val="57410F"/>
              </a:solidFill>
              <a:ln w="8476" cap="flat">
                <a:noFill/>
                <a:prstDash val="solid"/>
                <a:miter/>
              </a:ln>
            </p:spPr>
            <p:txBody>
              <a:bodyPr rtlCol="0" anchor="ctr"/>
              <a:lstStyle/>
              <a:p>
                <a:endParaRPr lang="en-US"/>
              </a:p>
            </p:txBody>
          </p:sp>
          <p:sp>
            <p:nvSpPr>
              <p:cNvPr id="81" name="Hình tự do: Hình 80">
                <a:extLst>
                  <a:ext uri="{FF2B5EF4-FFF2-40B4-BE49-F238E27FC236}">
                    <a16:creationId xmlns:a16="http://schemas.microsoft.com/office/drawing/2014/main" id="{B111D93C-E9DB-4E9D-908C-A247F6240F5C}"/>
                  </a:ext>
                </a:extLst>
              </p:cNvPr>
              <p:cNvSpPr/>
              <p:nvPr/>
            </p:nvSpPr>
            <p:spPr>
              <a:xfrm>
                <a:off x="2046473" y="762941"/>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82" name="Hình tự do: Hình 81">
                <a:extLst>
                  <a:ext uri="{FF2B5EF4-FFF2-40B4-BE49-F238E27FC236}">
                    <a16:creationId xmlns:a16="http://schemas.microsoft.com/office/drawing/2014/main" id="{DA291939-9279-489B-ACE7-E3B9A777CA77}"/>
                  </a:ext>
                </a:extLst>
              </p:cNvPr>
              <p:cNvSpPr/>
              <p:nvPr/>
            </p:nvSpPr>
            <p:spPr>
              <a:xfrm>
                <a:off x="1991372" y="773114"/>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83" name="Hình tự do: Hình 82">
                <a:extLst>
                  <a:ext uri="{FF2B5EF4-FFF2-40B4-BE49-F238E27FC236}">
                    <a16:creationId xmlns:a16="http://schemas.microsoft.com/office/drawing/2014/main" id="{79EB1B5F-F355-4A1E-B75A-2B6BC3C915E4}"/>
                  </a:ext>
                </a:extLst>
              </p:cNvPr>
              <p:cNvSpPr/>
              <p:nvPr/>
            </p:nvSpPr>
            <p:spPr>
              <a:xfrm>
                <a:off x="2108357" y="766332"/>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84" name="Hình tự do: Hình 83">
                <a:extLst>
                  <a:ext uri="{FF2B5EF4-FFF2-40B4-BE49-F238E27FC236}">
                    <a16:creationId xmlns:a16="http://schemas.microsoft.com/office/drawing/2014/main" id="{A56BFE09-0770-46D6-87B9-C5010D079D2B}"/>
                  </a:ext>
                </a:extLst>
              </p:cNvPr>
              <p:cNvSpPr/>
              <p:nvPr/>
            </p:nvSpPr>
            <p:spPr>
              <a:xfrm>
                <a:off x="2036301" y="688343"/>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85" name="Hình tự do: Hình 84">
                <a:extLst>
                  <a:ext uri="{FF2B5EF4-FFF2-40B4-BE49-F238E27FC236}">
                    <a16:creationId xmlns:a16="http://schemas.microsoft.com/office/drawing/2014/main" id="{BCD68A08-E177-4230-B4FD-9D7EBF7F5284}"/>
                  </a:ext>
                </a:extLst>
              </p:cNvPr>
              <p:cNvSpPr/>
              <p:nvPr/>
            </p:nvSpPr>
            <p:spPr>
              <a:xfrm>
                <a:off x="1999002" y="823129"/>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86" name="Hình tự do: Hình 85">
                <a:extLst>
                  <a:ext uri="{FF2B5EF4-FFF2-40B4-BE49-F238E27FC236}">
                    <a16:creationId xmlns:a16="http://schemas.microsoft.com/office/drawing/2014/main" id="{797FCDE6-4365-4E58-ABA1-627BDD70F4D7}"/>
                  </a:ext>
                </a:extLst>
              </p:cNvPr>
              <p:cNvSpPr/>
              <p:nvPr/>
            </p:nvSpPr>
            <p:spPr>
              <a:xfrm>
                <a:off x="2119377" y="873992"/>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87" name="Hình tự do: Hình 86">
                <a:extLst>
                  <a:ext uri="{FF2B5EF4-FFF2-40B4-BE49-F238E27FC236}">
                    <a16:creationId xmlns:a16="http://schemas.microsoft.com/office/drawing/2014/main" id="{4430D64F-AA71-4257-9721-A5529B7C12F7}"/>
                  </a:ext>
                </a:extLst>
              </p:cNvPr>
              <p:cNvSpPr/>
              <p:nvPr/>
            </p:nvSpPr>
            <p:spPr>
              <a:xfrm>
                <a:off x="2154981" y="924007"/>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88" name="Hình tự do: Hình 87">
                <a:extLst>
                  <a:ext uri="{FF2B5EF4-FFF2-40B4-BE49-F238E27FC236}">
                    <a16:creationId xmlns:a16="http://schemas.microsoft.com/office/drawing/2014/main" id="{797228BA-6870-4EDA-8563-B686C8AF4973}"/>
                  </a:ext>
                </a:extLst>
              </p:cNvPr>
              <p:cNvSpPr/>
              <p:nvPr/>
            </p:nvSpPr>
            <p:spPr>
              <a:xfrm>
                <a:off x="2137179" y="967240"/>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89" name="Hình tự do: Hình 88">
                <a:extLst>
                  <a:ext uri="{FF2B5EF4-FFF2-40B4-BE49-F238E27FC236}">
                    <a16:creationId xmlns:a16="http://schemas.microsoft.com/office/drawing/2014/main" id="{5FA08264-1943-4A6E-BE6A-DB0190FA653C}"/>
                  </a:ext>
                </a:extLst>
              </p:cNvPr>
              <p:cNvSpPr/>
              <p:nvPr/>
            </p:nvSpPr>
            <p:spPr>
              <a:xfrm>
                <a:off x="2087164" y="924007"/>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90" name="Hình tự do: Hình 89">
                <a:extLst>
                  <a:ext uri="{FF2B5EF4-FFF2-40B4-BE49-F238E27FC236}">
                    <a16:creationId xmlns:a16="http://schemas.microsoft.com/office/drawing/2014/main" id="{B0EA10BE-E029-42F8-BD3E-4DF81FB51B4D}"/>
                  </a:ext>
                </a:extLst>
              </p:cNvPr>
              <p:cNvSpPr/>
              <p:nvPr/>
            </p:nvSpPr>
            <p:spPr>
              <a:xfrm>
                <a:off x="2050712" y="839236"/>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91" name="Hình tự do: Hình 90">
                <a:extLst>
                  <a:ext uri="{FF2B5EF4-FFF2-40B4-BE49-F238E27FC236}">
                    <a16:creationId xmlns:a16="http://schemas.microsoft.com/office/drawing/2014/main" id="{24370876-579D-4825-9600-1BE499E16883}"/>
                  </a:ext>
                </a:extLst>
              </p:cNvPr>
              <p:cNvSpPr/>
              <p:nvPr/>
            </p:nvSpPr>
            <p:spPr>
              <a:xfrm>
                <a:off x="2143960" y="730728"/>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92" name="Hình tự do: Hình 91">
                <a:extLst>
                  <a:ext uri="{FF2B5EF4-FFF2-40B4-BE49-F238E27FC236}">
                    <a16:creationId xmlns:a16="http://schemas.microsoft.com/office/drawing/2014/main" id="{6F22B4F4-6686-4B54-B305-93DDF80CCA6E}"/>
                  </a:ext>
                </a:extLst>
              </p:cNvPr>
              <p:cNvSpPr/>
              <p:nvPr/>
            </p:nvSpPr>
            <p:spPr>
              <a:xfrm>
                <a:off x="2214321" y="715469"/>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93" name="Hình tự do: Hình 92">
                <a:extLst>
                  <a:ext uri="{FF2B5EF4-FFF2-40B4-BE49-F238E27FC236}">
                    <a16:creationId xmlns:a16="http://schemas.microsoft.com/office/drawing/2014/main" id="{B0C8C866-C97F-468B-A73C-A3FBFDEADC36}"/>
                  </a:ext>
                </a:extLst>
              </p:cNvPr>
              <p:cNvSpPr/>
              <p:nvPr/>
            </p:nvSpPr>
            <p:spPr>
              <a:xfrm>
                <a:off x="2147351" y="631546"/>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94" name="Hình tự do: Hình 93">
                <a:extLst>
                  <a:ext uri="{FF2B5EF4-FFF2-40B4-BE49-F238E27FC236}">
                    <a16:creationId xmlns:a16="http://schemas.microsoft.com/office/drawing/2014/main" id="{7779C3C4-2487-4FFF-BA77-30A764D8BFCE}"/>
                  </a:ext>
                </a:extLst>
              </p:cNvPr>
              <p:cNvSpPr/>
              <p:nvPr/>
            </p:nvSpPr>
            <p:spPr>
              <a:xfrm>
                <a:off x="2103270" y="823129"/>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grpSp>
      </p:grpSp>
      <p:grpSp>
        <p:nvGrpSpPr>
          <p:cNvPr id="99" name="Đồ họa 3">
            <a:extLst>
              <a:ext uri="{FF2B5EF4-FFF2-40B4-BE49-F238E27FC236}">
                <a16:creationId xmlns:a16="http://schemas.microsoft.com/office/drawing/2014/main" id="{71623B23-820B-41D2-B619-74C720EAFA66}"/>
              </a:ext>
            </a:extLst>
          </p:cNvPr>
          <p:cNvGrpSpPr/>
          <p:nvPr/>
        </p:nvGrpSpPr>
        <p:grpSpPr>
          <a:xfrm rot="4606799">
            <a:off x="-28736" y="-1063872"/>
            <a:ext cx="2466349" cy="2648882"/>
            <a:chOff x="4964122" y="240750"/>
            <a:chExt cx="2960306" cy="2941564"/>
          </a:xfrm>
        </p:grpSpPr>
        <p:sp>
          <p:nvSpPr>
            <p:cNvPr id="100" name="Hình tự do: Hình 99">
              <a:extLst>
                <a:ext uri="{FF2B5EF4-FFF2-40B4-BE49-F238E27FC236}">
                  <a16:creationId xmlns:a16="http://schemas.microsoft.com/office/drawing/2014/main" id="{95C2A7D6-E5EA-44B3-827C-77B0BD7339D7}"/>
                </a:ext>
              </a:extLst>
            </p:cNvPr>
            <p:cNvSpPr/>
            <p:nvPr/>
          </p:nvSpPr>
          <p:spPr>
            <a:xfrm>
              <a:off x="4964122" y="1193086"/>
              <a:ext cx="2255591" cy="1989229"/>
            </a:xfrm>
            <a:custGeom>
              <a:avLst/>
              <a:gdLst>
                <a:gd name="connsiteX0" fmla="*/ 57825 w 2255591"/>
                <a:gd name="connsiteY0" fmla="*/ 1989229 h 1989229"/>
                <a:gd name="connsiteX1" fmla="*/ 1028 w 2255591"/>
                <a:gd name="connsiteY1" fmla="*/ 1942605 h 1989229"/>
                <a:gd name="connsiteX2" fmla="*/ 46805 w 2255591"/>
                <a:gd name="connsiteY2" fmla="*/ 1874788 h 1989229"/>
                <a:gd name="connsiteX3" fmla="*/ 1171720 w 2255591"/>
                <a:gd name="connsiteY3" fmla="*/ 1240699 h 1989229"/>
                <a:gd name="connsiteX4" fmla="*/ 1409927 w 2255591"/>
                <a:gd name="connsiteY4" fmla="*/ 985537 h 1989229"/>
                <a:gd name="connsiteX5" fmla="*/ 1622704 w 2255591"/>
                <a:gd name="connsiteY5" fmla="*/ 715964 h 1989229"/>
                <a:gd name="connsiteX6" fmla="*/ 2152525 w 2255591"/>
                <a:gd name="connsiteY6" fmla="*/ 22535 h 1989229"/>
                <a:gd name="connsiteX7" fmla="*/ 2233057 w 2255591"/>
                <a:gd name="connsiteY7" fmla="*/ 11514 h 1989229"/>
                <a:gd name="connsiteX8" fmla="*/ 2244077 w 2255591"/>
                <a:gd name="connsiteY8" fmla="*/ 92047 h 1989229"/>
                <a:gd name="connsiteX9" fmla="*/ 1714257 w 2255591"/>
                <a:gd name="connsiteY9" fmla="*/ 785477 h 1989229"/>
                <a:gd name="connsiteX10" fmla="*/ 1498090 w 2255591"/>
                <a:gd name="connsiteY10" fmla="*/ 1059288 h 1989229"/>
                <a:gd name="connsiteX11" fmla="*/ 1251405 w 2255591"/>
                <a:gd name="connsiteY11" fmla="*/ 1322927 h 1989229"/>
                <a:gd name="connsiteX12" fmla="*/ 708021 w 2255591"/>
                <a:gd name="connsiteY12" fmla="*/ 1740849 h 1989229"/>
                <a:gd name="connsiteX13" fmla="*/ 68845 w 2255591"/>
                <a:gd name="connsiteY13" fmla="*/ 1987534 h 1989229"/>
                <a:gd name="connsiteX14" fmla="*/ 57825 w 2255591"/>
                <a:gd name="connsiteY14" fmla="*/ 1989229 h 198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5591" h="1989229">
                  <a:moveTo>
                    <a:pt x="57825" y="1989229"/>
                  </a:moveTo>
                  <a:cubicBezTo>
                    <a:pt x="30698" y="1989229"/>
                    <a:pt x="6962" y="1969732"/>
                    <a:pt x="1028" y="1942605"/>
                  </a:cubicBezTo>
                  <a:cubicBezTo>
                    <a:pt x="-4906" y="1911240"/>
                    <a:pt x="15439" y="1881570"/>
                    <a:pt x="46805" y="1874788"/>
                  </a:cubicBezTo>
                  <a:cubicBezTo>
                    <a:pt x="429971" y="1800189"/>
                    <a:pt x="819071" y="1581479"/>
                    <a:pt x="1171720" y="1240699"/>
                  </a:cubicBezTo>
                  <a:cubicBezTo>
                    <a:pt x="1254796" y="1160166"/>
                    <a:pt x="1335329" y="1074547"/>
                    <a:pt x="1409927" y="985537"/>
                  </a:cubicBezTo>
                  <a:cubicBezTo>
                    <a:pt x="1483679" y="898222"/>
                    <a:pt x="1554039" y="805822"/>
                    <a:pt x="1622704" y="715964"/>
                  </a:cubicBezTo>
                  <a:lnTo>
                    <a:pt x="2152525" y="22535"/>
                  </a:lnTo>
                  <a:cubicBezTo>
                    <a:pt x="2172022" y="-2897"/>
                    <a:pt x="2207626" y="-7135"/>
                    <a:pt x="2233057" y="11514"/>
                  </a:cubicBezTo>
                  <a:cubicBezTo>
                    <a:pt x="2258489" y="31012"/>
                    <a:pt x="2262727" y="66616"/>
                    <a:pt x="2244077" y="92047"/>
                  </a:cubicBezTo>
                  <a:lnTo>
                    <a:pt x="1714257" y="785477"/>
                  </a:lnTo>
                  <a:cubicBezTo>
                    <a:pt x="1644744" y="876182"/>
                    <a:pt x="1573536" y="970278"/>
                    <a:pt x="1498090" y="1059288"/>
                  </a:cubicBezTo>
                  <a:cubicBezTo>
                    <a:pt x="1420948" y="1150841"/>
                    <a:pt x="1337872" y="1239851"/>
                    <a:pt x="1251405" y="1322927"/>
                  </a:cubicBezTo>
                  <a:cubicBezTo>
                    <a:pt x="1077624" y="1490774"/>
                    <a:pt x="894518" y="1631495"/>
                    <a:pt x="708021" y="1740849"/>
                  </a:cubicBezTo>
                  <a:cubicBezTo>
                    <a:pt x="498636" y="1862920"/>
                    <a:pt x="283317" y="1945996"/>
                    <a:pt x="68845" y="1987534"/>
                  </a:cubicBezTo>
                  <a:cubicBezTo>
                    <a:pt x="64607" y="1989229"/>
                    <a:pt x="61216" y="1989229"/>
                    <a:pt x="57825" y="1989229"/>
                  </a:cubicBezTo>
                  <a:close/>
                </a:path>
              </a:pathLst>
            </a:custGeom>
            <a:solidFill>
              <a:srgbClr val="535831"/>
            </a:solidFill>
            <a:ln w="8476" cap="flat">
              <a:noFill/>
              <a:prstDash val="solid"/>
              <a:miter/>
            </a:ln>
          </p:spPr>
          <p:txBody>
            <a:bodyPr rtlCol="0" anchor="ctr"/>
            <a:lstStyle/>
            <a:p>
              <a:endParaRPr lang="en-US"/>
            </a:p>
          </p:txBody>
        </p:sp>
        <p:grpSp>
          <p:nvGrpSpPr>
            <p:cNvPr id="101" name="Đồ họa 3">
              <a:extLst>
                <a:ext uri="{FF2B5EF4-FFF2-40B4-BE49-F238E27FC236}">
                  <a16:creationId xmlns:a16="http://schemas.microsoft.com/office/drawing/2014/main" id="{06B8BA28-5B55-4504-985F-998348D0CEAD}"/>
                </a:ext>
              </a:extLst>
            </p:cNvPr>
            <p:cNvGrpSpPr/>
            <p:nvPr/>
          </p:nvGrpSpPr>
          <p:grpSpPr>
            <a:xfrm>
              <a:off x="6409742" y="240750"/>
              <a:ext cx="1514687" cy="1460686"/>
              <a:chOff x="6409742" y="240750"/>
              <a:chExt cx="1514687" cy="1460686"/>
            </a:xfrm>
          </p:grpSpPr>
          <p:sp>
            <p:nvSpPr>
              <p:cNvPr id="107" name="Hình tự do: Hình 106">
                <a:extLst>
                  <a:ext uri="{FF2B5EF4-FFF2-40B4-BE49-F238E27FC236}">
                    <a16:creationId xmlns:a16="http://schemas.microsoft.com/office/drawing/2014/main" id="{134739E4-6FF4-4177-A4CB-CDFA709533D5}"/>
                  </a:ext>
                </a:extLst>
              </p:cNvPr>
              <p:cNvSpPr/>
              <p:nvPr/>
            </p:nvSpPr>
            <p:spPr>
              <a:xfrm>
                <a:off x="6917120" y="240750"/>
                <a:ext cx="502474" cy="767180"/>
              </a:xfrm>
              <a:custGeom>
                <a:avLst/>
                <a:gdLst>
                  <a:gd name="connsiteX0" fmla="*/ 134253 w 502474"/>
                  <a:gd name="connsiteY0" fmla="*/ 38147 h 767180"/>
                  <a:gd name="connsiteX1" fmla="*/ 251237 w 502474"/>
                  <a:gd name="connsiteY1" fmla="*/ 767181 h 767180"/>
                  <a:gd name="connsiteX2" fmla="*/ 368221 w 502474"/>
                  <a:gd name="connsiteY2" fmla="*/ 38147 h 767180"/>
                  <a:gd name="connsiteX3" fmla="*/ 134253 w 502474"/>
                  <a:gd name="connsiteY3" fmla="*/ 38147 h 767180"/>
                </a:gdLst>
                <a:ahLst/>
                <a:cxnLst>
                  <a:cxn ang="0">
                    <a:pos x="connsiteX0" y="connsiteY0"/>
                  </a:cxn>
                  <a:cxn ang="0">
                    <a:pos x="connsiteX1" y="connsiteY1"/>
                  </a:cxn>
                  <a:cxn ang="0">
                    <a:pos x="connsiteX2" y="connsiteY2"/>
                  </a:cxn>
                  <a:cxn ang="0">
                    <a:pos x="connsiteX3" y="connsiteY3"/>
                  </a:cxn>
                </a:cxnLst>
                <a:rect l="l" t="t" r="r" b="b"/>
                <a:pathLst>
                  <a:path w="502474" h="767180">
                    <a:moveTo>
                      <a:pt x="134253" y="38147"/>
                    </a:moveTo>
                    <a:cubicBezTo>
                      <a:pt x="6248" y="138177"/>
                      <a:pt x="-134472" y="360278"/>
                      <a:pt x="251237" y="767181"/>
                    </a:cubicBezTo>
                    <a:cubicBezTo>
                      <a:pt x="636947" y="359430"/>
                      <a:pt x="496226" y="138177"/>
                      <a:pt x="368221" y="38147"/>
                    </a:cubicBezTo>
                    <a:cubicBezTo>
                      <a:pt x="302947" y="-12716"/>
                      <a:pt x="199527" y="-12716"/>
                      <a:pt x="134253" y="38147"/>
                    </a:cubicBezTo>
                    <a:close/>
                  </a:path>
                </a:pathLst>
              </a:custGeom>
              <a:solidFill>
                <a:srgbClr val="E39ACA"/>
              </a:solidFill>
              <a:ln w="8476" cap="flat">
                <a:noFill/>
                <a:prstDash val="solid"/>
                <a:miter/>
              </a:ln>
            </p:spPr>
            <p:txBody>
              <a:bodyPr rtlCol="0" anchor="ctr"/>
              <a:lstStyle/>
              <a:p>
                <a:endParaRPr lang="en-US"/>
              </a:p>
            </p:txBody>
          </p:sp>
          <p:sp>
            <p:nvSpPr>
              <p:cNvPr id="108" name="Hình tự do: Hình 107">
                <a:extLst>
                  <a:ext uri="{FF2B5EF4-FFF2-40B4-BE49-F238E27FC236}">
                    <a16:creationId xmlns:a16="http://schemas.microsoft.com/office/drawing/2014/main" id="{8A4CEA2C-F83C-4632-8174-E520CB38AE05}"/>
                  </a:ext>
                </a:extLst>
              </p:cNvPr>
              <p:cNvSpPr/>
              <p:nvPr/>
            </p:nvSpPr>
            <p:spPr>
              <a:xfrm>
                <a:off x="6409742" y="619133"/>
                <a:ext cx="739965" cy="511056"/>
              </a:xfrm>
              <a:custGeom>
                <a:avLst/>
                <a:gdLst>
                  <a:gd name="connsiteX0" fmla="*/ 10085 w 739965"/>
                  <a:gd name="connsiteY0" fmla="*/ 285377 h 511056"/>
                  <a:gd name="connsiteX1" fmla="*/ 739965 w 739965"/>
                  <a:gd name="connsiteY1" fmla="*/ 399818 h 511056"/>
                  <a:gd name="connsiteX2" fmla="*/ 82140 w 739965"/>
                  <a:gd name="connsiteY2" fmla="*/ 63276 h 511056"/>
                  <a:gd name="connsiteX3" fmla="*/ 10085 w 739965"/>
                  <a:gd name="connsiteY3" fmla="*/ 285377 h 511056"/>
                </a:gdLst>
                <a:ahLst/>
                <a:cxnLst>
                  <a:cxn ang="0">
                    <a:pos x="connsiteX0" y="connsiteY0"/>
                  </a:cxn>
                  <a:cxn ang="0">
                    <a:pos x="connsiteX1" y="connsiteY1"/>
                  </a:cxn>
                  <a:cxn ang="0">
                    <a:pos x="connsiteX2" y="connsiteY2"/>
                  </a:cxn>
                  <a:cxn ang="0">
                    <a:pos x="connsiteX3" y="connsiteY3"/>
                  </a:cxn>
                </a:cxnLst>
                <a:rect l="l" t="t" r="r" b="b"/>
                <a:pathLst>
                  <a:path w="739965" h="511056">
                    <a:moveTo>
                      <a:pt x="10085" y="285377"/>
                    </a:moveTo>
                    <a:cubicBezTo>
                      <a:pt x="65186" y="437965"/>
                      <a:pt x="233033" y="640569"/>
                      <a:pt x="739965" y="399818"/>
                    </a:cubicBezTo>
                    <a:cubicBezTo>
                      <a:pt x="471240" y="-92704"/>
                      <a:pt x="216926" y="-27430"/>
                      <a:pt x="82140" y="63276"/>
                    </a:cubicBezTo>
                    <a:cubicBezTo>
                      <a:pt x="14323" y="109052"/>
                      <a:pt x="-17890" y="208235"/>
                      <a:pt x="10085" y="285377"/>
                    </a:cubicBezTo>
                    <a:close/>
                  </a:path>
                </a:pathLst>
              </a:custGeom>
              <a:solidFill>
                <a:srgbClr val="E39ACA"/>
              </a:solidFill>
              <a:ln w="8476" cap="flat">
                <a:noFill/>
                <a:prstDash val="solid"/>
                <a:miter/>
              </a:ln>
            </p:spPr>
            <p:txBody>
              <a:bodyPr rtlCol="0" anchor="ctr"/>
              <a:lstStyle/>
              <a:p>
                <a:endParaRPr lang="en-US"/>
              </a:p>
            </p:txBody>
          </p:sp>
          <p:sp>
            <p:nvSpPr>
              <p:cNvPr id="109" name="Hình tự do: Hình 108">
                <a:extLst>
                  <a:ext uri="{FF2B5EF4-FFF2-40B4-BE49-F238E27FC236}">
                    <a16:creationId xmlns:a16="http://schemas.microsoft.com/office/drawing/2014/main" id="{5E072AB9-9778-48DA-B73C-1CAABF64D91E}"/>
                  </a:ext>
                </a:extLst>
              </p:cNvPr>
              <p:cNvSpPr/>
              <p:nvPr/>
            </p:nvSpPr>
            <p:spPr>
              <a:xfrm>
                <a:off x="6614297" y="1040144"/>
                <a:ext cx="552056" cy="658749"/>
              </a:xfrm>
              <a:custGeom>
                <a:avLst/>
                <a:gdLst>
                  <a:gd name="connsiteX0" fmla="*/ 204802 w 552056"/>
                  <a:gd name="connsiteY0" fmla="*/ 658673 h 658749"/>
                  <a:gd name="connsiteX1" fmla="*/ 538801 w 552056"/>
                  <a:gd name="connsiteY1" fmla="*/ 0 h 658749"/>
                  <a:gd name="connsiteX2" fmla="*/ 15762 w 552056"/>
                  <a:gd name="connsiteY2" fmla="*/ 521344 h 658749"/>
                  <a:gd name="connsiteX3" fmla="*/ 204802 w 552056"/>
                  <a:gd name="connsiteY3" fmla="*/ 658673 h 658749"/>
                </a:gdLst>
                <a:ahLst/>
                <a:cxnLst>
                  <a:cxn ang="0">
                    <a:pos x="connsiteX0" y="connsiteY0"/>
                  </a:cxn>
                  <a:cxn ang="0">
                    <a:pos x="connsiteX1" y="connsiteY1"/>
                  </a:cxn>
                  <a:cxn ang="0">
                    <a:pos x="connsiteX2" y="connsiteY2"/>
                  </a:cxn>
                  <a:cxn ang="0">
                    <a:pos x="connsiteX3" y="connsiteY3"/>
                  </a:cxn>
                </a:cxnLst>
                <a:rect l="l" t="t" r="r" b="b"/>
                <a:pathLst>
                  <a:path w="552056" h="658749">
                    <a:moveTo>
                      <a:pt x="204802" y="658673"/>
                    </a:moveTo>
                    <a:cubicBezTo>
                      <a:pt x="367563" y="652739"/>
                      <a:pt x="611704" y="556100"/>
                      <a:pt x="538801" y="0"/>
                    </a:cubicBezTo>
                    <a:cubicBezTo>
                      <a:pt x="-12213" y="103421"/>
                      <a:pt x="-29167" y="365364"/>
                      <a:pt x="15762" y="521344"/>
                    </a:cubicBezTo>
                    <a:cubicBezTo>
                      <a:pt x="39498" y="600181"/>
                      <a:pt x="122573" y="661216"/>
                      <a:pt x="204802" y="658673"/>
                    </a:cubicBezTo>
                    <a:close/>
                  </a:path>
                </a:pathLst>
              </a:custGeom>
              <a:solidFill>
                <a:srgbClr val="E39ACA"/>
              </a:solidFill>
              <a:ln w="8476" cap="flat">
                <a:noFill/>
                <a:prstDash val="solid"/>
                <a:miter/>
              </a:ln>
            </p:spPr>
            <p:txBody>
              <a:bodyPr rtlCol="0" anchor="ctr"/>
              <a:lstStyle/>
              <a:p>
                <a:endParaRPr lang="en-US"/>
              </a:p>
            </p:txBody>
          </p:sp>
          <p:sp>
            <p:nvSpPr>
              <p:cNvPr id="110" name="Hình tự do: Hình 109">
                <a:extLst>
                  <a:ext uri="{FF2B5EF4-FFF2-40B4-BE49-F238E27FC236}">
                    <a16:creationId xmlns:a16="http://schemas.microsoft.com/office/drawing/2014/main" id="{F1D037C0-62FE-434A-87AE-7D75DF0C9E64}"/>
                  </a:ext>
                </a:extLst>
              </p:cNvPr>
              <p:cNvSpPr/>
              <p:nvPr/>
            </p:nvSpPr>
            <p:spPr>
              <a:xfrm>
                <a:off x="7162159" y="1042687"/>
                <a:ext cx="551779" cy="658749"/>
              </a:xfrm>
              <a:custGeom>
                <a:avLst/>
                <a:gdLst>
                  <a:gd name="connsiteX0" fmla="*/ 536018 w 551779"/>
                  <a:gd name="connsiteY0" fmla="*/ 521344 h 658749"/>
                  <a:gd name="connsiteX1" fmla="*/ 12979 w 551779"/>
                  <a:gd name="connsiteY1" fmla="*/ 0 h 658749"/>
                  <a:gd name="connsiteX2" fmla="*/ 346978 w 551779"/>
                  <a:gd name="connsiteY2" fmla="*/ 658673 h 658749"/>
                  <a:gd name="connsiteX3" fmla="*/ 536018 w 551779"/>
                  <a:gd name="connsiteY3" fmla="*/ 521344 h 658749"/>
                </a:gdLst>
                <a:ahLst/>
                <a:cxnLst>
                  <a:cxn ang="0">
                    <a:pos x="connsiteX0" y="connsiteY0"/>
                  </a:cxn>
                  <a:cxn ang="0">
                    <a:pos x="connsiteX1" y="connsiteY1"/>
                  </a:cxn>
                  <a:cxn ang="0">
                    <a:pos x="connsiteX2" y="connsiteY2"/>
                  </a:cxn>
                  <a:cxn ang="0">
                    <a:pos x="connsiteX3" y="connsiteY3"/>
                  </a:cxn>
                </a:cxnLst>
                <a:rect l="l" t="t" r="r" b="b"/>
                <a:pathLst>
                  <a:path w="551779" h="658749">
                    <a:moveTo>
                      <a:pt x="536018" y="521344"/>
                    </a:moveTo>
                    <a:cubicBezTo>
                      <a:pt x="580947" y="365364"/>
                      <a:pt x="563993" y="102573"/>
                      <a:pt x="12979" y="0"/>
                    </a:cubicBezTo>
                    <a:cubicBezTo>
                      <a:pt x="-59077" y="556100"/>
                      <a:pt x="185065" y="652739"/>
                      <a:pt x="346978" y="658673"/>
                    </a:cubicBezTo>
                    <a:cubicBezTo>
                      <a:pt x="430054" y="661216"/>
                      <a:pt x="513978" y="600181"/>
                      <a:pt x="536018" y="521344"/>
                    </a:cubicBezTo>
                    <a:close/>
                  </a:path>
                </a:pathLst>
              </a:custGeom>
              <a:solidFill>
                <a:srgbClr val="E39ACA"/>
              </a:solidFill>
              <a:ln w="8476" cap="flat">
                <a:noFill/>
                <a:prstDash val="solid"/>
                <a:miter/>
              </a:ln>
            </p:spPr>
            <p:txBody>
              <a:bodyPr rtlCol="0" anchor="ctr"/>
              <a:lstStyle/>
              <a:p>
                <a:endParaRPr lang="en-US"/>
              </a:p>
            </p:txBody>
          </p:sp>
          <p:sp>
            <p:nvSpPr>
              <p:cNvPr id="111" name="Hình tự do: Hình 110">
                <a:extLst>
                  <a:ext uri="{FF2B5EF4-FFF2-40B4-BE49-F238E27FC236}">
                    <a16:creationId xmlns:a16="http://schemas.microsoft.com/office/drawing/2014/main" id="{60357925-A039-4ACC-84E2-E21EF3A500D8}"/>
                  </a:ext>
                </a:extLst>
              </p:cNvPr>
              <p:cNvSpPr/>
              <p:nvPr/>
            </p:nvSpPr>
            <p:spPr>
              <a:xfrm>
                <a:off x="7184463" y="623371"/>
                <a:ext cx="739965" cy="511056"/>
              </a:xfrm>
              <a:custGeom>
                <a:avLst/>
                <a:gdLst>
                  <a:gd name="connsiteX0" fmla="*/ 657825 w 739965"/>
                  <a:gd name="connsiteY0" fmla="*/ 63276 h 511056"/>
                  <a:gd name="connsiteX1" fmla="*/ 0 w 739965"/>
                  <a:gd name="connsiteY1" fmla="*/ 399818 h 511056"/>
                  <a:gd name="connsiteX2" fmla="*/ 729881 w 739965"/>
                  <a:gd name="connsiteY2" fmla="*/ 285377 h 511056"/>
                  <a:gd name="connsiteX3" fmla="*/ 657825 w 739965"/>
                  <a:gd name="connsiteY3" fmla="*/ 63276 h 511056"/>
                </a:gdLst>
                <a:ahLst/>
                <a:cxnLst>
                  <a:cxn ang="0">
                    <a:pos x="connsiteX0" y="connsiteY0"/>
                  </a:cxn>
                  <a:cxn ang="0">
                    <a:pos x="connsiteX1" y="connsiteY1"/>
                  </a:cxn>
                  <a:cxn ang="0">
                    <a:pos x="connsiteX2" y="connsiteY2"/>
                  </a:cxn>
                  <a:cxn ang="0">
                    <a:pos x="connsiteX3" y="connsiteY3"/>
                  </a:cxn>
                </a:cxnLst>
                <a:rect l="l" t="t" r="r" b="b"/>
                <a:pathLst>
                  <a:path w="739965" h="511056">
                    <a:moveTo>
                      <a:pt x="657825" y="63276"/>
                    </a:moveTo>
                    <a:cubicBezTo>
                      <a:pt x="523039" y="-27430"/>
                      <a:pt x="268725" y="-92704"/>
                      <a:pt x="0" y="399818"/>
                    </a:cubicBezTo>
                    <a:cubicBezTo>
                      <a:pt x="506932" y="640569"/>
                      <a:pt x="673932" y="437965"/>
                      <a:pt x="729881" y="285377"/>
                    </a:cubicBezTo>
                    <a:cubicBezTo>
                      <a:pt x="757855" y="207387"/>
                      <a:pt x="725642" y="109052"/>
                      <a:pt x="657825" y="63276"/>
                    </a:cubicBezTo>
                    <a:close/>
                  </a:path>
                </a:pathLst>
              </a:custGeom>
              <a:solidFill>
                <a:srgbClr val="E39ACA"/>
              </a:solidFill>
              <a:ln w="8476" cap="flat">
                <a:noFill/>
                <a:prstDash val="solid"/>
                <a:miter/>
              </a:ln>
            </p:spPr>
            <p:txBody>
              <a:bodyPr rtlCol="0" anchor="ctr"/>
              <a:lstStyle/>
              <a:p>
                <a:endParaRPr lang="en-US"/>
              </a:p>
            </p:txBody>
          </p:sp>
          <p:sp>
            <p:nvSpPr>
              <p:cNvPr id="112" name="Hình tự do: Hình 111">
                <a:extLst>
                  <a:ext uri="{FF2B5EF4-FFF2-40B4-BE49-F238E27FC236}">
                    <a16:creationId xmlns:a16="http://schemas.microsoft.com/office/drawing/2014/main" id="{9FD3B408-4520-4742-BCCE-49F1B5953372}"/>
                  </a:ext>
                </a:extLst>
              </p:cNvPr>
              <p:cNvSpPr/>
              <p:nvPr/>
            </p:nvSpPr>
            <p:spPr>
              <a:xfrm>
                <a:off x="7017605" y="534059"/>
                <a:ext cx="300117" cy="459460"/>
              </a:xfrm>
              <a:custGeom>
                <a:avLst/>
                <a:gdLst>
                  <a:gd name="connsiteX0" fmla="*/ 80391 w 300117"/>
                  <a:gd name="connsiteY0" fmla="*/ 22888 h 459460"/>
                  <a:gd name="connsiteX1" fmla="*/ 149904 w 300117"/>
                  <a:gd name="connsiteY1" fmla="*/ 459461 h 459460"/>
                  <a:gd name="connsiteX2" fmla="*/ 219416 w 300117"/>
                  <a:gd name="connsiteY2" fmla="*/ 22888 h 459460"/>
                  <a:gd name="connsiteX3" fmla="*/ 80391 w 300117"/>
                  <a:gd name="connsiteY3" fmla="*/ 22888 h 459460"/>
                </a:gdLst>
                <a:ahLst/>
                <a:cxnLst>
                  <a:cxn ang="0">
                    <a:pos x="connsiteX0" y="connsiteY0"/>
                  </a:cxn>
                  <a:cxn ang="0">
                    <a:pos x="connsiteX1" y="connsiteY1"/>
                  </a:cxn>
                  <a:cxn ang="0">
                    <a:pos x="connsiteX2" y="connsiteY2"/>
                  </a:cxn>
                  <a:cxn ang="0">
                    <a:pos x="connsiteX3" y="connsiteY3"/>
                  </a:cxn>
                </a:cxnLst>
                <a:rect l="l" t="t" r="r" b="b"/>
                <a:pathLst>
                  <a:path w="300117" h="459460">
                    <a:moveTo>
                      <a:pt x="80391" y="22888"/>
                    </a:moveTo>
                    <a:cubicBezTo>
                      <a:pt x="4097" y="83076"/>
                      <a:pt x="-80674" y="215319"/>
                      <a:pt x="149904" y="459461"/>
                    </a:cubicBezTo>
                    <a:cubicBezTo>
                      <a:pt x="380482" y="216167"/>
                      <a:pt x="296558" y="83076"/>
                      <a:pt x="219416" y="22888"/>
                    </a:cubicBezTo>
                    <a:cubicBezTo>
                      <a:pt x="181269" y="-7629"/>
                      <a:pt x="119386" y="-7629"/>
                      <a:pt x="80391" y="22888"/>
                    </a:cubicBezTo>
                    <a:close/>
                  </a:path>
                </a:pathLst>
              </a:custGeom>
              <a:solidFill>
                <a:srgbClr val="CD8CB7"/>
              </a:solidFill>
              <a:ln w="8476" cap="flat">
                <a:noFill/>
                <a:prstDash val="solid"/>
                <a:miter/>
              </a:ln>
            </p:spPr>
            <p:txBody>
              <a:bodyPr rtlCol="0" anchor="ctr"/>
              <a:lstStyle/>
              <a:p>
                <a:endParaRPr lang="en-US"/>
              </a:p>
            </p:txBody>
          </p:sp>
          <p:sp>
            <p:nvSpPr>
              <p:cNvPr id="113" name="Hình tự do: Hình 112">
                <a:extLst>
                  <a:ext uri="{FF2B5EF4-FFF2-40B4-BE49-F238E27FC236}">
                    <a16:creationId xmlns:a16="http://schemas.microsoft.com/office/drawing/2014/main" id="{F4E29E39-F4F3-422C-975A-ED1DE2B5DD47}"/>
                  </a:ext>
                </a:extLst>
              </p:cNvPr>
              <p:cNvSpPr/>
              <p:nvPr/>
            </p:nvSpPr>
            <p:spPr>
              <a:xfrm>
                <a:off x="6713795" y="760099"/>
                <a:ext cx="442693" cy="305946"/>
              </a:xfrm>
              <a:custGeom>
                <a:avLst/>
                <a:gdLst>
                  <a:gd name="connsiteX0" fmla="*/ 6122 w 442693"/>
                  <a:gd name="connsiteY0" fmla="*/ 170689 h 305946"/>
                  <a:gd name="connsiteX1" fmla="*/ 442694 w 442693"/>
                  <a:gd name="connsiteY1" fmla="*/ 239354 h 305946"/>
                  <a:gd name="connsiteX2" fmla="*/ 49355 w 442693"/>
                  <a:gd name="connsiteY2" fmla="*/ 38446 h 305946"/>
                  <a:gd name="connsiteX3" fmla="*/ 6122 w 442693"/>
                  <a:gd name="connsiteY3" fmla="*/ 170689 h 305946"/>
                </a:gdLst>
                <a:ahLst/>
                <a:cxnLst>
                  <a:cxn ang="0">
                    <a:pos x="connsiteX0" y="connsiteY0"/>
                  </a:cxn>
                  <a:cxn ang="0">
                    <a:pos x="connsiteX1" y="connsiteY1"/>
                  </a:cxn>
                  <a:cxn ang="0">
                    <a:pos x="connsiteX2" y="connsiteY2"/>
                  </a:cxn>
                  <a:cxn ang="0">
                    <a:pos x="connsiteX3" y="connsiteY3"/>
                  </a:cxn>
                </a:cxnLst>
                <a:rect l="l" t="t" r="r" b="b"/>
                <a:pathLst>
                  <a:path w="442693" h="305946">
                    <a:moveTo>
                      <a:pt x="6122" y="170689"/>
                    </a:moveTo>
                    <a:cubicBezTo>
                      <a:pt x="39183" y="262242"/>
                      <a:pt x="139213" y="383465"/>
                      <a:pt x="442694" y="239354"/>
                    </a:cubicBezTo>
                    <a:cubicBezTo>
                      <a:pt x="282477" y="-55650"/>
                      <a:pt x="129888" y="-16655"/>
                      <a:pt x="49355" y="38446"/>
                    </a:cubicBezTo>
                    <a:cubicBezTo>
                      <a:pt x="8665" y="65573"/>
                      <a:pt x="-10833" y="124913"/>
                      <a:pt x="6122" y="170689"/>
                    </a:cubicBezTo>
                    <a:close/>
                  </a:path>
                </a:pathLst>
              </a:custGeom>
              <a:solidFill>
                <a:srgbClr val="CD8CB7"/>
              </a:solidFill>
              <a:ln w="8476" cap="flat">
                <a:noFill/>
                <a:prstDash val="solid"/>
                <a:miter/>
              </a:ln>
            </p:spPr>
            <p:txBody>
              <a:bodyPr rtlCol="0" anchor="ctr"/>
              <a:lstStyle/>
              <a:p>
                <a:endParaRPr lang="en-US"/>
              </a:p>
            </p:txBody>
          </p:sp>
          <p:sp>
            <p:nvSpPr>
              <p:cNvPr id="114" name="Hình tự do: Hình 113">
                <a:extLst>
                  <a:ext uri="{FF2B5EF4-FFF2-40B4-BE49-F238E27FC236}">
                    <a16:creationId xmlns:a16="http://schemas.microsoft.com/office/drawing/2014/main" id="{246F23B9-CD2A-438A-A931-0AC76FDF4D29}"/>
                  </a:ext>
                </a:extLst>
              </p:cNvPr>
              <p:cNvSpPr/>
              <p:nvPr/>
            </p:nvSpPr>
            <p:spPr>
              <a:xfrm>
                <a:off x="6836677" y="1012169"/>
                <a:ext cx="330170" cy="394243"/>
              </a:xfrm>
              <a:custGeom>
                <a:avLst/>
                <a:gdLst>
                  <a:gd name="connsiteX0" fmla="*/ 122294 w 330170"/>
                  <a:gd name="connsiteY0" fmla="*/ 394187 h 394243"/>
                  <a:gd name="connsiteX1" fmla="*/ 322355 w 330170"/>
                  <a:gd name="connsiteY1" fmla="*/ 0 h 394243"/>
                  <a:gd name="connsiteX2" fmla="*/ 9549 w 330170"/>
                  <a:gd name="connsiteY2" fmla="*/ 311958 h 394243"/>
                  <a:gd name="connsiteX3" fmla="*/ 122294 w 330170"/>
                  <a:gd name="connsiteY3" fmla="*/ 394187 h 394243"/>
                </a:gdLst>
                <a:ahLst/>
                <a:cxnLst>
                  <a:cxn ang="0">
                    <a:pos x="connsiteX0" y="connsiteY0"/>
                  </a:cxn>
                  <a:cxn ang="0">
                    <a:pos x="connsiteX1" y="connsiteY1"/>
                  </a:cxn>
                  <a:cxn ang="0">
                    <a:pos x="connsiteX2" y="connsiteY2"/>
                  </a:cxn>
                  <a:cxn ang="0">
                    <a:pos x="connsiteX3" y="connsiteY3"/>
                  </a:cxn>
                </a:cxnLst>
                <a:rect l="l" t="t" r="r" b="b"/>
                <a:pathLst>
                  <a:path w="330170" h="394243">
                    <a:moveTo>
                      <a:pt x="122294" y="394187"/>
                    </a:moveTo>
                    <a:cubicBezTo>
                      <a:pt x="219781" y="390796"/>
                      <a:pt x="365588" y="333151"/>
                      <a:pt x="322355" y="0"/>
                    </a:cubicBezTo>
                    <a:cubicBezTo>
                      <a:pt x="-7406" y="61883"/>
                      <a:pt x="-17578" y="218710"/>
                      <a:pt x="9549" y="311958"/>
                    </a:cubicBezTo>
                    <a:cubicBezTo>
                      <a:pt x="23112" y="359430"/>
                      <a:pt x="73127" y="395882"/>
                      <a:pt x="122294" y="394187"/>
                    </a:cubicBezTo>
                    <a:close/>
                  </a:path>
                </a:pathLst>
              </a:custGeom>
              <a:solidFill>
                <a:srgbClr val="CD8CB7"/>
              </a:solidFill>
              <a:ln w="8476" cap="flat">
                <a:noFill/>
                <a:prstDash val="solid"/>
                <a:miter/>
              </a:ln>
            </p:spPr>
            <p:txBody>
              <a:bodyPr rtlCol="0" anchor="ctr"/>
              <a:lstStyle/>
              <a:p>
                <a:endParaRPr lang="en-US"/>
              </a:p>
            </p:txBody>
          </p:sp>
          <p:sp>
            <p:nvSpPr>
              <p:cNvPr id="115" name="Hình tự do: Hình 114">
                <a:extLst>
                  <a:ext uri="{FF2B5EF4-FFF2-40B4-BE49-F238E27FC236}">
                    <a16:creationId xmlns:a16="http://schemas.microsoft.com/office/drawing/2014/main" id="{9055DFAF-4157-4AE7-9016-3B8BBC2C7210}"/>
                  </a:ext>
                </a:extLst>
              </p:cNvPr>
              <p:cNvSpPr/>
              <p:nvPr/>
            </p:nvSpPr>
            <p:spPr>
              <a:xfrm>
                <a:off x="7163932" y="1013865"/>
                <a:ext cx="330169" cy="394243"/>
              </a:xfrm>
              <a:custGeom>
                <a:avLst/>
                <a:gdLst>
                  <a:gd name="connsiteX0" fmla="*/ 320621 w 330169"/>
                  <a:gd name="connsiteY0" fmla="*/ 311958 h 394243"/>
                  <a:gd name="connsiteX1" fmla="*/ 7815 w 330169"/>
                  <a:gd name="connsiteY1" fmla="*/ 0 h 394243"/>
                  <a:gd name="connsiteX2" fmla="*/ 207876 w 330169"/>
                  <a:gd name="connsiteY2" fmla="*/ 394187 h 394243"/>
                  <a:gd name="connsiteX3" fmla="*/ 320621 w 330169"/>
                  <a:gd name="connsiteY3" fmla="*/ 311958 h 394243"/>
                </a:gdLst>
                <a:ahLst/>
                <a:cxnLst>
                  <a:cxn ang="0">
                    <a:pos x="connsiteX0" y="connsiteY0"/>
                  </a:cxn>
                  <a:cxn ang="0">
                    <a:pos x="connsiteX1" y="connsiteY1"/>
                  </a:cxn>
                  <a:cxn ang="0">
                    <a:pos x="connsiteX2" y="connsiteY2"/>
                  </a:cxn>
                  <a:cxn ang="0">
                    <a:pos x="connsiteX3" y="connsiteY3"/>
                  </a:cxn>
                </a:cxnLst>
                <a:rect l="l" t="t" r="r" b="b"/>
                <a:pathLst>
                  <a:path w="330169" h="394243">
                    <a:moveTo>
                      <a:pt x="320621" y="311958"/>
                    </a:moveTo>
                    <a:cubicBezTo>
                      <a:pt x="347748" y="218710"/>
                      <a:pt x="337576" y="61883"/>
                      <a:pt x="7815" y="0"/>
                    </a:cubicBezTo>
                    <a:cubicBezTo>
                      <a:pt x="-35418" y="332304"/>
                      <a:pt x="110389" y="390796"/>
                      <a:pt x="207876" y="394187"/>
                    </a:cubicBezTo>
                    <a:cubicBezTo>
                      <a:pt x="257043" y="395882"/>
                      <a:pt x="307058" y="359430"/>
                      <a:pt x="320621" y="311958"/>
                    </a:cubicBezTo>
                    <a:close/>
                  </a:path>
                </a:pathLst>
              </a:custGeom>
              <a:solidFill>
                <a:srgbClr val="CD8CB7"/>
              </a:solidFill>
              <a:ln w="8476" cap="flat">
                <a:noFill/>
                <a:prstDash val="solid"/>
                <a:miter/>
              </a:ln>
            </p:spPr>
            <p:txBody>
              <a:bodyPr rtlCol="0" anchor="ctr"/>
              <a:lstStyle/>
              <a:p>
                <a:endParaRPr lang="en-US"/>
              </a:p>
            </p:txBody>
          </p:sp>
          <p:sp>
            <p:nvSpPr>
              <p:cNvPr id="116" name="Hình tự do: Hình 115">
                <a:extLst>
                  <a:ext uri="{FF2B5EF4-FFF2-40B4-BE49-F238E27FC236}">
                    <a16:creationId xmlns:a16="http://schemas.microsoft.com/office/drawing/2014/main" id="{A2C69482-922D-4DFC-8886-09B7F7ECF181}"/>
                  </a:ext>
                </a:extLst>
              </p:cNvPr>
              <p:cNvSpPr/>
              <p:nvPr/>
            </p:nvSpPr>
            <p:spPr>
              <a:xfrm>
                <a:off x="7177681" y="762386"/>
                <a:ext cx="442339" cy="305354"/>
              </a:xfrm>
              <a:custGeom>
                <a:avLst/>
                <a:gdLst>
                  <a:gd name="connsiteX0" fmla="*/ 393339 w 442339"/>
                  <a:gd name="connsiteY0" fmla="*/ 37854 h 305354"/>
                  <a:gd name="connsiteX1" fmla="*/ 0 w 442339"/>
                  <a:gd name="connsiteY1" fmla="*/ 238762 h 305354"/>
                  <a:gd name="connsiteX2" fmla="*/ 436572 w 442339"/>
                  <a:gd name="connsiteY2" fmla="*/ 170098 h 305354"/>
                  <a:gd name="connsiteX3" fmla="*/ 393339 w 442339"/>
                  <a:gd name="connsiteY3" fmla="*/ 37854 h 305354"/>
                </a:gdLst>
                <a:ahLst/>
                <a:cxnLst>
                  <a:cxn ang="0">
                    <a:pos x="connsiteX0" y="connsiteY0"/>
                  </a:cxn>
                  <a:cxn ang="0">
                    <a:pos x="connsiteX1" y="connsiteY1"/>
                  </a:cxn>
                  <a:cxn ang="0">
                    <a:pos x="connsiteX2" y="connsiteY2"/>
                  </a:cxn>
                  <a:cxn ang="0">
                    <a:pos x="connsiteX3" y="connsiteY3"/>
                  </a:cxn>
                </a:cxnLst>
                <a:rect l="l" t="t" r="r" b="b"/>
                <a:pathLst>
                  <a:path w="442339" h="305354">
                    <a:moveTo>
                      <a:pt x="393339" y="37854"/>
                    </a:moveTo>
                    <a:cubicBezTo>
                      <a:pt x="312806" y="-16399"/>
                      <a:pt x="160218" y="-55394"/>
                      <a:pt x="0" y="238762"/>
                    </a:cubicBezTo>
                    <a:cubicBezTo>
                      <a:pt x="302634" y="382874"/>
                      <a:pt x="403512" y="261651"/>
                      <a:pt x="436572" y="170098"/>
                    </a:cubicBezTo>
                    <a:cubicBezTo>
                      <a:pt x="452679" y="124321"/>
                      <a:pt x="434029" y="65829"/>
                      <a:pt x="393339" y="37854"/>
                    </a:cubicBezTo>
                    <a:close/>
                  </a:path>
                </a:pathLst>
              </a:custGeom>
              <a:solidFill>
                <a:srgbClr val="CD8CB7"/>
              </a:solidFill>
              <a:ln w="8476" cap="flat">
                <a:noFill/>
                <a:prstDash val="solid"/>
                <a:miter/>
              </a:ln>
            </p:spPr>
            <p:txBody>
              <a:bodyPr rtlCol="0" anchor="ctr"/>
              <a:lstStyle/>
              <a:p>
                <a:endParaRPr lang="en-US"/>
              </a:p>
            </p:txBody>
          </p:sp>
          <p:sp>
            <p:nvSpPr>
              <p:cNvPr id="117" name="Hình tự do: Hình 116">
                <a:extLst>
                  <a:ext uri="{FF2B5EF4-FFF2-40B4-BE49-F238E27FC236}">
                    <a16:creationId xmlns:a16="http://schemas.microsoft.com/office/drawing/2014/main" id="{C4925A6E-C759-47F0-BA15-4C6C56FB1BC7}"/>
                  </a:ext>
                </a:extLst>
              </p:cNvPr>
              <p:cNvSpPr/>
              <p:nvPr/>
            </p:nvSpPr>
            <p:spPr>
              <a:xfrm>
                <a:off x="7014073" y="865515"/>
                <a:ext cx="308567" cy="308567"/>
              </a:xfrm>
              <a:custGeom>
                <a:avLst/>
                <a:gdLst>
                  <a:gd name="connsiteX0" fmla="*/ 308568 w 308567"/>
                  <a:gd name="connsiteY0" fmla="*/ 154284 h 308567"/>
                  <a:gd name="connsiteX1" fmla="*/ 154284 w 308567"/>
                  <a:gd name="connsiteY1" fmla="*/ 308568 h 308567"/>
                  <a:gd name="connsiteX2" fmla="*/ 0 w 308567"/>
                  <a:gd name="connsiteY2" fmla="*/ 154284 h 308567"/>
                  <a:gd name="connsiteX3" fmla="*/ 154284 w 308567"/>
                  <a:gd name="connsiteY3" fmla="*/ 0 h 308567"/>
                  <a:gd name="connsiteX4" fmla="*/ 308568 w 308567"/>
                  <a:gd name="connsiteY4" fmla="*/ 154284 h 308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567" h="308567">
                    <a:moveTo>
                      <a:pt x="308568" y="154284"/>
                    </a:moveTo>
                    <a:cubicBezTo>
                      <a:pt x="308568" y="239492"/>
                      <a:pt x="239492" y="308568"/>
                      <a:pt x="154284" y="308568"/>
                    </a:cubicBezTo>
                    <a:cubicBezTo>
                      <a:pt x="69075" y="308568"/>
                      <a:pt x="0" y="239492"/>
                      <a:pt x="0" y="154284"/>
                    </a:cubicBezTo>
                    <a:cubicBezTo>
                      <a:pt x="0" y="69075"/>
                      <a:pt x="69075" y="0"/>
                      <a:pt x="154284" y="0"/>
                    </a:cubicBezTo>
                    <a:cubicBezTo>
                      <a:pt x="239492" y="0"/>
                      <a:pt x="308568" y="69075"/>
                      <a:pt x="308568" y="154284"/>
                    </a:cubicBezTo>
                    <a:close/>
                  </a:path>
                </a:pathLst>
              </a:custGeom>
              <a:solidFill>
                <a:srgbClr val="7A556E"/>
              </a:solidFill>
              <a:ln w="8476" cap="flat">
                <a:noFill/>
                <a:prstDash val="solid"/>
                <a:miter/>
              </a:ln>
            </p:spPr>
            <p:txBody>
              <a:bodyPr rtlCol="0" anchor="ctr"/>
              <a:lstStyle/>
              <a:p>
                <a:endParaRPr lang="en-US"/>
              </a:p>
            </p:txBody>
          </p:sp>
          <p:sp>
            <p:nvSpPr>
              <p:cNvPr id="118" name="Hình tự do: Hình 117">
                <a:extLst>
                  <a:ext uri="{FF2B5EF4-FFF2-40B4-BE49-F238E27FC236}">
                    <a16:creationId xmlns:a16="http://schemas.microsoft.com/office/drawing/2014/main" id="{E28D832A-C2E6-4126-B80D-B70FE01AD3B8}"/>
                  </a:ext>
                </a:extLst>
              </p:cNvPr>
              <p:cNvSpPr/>
              <p:nvPr/>
            </p:nvSpPr>
            <p:spPr>
              <a:xfrm>
                <a:off x="7051372" y="902814"/>
                <a:ext cx="233968" cy="233968"/>
              </a:xfrm>
              <a:custGeom>
                <a:avLst/>
                <a:gdLst>
                  <a:gd name="connsiteX0" fmla="*/ 233969 w 233968"/>
                  <a:gd name="connsiteY0" fmla="*/ 116984 h 233968"/>
                  <a:gd name="connsiteX1" fmla="*/ 116984 w 233968"/>
                  <a:gd name="connsiteY1" fmla="*/ 233969 h 233968"/>
                  <a:gd name="connsiteX2" fmla="*/ 0 w 233968"/>
                  <a:gd name="connsiteY2" fmla="*/ 116984 h 233968"/>
                  <a:gd name="connsiteX3" fmla="*/ 116984 w 233968"/>
                  <a:gd name="connsiteY3" fmla="*/ 0 h 233968"/>
                  <a:gd name="connsiteX4" fmla="*/ 233969 w 233968"/>
                  <a:gd name="connsiteY4" fmla="*/ 116984 h 233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968" h="233968">
                    <a:moveTo>
                      <a:pt x="233969" y="116984"/>
                    </a:moveTo>
                    <a:cubicBezTo>
                      <a:pt x="233969" y="181593"/>
                      <a:pt x="181593" y="233969"/>
                      <a:pt x="116984" y="233969"/>
                    </a:cubicBezTo>
                    <a:cubicBezTo>
                      <a:pt x="52376" y="233969"/>
                      <a:pt x="0" y="181593"/>
                      <a:pt x="0" y="116984"/>
                    </a:cubicBezTo>
                    <a:cubicBezTo>
                      <a:pt x="0" y="52376"/>
                      <a:pt x="52376" y="0"/>
                      <a:pt x="116984" y="0"/>
                    </a:cubicBezTo>
                    <a:cubicBezTo>
                      <a:pt x="181593" y="0"/>
                      <a:pt x="233969" y="52376"/>
                      <a:pt x="233969" y="116984"/>
                    </a:cubicBezTo>
                    <a:close/>
                  </a:path>
                </a:pathLst>
              </a:custGeom>
              <a:solidFill>
                <a:srgbClr val="EFCCCA"/>
              </a:solidFill>
              <a:ln w="8476" cap="flat">
                <a:noFill/>
                <a:prstDash val="solid"/>
                <a:miter/>
              </a:ln>
            </p:spPr>
            <p:txBody>
              <a:bodyPr rtlCol="0" anchor="ctr"/>
              <a:lstStyle/>
              <a:p>
                <a:endParaRPr lang="en-US"/>
              </a:p>
            </p:txBody>
          </p:sp>
          <p:sp>
            <p:nvSpPr>
              <p:cNvPr id="119" name="Hình tự do: Hình 118">
                <a:extLst>
                  <a:ext uri="{FF2B5EF4-FFF2-40B4-BE49-F238E27FC236}">
                    <a16:creationId xmlns:a16="http://schemas.microsoft.com/office/drawing/2014/main" id="{C7B1F15A-4A17-4E43-A7D8-7182BF9AAEED}"/>
                  </a:ext>
                </a:extLst>
              </p:cNvPr>
              <p:cNvSpPr/>
              <p:nvPr/>
            </p:nvSpPr>
            <p:spPr>
              <a:xfrm>
                <a:off x="7153098" y="733271"/>
                <a:ext cx="30517" cy="228882"/>
              </a:xfrm>
              <a:custGeom>
                <a:avLst/>
                <a:gdLst>
                  <a:gd name="connsiteX0" fmla="*/ 30517 w 30517"/>
                  <a:gd name="connsiteY0" fmla="*/ 15259 h 228882"/>
                  <a:gd name="connsiteX1" fmla="*/ 15259 w 30517"/>
                  <a:gd name="connsiteY1" fmla="*/ 0 h 228882"/>
                  <a:gd name="connsiteX2" fmla="*/ 0 w 30517"/>
                  <a:gd name="connsiteY2" fmla="*/ 15259 h 228882"/>
                  <a:gd name="connsiteX3" fmla="*/ 10173 w 30517"/>
                  <a:gd name="connsiteY3" fmla="*/ 29670 h 228882"/>
                  <a:gd name="connsiteX4" fmla="*/ 10173 w 30517"/>
                  <a:gd name="connsiteY4" fmla="*/ 228883 h 228882"/>
                  <a:gd name="connsiteX5" fmla="*/ 20345 w 30517"/>
                  <a:gd name="connsiteY5" fmla="*/ 228883 h 228882"/>
                  <a:gd name="connsiteX6" fmla="*/ 20345 w 30517"/>
                  <a:gd name="connsiteY6" fmla="*/ 29670 h 228882"/>
                  <a:gd name="connsiteX7" fmla="*/ 30517 w 30517"/>
                  <a:gd name="connsiteY7" fmla="*/ 15259 h 22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517" h="228882">
                    <a:moveTo>
                      <a:pt x="30517" y="15259"/>
                    </a:moveTo>
                    <a:cubicBezTo>
                      <a:pt x="30517" y="6782"/>
                      <a:pt x="23736" y="0"/>
                      <a:pt x="15259" y="0"/>
                    </a:cubicBezTo>
                    <a:cubicBezTo>
                      <a:pt x="6782" y="0"/>
                      <a:pt x="0" y="6782"/>
                      <a:pt x="0" y="15259"/>
                    </a:cubicBezTo>
                    <a:cubicBezTo>
                      <a:pt x="0" y="22041"/>
                      <a:pt x="4239" y="27127"/>
                      <a:pt x="10173" y="29670"/>
                    </a:cubicBezTo>
                    <a:lnTo>
                      <a:pt x="10173" y="228883"/>
                    </a:lnTo>
                    <a:lnTo>
                      <a:pt x="20345" y="228883"/>
                    </a:lnTo>
                    <a:lnTo>
                      <a:pt x="20345" y="29670"/>
                    </a:lnTo>
                    <a:cubicBezTo>
                      <a:pt x="26279" y="27127"/>
                      <a:pt x="30517" y="22041"/>
                      <a:pt x="30517" y="15259"/>
                    </a:cubicBezTo>
                    <a:close/>
                  </a:path>
                </a:pathLst>
              </a:custGeom>
              <a:solidFill>
                <a:srgbClr val="B87EA4"/>
              </a:solidFill>
              <a:ln w="8476" cap="flat">
                <a:noFill/>
                <a:prstDash val="solid"/>
                <a:miter/>
              </a:ln>
            </p:spPr>
            <p:txBody>
              <a:bodyPr rtlCol="0" anchor="ctr"/>
              <a:lstStyle/>
              <a:p>
                <a:endParaRPr lang="en-US"/>
              </a:p>
            </p:txBody>
          </p:sp>
          <p:sp>
            <p:nvSpPr>
              <p:cNvPr id="120" name="Hình tự do: Hình 119">
                <a:extLst>
                  <a:ext uri="{FF2B5EF4-FFF2-40B4-BE49-F238E27FC236}">
                    <a16:creationId xmlns:a16="http://schemas.microsoft.com/office/drawing/2014/main" id="{4691F6FF-896C-460E-B08E-2E89519C9216}"/>
                  </a:ext>
                </a:extLst>
              </p:cNvPr>
              <p:cNvSpPr/>
              <p:nvPr/>
            </p:nvSpPr>
            <p:spPr>
              <a:xfrm>
                <a:off x="7048377" y="753283"/>
                <a:ext cx="101329" cy="215653"/>
              </a:xfrm>
              <a:custGeom>
                <a:avLst/>
                <a:gdLst>
                  <a:gd name="connsiteX0" fmla="*/ 30122 w 101329"/>
                  <a:gd name="connsiteY0" fmla="*/ 9659 h 215653"/>
                  <a:gd name="connsiteX1" fmla="*/ 9777 w 101329"/>
                  <a:gd name="connsiteY1" fmla="*/ 1182 h 215653"/>
                  <a:gd name="connsiteX2" fmla="*/ 1299 w 101329"/>
                  <a:gd name="connsiteY2" fmla="*/ 21527 h 215653"/>
                  <a:gd name="connsiteX3" fmla="*/ 15711 w 101329"/>
                  <a:gd name="connsiteY3" fmla="*/ 30852 h 215653"/>
                  <a:gd name="connsiteX4" fmla="*/ 92005 w 101329"/>
                  <a:gd name="connsiteY4" fmla="*/ 215653 h 215653"/>
                  <a:gd name="connsiteX5" fmla="*/ 101330 w 101329"/>
                  <a:gd name="connsiteY5" fmla="*/ 211415 h 215653"/>
                  <a:gd name="connsiteX6" fmla="*/ 25035 w 101329"/>
                  <a:gd name="connsiteY6" fmla="*/ 26613 h 215653"/>
                  <a:gd name="connsiteX7" fmla="*/ 30122 w 101329"/>
                  <a:gd name="connsiteY7" fmla="*/ 9659 h 21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29" h="215653">
                    <a:moveTo>
                      <a:pt x="30122" y="9659"/>
                    </a:moveTo>
                    <a:cubicBezTo>
                      <a:pt x="26731" y="2029"/>
                      <a:pt x="18254" y="-2209"/>
                      <a:pt x="9777" y="1182"/>
                    </a:cubicBezTo>
                    <a:cubicBezTo>
                      <a:pt x="1299" y="4573"/>
                      <a:pt x="-2092" y="13050"/>
                      <a:pt x="1299" y="21527"/>
                    </a:cubicBezTo>
                    <a:cubicBezTo>
                      <a:pt x="3843" y="27461"/>
                      <a:pt x="9777" y="30852"/>
                      <a:pt x="15711" y="30852"/>
                    </a:cubicBezTo>
                    <a:lnTo>
                      <a:pt x="92005" y="215653"/>
                    </a:lnTo>
                    <a:lnTo>
                      <a:pt x="101330" y="211415"/>
                    </a:lnTo>
                    <a:lnTo>
                      <a:pt x="25035" y="26613"/>
                    </a:lnTo>
                    <a:cubicBezTo>
                      <a:pt x="30969" y="22375"/>
                      <a:pt x="32665" y="15593"/>
                      <a:pt x="30122" y="9659"/>
                    </a:cubicBezTo>
                    <a:close/>
                  </a:path>
                </a:pathLst>
              </a:custGeom>
              <a:solidFill>
                <a:srgbClr val="B87EA4"/>
              </a:solidFill>
              <a:ln w="8476" cap="flat">
                <a:noFill/>
                <a:prstDash val="solid"/>
                <a:miter/>
              </a:ln>
            </p:spPr>
            <p:txBody>
              <a:bodyPr rtlCol="0" anchor="ctr"/>
              <a:lstStyle/>
              <a:p>
                <a:endParaRPr lang="en-US"/>
              </a:p>
            </p:txBody>
          </p:sp>
          <p:sp>
            <p:nvSpPr>
              <p:cNvPr id="121" name="Hình tự do: Hình 120">
                <a:extLst>
                  <a:ext uri="{FF2B5EF4-FFF2-40B4-BE49-F238E27FC236}">
                    <a16:creationId xmlns:a16="http://schemas.microsoft.com/office/drawing/2014/main" id="{FC1B7E10-4683-48F4-8393-77427EE3BEF5}"/>
                  </a:ext>
                </a:extLst>
              </p:cNvPr>
              <p:cNvSpPr/>
              <p:nvPr/>
            </p:nvSpPr>
            <p:spPr>
              <a:xfrm>
                <a:off x="6960455" y="812745"/>
                <a:ext cx="169754" cy="170602"/>
              </a:xfrm>
              <a:custGeom>
                <a:avLst/>
                <a:gdLst>
                  <a:gd name="connsiteX0" fmla="*/ 26491 w 169754"/>
                  <a:gd name="connsiteY0" fmla="*/ 4451 h 170602"/>
                  <a:gd name="connsiteX1" fmla="*/ 4451 w 169754"/>
                  <a:gd name="connsiteY1" fmla="*/ 4451 h 170602"/>
                  <a:gd name="connsiteX2" fmla="*/ 4451 w 169754"/>
                  <a:gd name="connsiteY2" fmla="*/ 26491 h 170602"/>
                  <a:gd name="connsiteX3" fmla="*/ 21405 w 169754"/>
                  <a:gd name="connsiteY3" fmla="*/ 29882 h 170602"/>
                  <a:gd name="connsiteX4" fmla="*/ 162125 w 169754"/>
                  <a:gd name="connsiteY4" fmla="*/ 170602 h 170602"/>
                  <a:gd name="connsiteX5" fmla="*/ 169755 w 169754"/>
                  <a:gd name="connsiteY5" fmla="*/ 162973 h 170602"/>
                  <a:gd name="connsiteX6" fmla="*/ 29034 w 169754"/>
                  <a:gd name="connsiteY6" fmla="*/ 22252 h 170602"/>
                  <a:gd name="connsiteX7" fmla="*/ 26491 w 169754"/>
                  <a:gd name="connsiteY7" fmla="*/ 4451 h 17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754" h="170602">
                    <a:moveTo>
                      <a:pt x="26491" y="4451"/>
                    </a:moveTo>
                    <a:cubicBezTo>
                      <a:pt x="20557" y="-1484"/>
                      <a:pt x="10385" y="-1484"/>
                      <a:pt x="4451" y="4451"/>
                    </a:cubicBezTo>
                    <a:cubicBezTo>
                      <a:pt x="-1484" y="10384"/>
                      <a:pt x="-1484" y="20557"/>
                      <a:pt x="4451" y="26491"/>
                    </a:cubicBezTo>
                    <a:cubicBezTo>
                      <a:pt x="9537" y="31577"/>
                      <a:pt x="16319" y="32425"/>
                      <a:pt x="21405" y="29882"/>
                    </a:cubicBezTo>
                    <a:lnTo>
                      <a:pt x="162125" y="170602"/>
                    </a:lnTo>
                    <a:lnTo>
                      <a:pt x="169755" y="162973"/>
                    </a:lnTo>
                    <a:lnTo>
                      <a:pt x="29034" y="22252"/>
                    </a:lnTo>
                    <a:cubicBezTo>
                      <a:pt x="32425" y="16319"/>
                      <a:pt x="30729" y="8689"/>
                      <a:pt x="26491" y="4451"/>
                    </a:cubicBezTo>
                    <a:close/>
                  </a:path>
                </a:pathLst>
              </a:custGeom>
              <a:solidFill>
                <a:srgbClr val="B87EA4"/>
              </a:solidFill>
              <a:ln w="8476" cap="flat">
                <a:noFill/>
                <a:prstDash val="solid"/>
                <a:miter/>
              </a:ln>
            </p:spPr>
            <p:txBody>
              <a:bodyPr rtlCol="0" anchor="ctr"/>
              <a:lstStyle/>
              <a:p>
                <a:endParaRPr lang="en-US"/>
              </a:p>
            </p:txBody>
          </p:sp>
          <p:sp>
            <p:nvSpPr>
              <p:cNvPr id="122" name="Hình tự do: Hình 121">
                <a:extLst>
                  <a:ext uri="{FF2B5EF4-FFF2-40B4-BE49-F238E27FC236}">
                    <a16:creationId xmlns:a16="http://schemas.microsoft.com/office/drawing/2014/main" id="{7E330319-A2C6-4C8B-ACF8-BFD1066264B6}"/>
                  </a:ext>
                </a:extLst>
              </p:cNvPr>
              <p:cNvSpPr/>
              <p:nvPr/>
            </p:nvSpPr>
            <p:spPr>
              <a:xfrm>
                <a:off x="6901841" y="900785"/>
                <a:ext cx="215653" cy="102059"/>
              </a:xfrm>
              <a:custGeom>
                <a:avLst/>
                <a:gdLst>
                  <a:gd name="connsiteX0" fmla="*/ 21527 w 215653"/>
                  <a:gd name="connsiteY0" fmla="*/ 1182 h 102059"/>
                  <a:gd name="connsiteX1" fmla="*/ 1182 w 215653"/>
                  <a:gd name="connsiteY1" fmla="*/ 9659 h 102059"/>
                  <a:gd name="connsiteX2" fmla="*/ 9659 w 215653"/>
                  <a:gd name="connsiteY2" fmla="*/ 30004 h 102059"/>
                  <a:gd name="connsiteX3" fmla="*/ 26613 w 215653"/>
                  <a:gd name="connsiteY3" fmla="*/ 25765 h 102059"/>
                  <a:gd name="connsiteX4" fmla="*/ 211415 w 215653"/>
                  <a:gd name="connsiteY4" fmla="*/ 102060 h 102059"/>
                  <a:gd name="connsiteX5" fmla="*/ 215653 w 215653"/>
                  <a:gd name="connsiteY5" fmla="*/ 92735 h 102059"/>
                  <a:gd name="connsiteX6" fmla="*/ 30852 w 215653"/>
                  <a:gd name="connsiteY6" fmla="*/ 16441 h 102059"/>
                  <a:gd name="connsiteX7" fmla="*/ 21527 w 215653"/>
                  <a:gd name="connsiteY7" fmla="*/ 1182 h 1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653" h="102059">
                    <a:moveTo>
                      <a:pt x="21527" y="1182"/>
                    </a:moveTo>
                    <a:cubicBezTo>
                      <a:pt x="13898" y="-2209"/>
                      <a:pt x="4572" y="2029"/>
                      <a:pt x="1182" y="9659"/>
                    </a:cubicBezTo>
                    <a:cubicBezTo>
                      <a:pt x="-2209" y="17288"/>
                      <a:pt x="2029" y="26613"/>
                      <a:pt x="9659" y="30004"/>
                    </a:cubicBezTo>
                    <a:cubicBezTo>
                      <a:pt x="15593" y="32547"/>
                      <a:pt x="22375" y="30852"/>
                      <a:pt x="26613" y="25765"/>
                    </a:cubicBezTo>
                    <a:lnTo>
                      <a:pt x="211415" y="102060"/>
                    </a:lnTo>
                    <a:lnTo>
                      <a:pt x="215653" y="92735"/>
                    </a:lnTo>
                    <a:lnTo>
                      <a:pt x="30852" y="16441"/>
                    </a:lnTo>
                    <a:cubicBezTo>
                      <a:pt x="30852" y="9659"/>
                      <a:pt x="27461" y="3725"/>
                      <a:pt x="21527" y="1182"/>
                    </a:cubicBezTo>
                    <a:close/>
                  </a:path>
                </a:pathLst>
              </a:custGeom>
              <a:solidFill>
                <a:srgbClr val="B87EA4"/>
              </a:solidFill>
              <a:ln w="8476" cap="flat">
                <a:noFill/>
                <a:prstDash val="solid"/>
                <a:miter/>
              </a:ln>
            </p:spPr>
            <p:txBody>
              <a:bodyPr rtlCol="0" anchor="ctr"/>
              <a:lstStyle/>
              <a:p>
                <a:endParaRPr lang="en-US"/>
              </a:p>
            </p:txBody>
          </p:sp>
          <p:sp>
            <p:nvSpPr>
              <p:cNvPr id="123" name="Hình tự do: Hình 122">
                <a:extLst>
                  <a:ext uri="{FF2B5EF4-FFF2-40B4-BE49-F238E27FC236}">
                    <a16:creationId xmlns:a16="http://schemas.microsoft.com/office/drawing/2014/main" id="{A691A002-1E03-4C47-9FFB-41A7FF5403D0}"/>
                  </a:ext>
                </a:extLst>
              </p:cNvPr>
              <p:cNvSpPr/>
              <p:nvPr/>
            </p:nvSpPr>
            <p:spPr>
              <a:xfrm>
                <a:off x="6880982" y="1004540"/>
                <a:ext cx="228882" cy="30517"/>
              </a:xfrm>
              <a:custGeom>
                <a:avLst/>
                <a:gdLst>
                  <a:gd name="connsiteX0" fmla="*/ 15259 w 228882"/>
                  <a:gd name="connsiteY0" fmla="*/ 0 h 30517"/>
                  <a:gd name="connsiteX1" fmla="*/ 0 w 228882"/>
                  <a:gd name="connsiteY1" fmla="*/ 15259 h 30517"/>
                  <a:gd name="connsiteX2" fmla="*/ 15259 w 228882"/>
                  <a:gd name="connsiteY2" fmla="*/ 30518 h 30517"/>
                  <a:gd name="connsiteX3" fmla="*/ 29670 w 228882"/>
                  <a:gd name="connsiteY3" fmla="*/ 20345 h 30517"/>
                  <a:gd name="connsiteX4" fmla="*/ 228883 w 228882"/>
                  <a:gd name="connsiteY4" fmla="*/ 20345 h 30517"/>
                  <a:gd name="connsiteX5" fmla="*/ 228883 w 228882"/>
                  <a:gd name="connsiteY5" fmla="*/ 10173 h 30517"/>
                  <a:gd name="connsiteX6" fmla="*/ 29670 w 228882"/>
                  <a:gd name="connsiteY6" fmla="*/ 10173 h 30517"/>
                  <a:gd name="connsiteX7" fmla="*/ 15259 w 228882"/>
                  <a:gd name="connsiteY7" fmla="*/ 0 h 3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882" h="30517">
                    <a:moveTo>
                      <a:pt x="15259" y="0"/>
                    </a:moveTo>
                    <a:cubicBezTo>
                      <a:pt x="6782" y="0"/>
                      <a:pt x="0" y="6782"/>
                      <a:pt x="0" y="15259"/>
                    </a:cubicBezTo>
                    <a:cubicBezTo>
                      <a:pt x="0" y="23736"/>
                      <a:pt x="6782" y="30518"/>
                      <a:pt x="15259" y="30518"/>
                    </a:cubicBezTo>
                    <a:cubicBezTo>
                      <a:pt x="22041" y="30518"/>
                      <a:pt x="27127" y="26279"/>
                      <a:pt x="29670" y="20345"/>
                    </a:cubicBezTo>
                    <a:lnTo>
                      <a:pt x="228883" y="20345"/>
                    </a:lnTo>
                    <a:lnTo>
                      <a:pt x="228883" y="10173"/>
                    </a:lnTo>
                    <a:lnTo>
                      <a:pt x="29670" y="10173"/>
                    </a:lnTo>
                    <a:cubicBezTo>
                      <a:pt x="27975" y="4239"/>
                      <a:pt x="22041" y="0"/>
                      <a:pt x="15259" y="0"/>
                    </a:cubicBezTo>
                    <a:close/>
                  </a:path>
                </a:pathLst>
              </a:custGeom>
              <a:solidFill>
                <a:srgbClr val="B87EA4"/>
              </a:solidFill>
              <a:ln w="8476" cap="flat">
                <a:noFill/>
                <a:prstDash val="solid"/>
                <a:miter/>
              </a:ln>
            </p:spPr>
            <p:txBody>
              <a:bodyPr rtlCol="0" anchor="ctr"/>
              <a:lstStyle/>
              <a:p>
                <a:endParaRPr lang="en-US"/>
              </a:p>
            </p:txBody>
          </p:sp>
          <p:sp>
            <p:nvSpPr>
              <p:cNvPr id="124" name="Hình tự do: Hình 123">
                <a:extLst>
                  <a:ext uri="{FF2B5EF4-FFF2-40B4-BE49-F238E27FC236}">
                    <a16:creationId xmlns:a16="http://schemas.microsoft.com/office/drawing/2014/main" id="{175EDD7A-A129-46A5-A8CB-FDC649E1D77B}"/>
                  </a:ext>
                </a:extLst>
              </p:cNvPr>
              <p:cNvSpPr/>
              <p:nvPr/>
            </p:nvSpPr>
            <p:spPr>
              <a:xfrm>
                <a:off x="6901841" y="1038448"/>
                <a:ext cx="215653" cy="101211"/>
              </a:xfrm>
              <a:custGeom>
                <a:avLst/>
                <a:gdLst>
                  <a:gd name="connsiteX0" fmla="*/ 9659 w 215653"/>
                  <a:gd name="connsiteY0" fmla="*/ 71208 h 101211"/>
                  <a:gd name="connsiteX1" fmla="*/ 1182 w 215653"/>
                  <a:gd name="connsiteY1" fmla="*/ 91553 h 101211"/>
                  <a:gd name="connsiteX2" fmla="*/ 21527 w 215653"/>
                  <a:gd name="connsiteY2" fmla="*/ 100030 h 101211"/>
                  <a:gd name="connsiteX3" fmla="*/ 30852 w 215653"/>
                  <a:gd name="connsiteY3" fmla="*/ 85619 h 101211"/>
                  <a:gd name="connsiteX4" fmla="*/ 215653 w 215653"/>
                  <a:gd name="connsiteY4" fmla="*/ 9325 h 101211"/>
                  <a:gd name="connsiteX5" fmla="*/ 211415 w 215653"/>
                  <a:gd name="connsiteY5" fmla="*/ 0 h 101211"/>
                  <a:gd name="connsiteX6" fmla="*/ 26613 w 215653"/>
                  <a:gd name="connsiteY6" fmla="*/ 76294 h 101211"/>
                  <a:gd name="connsiteX7" fmla="*/ 9659 w 215653"/>
                  <a:gd name="connsiteY7" fmla="*/ 71208 h 10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653" h="101211">
                    <a:moveTo>
                      <a:pt x="9659" y="71208"/>
                    </a:moveTo>
                    <a:cubicBezTo>
                      <a:pt x="2029" y="74599"/>
                      <a:pt x="-2209" y="83076"/>
                      <a:pt x="1182" y="91553"/>
                    </a:cubicBezTo>
                    <a:cubicBezTo>
                      <a:pt x="4572" y="99182"/>
                      <a:pt x="13050" y="103421"/>
                      <a:pt x="21527" y="100030"/>
                    </a:cubicBezTo>
                    <a:cubicBezTo>
                      <a:pt x="27461" y="97487"/>
                      <a:pt x="30852" y="91553"/>
                      <a:pt x="30852" y="85619"/>
                    </a:cubicBezTo>
                    <a:lnTo>
                      <a:pt x="215653" y="9325"/>
                    </a:lnTo>
                    <a:lnTo>
                      <a:pt x="211415" y="0"/>
                    </a:lnTo>
                    <a:lnTo>
                      <a:pt x="26613" y="76294"/>
                    </a:lnTo>
                    <a:cubicBezTo>
                      <a:pt x="22375" y="71208"/>
                      <a:pt x="15593" y="69512"/>
                      <a:pt x="9659" y="71208"/>
                    </a:cubicBezTo>
                    <a:close/>
                  </a:path>
                </a:pathLst>
              </a:custGeom>
              <a:solidFill>
                <a:srgbClr val="B87EA4"/>
              </a:solidFill>
              <a:ln w="8476" cap="flat">
                <a:noFill/>
                <a:prstDash val="solid"/>
                <a:miter/>
              </a:ln>
            </p:spPr>
            <p:txBody>
              <a:bodyPr rtlCol="0" anchor="ctr"/>
              <a:lstStyle/>
              <a:p>
                <a:endParaRPr lang="en-US"/>
              </a:p>
            </p:txBody>
          </p:sp>
          <p:sp>
            <p:nvSpPr>
              <p:cNvPr id="125" name="Hình tự do: Hình 124">
                <a:extLst>
                  <a:ext uri="{FF2B5EF4-FFF2-40B4-BE49-F238E27FC236}">
                    <a16:creationId xmlns:a16="http://schemas.microsoft.com/office/drawing/2014/main" id="{DDE5FFF4-2340-47CE-B8AD-F7BE2BE698AF}"/>
                  </a:ext>
                </a:extLst>
              </p:cNvPr>
              <p:cNvSpPr/>
              <p:nvPr/>
            </p:nvSpPr>
            <p:spPr>
              <a:xfrm>
                <a:off x="6960455" y="1057946"/>
                <a:ext cx="170602" cy="169754"/>
              </a:xfrm>
              <a:custGeom>
                <a:avLst/>
                <a:gdLst>
                  <a:gd name="connsiteX0" fmla="*/ 4451 w 170602"/>
                  <a:gd name="connsiteY0" fmla="*/ 143263 h 169754"/>
                  <a:gd name="connsiteX1" fmla="*/ 4451 w 170602"/>
                  <a:gd name="connsiteY1" fmla="*/ 165304 h 169754"/>
                  <a:gd name="connsiteX2" fmla="*/ 26491 w 170602"/>
                  <a:gd name="connsiteY2" fmla="*/ 165304 h 169754"/>
                  <a:gd name="connsiteX3" fmla="*/ 29882 w 170602"/>
                  <a:gd name="connsiteY3" fmla="*/ 148350 h 169754"/>
                  <a:gd name="connsiteX4" fmla="*/ 170602 w 170602"/>
                  <a:gd name="connsiteY4" fmla="*/ 7629 h 169754"/>
                  <a:gd name="connsiteX5" fmla="*/ 162973 w 170602"/>
                  <a:gd name="connsiteY5" fmla="*/ 0 h 169754"/>
                  <a:gd name="connsiteX6" fmla="*/ 22252 w 170602"/>
                  <a:gd name="connsiteY6" fmla="*/ 140720 h 169754"/>
                  <a:gd name="connsiteX7" fmla="*/ 4451 w 170602"/>
                  <a:gd name="connsiteY7" fmla="*/ 143263 h 16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602" h="169754">
                    <a:moveTo>
                      <a:pt x="4451" y="143263"/>
                    </a:moveTo>
                    <a:cubicBezTo>
                      <a:pt x="-1484" y="149197"/>
                      <a:pt x="-1484" y="159370"/>
                      <a:pt x="4451" y="165304"/>
                    </a:cubicBezTo>
                    <a:cubicBezTo>
                      <a:pt x="10385" y="171238"/>
                      <a:pt x="20557" y="171238"/>
                      <a:pt x="26491" y="165304"/>
                    </a:cubicBezTo>
                    <a:cubicBezTo>
                      <a:pt x="31577" y="160218"/>
                      <a:pt x="32425" y="153436"/>
                      <a:pt x="29882" y="148350"/>
                    </a:cubicBezTo>
                    <a:lnTo>
                      <a:pt x="170602" y="7629"/>
                    </a:lnTo>
                    <a:lnTo>
                      <a:pt x="162973" y="0"/>
                    </a:lnTo>
                    <a:lnTo>
                      <a:pt x="22252" y="140720"/>
                    </a:lnTo>
                    <a:cubicBezTo>
                      <a:pt x="16319" y="138177"/>
                      <a:pt x="9537" y="139025"/>
                      <a:pt x="4451" y="143263"/>
                    </a:cubicBezTo>
                    <a:close/>
                  </a:path>
                </a:pathLst>
              </a:custGeom>
              <a:solidFill>
                <a:srgbClr val="B87EA4"/>
              </a:solidFill>
              <a:ln w="8476" cap="flat">
                <a:noFill/>
                <a:prstDash val="solid"/>
                <a:miter/>
              </a:ln>
            </p:spPr>
            <p:txBody>
              <a:bodyPr rtlCol="0" anchor="ctr"/>
              <a:lstStyle/>
              <a:p>
                <a:endParaRPr lang="en-US"/>
              </a:p>
            </p:txBody>
          </p:sp>
          <p:sp>
            <p:nvSpPr>
              <p:cNvPr id="126" name="Hình tự do: Hình 125">
                <a:extLst>
                  <a:ext uri="{FF2B5EF4-FFF2-40B4-BE49-F238E27FC236}">
                    <a16:creationId xmlns:a16="http://schemas.microsoft.com/office/drawing/2014/main" id="{45A6DCBB-F436-470A-A43A-AA03338A3AE7}"/>
                  </a:ext>
                </a:extLst>
              </p:cNvPr>
              <p:cNvSpPr/>
              <p:nvPr/>
            </p:nvSpPr>
            <p:spPr>
              <a:xfrm>
                <a:off x="7049343" y="1071509"/>
                <a:ext cx="102059" cy="215653"/>
              </a:xfrm>
              <a:custGeom>
                <a:avLst/>
                <a:gdLst>
                  <a:gd name="connsiteX0" fmla="*/ 1182 w 102059"/>
                  <a:gd name="connsiteY0" fmla="*/ 194126 h 215653"/>
                  <a:gd name="connsiteX1" fmla="*/ 9659 w 102059"/>
                  <a:gd name="connsiteY1" fmla="*/ 214471 h 215653"/>
                  <a:gd name="connsiteX2" fmla="*/ 30004 w 102059"/>
                  <a:gd name="connsiteY2" fmla="*/ 205994 h 215653"/>
                  <a:gd name="connsiteX3" fmla="*/ 25765 w 102059"/>
                  <a:gd name="connsiteY3" fmla="*/ 189040 h 215653"/>
                  <a:gd name="connsiteX4" fmla="*/ 102060 w 102059"/>
                  <a:gd name="connsiteY4" fmla="*/ 4239 h 215653"/>
                  <a:gd name="connsiteX5" fmla="*/ 92735 w 102059"/>
                  <a:gd name="connsiteY5" fmla="*/ 0 h 215653"/>
                  <a:gd name="connsiteX6" fmla="*/ 16441 w 102059"/>
                  <a:gd name="connsiteY6" fmla="*/ 184801 h 215653"/>
                  <a:gd name="connsiteX7" fmla="*/ 1182 w 102059"/>
                  <a:gd name="connsiteY7" fmla="*/ 194126 h 21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059" h="215653">
                    <a:moveTo>
                      <a:pt x="1182" y="194126"/>
                    </a:moveTo>
                    <a:cubicBezTo>
                      <a:pt x="-2209" y="201756"/>
                      <a:pt x="2030" y="211081"/>
                      <a:pt x="9659" y="214471"/>
                    </a:cubicBezTo>
                    <a:cubicBezTo>
                      <a:pt x="17288" y="217862"/>
                      <a:pt x="26613" y="213624"/>
                      <a:pt x="30004" y="205994"/>
                    </a:cubicBezTo>
                    <a:cubicBezTo>
                      <a:pt x="32547" y="200060"/>
                      <a:pt x="30852" y="193279"/>
                      <a:pt x="25765" y="189040"/>
                    </a:cubicBezTo>
                    <a:lnTo>
                      <a:pt x="102060" y="4239"/>
                    </a:lnTo>
                    <a:lnTo>
                      <a:pt x="92735" y="0"/>
                    </a:lnTo>
                    <a:lnTo>
                      <a:pt x="16441" y="184801"/>
                    </a:lnTo>
                    <a:cubicBezTo>
                      <a:pt x="9659" y="183954"/>
                      <a:pt x="2877" y="188192"/>
                      <a:pt x="1182" y="194126"/>
                    </a:cubicBezTo>
                    <a:close/>
                  </a:path>
                </a:pathLst>
              </a:custGeom>
              <a:solidFill>
                <a:srgbClr val="B87EA4"/>
              </a:solidFill>
              <a:ln w="8476" cap="flat">
                <a:noFill/>
                <a:prstDash val="solid"/>
                <a:miter/>
              </a:ln>
            </p:spPr>
            <p:txBody>
              <a:bodyPr rtlCol="0" anchor="ctr"/>
              <a:lstStyle/>
              <a:p>
                <a:endParaRPr lang="en-US"/>
              </a:p>
            </p:txBody>
          </p:sp>
          <p:sp>
            <p:nvSpPr>
              <p:cNvPr id="127" name="Hình tự do: Hình 126">
                <a:extLst>
                  <a:ext uri="{FF2B5EF4-FFF2-40B4-BE49-F238E27FC236}">
                    <a16:creationId xmlns:a16="http://schemas.microsoft.com/office/drawing/2014/main" id="{68F1B545-7505-4947-9F6E-8CCD10C6A3C8}"/>
                  </a:ext>
                </a:extLst>
              </p:cNvPr>
              <p:cNvSpPr/>
              <p:nvPr/>
            </p:nvSpPr>
            <p:spPr>
              <a:xfrm>
                <a:off x="7153098" y="1078291"/>
                <a:ext cx="30517" cy="228882"/>
              </a:xfrm>
              <a:custGeom>
                <a:avLst/>
                <a:gdLst>
                  <a:gd name="connsiteX0" fmla="*/ 0 w 30517"/>
                  <a:gd name="connsiteY0" fmla="*/ 213624 h 228882"/>
                  <a:gd name="connsiteX1" fmla="*/ 15259 w 30517"/>
                  <a:gd name="connsiteY1" fmla="*/ 228883 h 228882"/>
                  <a:gd name="connsiteX2" fmla="*/ 30517 w 30517"/>
                  <a:gd name="connsiteY2" fmla="*/ 213624 h 228882"/>
                  <a:gd name="connsiteX3" fmla="*/ 20345 w 30517"/>
                  <a:gd name="connsiteY3" fmla="*/ 199213 h 228882"/>
                  <a:gd name="connsiteX4" fmla="*/ 20345 w 30517"/>
                  <a:gd name="connsiteY4" fmla="*/ 0 h 228882"/>
                  <a:gd name="connsiteX5" fmla="*/ 10173 w 30517"/>
                  <a:gd name="connsiteY5" fmla="*/ 0 h 228882"/>
                  <a:gd name="connsiteX6" fmla="*/ 10173 w 30517"/>
                  <a:gd name="connsiteY6" fmla="*/ 199213 h 228882"/>
                  <a:gd name="connsiteX7" fmla="*/ 0 w 30517"/>
                  <a:gd name="connsiteY7" fmla="*/ 213624 h 22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517" h="228882">
                    <a:moveTo>
                      <a:pt x="0" y="213624"/>
                    </a:moveTo>
                    <a:cubicBezTo>
                      <a:pt x="0" y="222101"/>
                      <a:pt x="6782" y="228883"/>
                      <a:pt x="15259" y="228883"/>
                    </a:cubicBezTo>
                    <a:cubicBezTo>
                      <a:pt x="23736" y="228883"/>
                      <a:pt x="30517" y="222101"/>
                      <a:pt x="30517" y="213624"/>
                    </a:cubicBezTo>
                    <a:cubicBezTo>
                      <a:pt x="30517" y="206842"/>
                      <a:pt x="26279" y="201756"/>
                      <a:pt x="20345" y="199213"/>
                    </a:cubicBezTo>
                    <a:lnTo>
                      <a:pt x="20345" y="0"/>
                    </a:lnTo>
                    <a:lnTo>
                      <a:pt x="10173" y="0"/>
                    </a:lnTo>
                    <a:lnTo>
                      <a:pt x="10173" y="199213"/>
                    </a:lnTo>
                    <a:cubicBezTo>
                      <a:pt x="4239" y="201756"/>
                      <a:pt x="0" y="206842"/>
                      <a:pt x="0" y="213624"/>
                    </a:cubicBezTo>
                    <a:close/>
                  </a:path>
                </a:pathLst>
              </a:custGeom>
              <a:solidFill>
                <a:srgbClr val="B87EA4"/>
              </a:solidFill>
              <a:ln w="8476" cap="flat">
                <a:noFill/>
                <a:prstDash val="solid"/>
                <a:miter/>
              </a:ln>
            </p:spPr>
            <p:txBody>
              <a:bodyPr rtlCol="0" anchor="ctr"/>
              <a:lstStyle/>
              <a:p>
                <a:endParaRPr lang="en-US"/>
              </a:p>
            </p:txBody>
          </p:sp>
          <p:sp>
            <p:nvSpPr>
              <p:cNvPr id="128" name="Hình tự do: Hình 127">
                <a:extLst>
                  <a:ext uri="{FF2B5EF4-FFF2-40B4-BE49-F238E27FC236}">
                    <a16:creationId xmlns:a16="http://schemas.microsoft.com/office/drawing/2014/main" id="{840FA624-36F8-4B3D-AD91-43AB2F67075A}"/>
                  </a:ext>
                </a:extLst>
              </p:cNvPr>
              <p:cNvSpPr/>
              <p:nvPr/>
            </p:nvSpPr>
            <p:spPr>
              <a:xfrm>
                <a:off x="7187007" y="1071509"/>
                <a:ext cx="101211" cy="215653"/>
              </a:xfrm>
              <a:custGeom>
                <a:avLst/>
                <a:gdLst>
                  <a:gd name="connsiteX0" fmla="*/ 71208 w 101211"/>
                  <a:gd name="connsiteY0" fmla="*/ 205994 h 215653"/>
                  <a:gd name="connsiteX1" fmla="*/ 91553 w 101211"/>
                  <a:gd name="connsiteY1" fmla="*/ 214471 h 215653"/>
                  <a:gd name="connsiteX2" fmla="*/ 100030 w 101211"/>
                  <a:gd name="connsiteY2" fmla="*/ 194126 h 215653"/>
                  <a:gd name="connsiteX3" fmla="*/ 85619 w 101211"/>
                  <a:gd name="connsiteY3" fmla="*/ 184801 h 215653"/>
                  <a:gd name="connsiteX4" fmla="*/ 9325 w 101211"/>
                  <a:gd name="connsiteY4" fmla="*/ 0 h 215653"/>
                  <a:gd name="connsiteX5" fmla="*/ 0 w 101211"/>
                  <a:gd name="connsiteY5" fmla="*/ 4239 h 215653"/>
                  <a:gd name="connsiteX6" fmla="*/ 76294 w 101211"/>
                  <a:gd name="connsiteY6" fmla="*/ 189040 h 215653"/>
                  <a:gd name="connsiteX7" fmla="*/ 71208 w 101211"/>
                  <a:gd name="connsiteY7" fmla="*/ 205994 h 21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211" h="215653">
                    <a:moveTo>
                      <a:pt x="71208" y="205994"/>
                    </a:moveTo>
                    <a:cubicBezTo>
                      <a:pt x="74599" y="213624"/>
                      <a:pt x="83076" y="217862"/>
                      <a:pt x="91553" y="214471"/>
                    </a:cubicBezTo>
                    <a:cubicBezTo>
                      <a:pt x="99183" y="211081"/>
                      <a:pt x="103421" y="202603"/>
                      <a:pt x="100030" y="194126"/>
                    </a:cubicBezTo>
                    <a:cubicBezTo>
                      <a:pt x="97487" y="188192"/>
                      <a:pt x="91553" y="184801"/>
                      <a:pt x="85619" y="184801"/>
                    </a:cubicBezTo>
                    <a:lnTo>
                      <a:pt x="9325" y="0"/>
                    </a:lnTo>
                    <a:lnTo>
                      <a:pt x="0" y="4239"/>
                    </a:lnTo>
                    <a:lnTo>
                      <a:pt x="76294" y="189040"/>
                    </a:lnTo>
                    <a:cubicBezTo>
                      <a:pt x="70360" y="192431"/>
                      <a:pt x="68665" y="199213"/>
                      <a:pt x="71208" y="205994"/>
                    </a:cubicBezTo>
                    <a:close/>
                  </a:path>
                </a:pathLst>
              </a:custGeom>
              <a:solidFill>
                <a:srgbClr val="B87EA4"/>
              </a:solidFill>
              <a:ln w="8476" cap="flat">
                <a:noFill/>
                <a:prstDash val="solid"/>
                <a:miter/>
              </a:ln>
            </p:spPr>
            <p:txBody>
              <a:bodyPr rtlCol="0" anchor="ctr"/>
              <a:lstStyle/>
              <a:p>
                <a:endParaRPr lang="en-US"/>
              </a:p>
            </p:txBody>
          </p:sp>
          <p:sp>
            <p:nvSpPr>
              <p:cNvPr id="129" name="Hình tự do: Hình 128">
                <a:extLst>
                  <a:ext uri="{FF2B5EF4-FFF2-40B4-BE49-F238E27FC236}">
                    <a16:creationId xmlns:a16="http://schemas.microsoft.com/office/drawing/2014/main" id="{7D38FD73-8A37-483C-BA1D-BF9E4894FA95}"/>
                  </a:ext>
                </a:extLst>
              </p:cNvPr>
              <p:cNvSpPr/>
              <p:nvPr/>
            </p:nvSpPr>
            <p:spPr>
              <a:xfrm>
                <a:off x="7206504" y="1057098"/>
                <a:ext cx="169754" cy="170602"/>
              </a:xfrm>
              <a:custGeom>
                <a:avLst/>
                <a:gdLst>
                  <a:gd name="connsiteX0" fmla="*/ 143264 w 169754"/>
                  <a:gd name="connsiteY0" fmla="*/ 166152 h 170602"/>
                  <a:gd name="connsiteX1" fmla="*/ 165304 w 169754"/>
                  <a:gd name="connsiteY1" fmla="*/ 166152 h 170602"/>
                  <a:gd name="connsiteX2" fmla="*/ 165304 w 169754"/>
                  <a:gd name="connsiteY2" fmla="*/ 144111 h 170602"/>
                  <a:gd name="connsiteX3" fmla="*/ 148350 w 169754"/>
                  <a:gd name="connsiteY3" fmla="*/ 140720 h 170602"/>
                  <a:gd name="connsiteX4" fmla="*/ 7630 w 169754"/>
                  <a:gd name="connsiteY4" fmla="*/ 0 h 170602"/>
                  <a:gd name="connsiteX5" fmla="*/ 0 w 169754"/>
                  <a:gd name="connsiteY5" fmla="*/ 7629 h 170602"/>
                  <a:gd name="connsiteX6" fmla="*/ 140720 w 169754"/>
                  <a:gd name="connsiteY6" fmla="*/ 148350 h 170602"/>
                  <a:gd name="connsiteX7" fmla="*/ 143264 w 169754"/>
                  <a:gd name="connsiteY7" fmla="*/ 166152 h 17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754" h="170602">
                    <a:moveTo>
                      <a:pt x="143264" y="166152"/>
                    </a:moveTo>
                    <a:cubicBezTo>
                      <a:pt x="149197" y="172086"/>
                      <a:pt x="159370" y="172086"/>
                      <a:pt x="165304" y="166152"/>
                    </a:cubicBezTo>
                    <a:cubicBezTo>
                      <a:pt x="171238" y="160218"/>
                      <a:pt x="171238" y="150045"/>
                      <a:pt x="165304" y="144111"/>
                    </a:cubicBezTo>
                    <a:cubicBezTo>
                      <a:pt x="160218" y="139025"/>
                      <a:pt x="153436" y="138177"/>
                      <a:pt x="148350" y="140720"/>
                    </a:cubicBezTo>
                    <a:lnTo>
                      <a:pt x="7630" y="0"/>
                    </a:lnTo>
                    <a:lnTo>
                      <a:pt x="0" y="7629"/>
                    </a:lnTo>
                    <a:lnTo>
                      <a:pt x="140720" y="148350"/>
                    </a:lnTo>
                    <a:cubicBezTo>
                      <a:pt x="137330" y="154284"/>
                      <a:pt x="138177" y="161913"/>
                      <a:pt x="143264" y="166152"/>
                    </a:cubicBezTo>
                    <a:close/>
                  </a:path>
                </a:pathLst>
              </a:custGeom>
              <a:solidFill>
                <a:srgbClr val="B87EA4"/>
              </a:solidFill>
              <a:ln w="8476" cap="flat">
                <a:noFill/>
                <a:prstDash val="solid"/>
                <a:miter/>
              </a:ln>
            </p:spPr>
            <p:txBody>
              <a:bodyPr rtlCol="0" anchor="ctr"/>
              <a:lstStyle/>
              <a:p>
                <a:endParaRPr lang="en-US"/>
              </a:p>
            </p:txBody>
          </p:sp>
          <p:sp>
            <p:nvSpPr>
              <p:cNvPr id="130" name="Hình tự do: Hình 129">
                <a:extLst>
                  <a:ext uri="{FF2B5EF4-FFF2-40B4-BE49-F238E27FC236}">
                    <a16:creationId xmlns:a16="http://schemas.microsoft.com/office/drawing/2014/main" id="{C6A96FD7-85CD-4CB1-A107-5B4CDD93134F}"/>
                  </a:ext>
                </a:extLst>
              </p:cNvPr>
              <p:cNvSpPr/>
              <p:nvPr/>
            </p:nvSpPr>
            <p:spPr>
              <a:xfrm>
                <a:off x="7219220" y="1037601"/>
                <a:ext cx="215653" cy="102059"/>
              </a:xfrm>
              <a:custGeom>
                <a:avLst/>
                <a:gdLst>
                  <a:gd name="connsiteX0" fmla="*/ 194127 w 215653"/>
                  <a:gd name="connsiteY0" fmla="*/ 100878 h 102059"/>
                  <a:gd name="connsiteX1" fmla="*/ 214471 w 215653"/>
                  <a:gd name="connsiteY1" fmla="*/ 92401 h 102059"/>
                  <a:gd name="connsiteX2" fmla="*/ 205994 w 215653"/>
                  <a:gd name="connsiteY2" fmla="*/ 72056 h 102059"/>
                  <a:gd name="connsiteX3" fmla="*/ 189040 w 215653"/>
                  <a:gd name="connsiteY3" fmla="*/ 76294 h 102059"/>
                  <a:gd name="connsiteX4" fmla="*/ 4239 w 215653"/>
                  <a:gd name="connsiteY4" fmla="*/ 0 h 102059"/>
                  <a:gd name="connsiteX5" fmla="*/ 0 w 215653"/>
                  <a:gd name="connsiteY5" fmla="*/ 9325 h 102059"/>
                  <a:gd name="connsiteX6" fmla="*/ 184801 w 215653"/>
                  <a:gd name="connsiteY6" fmla="*/ 85619 h 102059"/>
                  <a:gd name="connsiteX7" fmla="*/ 194127 w 215653"/>
                  <a:gd name="connsiteY7" fmla="*/ 100878 h 1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653" h="102059">
                    <a:moveTo>
                      <a:pt x="194127" y="100878"/>
                    </a:moveTo>
                    <a:cubicBezTo>
                      <a:pt x="201756" y="104269"/>
                      <a:pt x="211081" y="100030"/>
                      <a:pt x="214471" y="92401"/>
                    </a:cubicBezTo>
                    <a:cubicBezTo>
                      <a:pt x="217862" y="84771"/>
                      <a:pt x="213624" y="75446"/>
                      <a:pt x="205994" y="72056"/>
                    </a:cubicBezTo>
                    <a:cubicBezTo>
                      <a:pt x="200060" y="69513"/>
                      <a:pt x="193279" y="71208"/>
                      <a:pt x="189040" y="76294"/>
                    </a:cubicBezTo>
                    <a:lnTo>
                      <a:pt x="4239" y="0"/>
                    </a:lnTo>
                    <a:lnTo>
                      <a:pt x="0" y="9325"/>
                    </a:lnTo>
                    <a:lnTo>
                      <a:pt x="184801" y="85619"/>
                    </a:lnTo>
                    <a:cubicBezTo>
                      <a:pt x="184801" y="92401"/>
                      <a:pt x="188192" y="98335"/>
                      <a:pt x="194127" y="100878"/>
                    </a:cubicBezTo>
                    <a:close/>
                  </a:path>
                </a:pathLst>
              </a:custGeom>
              <a:solidFill>
                <a:srgbClr val="B87EA4"/>
              </a:solidFill>
              <a:ln w="8476" cap="flat">
                <a:noFill/>
                <a:prstDash val="solid"/>
                <a:miter/>
              </a:ln>
            </p:spPr>
            <p:txBody>
              <a:bodyPr rtlCol="0" anchor="ctr"/>
              <a:lstStyle/>
              <a:p>
                <a:endParaRPr lang="en-US"/>
              </a:p>
            </p:txBody>
          </p:sp>
          <p:sp>
            <p:nvSpPr>
              <p:cNvPr id="131" name="Hình tự do: Hình 130">
                <a:extLst>
                  <a:ext uri="{FF2B5EF4-FFF2-40B4-BE49-F238E27FC236}">
                    <a16:creationId xmlns:a16="http://schemas.microsoft.com/office/drawing/2014/main" id="{E19191F4-8E32-4F13-BC00-A341407A0CBA}"/>
                  </a:ext>
                </a:extLst>
              </p:cNvPr>
              <p:cNvSpPr/>
              <p:nvPr/>
            </p:nvSpPr>
            <p:spPr>
              <a:xfrm>
                <a:off x="7226849" y="1005387"/>
                <a:ext cx="228882" cy="30517"/>
              </a:xfrm>
              <a:custGeom>
                <a:avLst/>
                <a:gdLst>
                  <a:gd name="connsiteX0" fmla="*/ 213623 w 228882"/>
                  <a:gd name="connsiteY0" fmla="*/ 30518 h 30517"/>
                  <a:gd name="connsiteX1" fmla="*/ 228883 w 228882"/>
                  <a:gd name="connsiteY1" fmla="*/ 15259 h 30517"/>
                  <a:gd name="connsiteX2" fmla="*/ 213623 w 228882"/>
                  <a:gd name="connsiteY2" fmla="*/ 0 h 30517"/>
                  <a:gd name="connsiteX3" fmla="*/ 199213 w 228882"/>
                  <a:gd name="connsiteY3" fmla="*/ 10173 h 30517"/>
                  <a:gd name="connsiteX4" fmla="*/ 0 w 228882"/>
                  <a:gd name="connsiteY4" fmla="*/ 10173 h 30517"/>
                  <a:gd name="connsiteX5" fmla="*/ 0 w 228882"/>
                  <a:gd name="connsiteY5" fmla="*/ 20345 h 30517"/>
                  <a:gd name="connsiteX6" fmla="*/ 199213 w 228882"/>
                  <a:gd name="connsiteY6" fmla="*/ 20345 h 30517"/>
                  <a:gd name="connsiteX7" fmla="*/ 213623 w 228882"/>
                  <a:gd name="connsiteY7" fmla="*/ 30518 h 3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882" h="30517">
                    <a:moveTo>
                      <a:pt x="213623" y="30518"/>
                    </a:moveTo>
                    <a:cubicBezTo>
                      <a:pt x="222100" y="30518"/>
                      <a:pt x="228883" y="23736"/>
                      <a:pt x="228883" y="15259"/>
                    </a:cubicBezTo>
                    <a:cubicBezTo>
                      <a:pt x="228883" y="6782"/>
                      <a:pt x="222100" y="0"/>
                      <a:pt x="213623" y="0"/>
                    </a:cubicBezTo>
                    <a:cubicBezTo>
                      <a:pt x="206842" y="0"/>
                      <a:pt x="201756" y="4239"/>
                      <a:pt x="199213" y="10173"/>
                    </a:cubicBezTo>
                    <a:lnTo>
                      <a:pt x="0" y="10173"/>
                    </a:lnTo>
                    <a:lnTo>
                      <a:pt x="0" y="20345"/>
                    </a:lnTo>
                    <a:lnTo>
                      <a:pt x="199213" y="20345"/>
                    </a:lnTo>
                    <a:cubicBezTo>
                      <a:pt x="200908" y="26279"/>
                      <a:pt x="206842" y="30518"/>
                      <a:pt x="213623" y="30518"/>
                    </a:cubicBezTo>
                    <a:close/>
                  </a:path>
                </a:pathLst>
              </a:custGeom>
              <a:solidFill>
                <a:srgbClr val="B87EA4"/>
              </a:solidFill>
              <a:ln w="8476" cap="flat">
                <a:noFill/>
                <a:prstDash val="solid"/>
                <a:miter/>
              </a:ln>
            </p:spPr>
            <p:txBody>
              <a:bodyPr rtlCol="0" anchor="ctr"/>
              <a:lstStyle/>
              <a:p>
                <a:endParaRPr lang="en-US"/>
              </a:p>
            </p:txBody>
          </p:sp>
          <p:sp>
            <p:nvSpPr>
              <p:cNvPr id="132" name="Hình tự do: Hình 131">
                <a:extLst>
                  <a:ext uri="{FF2B5EF4-FFF2-40B4-BE49-F238E27FC236}">
                    <a16:creationId xmlns:a16="http://schemas.microsoft.com/office/drawing/2014/main" id="{5F06546A-DE02-4445-A26B-F02344CEDD13}"/>
                  </a:ext>
                </a:extLst>
              </p:cNvPr>
              <p:cNvSpPr/>
              <p:nvPr/>
            </p:nvSpPr>
            <p:spPr>
              <a:xfrm>
                <a:off x="7219220" y="899937"/>
                <a:ext cx="215653" cy="101211"/>
              </a:xfrm>
              <a:custGeom>
                <a:avLst/>
                <a:gdLst>
                  <a:gd name="connsiteX0" fmla="*/ 205994 w 215653"/>
                  <a:gd name="connsiteY0" fmla="*/ 30004 h 101211"/>
                  <a:gd name="connsiteX1" fmla="*/ 214471 w 215653"/>
                  <a:gd name="connsiteY1" fmla="*/ 9659 h 101211"/>
                  <a:gd name="connsiteX2" fmla="*/ 194127 w 215653"/>
                  <a:gd name="connsiteY2" fmla="*/ 1182 h 101211"/>
                  <a:gd name="connsiteX3" fmla="*/ 184801 w 215653"/>
                  <a:gd name="connsiteY3" fmla="*/ 15593 h 101211"/>
                  <a:gd name="connsiteX4" fmla="*/ 0 w 215653"/>
                  <a:gd name="connsiteY4" fmla="*/ 91887 h 101211"/>
                  <a:gd name="connsiteX5" fmla="*/ 4239 w 215653"/>
                  <a:gd name="connsiteY5" fmla="*/ 101212 h 101211"/>
                  <a:gd name="connsiteX6" fmla="*/ 189040 w 215653"/>
                  <a:gd name="connsiteY6" fmla="*/ 24918 h 101211"/>
                  <a:gd name="connsiteX7" fmla="*/ 205994 w 215653"/>
                  <a:gd name="connsiteY7" fmla="*/ 30004 h 10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653" h="101211">
                    <a:moveTo>
                      <a:pt x="205994" y="30004"/>
                    </a:moveTo>
                    <a:cubicBezTo>
                      <a:pt x="213624" y="26613"/>
                      <a:pt x="217862" y="18136"/>
                      <a:pt x="214471" y="9659"/>
                    </a:cubicBezTo>
                    <a:cubicBezTo>
                      <a:pt x="211081" y="2029"/>
                      <a:pt x="202604" y="-2209"/>
                      <a:pt x="194127" y="1182"/>
                    </a:cubicBezTo>
                    <a:cubicBezTo>
                      <a:pt x="188192" y="3725"/>
                      <a:pt x="184801" y="9659"/>
                      <a:pt x="184801" y="15593"/>
                    </a:cubicBezTo>
                    <a:lnTo>
                      <a:pt x="0" y="91887"/>
                    </a:lnTo>
                    <a:lnTo>
                      <a:pt x="4239" y="101212"/>
                    </a:lnTo>
                    <a:lnTo>
                      <a:pt x="189040" y="24918"/>
                    </a:lnTo>
                    <a:cubicBezTo>
                      <a:pt x="193279" y="30852"/>
                      <a:pt x="200060" y="32547"/>
                      <a:pt x="205994" y="30004"/>
                    </a:cubicBezTo>
                    <a:close/>
                  </a:path>
                </a:pathLst>
              </a:custGeom>
              <a:solidFill>
                <a:srgbClr val="B87EA4"/>
              </a:solidFill>
              <a:ln w="8476" cap="flat">
                <a:noFill/>
                <a:prstDash val="solid"/>
                <a:miter/>
              </a:ln>
            </p:spPr>
            <p:txBody>
              <a:bodyPr rtlCol="0" anchor="ctr"/>
              <a:lstStyle/>
              <a:p>
                <a:endParaRPr lang="en-US"/>
              </a:p>
            </p:txBody>
          </p:sp>
          <p:sp>
            <p:nvSpPr>
              <p:cNvPr id="133" name="Hình tự do: Hình 132">
                <a:extLst>
                  <a:ext uri="{FF2B5EF4-FFF2-40B4-BE49-F238E27FC236}">
                    <a16:creationId xmlns:a16="http://schemas.microsoft.com/office/drawing/2014/main" id="{E6E7943B-AA20-4D1D-AA0D-76D6352B9F36}"/>
                  </a:ext>
                </a:extLst>
              </p:cNvPr>
              <p:cNvSpPr/>
              <p:nvPr/>
            </p:nvSpPr>
            <p:spPr>
              <a:xfrm>
                <a:off x="7205656" y="812745"/>
                <a:ext cx="170602" cy="169754"/>
              </a:xfrm>
              <a:custGeom>
                <a:avLst/>
                <a:gdLst>
                  <a:gd name="connsiteX0" fmla="*/ 166152 w 170602"/>
                  <a:gd name="connsiteY0" fmla="*/ 26491 h 169754"/>
                  <a:gd name="connsiteX1" fmla="*/ 166152 w 170602"/>
                  <a:gd name="connsiteY1" fmla="*/ 4451 h 169754"/>
                  <a:gd name="connsiteX2" fmla="*/ 144111 w 170602"/>
                  <a:gd name="connsiteY2" fmla="*/ 4451 h 169754"/>
                  <a:gd name="connsiteX3" fmla="*/ 140720 w 170602"/>
                  <a:gd name="connsiteY3" fmla="*/ 21405 h 169754"/>
                  <a:gd name="connsiteX4" fmla="*/ 0 w 170602"/>
                  <a:gd name="connsiteY4" fmla="*/ 162125 h 169754"/>
                  <a:gd name="connsiteX5" fmla="*/ 7629 w 170602"/>
                  <a:gd name="connsiteY5" fmla="*/ 169755 h 169754"/>
                  <a:gd name="connsiteX6" fmla="*/ 148350 w 170602"/>
                  <a:gd name="connsiteY6" fmla="*/ 29034 h 169754"/>
                  <a:gd name="connsiteX7" fmla="*/ 166152 w 170602"/>
                  <a:gd name="connsiteY7" fmla="*/ 26491 h 16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602" h="169754">
                    <a:moveTo>
                      <a:pt x="166152" y="26491"/>
                    </a:moveTo>
                    <a:cubicBezTo>
                      <a:pt x="172086" y="20557"/>
                      <a:pt x="172086" y="10384"/>
                      <a:pt x="166152" y="4451"/>
                    </a:cubicBezTo>
                    <a:cubicBezTo>
                      <a:pt x="160217" y="-1484"/>
                      <a:pt x="150045" y="-1484"/>
                      <a:pt x="144111" y="4451"/>
                    </a:cubicBezTo>
                    <a:cubicBezTo>
                      <a:pt x="139025" y="9537"/>
                      <a:pt x="138177" y="16319"/>
                      <a:pt x="140720" y="21405"/>
                    </a:cubicBezTo>
                    <a:lnTo>
                      <a:pt x="0" y="162125"/>
                    </a:lnTo>
                    <a:lnTo>
                      <a:pt x="7629" y="169755"/>
                    </a:lnTo>
                    <a:lnTo>
                      <a:pt x="148350" y="29034"/>
                    </a:lnTo>
                    <a:cubicBezTo>
                      <a:pt x="154283" y="31577"/>
                      <a:pt x="161066" y="30730"/>
                      <a:pt x="166152" y="26491"/>
                    </a:cubicBezTo>
                    <a:close/>
                  </a:path>
                </a:pathLst>
              </a:custGeom>
              <a:solidFill>
                <a:srgbClr val="B87EA4"/>
              </a:solidFill>
              <a:ln w="8476" cap="flat">
                <a:noFill/>
                <a:prstDash val="solid"/>
                <a:miter/>
              </a:ln>
            </p:spPr>
            <p:txBody>
              <a:bodyPr rtlCol="0" anchor="ctr"/>
              <a:lstStyle/>
              <a:p>
                <a:endParaRPr lang="en-US"/>
              </a:p>
            </p:txBody>
          </p:sp>
          <p:sp>
            <p:nvSpPr>
              <p:cNvPr id="134" name="Hình tự do: Hình 133">
                <a:extLst>
                  <a:ext uri="{FF2B5EF4-FFF2-40B4-BE49-F238E27FC236}">
                    <a16:creationId xmlns:a16="http://schemas.microsoft.com/office/drawing/2014/main" id="{08783A2F-B346-4F9A-A048-7C466B05B93B}"/>
                  </a:ext>
                </a:extLst>
              </p:cNvPr>
              <p:cNvSpPr/>
              <p:nvPr/>
            </p:nvSpPr>
            <p:spPr>
              <a:xfrm>
                <a:off x="7185311" y="753283"/>
                <a:ext cx="102059" cy="215653"/>
              </a:xfrm>
              <a:custGeom>
                <a:avLst/>
                <a:gdLst>
                  <a:gd name="connsiteX0" fmla="*/ 100878 w 102059"/>
                  <a:gd name="connsiteY0" fmla="*/ 21527 h 215653"/>
                  <a:gd name="connsiteX1" fmla="*/ 92401 w 102059"/>
                  <a:gd name="connsiteY1" fmla="*/ 1182 h 215653"/>
                  <a:gd name="connsiteX2" fmla="*/ 72056 w 102059"/>
                  <a:gd name="connsiteY2" fmla="*/ 9659 h 215653"/>
                  <a:gd name="connsiteX3" fmla="*/ 76294 w 102059"/>
                  <a:gd name="connsiteY3" fmla="*/ 26613 h 215653"/>
                  <a:gd name="connsiteX4" fmla="*/ 0 w 102059"/>
                  <a:gd name="connsiteY4" fmla="*/ 211415 h 215653"/>
                  <a:gd name="connsiteX5" fmla="*/ 9325 w 102059"/>
                  <a:gd name="connsiteY5" fmla="*/ 215653 h 215653"/>
                  <a:gd name="connsiteX6" fmla="*/ 85619 w 102059"/>
                  <a:gd name="connsiteY6" fmla="*/ 30852 h 215653"/>
                  <a:gd name="connsiteX7" fmla="*/ 100878 w 102059"/>
                  <a:gd name="connsiteY7" fmla="*/ 21527 h 21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059" h="215653">
                    <a:moveTo>
                      <a:pt x="100878" y="21527"/>
                    </a:moveTo>
                    <a:cubicBezTo>
                      <a:pt x="104269" y="13897"/>
                      <a:pt x="100030" y="4573"/>
                      <a:pt x="92401" y="1182"/>
                    </a:cubicBezTo>
                    <a:cubicBezTo>
                      <a:pt x="84771" y="-2209"/>
                      <a:pt x="75447" y="2029"/>
                      <a:pt x="72056" y="9659"/>
                    </a:cubicBezTo>
                    <a:cubicBezTo>
                      <a:pt x="69513" y="15593"/>
                      <a:pt x="71208" y="22375"/>
                      <a:pt x="76294" y="26613"/>
                    </a:cubicBezTo>
                    <a:lnTo>
                      <a:pt x="0" y="211415"/>
                    </a:lnTo>
                    <a:lnTo>
                      <a:pt x="9325" y="215653"/>
                    </a:lnTo>
                    <a:lnTo>
                      <a:pt x="85619" y="30852"/>
                    </a:lnTo>
                    <a:cubicBezTo>
                      <a:pt x="92401" y="31699"/>
                      <a:pt x="98335" y="27461"/>
                      <a:pt x="100878" y="21527"/>
                    </a:cubicBezTo>
                    <a:close/>
                  </a:path>
                </a:pathLst>
              </a:custGeom>
              <a:solidFill>
                <a:srgbClr val="B87EA4"/>
              </a:solidFill>
              <a:ln w="8476" cap="flat">
                <a:noFill/>
                <a:prstDash val="solid"/>
                <a:miter/>
              </a:ln>
            </p:spPr>
            <p:txBody>
              <a:bodyPr rtlCol="0" anchor="ctr"/>
              <a:lstStyle/>
              <a:p>
                <a:endParaRPr lang="en-US"/>
              </a:p>
            </p:txBody>
          </p:sp>
          <p:sp>
            <p:nvSpPr>
              <p:cNvPr id="135" name="Hình tự do: Hình 134">
                <a:extLst>
                  <a:ext uri="{FF2B5EF4-FFF2-40B4-BE49-F238E27FC236}">
                    <a16:creationId xmlns:a16="http://schemas.microsoft.com/office/drawing/2014/main" id="{CC24BC8F-83F4-4CB9-B6A4-2894DD9A0D59}"/>
                  </a:ext>
                </a:extLst>
              </p:cNvPr>
              <p:cNvSpPr/>
              <p:nvPr/>
            </p:nvSpPr>
            <p:spPr>
              <a:xfrm>
                <a:off x="7109865" y="961306"/>
                <a:ext cx="116984" cy="116984"/>
              </a:xfrm>
              <a:custGeom>
                <a:avLst/>
                <a:gdLst>
                  <a:gd name="connsiteX0" fmla="*/ 116985 w 116984"/>
                  <a:gd name="connsiteY0" fmla="*/ 58492 h 116984"/>
                  <a:gd name="connsiteX1" fmla="*/ 58492 w 116984"/>
                  <a:gd name="connsiteY1" fmla="*/ 116984 h 116984"/>
                  <a:gd name="connsiteX2" fmla="*/ 0 w 116984"/>
                  <a:gd name="connsiteY2" fmla="*/ 58492 h 116984"/>
                  <a:gd name="connsiteX3" fmla="*/ 58492 w 116984"/>
                  <a:gd name="connsiteY3" fmla="*/ 0 h 116984"/>
                  <a:gd name="connsiteX4" fmla="*/ 116985 w 116984"/>
                  <a:gd name="connsiteY4" fmla="*/ 58492 h 116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84" h="116984">
                    <a:moveTo>
                      <a:pt x="116985" y="58492"/>
                    </a:moveTo>
                    <a:cubicBezTo>
                      <a:pt x="116985" y="90797"/>
                      <a:pt x="90797" y="116984"/>
                      <a:pt x="58492" y="116984"/>
                    </a:cubicBezTo>
                    <a:cubicBezTo>
                      <a:pt x="26188" y="116984"/>
                      <a:pt x="0" y="90797"/>
                      <a:pt x="0" y="58492"/>
                    </a:cubicBezTo>
                    <a:cubicBezTo>
                      <a:pt x="0" y="26188"/>
                      <a:pt x="26188" y="0"/>
                      <a:pt x="58492" y="0"/>
                    </a:cubicBezTo>
                    <a:cubicBezTo>
                      <a:pt x="90797" y="0"/>
                      <a:pt x="116985" y="26188"/>
                      <a:pt x="116985" y="58492"/>
                    </a:cubicBezTo>
                    <a:close/>
                  </a:path>
                </a:pathLst>
              </a:custGeom>
              <a:solidFill>
                <a:srgbClr val="E39ACA"/>
              </a:solidFill>
              <a:ln w="8476" cap="flat">
                <a:noFill/>
                <a:prstDash val="solid"/>
                <a:miter/>
              </a:ln>
            </p:spPr>
            <p:txBody>
              <a:bodyPr rtlCol="0" anchor="ctr"/>
              <a:lstStyle/>
              <a:p>
                <a:endParaRPr lang="en-US"/>
              </a:p>
            </p:txBody>
          </p:sp>
        </p:grpSp>
        <p:sp>
          <p:nvSpPr>
            <p:cNvPr id="102" name="Hình tự do: Hình 101">
              <a:extLst>
                <a:ext uri="{FF2B5EF4-FFF2-40B4-BE49-F238E27FC236}">
                  <a16:creationId xmlns:a16="http://schemas.microsoft.com/office/drawing/2014/main" id="{F9B6772B-C7B5-43BA-92BA-C2D6D62F78DE}"/>
                </a:ext>
              </a:extLst>
            </p:cNvPr>
            <p:cNvSpPr/>
            <p:nvPr/>
          </p:nvSpPr>
          <p:spPr>
            <a:xfrm>
              <a:off x="5843585" y="2679455"/>
              <a:ext cx="589897" cy="421705"/>
            </a:xfrm>
            <a:custGeom>
              <a:avLst/>
              <a:gdLst>
                <a:gd name="connsiteX0" fmla="*/ 436368 w 589897"/>
                <a:gd name="connsiteY0" fmla="*/ 67983 h 421705"/>
                <a:gd name="connsiteX1" fmla="*/ 488079 w 589897"/>
                <a:gd name="connsiteY1" fmla="*/ 125627 h 421705"/>
                <a:gd name="connsiteX2" fmla="*/ 582175 w 589897"/>
                <a:gd name="connsiteY2" fmla="*/ 242612 h 421705"/>
                <a:gd name="connsiteX3" fmla="*/ 589804 w 589897"/>
                <a:gd name="connsiteY3" fmla="*/ 255327 h 421705"/>
                <a:gd name="connsiteX4" fmla="*/ 581327 w 589897"/>
                <a:gd name="connsiteY4" fmla="*/ 275673 h 421705"/>
                <a:gd name="connsiteX5" fmla="*/ 119323 w 589897"/>
                <a:gd name="connsiteY5" fmla="*/ 339251 h 421705"/>
                <a:gd name="connsiteX6" fmla="*/ 105760 w 589897"/>
                <a:gd name="connsiteY6" fmla="*/ 23902 h 421705"/>
                <a:gd name="connsiteX7" fmla="*/ 436368 w 589897"/>
                <a:gd name="connsiteY7" fmla="*/ 67983 h 42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897" h="421705">
                  <a:moveTo>
                    <a:pt x="436368" y="67983"/>
                  </a:moveTo>
                  <a:cubicBezTo>
                    <a:pt x="455866" y="84937"/>
                    <a:pt x="471973" y="105282"/>
                    <a:pt x="488079" y="125627"/>
                  </a:cubicBezTo>
                  <a:cubicBezTo>
                    <a:pt x="519444" y="164622"/>
                    <a:pt x="550810" y="203617"/>
                    <a:pt x="582175" y="242612"/>
                  </a:cubicBezTo>
                  <a:cubicBezTo>
                    <a:pt x="585566" y="246850"/>
                    <a:pt x="588957" y="251089"/>
                    <a:pt x="589804" y="255327"/>
                  </a:cubicBezTo>
                  <a:cubicBezTo>
                    <a:pt x="590652" y="262957"/>
                    <a:pt x="585566" y="269738"/>
                    <a:pt x="581327" y="275673"/>
                  </a:cubicBezTo>
                  <a:cubicBezTo>
                    <a:pt x="389744" y="527443"/>
                    <a:pt x="185445" y="387570"/>
                    <a:pt x="119323" y="339251"/>
                  </a:cubicBezTo>
                  <a:cubicBezTo>
                    <a:pt x="-46828" y="218028"/>
                    <a:pt x="-28178" y="82394"/>
                    <a:pt x="105760" y="23902"/>
                  </a:cubicBezTo>
                  <a:cubicBezTo>
                    <a:pt x="206638" y="-18484"/>
                    <a:pt x="353293" y="-4921"/>
                    <a:pt x="436368" y="67983"/>
                  </a:cubicBezTo>
                  <a:close/>
                </a:path>
              </a:pathLst>
            </a:custGeom>
            <a:solidFill>
              <a:srgbClr val="828A4B"/>
            </a:solidFill>
            <a:ln w="8476" cap="flat">
              <a:noFill/>
              <a:prstDash val="solid"/>
              <a:miter/>
            </a:ln>
          </p:spPr>
          <p:txBody>
            <a:bodyPr rtlCol="0" anchor="ctr"/>
            <a:lstStyle/>
            <a:p>
              <a:endParaRPr lang="en-US"/>
            </a:p>
          </p:txBody>
        </p:sp>
        <p:sp>
          <p:nvSpPr>
            <p:cNvPr id="103" name="Hình tự do: Hình 102">
              <a:extLst>
                <a:ext uri="{FF2B5EF4-FFF2-40B4-BE49-F238E27FC236}">
                  <a16:creationId xmlns:a16="http://schemas.microsoft.com/office/drawing/2014/main" id="{2BAD6380-C5F7-44F0-8647-D45096F1C088}"/>
                </a:ext>
              </a:extLst>
            </p:cNvPr>
            <p:cNvSpPr/>
            <p:nvPr/>
          </p:nvSpPr>
          <p:spPr>
            <a:xfrm>
              <a:off x="6320000" y="2235729"/>
              <a:ext cx="589897" cy="422078"/>
            </a:xfrm>
            <a:custGeom>
              <a:avLst/>
              <a:gdLst>
                <a:gd name="connsiteX0" fmla="*/ 436369 w 589897"/>
                <a:gd name="connsiteY0" fmla="*/ 68355 h 422078"/>
                <a:gd name="connsiteX1" fmla="*/ 488079 w 589897"/>
                <a:gd name="connsiteY1" fmla="*/ 126000 h 422078"/>
                <a:gd name="connsiteX2" fmla="*/ 582175 w 589897"/>
                <a:gd name="connsiteY2" fmla="*/ 242984 h 422078"/>
                <a:gd name="connsiteX3" fmla="*/ 589805 w 589897"/>
                <a:gd name="connsiteY3" fmla="*/ 255700 h 422078"/>
                <a:gd name="connsiteX4" fmla="*/ 581327 w 589897"/>
                <a:gd name="connsiteY4" fmla="*/ 276045 h 422078"/>
                <a:gd name="connsiteX5" fmla="*/ 119324 w 589897"/>
                <a:gd name="connsiteY5" fmla="*/ 339623 h 422078"/>
                <a:gd name="connsiteX6" fmla="*/ 105760 w 589897"/>
                <a:gd name="connsiteY6" fmla="*/ 24274 h 422078"/>
                <a:gd name="connsiteX7" fmla="*/ 436369 w 589897"/>
                <a:gd name="connsiteY7" fmla="*/ 68355 h 42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897" h="422078">
                  <a:moveTo>
                    <a:pt x="436369" y="68355"/>
                  </a:moveTo>
                  <a:cubicBezTo>
                    <a:pt x="455866" y="85309"/>
                    <a:pt x="471972" y="105655"/>
                    <a:pt x="488079" y="126000"/>
                  </a:cubicBezTo>
                  <a:cubicBezTo>
                    <a:pt x="519444" y="164995"/>
                    <a:pt x="550810" y="203989"/>
                    <a:pt x="582175" y="242984"/>
                  </a:cubicBezTo>
                  <a:cubicBezTo>
                    <a:pt x="585566" y="247223"/>
                    <a:pt x="588957" y="251461"/>
                    <a:pt x="589805" y="255700"/>
                  </a:cubicBezTo>
                  <a:cubicBezTo>
                    <a:pt x="590652" y="263329"/>
                    <a:pt x="585566" y="270111"/>
                    <a:pt x="581327" y="276045"/>
                  </a:cubicBezTo>
                  <a:cubicBezTo>
                    <a:pt x="389744" y="527816"/>
                    <a:pt x="185445" y="387943"/>
                    <a:pt x="119324" y="339623"/>
                  </a:cubicBezTo>
                  <a:cubicBezTo>
                    <a:pt x="-46828" y="218401"/>
                    <a:pt x="-28179" y="82766"/>
                    <a:pt x="105760" y="24274"/>
                  </a:cubicBezTo>
                  <a:cubicBezTo>
                    <a:pt x="206638" y="-18959"/>
                    <a:pt x="353292" y="-4548"/>
                    <a:pt x="436369" y="68355"/>
                  </a:cubicBezTo>
                  <a:close/>
                </a:path>
              </a:pathLst>
            </a:custGeom>
            <a:solidFill>
              <a:srgbClr val="828A4B"/>
            </a:solidFill>
            <a:ln w="8476" cap="flat">
              <a:noFill/>
              <a:prstDash val="solid"/>
              <a:miter/>
            </a:ln>
          </p:spPr>
          <p:txBody>
            <a:bodyPr rtlCol="0" anchor="ctr"/>
            <a:lstStyle/>
            <a:p>
              <a:endParaRPr lang="en-US"/>
            </a:p>
          </p:txBody>
        </p:sp>
        <p:sp>
          <p:nvSpPr>
            <p:cNvPr id="104" name="Hình tự do: Hình 103">
              <a:extLst>
                <a:ext uri="{FF2B5EF4-FFF2-40B4-BE49-F238E27FC236}">
                  <a16:creationId xmlns:a16="http://schemas.microsoft.com/office/drawing/2014/main" id="{669A5417-2200-4070-BCF2-F9298C94F502}"/>
                </a:ext>
              </a:extLst>
            </p:cNvPr>
            <p:cNvSpPr/>
            <p:nvPr/>
          </p:nvSpPr>
          <p:spPr>
            <a:xfrm>
              <a:off x="6779460" y="1698651"/>
              <a:ext cx="589898" cy="421705"/>
            </a:xfrm>
            <a:custGeom>
              <a:avLst/>
              <a:gdLst>
                <a:gd name="connsiteX0" fmla="*/ 436368 w 589898"/>
                <a:gd name="connsiteY0" fmla="*/ 67983 h 421705"/>
                <a:gd name="connsiteX1" fmla="*/ 488079 w 589898"/>
                <a:gd name="connsiteY1" fmla="*/ 125627 h 421705"/>
                <a:gd name="connsiteX2" fmla="*/ 582175 w 589898"/>
                <a:gd name="connsiteY2" fmla="*/ 242612 h 421705"/>
                <a:gd name="connsiteX3" fmla="*/ 589805 w 589898"/>
                <a:gd name="connsiteY3" fmla="*/ 255327 h 421705"/>
                <a:gd name="connsiteX4" fmla="*/ 581328 w 589898"/>
                <a:gd name="connsiteY4" fmla="*/ 275672 h 421705"/>
                <a:gd name="connsiteX5" fmla="*/ 119324 w 589898"/>
                <a:gd name="connsiteY5" fmla="*/ 339251 h 421705"/>
                <a:gd name="connsiteX6" fmla="*/ 105760 w 589898"/>
                <a:gd name="connsiteY6" fmla="*/ 23902 h 421705"/>
                <a:gd name="connsiteX7" fmla="*/ 436368 w 589898"/>
                <a:gd name="connsiteY7" fmla="*/ 67983 h 42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898" h="421705">
                  <a:moveTo>
                    <a:pt x="436368" y="67983"/>
                  </a:moveTo>
                  <a:cubicBezTo>
                    <a:pt x="455866" y="84937"/>
                    <a:pt x="471972" y="105282"/>
                    <a:pt x="488079" y="125627"/>
                  </a:cubicBezTo>
                  <a:cubicBezTo>
                    <a:pt x="519445" y="164622"/>
                    <a:pt x="550810" y="203617"/>
                    <a:pt x="582175" y="242612"/>
                  </a:cubicBezTo>
                  <a:cubicBezTo>
                    <a:pt x="585566" y="246850"/>
                    <a:pt x="588957" y="251089"/>
                    <a:pt x="589805" y="255327"/>
                  </a:cubicBezTo>
                  <a:cubicBezTo>
                    <a:pt x="590652" y="262957"/>
                    <a:pt x="585566" y="269738"/>
                    <a:pt x="581328" y="275672"/>
                  </a:cubicBezTo>
                  <a:cubicBezTo>
                    <a:pt x="389744" y="527443"/>
                    <a:pt x="185445" y="387571"/>
                    <a:pt x="119324" y="339251"/>
                  </a:cubicBezTo>
                  <a:cubicBezTo>
                    <a:pt x="-46828" y="218028"/>
                    <a:pt x="-28178" y="82394"/>
                    <a:pt x="105760" y="23902"/>
                  </a:cubicBezTo>
                  <a:cubicBezTo>
                    <a:pt x="206638" y="-18484"/>
                    <a:pt x="353293" y="-4921"/>
                    <a:pt x="436368" y="67983"/>
                  </a:cubicBezTo>
                  <a:close/>
                </a:path>
              </a:pathLst>
            </a:custGeom>
            <a:solidFill>
              <a:srgbClr val="828A4B"/>
            </a:solidFill>
            <a:ln w="8476" cap="flat">
              <a:noFill/>
              <a:prstDash val="solid"/>
              <a:miter/>
            </a:ln>
          </p:spPr>
          <p:txBody>
            <a:bodyPr rtlCol="0" anchor="ctr"/>
            <a:lstStyle/>
            <a:p>
              <a:endParaRPr lang="en-US"/>
            </a:p>
          </p:txBody>
        </p:sp>
        <p:sp>
          <p:nvSpPr>
            <p:cNvPr id="105" name="Hình tự do: Hình 104">
              <a:extLst>
                <a:ext uri="{FF2B5EF4-FFF2-40B4-BE49-F238E27FC236}">
                  <a16:creationId xmlns:a16="http://schemas.microsoft.com/office/drawing/2014/main" id="{84F947FD-60CF-40DC-93F4-EBBE9ED9B4DE}"/>
                </a:ext>
              </a:extLst>
            </p:cNvPr>
            <p:cNvSpPr/>
            <p:nvPr/>
          </p:nvSpPr>
          <p:spPr>
            <a:xfrm>
              <a:off x="5671028" y="2065746"/>
              <a:ext cx="487719" cy="493559"/>
            </a:xfrm>
            <a:custGeom>
              <a:avLst/>
              <a:gdLst>
                <a:gd name="connsiteX0" fmla="*/ 293576 w 487719"/>
                <a:gd name="connsiteY0" fmla="*/ 47603 h 493559"/>
                <a:gd name="connsiteX1" fmla="*/ 218978 w 487719"/>
                <a:gd name="connsiteY1" fmla="*/ 28953 h 493559"/>
                <a:gd name="connsiteX2" fmla="*/ 70628 w 487719"/>
                <a:gd name="connsiteY2" fmla="*/ 979 h 493559"/>
                <a:gd name="connsiteX3" fmla="*/ 55369 w 487719"/>
                <a:gd name="connsiteY3" fmla="*/ 979 h 493559"/>
                <a:gd name="connsiteX4" fmla="*/ 40958 w 487719"/>
                <a:gd name="connsiteY4" fmla="*/ 18781 h 493559"/>
                <a:gd name="connsiteX5" fmla="*/ 202871 w 487719"/>
                <a:gd name="connsiteY5" fmla="*/ 456201 h 493559"/>
                <a:gd name="connsiteX6" fmla="*/ 486855 w 487719"/>
                <a:gd name="connsiteY6" fmla="*/ 318871 h 493559"/>
                <a:gd name="connsiteX7" fmla="*/ 293576 w 487719"/>
                <a:gd name="connsiteY7" fmla="*/ 47603 h 493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7719" h="493559">
                  <a:moveTo>
                    <a:pt x="293576" y="47603"/>
                  </a:moveTo>
                  <a:cubicBezTo>
                    <a:pt x="268993" y="38278"/>
                    <a:pt x="243561" y="34040"/>
                    <a:pt x="218978" y="28953"/>
                  </a:cubicBezTo>
                  <a:cubicBezTo>
                    <a:pt x="169810" y="19629"/>
                    <a:pt x="120643" y="10304"/>
                    <a:pt x="70628" y="979"/>
                  </a:cubicBezTo>
                  <a:cubicBezTo>
                    <a:pt x="65541" y="131"/>
                    <a:pt x="60455" y="-717"/>
                    <a:pt x="55369" y="979"/>
                  </a:cubicBezTo>
                  <a:cubicBezTo>
                    <a:pt x="47740" y="3522"/>
                    <a:pt x="44349" y="11151"/>
                    <a:pt x="40958" y="18781"/>
                  </a:cubicBezTo>
                  <a:cubicBezTo>
                    <a:pt x="-90438" y="307003"/>
                    <a:pt x="129968" y="420597"/>
                    <a:pt x="202871" y="456201"/>
                  </a:cubicBezTo>
                  <a:cubicBezTo>
                    <a:pt x="387672" y="545211"/>
                    <a:pt x="498723" y="465526"/>
                    <a:pt x="486855" y="318871"/>
                  </a:cubicBezTo>
                  <a:cubicBezTo>
                    <a:pt x="478378" y="209516"/>
                    <a:pt x="396998" y="86598"/>
                    <a:pt x="293576" y="47603"/>
                  </a:cubicBezTo>
                  <a:close/>
                </a:path>
              </a:pathLst>
            </a:custGeom>
            <a:solidFill>
              <a:srgbClr val="828A4B"/>
            </a:solidFill>
            <a:ln w="8476" cap="flat">
              <a:noFill/>
              <a:prstDash val="solid"/>
              <a:miter/>
            </a:ln>
          </p:spPr>
          <p:txBody>
            <a:bodyPr rtlCol="0" anchor="ctr"/>
            <a:lstStyle/>
            <a:p>
              <a:endParaRPr lang="en-US"/>
            </a:p>
          </p:txBody>
        </p:sp>
        <p:sp>
          <p:nvSpPr>
            <p:cNvPr id="106" name="Hình tự do: Hình 105">
              <a:extLst>
                <a:ext uri="{FF2B5EF4-FFF2-40B4-BE49-F238E27FC236}">
                  <a16:creationId xmlns:a16="http://schemas.microsoft.com/office/drawing/2014/main" id="{75608204-34BA-4F6F-AA87-54E24E2BA1A6}"/>
                </a:ext>
              </a:extLst>
            </p:cNvPr>
            <p:cNvSpPr/>
            <p:nvPr/>
          </p:nvSpPr>
          <p:spPr>
            <a:xfrm>
              <a:off x="6126250" y="1591874"/>
              <a:ext cx="487719" cy="493559"/>
            </a:xfrm>
            <a:custGeom>
              <a:avLst/>
              <a:gdLst>
                <a:gd name="connsiteX0" fmla="*/ 293576 w 487719"/>
                <a:gd name="connsiteY0" fmla="*/ 47603 h 493559"/>
                <a:gd name="connsiteX1" fmla="*/ 218978 w 487719"/>
                <a:gd name="connsiteY1" fmla="*/ 28953 h 493559"/>
                <a:gd name="connsiteX2" fmla="*/ 70628 w 487719"/>
                <a:gd name="connsiteY2" fmla="*/ 979 h 493559"/>
                <a:gd name="connsiteX3" fmla="*/ 55369 w 487719"/>
                <a:gd name="connsiteY3" fmla="*/ 979 h 493559"/>
                <a:gd name="connsiteX4" fmla="*/ 40958 w 487719"/>
                <a:gd name="connsiteY4" fmla="*/ 18781 h 493559"/>
                <a:gd name="connsiteX5" fmla="*/ 202871 w 487719"/>
                <a:gd name="connsiteY5" fmla="*/ 456201 h 493559"/>
                <a:gd name="connsiteX6" fmla="*/ 486855 w 487719"/>
                <a:gd name="connsiteY6" fmla="*/ 318871 h 493559"/>
                <a:gd name="connsiteX7" fmla="*/ 293576 w 487719"/>
                <a:gd name="connsiteY7" fmla="*/ 47603 h 493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7719" h="493559">
                  <a:moveTo>
                    <a:pt x="293576" y="47603"/>
                  </a:moveTo>
                  <a:cubicBezTo>
                    <a:pt x="268993" y="38278"/>
                    <a:pt x="243561" y="34040"/>
                    <a:pt x="218978" y="28953"/>
                  </a:cubicBezTo>
                  <a:cubicBezTo>
                    <a:pt x="169810" y="19629"/>
                    <a:pt x="120643" y="10304"/>
                    <a:pt x="70628" y="979"/>
                  </a:cubicBezTo>
                  <a:cubicBezTo>
                    <a:pt x="65541" y="131"/>
                    <a:pt x="60455" y="-717"/>
                    <a:pt x="55369" y="979"/>
                  </a:cubicBezTo>
                  <a:cubicBezTo>
                    <a:pt x="47740" y="3522"/>
                    <a:pt x="44349" y="11151"/>
                    <a:pt x="40958" y="18781"/>
                  </a:cubicBezTo>
                  <a:cubicBezTo>
                    <a:pt x="-90438" y="307003"/>
                    <a:pt x="129968" y="420597"/>
                    <a:pt x="202871" y="456201"/>
                  </a:cubicBezTo>
                  <a:cubicBezTo>
                    <a:pt x="387672" y="545211"/>
                    <a:pt x="498723" y="465526"/>
                    <a:pt x="486855" y="318871"/>
                  </a:cubicBezTo>
                  <a:cubicBezTo>
                    <a:pt x="479225" y="209516"/>
                    <a:pt x="397845" y="86598"/>
                    <a:pt x="293576" y="47603"/>
                  </a:cubicBezTo>
                  <a:close/>
                </a:path>
              </a:pathLst>
            </a:custGeom>
            <a:solidFill>
              <a:srgbClr val="828A4B"/>
            </a:solidFill>
            <a:ln w="8476" cap="flat">
              <a:noFill/>
              <a:prstDash val="solid"/>
              <a:miter/>
            </a:ln>
          </p:spPr>
          <p:txBody>
            <a:bodyPr rtlCol="0" anchor="ctr"/>
            <a:lstStyle/>
            <a:p>
              <a:endParaRPr lang="en-US"/>
            </a:p>
          </p:txBody>
        </p:sp>
      </p:grpSp>
      <p:grpSp>
        <p:nvGrpSpPr>
          <p:cNvPr id="136" name="Đồ họa 3">
            <a:extLst>
              <a:ext uri="{FF2B5EF4-FFF2-40B4-BE49-F238E27FC236}">
                <a16:creationId xmlns:a16="http://schemas.microsoft.com/office/drawing/2014/main" id="{95F1D8D9-D086-4F77-B757-4D97973EEFB7}"/>
              </a:ext>
            </a:extLst>
          </p:cNvPr>
          <p:cNvGrpSpPr/>
          <p:nvPr/>
        </p:nvGrpSpPr>
        <p:grpSpPr>
          <a:xfrm rot="18946059">
            <a:off x="11237192" y="4985884"/>
            <a:ext cx="887315" cy="1257863"/>
            <a:chOff x="4964122" y="240750"/>
            <a:chExt cx="2960306" cy="2941564"/>
          </a:xfrm>
        </p:grpSpPr>
        <p:sp>
          <p:nvSpPr>
            <p:cNvPr id="137" name="Hình tự do: Hình 136">
              <a:extLst>
                <a:ext uri="{FF2B5EF4-FFF2-40B4-BE49-F238E27FC236}">
                  <a16:creationId xmlns:a16="http://schemas.microsoft.com/office/drawing/2014/main" id="{5B20AC40-65C2-4BC7-BDA7-D0038A9FE42C}"/>
                </a:ext>
              </a:extLst>
            </p:cNvPr>
            <p:cNvSpPr/>
            <p:nvPr/>
          </p:nvSpPr>
          <p:spPr>
            <a:xfrm>
              <a:off x="4964122" y="1193086"/>
              <a:ext cx="2255591" cy="1989229"/>
            </a:xfrm>
            <a:custGeom>
              <a:avLst/>
              <a:gdLst>
                <a:gd name="connsiteX0" fmla="*/ 57825 w 2255591"/>
                <a:gd name="connsiteY0" fmla="*/ 1989229 h 1989229"/>
                <a:gd name="connsiteX1" fmla="*/ 1028 w 2255591"/>
                <a:gd name="connsiteY1" fmla="*/ 1942605 h 1989229"/>
                <a:gd name="connsiteX2" fmla="*/ 46805 w 2255591"/>
                <a:gd name="connsiteY2" fmla="*/ 1874788 h 1989229"/>
                <a:gd name="connsiteX3" fmla="*/ 1171720 w 2255591"/>
                <a:gd name="connsiteY3" fmla="*/ 1240699 h 1989229"/>
                <a:gd name="connsiteX4" fmla="*/ 1409927 w 2255591"/>
                <a:gd name="connsiteY4" fmla="*/ 985537 h 1989229"/>
                <a:gd name="connsiteX5" fmla="*/ 1622704 w 2255591"/>
                <a:gd name="connsiteY5" fmla="*/ 715964 h 1989229"/>
                <a:gd name="connsiteX6" fmla="*/ 2152525 w 2255591"/>
                <a:gd name="connsiteY6" fmla="*/ 22535 h 1989229"/>
                <a:gd name="connsiteX7" fmla="*/ 2233057 w 2255591"/>
                <a:gd name="connsiteY7" fmla="*/ 11514 h 1989229"/>
                <a:gd name="connsiteX8" fmla="*/ 2244077 w 2255591"/>
                <a:gd name="connsiteY8" fmla="*/ 92047 h 1989229"/>
                <a:gd name="connsiteX9" fmla="*/ 1714257 w 2255591"/>
                <a:gd name="connsiteY9" fmla="*/ 785477 h 1989229"/>
                <a:gd name="connsiteX10" fmla="*/ 1498090 w 2255591"/>
                <a:gd name="connsiteY10" fmla="*/ 1059288 h 1989229"/>
                <a:gd name="connsiteX11" fmla="*/ 1251405 w 2255591"/>
                <a:gd name="connsiteY11" fmla="*/ 1322927 h 1989229"/>
                <a:gd name="connsiteX12" fmla="*/ 708021 w 2255591"/>
                <a:gd name="connsiteY12" fmla="*/ 1740849 h 1989229"/>
                <a:gd name="connsiteX13" fmla="*/ 68845 w 2255591"/>
                <a:gd name="connsiteY13" fmla="*/ 1987534 h 1989229"/>
                <a:gd name="connsiteX14" fmla="*/ 57825 w 2255591"/>
                <a:gd name="connsiteY14" fmla="*/ 1989229 h 198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5591" h="1989229">
                  <a:moveTo>
                    <a:pt x="57825" y="1989229"/>
                  </a:moveTo>
                  <a:cubicBezTo>
                    <a:pt x="30698" y="1989229"/>
                    <a:pt x="6962" y="1969732"/>
                    <a:pt x="1028" y="1942605"/>
                  </a:cubicBezTo>
                  <a:cubicBezTo>
                    <a:pt x="-4906" y="1911240"/>
                    <a:pt x="15439" y="1881570"/>
                    <a:pt x="46805" y="1874788"/>
                  </a:cubicBezTo>
                  <a:cubicBezTo>
                    <a:pt x="429971" y="1800189"/>
                    <a:pt x="819071" y="1581479"/>
                    <a:pt x="1171720" y="1240699"/>
                  </a:cubicBezTo>
                  <a:cubicBezTo>
                    <a:pt x="1254796" y="1160166"/>
                    <a:pt x="1335329" y="1074547"/>
                    <a:pt x="1409927" y="985537"/>
                  </a:cubicBezTo>
                  <a:cubicBezTo>
                    <a:pt x="1483679" y="898222"/>
                    <a:pt x="1554039" y="805822"/>
                    <a:pt x="1622704" y="715964"/>
                  </a:cubicBezTo>
                  <a:lnTo>
                    <a:pt x="2152525" y="22535"/>
                  </a:lnTo>
                  <a:cubicBezTo>
                    <a:pt x="2172022" y="-2897"/>
                    <a:pt x="2207626" y="-7135"/>
                    <a:pt x="2233057" y="11514"/>
                  </a:cubicBezTo>
                  <a:cubicBezTo>
                    <a:pt x="2258489" y="31012"/>
                    <a:pt x="2262727" y="66616"/>
                    <a:pt x="2244077" y="92047"/>
                  </a:cubicBezTo>
                  <a:lnTo>
                    <a:pt x="1714257" y="785477"/>
                  </a:lnTo>
                  <a:cubicBezTo>
                    <a:pt x="1644744" y="876182"/>
                    <a:pt x="1573536" y="970278"/>
                    <a:pt x="1498090" y="1059288"/>
                  </a:cubicBezTo>
                  <a:cubicBezTo>
                    <a:pt x="1420948" y="1150841"/>
                    <a:pt x="1337872" y="1239851"/>
                    <a:pt x="1251405" y="1322927"/>
                  </a:cubicBezTo>
                  <a:cubicBezTo>
                    <a:pt x="1077624" y="1490774"/>
                    <a:pt x="894518" y="1631495"/>
                    <a:pt x="708021" y="1740849"/>
                  </a:cubicBezTo>
                  <a:cubicBezTo>
                    <a:pt x="498636" y="1862920"/>
                    <a:pt x="283317" y="1945996"/>
                    <a:pt x="68845" y="1987534"/>
                  </a:cubicBezTo>
                  <a:cubicBezTo>
                    <a:pt x="64607" y="1989229"/>
                    <a:pt x="61216" y="1989229"/>
                    <a:pt x="57825" y="1989229"/>
                  </a:cubicBezTo>
                  <a:close/>
                </a:path>
              </a:pathLst>
            </a:custGeom>
            <a:solidFill>
              <a:srgbClr val="535831"/>
            </a:solidFill>
            <a:ln w="8476" cap="flat">
              <a:noFill/>
              <a:prstDash val="solid"/>
              <a:miter/>
            </a:ln>
          </p:spPr>
          <p:txBody>
            <a:bodyPr rtlCol="0" anchor="ctr"/>
            <a:lstStyle/>
            <a:p>
              <a:endParaRPr lang="en-US"/>
            </a:p>
          </p:txBody>
        </p:sp>
        <p:grpSp>
          <p:nvGrpSpPr>
            <p:cNvPr id="138" name="Đồ họa 3">
              <a:extLst>
                <a:ext uri="{FF2B5EF4-FFF2-40B4-BE49-F238E27FC236}">
                  <a16:creationId xmlns:a16="http://schemas.microsoft.com/office/drawing/2014/main" id="{B1C5BA4B-D0B6-48C1-8245-0AC01825AE45}"/>
                </a:ext>
              </a:extLst>
            </p:cNvPr>
            <p:cNvGrpSpPr/>
            <p:nvPr/>
          </p:nvGrpSpPr>
          <p:grpSpPr>
            <a:xfrm>
              <a:off x="6409742" y="240750"/>
              <a:ext cx="1514687" cy="1460686"/>
              <a:chOff x="6409742" y="240750"/>
              <a:chExt cx="1514687" cy="1460686"/>
            </a:xfrm>
          </p:grpSpPr>
          <p:sp>
            <p:nvSpPr>
              <p:cNvPr id="144" name="Hình tự do: Hình 143">
                <a:extLst>
                  <a:ext uri="{FF2B5EF4-FFF2-40B4-BE49-F238E27FC236}">
                    <a16:creationId xmlns:a16="http://schemas.microsoft.com/office/drawing/2014/main" id="{49F94BCB-A1BB-4EEE-A626-6DC4BED62E42}"/>
                  </a:ext>
                </a:extLst>
              </p:cNvPr>
              <p:cNvSpPr/>
              <p:nvPr/>
            </p:nvSpPr>
            <p:spPr>
              <a:xfrm>
                <a:off x="6917120" y="240750"/>
                <a:ext cx="502474" cy="767180"/>
              </a:xfrm>
              <a:custGeom>
                <a:avLst/>
                <a:gdLst>
                  <a:gd name="connsiteX0" fmla="*/ 134253 w 502474"/>
                  <a:gd name="connsiteY0" fmla="*/ 38147 h 767180"/>
                  <a:gd name="connsiteX1" fmla="*/ 251237 w 502474"/>
                  <a:gd name="connsiteY1" fmla="*/ 767181 h 767180"/>
                  <a:gd name="connsiteX2" fmla="*/ 368221 w 502474"/>
                  <a:gd name="connsiteY2" fmla="*/ 38147 h 767180"/>
                  <a:gd name="connsiteX3" fmla="*/ 134253 w 502474"/>
                  <a:gd name="connsiteY3" fmla="*/ 38147 h 767180"/>
                </a:gdLst>
                <a:ahLst/>
                <a:cxnLst>
                  <a:cxn ang="0">
                    <a:pos x="connsiteX0" y="connsiteY0"/>
                  </a:cxn>
                  <a:cxn ang="0">
                    <a:pos x="connsiteX1" y="connsiteY1"/>
                  </a:cxn>
                  <a:cxn ang="0">
                    <a:pos x="connsiteX2" y="connsiteY2"/>
                  </a:cxn>
                  <a:cxn ang="0">
                    <a:pos x="connsiteX3" y="connsiteY3"/>
                  </a:cxn>
                </a:cxnLst>
                <a:rect l="l" t="t" r="r" b="b"/>
                <a:pathLst>
                  <a:path w="502474" h="767180">
                    <a:moveTo>
                      <a:pt x="134253" y="38147"/>
                    </a:moveTo>
                    <a:cubicBezTo>
                      <a:pt x="6248" y="138177"/>
                      <a:pt x="-134472" y="360278"/>
                      <a:pt x="251237" y="767181"/>
                    </a:cubicBezTo>
                    <a:cubicBezTo>
                      <a:pt x="636947" y="359430"/>
                      <a:pt x="496226" y="138177"/>
                      <a:pt x="368221" y="38147"/>
                    </a:cubicBezTo>
                    <a:cubicBezTo>
                      <a:pt x="302947" y="-12716"/>
                      <a:pt x="199527" y="-12716"/>
                      <a:pt x="134253" y="38147"/>
                    </a:cubicBezTo>
                    <a:close/>
                  </a:path>
                </a:pathLst>
              </a:custGeom>
              <a:solidFill>
                <a:srgbClr val="E39ACA"/>
              </a:solidFill>
              <a:ln w="8476" cap="flat">
                <a:noFill/>
                <a:prstDash val="solid"/>
                <a:miter/>
              </a:ln>
            </p:spPr>
            <p:txBody>
              <a:bodyPr rtlCol="0" anchor="ctr"/>
              <a:lstStyle/>
              <a:p>
                <a:endParaRPr lang="en-US"/>
              </a:p>
            </p:txBody>
          </p:sp>
          <p:sp>
            <p:nvSpPr>
              <p:cNvPr id="145" name="Hình tự do: Hình 144">
                <a:extLst>
                  <a:ext uri="{FF2B5EF4-FFF2-40B4-BE49-F238E27FC236}">
                    <a16:creationId xmlns:a16="http://schemas.microsoft.com/office/drawing/2014/main" id="{9338207D-E444-44B2-BC31-A33E0C173402}"/>
                  </a:ext>
                </a:extLst>
              </p:cNvPr>
              <p:cNvSpPr/>
              <p:nvPr/>
            </p:nvSpPr>
            <p:spPr>
              <a:xfrm>
                <a:off x="6409742" y="619133"/>
                <a:ext cx="739965" cy="511056"/>
              </a:xfrm>
              <a:custGeom>
                <a:avLst/>
                <a:gdLst>
                  <a:gd name="connsiteX0" fmla="*/ 10085 w 739965"/>
                  <a:gd name="connsiteY0" fmla="*/ 285377 h 511056"/>
                  <a:gd name="connsiteX1" fmla="*/ 739965 w 739965"/>
                  <a:gd name="connsiteY1" fmla="*/ 399818 h 511056"/>
                  <a:gd name="connsiteX2" fmla="*/ 82140 w 739965"/>
                  <a:gd name="connsiteY2" fmla="*/ 63276 h 511056"/>
                  <a:gd name="connsiteX3" fmla="*/ 10085 w 739965"/>
                  <a:gd name="connsiteY3" fmla="*/ 285377 h 511056"/>
                </a:gdLst>
                <a:ahLst/>
                <a:cxnLst>
                  <a:cxn ang="0">
                    <a:pos x="connsiteX0" y="connsiteY0"/>
                  </a:cxn>
                  <a:cxn ang="0">
                    <a:pos x="connsiteX1" y="connsiteY1"/>
                  </a:cxn>
                  <a:cxn ang="0">
                    <a:pos x="connsiteX2" y="connsiteY2"/>
                  </a:cxn>
                  <a:cxn ang="0">
                    <a:pos x="connsiteX3" y="connsiteY3"/>
                  </a:cxn>
                </a:cxnLst>
                <a:rect l="l" t="t" r="r" b="b"/>
                <a:pathLst>
                  <a:path w="739965" h="511056">
                    <a:moveTo>
                      <a:pt x="10085" y="285377"/>
                    </a:moveTo>
                    <a:cubicBezTo>
                      <a:pt x="65186" y="437965"/>
                      <a:pt x="233033" y="640569"/>
                      <a:pt x="739965" y="399818"/>
                    </a:cubicBezTo>
                    <a:cubicBezTo>
                      <a:pt x="471240" y="-92704"/>
                      <a:pt x="216926" y="-27430"/>
                      <a:pt x="82140" y="63276"/>
                    </a:cubicBezTo>
                    <a:cubicBezTo>
                      <a:pt x="14323" y="109052"/>
                      <a:pt x="-17890" y="208235"/>
                      <a:pt x="10085" y="285377"/>
                    </a:cubicBezTo>
                    <a:close/>
                  </a:path>
                </a:pathLst>
              </a:custGeom>
              <a:solidFill>
                <a:srgbClr val="E39ACA"/>
              </a:solidFill>
              <a:ln w="8476" cap="flat">
                <a:noFill/>
                <a:prstDash val="solid"/>
                <a:miter/>
              </a:ln>
            </p:spPr>
            <p:txBody>
              <a:bodyPr rtlCol="0" anchor="ctr"/>
              <a:lstStyle/>
              <a:p>
                <a:endParaRPr lang="en-US"/>
              </a:p>
            </p:txBody>
          </p:sp>
          <p:sp>
            <p:nvSpPr>
              <p:cNvPr id="146" name="Hình tự do: Hình 145">
                <a:extLst>
                  <a:ext uri="{FF2B5EF4-FFF2-40B4-BE49-F238E27FC236}">
                    <a16:creationId xmlns:a16="http://schemas.microsoft.com/office/drawing/2014/main" id="{B4A52A9C-75FC-4AE7-8D45-ADA10DB11177}"/>
                  </a:ext>
                </a:extLst>
              </p:cNvPr>
              <p:cNvSpPr/>
              <p:nvPr/>
            </p:nvSpPr>
            <p:spPr>
              <a:xfrm>
                <a:off x="6614297" y="1040144"/>
                <a:ext cx="552056" cy="658749"/>
              </a:xfrm>
              <a:custGeom>
                <a:avLst/>
                <a:gdLst>
                  <a:gd name="connsiteX0" fmla="*/ 204802 w 552056"/>
                  <a:gd name="connsiteY0" fmla="*/ 658673 h 658749"/>
                  <a:gd name="connsiteX1" fmla="*/ 538801 w 552056"/>
                  <a:gd name="connsiteY1" fmla="*/ 0 h 658749"/>
                  <a:gd name="connsiteX2" fmla="*/ 15762 w 552056"/>
                  <a:gd name="connsiteY2" fmla="*/ 521344 h 658749"/>
                  <a:gd name="connsiteX3" fmla="*/ 204802 w 552056"/>
                  <a:gd name="connsiteY3" fmla="*/ 658673 h 658749"/>
                </a:gdLst>
                <a:ahLst/>
                <a:cxnLst>
                  <a:cxn ang="0">
                    <a:pos x="connsiteX0" y="connsiteY0"/>
                  </a:cxn>
                  <a:cxn ang="0">
                    <a:pos x="connsiteX1" y="connsiteY1"/>
                  </a:cxn>
                  <a:cxn ang="0">
                    <a:pos x="connsiteX2" y="connsiteY2"/>
                  </a:cxn>
                  <a:cxn ang="0">
                    <a:pos x="connsiteX3" y="connsiteY3"/>
                  </a:cxn>
                </a:cxnLst>
                <a:rect l="l" t="t" r="r" b="b"/>
                <a:pathLst>
                  <a:path w="552056" h="658749">
                    <a:moveTo>
                      <a:pt x="204802" y="658673"/>
                    </a:moveTo>
                    <a:cubicBezTo>
                      <a:pt x="367563" y="652739"/>
                      <a:pt x="611704" y="556100"/>
                      <a:pt x="538801" y="0"/>
                    </a:cubicBezTo>
                    <a:cubicBezTo>
                      <a:pt x="-12213" y="103421"/>
                      <a:pt x="-29167" y="365364"/>
                      <a:pt x="15762" y="521344"/>
                    </a:cubicBezTo>
                    <a:cubicBezTo>
                      <a:pt x="39498" y="600181"/>
                      <a:pt x="122573" y="661216"/>
                      <a:pt x="204802" y="658673"/>
                    </a:cubicBezTo>
                    <a:close/>
                  </a:path>
                </a:pathLst>
              </a:custGeom>
              <a:solidFill>
                <a:srgbClr val="E39ACA"/>
              </a:solidFill>
              <a:ln w="8476" cap="flat">
                <a:noFill/>
                <a:prstDash val="solid"/>
                <a:miter/>
              </a:ln>
            </p:spPr>
            <p:txBody>
              <a:bodyPr rtlCol="0" anchor="ctr"/>
              <a:lstStyle/>
              <a:p>
                <a:endParaRPr lang="en-US"/>
              </a:p>
            </p:txBody>
          </p:sp>
          <p:sp>
            <p:nvSpPr>
              <p:cNvPr id="147" name="Hình tự do: Hình 146">
                <a:extLst>
                  <a:ext uri="{FF2B5EF4-FFF2-40B4-BE49-F238E27FC236}">
                    <a16:creationId xmlns:a16="http://schemas.microsoft.com/office/drawing/2014/main" id="{1AE35A8A-9923-407C-9722-84923F79EECB}"/>
                  </a:ext>
                </a:extLst>
              </p:cNvPr>
              <p:cNvSpPr/>
              <p:nvPr/>
            </p:nvSpPr>
            <p:spPr>
              <a:xfrm>
                <a:off x="7162159" y="1042687"/>
                <a:ext cx="551779" cy="658749"/>
              </a:xfrm>
              <a:custGeom>
                <a:avLst/>
                <a:gdLst>
                  <a:gd name="connsiteX0" fmla="*/ 536018 w 551779"/>
                  <a:gd name="connsiteY0" fmla="*/ 521344 h 658749"/>
                  <a:gd name="connsiteX1" fmla="*/ 12979 w 551779"/>
                  <a:gd name="connsiteY1" fmla="*/ 0 h 658749"/>
                  <a:gd name="connsiteX2" fmla="*/ 346978 w 551779"/>
                  <a:gd name="connsiteY2" fmla="*/ 658673 h 658749"/>
                  <a:gd name="connsiteX3" fmla="*/ 536018 w 551779"/>
                  <a:gd name="connsiteY3" fmla="*/ 521344 h 658749"/>
                </a:gdLst>
                <a:ahLst/>
                <a:cxnLst>
                  <a:cxn ang="0">
                    <a:pos x="connsiteX0" y="connsiteY0"/>
                  </a:cxn>
                  <a:cxn ang="0">
                    <a:pos x="connsiteX1" y="connsiteY1"/>
                  </a:cxn>
                  <a:cxn ang="0">
                    <a:pos x="connsiteX2" y="connsiteY2"/>
                  </a:cxn>
                  <a:cxn ang="0">
                    <a:pos x="connsiteX3" y="connsiteY3"/>
                  </a:cxn>
                </a:cxnLst>
                <a:rect l="l" t="t" r="r" b="b"/>
                <a:pathLst>
                  <a:path w="551779" h="658749">
                    <a:moveTo>
                      <a:pt x="536018" y="521344"/>
                    </a:moveTo>
                    <a:cubicBezTo>
                      <a:pt x="580947" y="365364"/>
                      <a:pt x="563993" y="102573"/>
                      <a:pt x="12979" y="0"/>
                    </a:cubicBezTo>
                    <a:cubicBezTo>
                      <a:pt x="-59077" y="556100"/>
                      <a:pt x="185065" y="652739"/>
                      <a:pt x="346978" y="658673"/>
                    </a:cubicBezTo>
                    <a:cubicBezTo>
                      <a:pt x="430054" y="661216"/>
                      <a:pt x="513978" y="600181"/>
                      <a:pt x="536018" y="521344"/>
                    </a:cubicBezTo>
                    <a:close/>
                  </a:path>
                </a:pathLst>
              </a:custGeom>
              <a:solidFill>
                <a:srgbClr val="E39ACA"/>
              </a:solidFill>
              <a:ln w="8476" cap="flat">
                <a:noFill/>
                <a:prstDash val="solid"/>
                <a:miter/>
              </a:ln>
            </p:spPr>
            <p:txBody>
              <a:bodyPr rtlCol="0" anchor="ctr"/>
              <a:lstStyle/>
              <a:p>
                <a:endParaRPr lang="en-US"/>
              </a:p>
            </p:txBody>
          </p:sp>
          <p:sp>
            <p:nvSpPr>
              <p:cNvPr id="148" name="Hình tự do: Hình 147">
                <a:extLst>
                  <a:ext uri="{FF2B5EF4-FFF2-40B4-BE49-F238E27FC236}">
                    <a16:creationId xmlns:a16="http://schemas.microsoft.com/office/drawing/2014/main" id="{9D2612BE-A9B4-4CBF-93CC-E83E646D0E2C}"/>
                  </a:ext>
                </a:extLst>
              </p:cNvPr>
              <p:cNvSpPr/>
              <p:nvPr/>
            </p:nvSpPr>
            <p:spPr>
              <a:xfrm>
                <a:off x="7184463" y="623371"/>
                <a:ext cx="739965" cy="511056"/>
              </a:xfrm>
              <a:custGeom>
                <a:avLst/>
                <a:gdLst>
                  <a:gd name="connsiteX0" fmla="*/ 657825 w 739965"/>
                  <a:gd name="connsiteY0" fmla="*/ 63276 h 511056"/>
                  <a:gd name="connsiteX1" fmla="*/ 0 w 739965"/>
                  <a:gd name="connsiteY1" fmla="*/ 399818 h 511056"/>
                  <a:gd name="connsiteX2" fmla="*/ 729881 w 739965"/>
                  <a:gd name="connsiteY2" fmla="*/ 285377 h 511056"/>
                  <a:gd name="connsiteX3" fmla="*/ 657825 w 739965"/>
                  <a:gd name="connsiteY3" fmla="*/ 63276 h 511056"/>
                </a:gdLst>
                <a:ahLst/>
                <a:cxnLst>
                  <a:cxn ang="0">
                    <a:pos x="connsiteX0" y="connsiteY0"/>
                  </a:cxn>
                  <a:cxn ang="0">
                    <a:pos x="connsiteX1" y="connsiteY1"/>
                  </a:cxn>
                  <a:cxn ang="0">
                    <a:pos x="connsiteX2" y="connsiteY2"/>
                  </a:cxn>
                  <a:cxn ang="0">
                    <a:pos x="connsiteX3" y="connsiteY3"/>
                  </a:cxn>
                </a:cxnLst>
                <a:rect l="l" t="t" r="r" b="b"/>
                <a:pathLst>
                  <a:path w="739965" h="511056">
                    <a:moveTo>
                      <a:pt x="657825" y="63276"/>
                    </a:moveTo>
                    <a:cubicBezTo>
                      <a:pt x="523039" y="-27430"/>
                      <a:pt x="268725" y="-92704"/>
                      <a:pt x="0" y="399818"/>
                    </a:cubicBezTo>
                    <a:cubicBezTo>
                      <a:pt x="506932" y="640569"/>
                      <a:pt x="673932" y="437965"/>
                      <a:pt x="729881" y="285377"/>
                    </a:cubicBezTo>
                    <a:cubicBezTo>
                      <a:pt x="757855" y="207387"/>
                      <a:pt x="725642" y="109052"/>
                      <a:pt x="657825" y="63276"/>
                    </a:cubicBezTo>
                    <a:close/>
                  </a:path>
                </a:pathLst>
              </a:custGeom>
              <a:solidFill>
                <a:srgbClr val="E39ACA"/>
              </a:solidFill>
              <a:ln w="8476" cap="flat">
                <a:noFill/>
                <a:prstDash val="solid"/>
                <a:miter/>
              </a:ln>
            </p:spPr>
            <p:txBody>
              <a:bodyPr rtlCol="0" anchor="ctr"/>
              <a:lstStyle/>
              <a:p>
                <a:endParaRPr lang="en-US"/>
              </a:p>
            </p:txBody>
          </p:sp>
          <p:sp>
            <p:nvSpPr>
              <p:cNvPr id="149" name="Hình tự do: Hình 148">
                <a:extLst>
                  <a:ext uri="{FF2B5EF4-FFF2-40B4-BE49-F238E27FC236}">
                    <a16:creationId xmlns:a16="http://schemas.microsoft.com/office/drawing/2014/main" id="{B06E1F79-5254-475A-BE0D-AA476A133F0B}"/>
                  </a:ext>
                </a:extLst>
              </p:cNvPr>
              <p:cNvSpPr/>
              <p:nvPr/>
            </p:nvSpPr>
            <p:spPr>
              <a:xfrm>
                <a:off x="7017605" y="534059"/>
                <a:ext cx="300117" cy="459460"/>
              </a:xfrm>
              <a:custGeom>
                <a:avLst/>
                <a:gdLst>
                  <a:gd name="connsiteX0" fmla="*/ 80391 w 300117"/>
                  <a:gd name="connsiteY0" fmla="*/ 22888 h 459460"/>
                  <a:gd name="connsiteX1" fmla="*/ 149904 w 300117"/>
                  <a:gd name="connsiteY1" fmla="*/ 459461 h 459460"/>
                  <a:gd name="connsiteX2" fmla="*/ 219416 w 300117"/>
                  <a:gd name="connsiteY2" fmla="*/ 22888 h 459460"/>
                  <a:gd name="connsiteX3" fmla="*/ 80391 w 300117"/>
                  <a:gd name="connsiteY3" fmla="*/ 22888 h 459460"/>
                </a:gdLst>
                <a:ahLst/>
                <a:cxnLst>
                  <a:cxn ang="0">
                    <a:pos x="connsiteX0" y="connsiteY0"/>
                  </a:cxn>
                  <a:cxn ang="0">
                    <a:pos x="connsiteX1" y="connsiteY1"/>
                  </a:cxn>
                  <a:cxn ang="0">
                    <a:pos x="connsiteX2" y="connsiteY2"/>
                  </a:cxn>
                  <a:cxn ang="0">
                    <a:pos x="connsiteX3" y="connsiteY3"/>
                  </a:cxn>
                </a:cxnLst>
                <a:rect l="l" t="t" r="r" b="b"/>
                <a:pathLst>
                  <a:path w="300117" h="459460">
                    <a:moveTo>
                      <a:pt x="80391" y="22888"/>
                    </a:moveTo>
                    <a:cubicBezTo>
                      <a:pt x="4097" y="83076"/>
                      <a:pt x="-80674" y="215319"/>
                      <a:pt x="149904" y="459461"/>
                    </a:cubicBezTo>
                    <a:cubicBezTo>
                      <a:pt x="380482" y="216167"/>
                      <a:pt x="296558" y="83076"/>
                      <a:pt x="219416" y="22888"/>
                    </a:cubicBezTo>
                    <a:cubicBezTo>
                      <a:pt x="181269" y="-7629"/>
                      <a:pt x="119386" y="-7629"/>
                      <a:pt x="80391" y="22888"/>
                    </a:cubicBezTo>
                    <a:close/>
                  </a:path>
                </a:pathLst>
              </a:custGeom>
              <a:solidFill>
                <a:srgbClr val="CD8CB7"/>
              </a:solidFill>
              <a:ln w="8476" cap="flat">
                <a:noFill/>
                <a:prstDash val="solid"/>
                <a:miter/>
              </a:ln>
            </p:spPr>
            <p:txBody>
              <a:bodyPr rtlCol="0" anchor="ctr"/>
              <a:lstStyle/>
              <a:p>
                <a:endParaRPr lang="en-US"/>
              </a:p>
            </p:txBody>
          </p:sp>
          <p:sp>
            <p:nvSpPr>
              <p:cNvPr id="150" name="Hình tự do: Hình 149">
                <a:extLst>
                  <a:ext uri="{FF2B5EF4-FFF2-40B4-BE49-F238E27FC236}">
                    <a16:creationId xmlns:a16="http://schemas.microsoft.com/office/drawing/2014/main" id="{F69904E8-8F62-467A-A509-4D906B7E5EF8}"/>
                  </a:ext>
                </a:extLst>
              </p:cNvPr>
              <p:cNvSpPr/>
              <p:nvPr/>
            </p:nvSpPr>
            <p:spPr>
              <a:xfrm>
                <a:off x="6713795" y="760099"/>
                <a:ext cx="442693" cy="305946"/>
              </a:xfrm>
              <a:custGeom>
                <a:avLst/>
                <a:gdLst>
                  <a:gd name="connsiteX0" fmla="*/ 6122 w 442693"/>
                  <a:gd name="connsiteY0" fmla="*/ 170689 h 305946"/>
                  <a:gd name="connsiteX1" fmla="*/ 442694 w 442693"/>
                  <a:gd name="connsiteY1" fmla="*/ 239354 h 305946"/>
                  <a:gd name="connsiteX2" fmla="*/ 49355 w 442693"/>
                  <a:gd name="connsiteY2" fmla="*/ 38446 h 305946"/>
                  <a:gd name="connsiteX3" fmla="*/ 6122 w 442693"/>
                  <a:gd name="connsiteY3" fmla="*/ 170689 h 305946"/>
                </a:gdLst>
                <a:ahLst/>
                <a:cxnLst>
                  <a:cxn ang="0">
                    <a:pos x="connsiteX0" y="connsiteY0"/>
                  </a:cxn>
                  <a:cxn ang="0">
                    <a:pos x="connsiteX1" y="connsiteY1"/>
                  </a:cxn>
                  <a:cxn ang="0">
                    <a:pos x="connsiteX2" y="connsiteY2"/>
                  </a:cxn>
                  <a:cxn ang="0">
                    <a:pos x="connsiteX3" y="connsiteY3"/>
                  </a:cxn>
                </a:cxnLst>
                <a:rect l="l" t="t" r="r" b="b"/>
                <a:pathLst>
                  <a:path w="442693" h="305946">
                    <a:moveTo>
                      <a:pt x="6122" y="170689"/>
                    </a:moveTo>
                    <a:cubicBezTo>
                      <a:pt x="39183" y="262242"/>
                      <a:pt x="139213" y="383465"/>
                      <a:pt x="442694" y="239354"/>
                    </a:cubicBezTo>
                    <a:cubicBezTo>
                      <a:pt x="282477" y="-55650"/>
                      <a:pt x="129888" y="-16655"/>
                      <a:pt x="49355" y="38446"/>
                    </a:cubicBezTo>
                    <a:cubicBezTo>
                      <a:pt x="8665" y="65573"/>
                      <a:pt x="-10833" y="124913"/>
                      <a:pt x="6122" y="170689"/>
                    </a:cubicBezTo>
                    <a:close/>
                  </a:path>
                </a:pathLst>
              </a:custGeom>
              <a:solidFill>
                <a:srgbClr val="CD8CB7"/>
              </a:solidFill>
              <a:ln w="8476" cap="flat">
                <a:noFill/>
                <a:prstDash val="solid"/>
                <a:miter/>
              </a:ln>
            </p:spPr>
            <p:txBody>
              <a:bodyPr rtlCol="0" anchor="ctr"/>
              <a:lstStyle/>
              <a:p>
                <a:endParaRPr lang="en-US"/>
              </a:p>
            </p:txBody>
          </p:sp>
          <p:sp>
            <p:nvSpPr>
              <p:cNvPr id="151" name="Hình tự do: Hình 150">
                <a:extLst>
                  <a:ext uri="{FF2B5EF4-FFF2-40B4-BE49-F238E27FC236}">
                    <a16:creationId xmlns:a16="http://schemas.microsoft.com/office/drawing/2014/main" id="{E487B083-7CAA-4087-BB9C-DAB46F05CBE2}"/>
                  </a:ext>
                </a:extLst>
              </p:cNvPr>
              <p:cNvSpPr/>
              <p:nvPr/>
            </p:nvSpPr>
            <p:spPr>
              <a:xfrm>
                <a:off x="6836677" y="1012169"/>
                <a:ext cx="330170" cy="394243"/>
              </a:xfrm>
              <a:custGeom>
                <a:avLst/>
                <a:gdLst>
                  <a:gd name="connsiteX0" fmla="*/ 122294 w 330170"/>
                  <a:gd name="connsiteY0" fmla="*/ 394187 h 394243"/>
                  <a:gd name="connsiteX1" fmla="*/ 322355 w 330170"/>
                  <a:gd name="connsiteY1" fmla="*/ 0 h 394243"/>
                  <a:gd name="connsiteX2" fmla="*/ 9549 w 330170"/>
                  <a:gd name="connsiteY2" fmla="*/ 311958 h 394243"/>
                  <a:gd name="connsiteX3" fmla="*/ 122294 w 330170"/>
                  <a:gd name="connsiteY3" fmla="*/ 394187 h 394243"/>
                </a:gdLst>
                <a:ahLst/>
                <a:cxnLst>
                  <a:cxn ang="0">
                    <a:pos x="connsiteX0" y="connsiteY0"/>
                  </a:cxn>
                  <a:cxn ang="0">
                    <a:pos x="connsiteX1" y="connsiteY1"/>
                  </a:cxn>
                  <a:cxn ang="0">
                    <a:pos x="connsiteX2" y="connsiteY2"/>
                  </a:cxn>
                  <a:cxn ang="0">
                    <a:pos x="connsiteX3" y="connsiteY3"/>
                  </a:cxn>
                </a:cxnLst>
                <a:rect l="l" t="t" r="r" b="b"/>
                <a:pathLst>
                  <a:path w="330170" h="394243">
                    <a:moveTo>
                      <a:pt x="122294" y="394187"/>
                    </a:moveTo>
                    <a:cubicBezTo>
                      <a:pt x="219781" y="390796"/>
                      <a:pt x="365588" y="333151"/>
                      <a:pt x="322355" y="0"/>
                    </a:cubicBezTo>
                    <a:cubicBezTo>
                      <a:pt x="-7406" y="61883"/>
                      <a:pt x="-17578" y="218710"/>
                      <a:pt x="9549" y="311958"/>
                    </a:cubicBezTo>
                    <a:cubicBezTo>
                      <a:pt x="23112" y="359430"/>
                      <a:pt x="73127" y="395882"/>
                      <a:pt x="122294" y="394187"/>
                    </a:cubicBezTo>
                    <a:close/>
                  </a:path>
                </a:pathLst>
              </a:custGeom>
              <a:solidFill>
                <a:srgbClr val="CD8CB7"/>
              </a:solidFill>
              <a:ln w="8476" cap="flat">
                <a:noFill/>
                <a:prstDash val="solid"/>
                <a:miter/>
              </a:ln>
            </p:spPr>
            <p:txBody>
              <a:bodyPr rtlCol="0" anchor="ctr"/>
              <a:lstStyle/>
              <a:p>
                <a:endParaRPr lang="en-US"/>
              </a:p>
            </p:txBody>
          </p:sp>
          <p:sp>
            <p:nvSpPr>
              <p:cNvPr id="152" name="Hình tự do: Hình 151">
                <a:extLst>
                  <a:ext uri="{FF2B5EF4-FFF2-40B4-BE49-F238E27FC236}">
                    <a16:creationId xmlns:a16="http://schemas.microsoft.com/office/drawing/2014/main" id="{B386FB90-71D1-41B6-B823-117775B52B71}"/>
                  </a:ext>
                </a:extLst>
              </p:cNvPr>
              <p:cNvSpPr/>
              <p:nvPr/>
            </p:nvSpPr>
            <p:spPr>
              <a:xfrm>
                <a:off x="7163932" y="1013865"/>
                <a:ext cx="330169" cy="394243"/>
              </a:xfrm>
              <a:custGeom>
                <a:avLst/>
                <a:gdLst>
                  <a:gd name="connsiteX0" fmla="*/ 320621 w 330169"/>
                  <a:gd name="connsiteY0" fmla="*/ 311958 h 394243"/>
                  <a:gd name="connsiteX1" fmla="*/ 7815 w 330169"/>
                  <a:gd name="connsiteY1" fmla="*/ 0 h 394243"/>
                  <a:gd name="connsiteX2" fmla="*/ 207876 w 330169"/>
                  <a:gd name="connsiteY2" fmla="*/ 394187 h 394243"/>
                  <a:gd name="connsiteX3" fmla="*/ 320621 w 330169"/>
                  <a:gd name="connsiteY3" fmla="*/ 311958 h 394243"/>
                </a:gdLst>
                <a:ahLst/>
                <a:cxnLst>
                  <a:cxn ang="0">
                    <a:pos x="connsiteX0" y="connsiteY0"/>
                  </a:cxn>
                  <a:cxn ang="0">
                    <a:pos x="connsiteX1" y="connsiteY1"/>
                  </a:cxn>
                  <a:cxn ang="0">
                    <a:pos x="connsiteX2" y="connsiteY2"/>
                  </a:cxn>
                  <a:cxn ang="0">
                    <a:pos x="connsiteX3" y="connsiteY3"/>
                  </a:cxn>
                </a:cxnLst>
                <a:rect l="l" t="t" r="r" b="b"/>
                <a:pathLst>
                  <a:path w="330169" h="394243">
                    <a:moveTo>
                      <a:pt x="320621" y="311958"/>
                    </a:moveTo>
                    <a:cubicBezTo>
                      <a:pt x="347748" y="218710"/>
                      <a:pt x="337576" y="61883"/>
                      <a:pt x="7815" y="0"/>
                    </a:cubicBezTo>
                    <a:cubicBezTo>
                      <a:pt x="-35418" y="332304"/>
                      <a:pt x="110389" y="390796"/>
                      <a:pt x="207876" y="394187"/>
                    </a:cubicBezTo>
                    <a:cubicBezTo>
                      <a:pt x="257043" y="395882"/>
                      <a:pt x="307058" y="359430"/>
                      <a:pt x="320621" y="311958"/>
                    </a:cubicBezTo>
                    <a:close/>
                  </a:path>
                </a:pathLst>
              </a:custGeom>
              <a:solidFill>
                <a:srgbClr val="CD8CB7"/>
              </a:solidFill>
              <a:ln w="8476" cap="flat">
                <a:noFill/>
                <a:prstDash val="solid"/>
                <a:miter/>
              </a:ln>
            </p:spPr>
            <p:txBody>
              <a:bodyPr rtlCol="0" anchor="ctr"/>
              <a:lstStyle/>
              <a:p>
                <a:endParaRPr lang="en-US"/>
              </a:p>
            </p:txBody>
          </p:sp>
          <p:sp>
            <p:nvSpPr>
              <p:cNvPr id="153" name="Hình tự do: Hình 152">
                <a:extLst>
                  <a:ext uri="{FF2B5EF4-FFF2-40B4-BE49-F238E27FC236}">
                    <a16:creationId xmlns:a16="http://schemas.microsoft.com/office/drawing/2014/main" id="{DA8B3EAA-6497-40D3-BA39-841358837694}"/>
                  </a:ext>
                </a:extLst>
              </p:cNvPr>
              <p:cNvSpPr/>
              <p:nvPr/>
            </p:nvSpPr>
            <p:spPr>
              <a:xfrm>
                <a:off x="7177681" y="762386"/>
                <a:ext cx="442339" cy="305354"/>
              </a:xfrm>
              <a:custGeom>
                <a:avLst/>
                <a:gdLst>
                  <a:gd name="connsiteX0" fmla="*/ 393339 w 442339"/>
                  <a:gd name="connsiteY0" fmla="*/ 37854 h 305354"/>
                  <a:gd name="connsiteX1" fmla="*/ 0 w 442339"/>
                  <a:gd name="connsiteY1" fmla="*/ 238762 h 305354"/>
                  <a:gd name="connsiteX2" fmla="*/ 436572 w 442339"/>
                  <a:gd name="connsiteY2" fmla="*/ 170098 h 305354"/>
                  <a:gd name="connsiteX3" fmla="*/ 393339 w 442339"/>
                  <a:gd name="connsiteY3" fmla="*/ 37854 h 305354"/>
                </a:gdLst>
                <a:ahLst/>
                <a:cxnLst>
                  <a:cxn ang="0">
                    <a:pos x="connsiteX0" y="connsiteY0"/>
                  </a:cxn>
                  <a:cxn ang="0">
                    <a:pos x="connsiteX1" y="connsiteY1"/>
                  </a:cxn>
                  <a:cxn ang="0">
                    <a:pos x="connsiteX2" y="connsiteY2"/>
                  </a:cxn>
                  <a:cxn ang="0">
                    <a:pos x="connsiteX3" y="connsiteY3"/>
                  </a:cxn>
                </a:cxnLst>
                <a:rect l="l" t="t" r="r" b="b"/>
                <a:pathLst>
                  <a:path w="442339" h="305354">
                    <a:moveTo>
                      <a:pt x="393339" y="37854"/>
                    </a:moveTo>
                    <a:cubicBezTo>
                      <a:pt x="312806" y="-16399"/>
                      <a:pt x="160218" y="-55394"/>
                      <a:pt x="0" y="238762"/>
                    </a:cubicBezTo>
                    <a:cubicBezTo>
                      <a:pt x="302634" y="382874"/>
                      <a:pt x="403512" y="261651"/>
                      <a:pt x="436572" y="170098"/>
                    </a:cubicBezTo>
                    <a:cubicBezTo>
                      <a:pt x="452679" y="124321"/>
                      <a:pt x="434029" y="65829"/>
                      <a:pt x="393339" y="37854"/>
                    </a:cubicBezTo>
                    <a:close/>
                  </a:path>
                </a:pathLst>
              </a:custGeom>
              <a:solidFill>
                <a:srgbClr val="CD8CB7"/>
              </a:solidFill>
              <a:ln w="8476" cap="flat">
                <a:noFill/>
                <a:prstDash val="solid"/>
                <a:miter/>
              </a:ln>
            </p:spPr>
            <p:txBody>
              <a:bodyPr rtlCol="0" anchor="ctr"/>
              <a:lstStyle/>
              <a:p>
                <a:endParaRPr lang="en-US"/>
              </a:p>
            </p:txBody>
          </p:sp>
          <p:sp>
            <p:nvSpPr>
              <p:cNvPr id="154" name="Hình tự do: Hình 153">
                <a:extLst>
                  <a:ext uri="{FF2B5EF4-FFF2-40B4-BE49-F238E27FC236}">
                    <a16:creationId xmlns:a16="http://schemas.microsoft.com/office/drawing/2014/main" id="{ED805C6D-E10F-45B7-8945-B603262E33DA}"/>
                  </a:ext>
                </a:extLst>
              </p:cNvPr>
              <p:cNvSpPr/>
              <p:nvPr/>
            </p:nvSpPr>
            <p:spPr>
              <a:xfrm>
                <a:off x="7014073" y="865515"/>
                <a:ext cx="308567" cy="308567"/>
              </a:xfrm>
              <a:custGeom>
                <a:avLst/>
                <a:gdLst>
                  <a:gd name="connsiteX0" fmla="*/ 308568 w 308567"/>
                  <a:gd name="connsiteY0" fmla="*/ 154284 h 308567"/>
                  <a:gd name="connsiteX1" fmla="*/ 154284 w 308567"/>
                  <a:gd name="connsiteY1" fmla="*/ 308568 h 308567"/>
                  <a:gd name="connsiteX2" fmla="*/ 0 w 308567"/>
                  <a:gd name="connsiteY2" fmla="*/ 154284 h 308567"/>
                  <a:gd name="connsiteX3" fmla="*/ 154284 w 308567"/>
                  <a:gd name="connsiteY3" fmla="*/ 0 h 308567"/>
                  <a:gd name="connsiteX4" fmla="*/ 308568 w 308567"/>
                  <a:gd name="connsiteY4" fmla="*/ 154284 h 308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567" h="308567">
                    <a:moveTo>
                      <a:pt x="308568" y="154284"/>
                    </a:moveTo>
                    <a:cubicBezTo>
                      <a:pt x="308568" y="239492"/>
                      <a:pt x="239492" y="308568"/>
                      <a:pt x="154284" y="308568"/>
                    </a:cubicBezTo>
                    <a:cubicBezTo>
                      <a:pt x="69075" y="308568"/>
                      <a:pt x="0" y="239492"/>
                      <a:pt x="0" y="154284"/>
                    </a:cubicBezTo>
                    <a:cubicBezTo>
                      <a:pt x="0" y="69075"/>
                      <a:pt x="69075" y="0"/>
                      <a:pt x="154284" y="0"/>
                    </a:cubicBezTo>
                    <a:cubicBezTo>
                      <a:pt x="239492" y="0"/>
                      <a:pt x="308568" y="69075"/>
                      <a:pt x="308568" y="154284"/>
                    </a:cubicBezTo>
                    <a:close/>
                  </a:path>
                </a:pathLst>
              </a:custGeom>
              <a:solidFill>
                <a:srgbClr val="7A556E"/>
              </a:solidFill>
              <a:ln w="8476" cap="flat">
                <a:noFill/>
                <a:prstDash val="solid"/>
                <a:miter/>
              </a:ln>
            </p:spPr>
            <p:txBody>
              <a:bodyPr rtlCol="0" anchor="ctr"/>
              <a:lstStyle/>
              <a:p>
                <a:endParaRPr lang="en-US"/>
              </a:p>
            </p:txBody>
          </p:sp>
          <p:sp>
            <p:nvSpPr>
              <p:cNvPr id="155" name="Hình tự do: Hình 154">
                <a:extLst>
                  <a:ext uri="{FF2B5EF4-FFF2-40B4-BE49-F238E27FC236}">
                    <a16:creationId xmlns:a16="http://schemas.microsoft.com/office/drawing/2014/main" id="{5D04E6FE-8E91-4E96-A30E-C440617B76FF}"/>
                  </a:ext>
                </a:extLst>
              </p:cNvPr>
              <p:cNvSpPr/>
              <p:nvPr/>
            </p:nvSpPr>
            <p:spPr>
              <a:xfrm>
                <a:off x="7051372" y="902814"/>
                <a:ext cx="233968" cy="233968"/>
              </a:xfrm>
              <a:custGeom>
                <a:avLst/>
                <a:gdLst>
                  <a:gd name="connsiteX0" fmla="*/ 233969 w 233968"/>
                  <a:gd name="connsiteY0" fmla="*/ 116984 h 233968"/>
                  <a:gd name="connsiteX1" fmla="*/ 116984 w 233968"/>
                  <a:gd name="connsiteY1" fmla="*/ 233969 h 233968"/>
                  <a:gd name="connsiteX2" fmla="*/ 0 w 233968"/>
                  <a:gd name="connsiteY2" fmla="*/ 116984 h 233968"/>
                  <a:gd name="connsiteX3" fmla="*/ 116984 w 233968"/>
                  <a:gd name="connsiteY3" fmla="*/ 0 h 233968"/>
                  <a:gd name="connsiteX4" fmla="*/ 233969 w 233968"/>
                  <a:gd name="connsiteY4" fmla="*/ 116984 h 233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968" h="233968">
                    <a:moveTo>
                      <a:pt x="233969" y="116984"/>
                    </a:moveTo>
                    <a:cubicBezTo>
                      <a:pt x="233969" y="181593"/>
                      <a:pt x="181593" y="233969"/>
                      <a:pt x="116984" y="233969"/>
                    </a:cubicBezTo>
                    <a:cubicBezTo>
                      <a:pt x="52376" y="233969"/>
                      <a:pt x="0" y="181593"/>
                      <a:pt x="0" y="116984"/>
                    </a:cubicBezTo>
                    <a:cubicBezTo>
                      <a:pt x="0" y="52376"/>
                      <a:pt x="52376" y="0"/>
                      <a:pt x="116984" y="0"/>
                    </a:cubicBezTo>
                    <a:cubicBezTo>
                      <a:pt x="181593" y="0"/>
                      <a:pt x="233969" y="52376"/>
                      <a:pt x="233969" y="116984"/>
                    </a:cubicBezTo>
                    <a:close/>
                  </a:path>
                </a:pathLst>
              </a:custGeom>
              <a:solidFill>
                <a:srgbClr val="EFCCCA"/>
              </a:solidFill>
              <a:ln w="8476" cap="flat">
                <a:noFill/>
                <a:prstDash val="solid"/>
                <a:miter/>
              </a:ln>
            </p:spPr>
            <p:txBody>
              <a:bodyPr rtlCol="0" anchor="ctr"/>
              <a:lstStyle/>
              <a:p>
                <a:endParaRPr lang="en-US"/>
              </a:p>
            </p:txBody>
          </p:sp>
          <p:sp>
            <p:nvSpPr>
              <p:cNvPr id="156" name="Hình tự do: Hình 155">
                <a:extLst>
                  <a:ext uri="{FF2B5EF4-FFF2-40B4-BE49-F238E27FC236}">
                    <a16:creationId xmlns:a16="http://schemas.microsoft.com/office/drawing/2014/main" id="{E4DAD61C-C020-48E6-B273-08968BAB5CF0}"/>
                  </a:ext>
                </a:extLst>
              </p:cNvPr>
              <p:cNvSpPr/>
              <p:nvPr/>
            </p:nvSpPr>
            <p:spPr>
              <a:xfrm>
                <a:off x="7153098" y="733271"/>
                <a:ext cx="30517" cy="228882"/>
              </a:xfrm>
              <a:custGeom>
                <a:avLst/>
                <a:gdLst>
                  <a:gd name="connsiteX0" fmla="*/ 30517 w 30517"/>
                  <a:gd name="connsiteY0" fmla="*/ 15259 h 228882"/>
                  <a:gd name="connsiteX1" fmla="*/ 15259 w 30517"/>
                  <a:gd name="connsiteY1" fmla="*/ 0 h 228882"/>
                  <a:gd name="connsiteX2" fmla="*/ 0 w 30517"/>
                  <a:gd name="connsiteY2" fmla="*/ 15259 h 228882"/>
                  <a:gd name="connsiteX3" fmla="*/ 10173 w 30517"/>
                  <a:gd name="connsiteY3" fmla="*/ 29670 h 228882"/>
                  <a:gd name="connsiteX4" fmla="*/ 10173 w 30517"/>
                  <a:gd name="connsiteY4" fmla="*/ 228883 h 228882"/>
                  <a:gd name="connsiteX5" fmla="*/ 20345 w 30517"/>
                  <a:gd name="connsiteY5" fmla="*/ 228883 h 228882"/>
                  <a:gd name="connsiteX6" fmla="*/ 20345 w 30517"/>
                  <a:gd name="connsiteY6" fmla="*/ 29670 h 228882"/>
                  <a:gd name="connsiteX7" fmla="*/ 30517 w 30517"/>
                  <a:gd name="connsiteY7" fmla="*/ 15259 h 22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517" h="228882">
                    <a:moveTo>
                      <a:pt x="30517" y="15259"/>
                    </a:moveTo>
                    <a:cubicBezTo>
                      <a:pt x="30517" y="6782"/>
                      <a:pt x="23736" y="0"/>
                      <a:pt x="15259" y="0"/>
                    </a:cubicBezTo>
                    <a:cubicBezTo>
                      <a:pt x="6782" y="0"/>
                      <a:pt x="0" y="6782"/>
                      <a:pt x="0" y="15259"/>
                    </a:cubicBezTo>
                    <a:cubicBezTo>
                      <a:pt x="0" y="22041"/>
                      <a:pt x="4239" y="27127"/>
                      <a:pt x="10173" y="29670"/>
                    </a:cubicBezTo>
                    <a:lnTo>
                      <a:pt x="10173" y="228883"/>
                    </a:lnTo>
                    <a:lnTo>
                      <a:pt x="20345" y="228883"/>
                    </a:lnTo>
                    <a:lnTo>
                      <a:pt x="20345" y="29670"/>
                    </a:lnTo>
                    <a:cubicBezTo>
                      <a:pt x="26279" y="27127"/>
                      <a:pt x="30517" y="22041"/>
                      <a:pt x="30517" y="15259"/>
                    </a:cubicBezTo>
                    <a:close/>
                  </a:path>
                </a:pathLst>
              </a:custGeom>
              <a:solidFill>
                <a:srgbClr val="B87EA4"/>
              </a:solidFill>
              <a:ln w="8476" cap="flat">
                <a:noFill/>
                <a:prstDash val="solid"/>
                <a:miter/>
              </a:ln>
            </p:spPr>
            <p:txBody>
              <a:bodyPr rtlCol="0" anchor="ctr"/>
              <a:lstStyle/>
              <a:p>
                <a:endParaRPr lang="en-US"/>
              </a:p>
            </p:txBody>
          </p:sp>
          <p:sp>
            <p:nvSpPr>
              <p:cNvPr id="157" name="Hình tự do: Hình 156">
                <a:extLst>
                  <a:ext uri="{FF2B5EF4-FFF2-40B4-BE49-F238E27FC236}">
                    <a16:creationId xmlns:a16="http://schemas.microsoft.com/office/drawing/2014/main" id="{1E716F18-F66C-4C4A-839A-8AF36357849D}"/>
                  </a:ext>
                </a:extLst>
              </p:cNvPr>
              <p:cNvSpPr/>
              <p:nvPr/>
            </p:nvSpPr>
            <p:spPr>
              <a:xfrm>
                <a:off x="7048377" y="753283"/>
                <a:ext cx="101329" cy="215653"/>
              </a:xfrm>
              <a:custGeom>
                <a:avLst/>
                <a:gdLst>
                  <a:gd name="connsiteX0" fmla="*/ 30122 w 101329"/>
                  <a:gd name="connsiteY0" fmla="*/ 9659 h 215653"/>
                  <a:gd name="connsiteX1" fmla="*/ 9777 w 101329"/>
                  <a:gd name="connsiteY1" fmla="*/ 1182 h 215653"/>
                  <a:gd name="connsiteX2" fmla="*/ 1299 w 101329"/>
                  <a:gd name="connsiteY2" fmla="*/ 21527 h 215653"/>
                  <a:gd name="connsiteX3" fmla="*/ 15711 w 101329"/>
                  <a:gd name="connsiteY3" fmla="*/ 30852 h 215653"/>
                  <a:gd name="connsiteX4" fmla="*/ 92005 w 101329"/>
                  <a:gd name="connsiteY4" fmla="*/ 215653 h 215653"/>
                  <a:gd name="connsiteX5" fmla="*/ 101330 w 101329"/>
                  <a:gd name="connsiteY5" fmla="*/ 211415 h 215653"/>
                  <a:gd name="connsiteX6" fmla="*/ 25035 w 101329"/>
                  <a:gd name="connsiteY6" fmla="*/ 26613 h 215653"/>
                  <a:gd name="connsiteX7" fmla="*/ 30122 w 101329"/>
                  <a:gd name="connsiteY7" fmla="*/ 9659 h 21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29" h="215653">
                    <a:moveTo>
                      <a:pt x="30122" y="9659"/>
                    </a:moveTo>
                    <a:cubicBezTo>
                      <a:pt x="26731" y="2029"/>
                      <a:pt x="18254" y="-2209"/>
                      <a:pt x="9777" y="1182"/>
                    </a:cubicBezTo>
                    <a:cubicBezTo>
                      <a:pt x="1299" y="4573"/>
                      <a:pt x="-2092" y="13050"/>
                      <a:pt x="1299" y="21527"/>
                    </a:cubicBezTo>
                    <a:cubicBezTo>
                      <a:pt x="3843" y="27461"/>
                      <a:pt x="9777" y="30852"/>
                      <a:pt x="15711" y="30852"/>
                    </a:cubicBezTo>
                    <a:lnTo>
                      <a:pt x="92005" y="215653"/>
                    </a:lnTo>
                    <a:lnTo>
                      <a:pt x="101330" y="211415"/>
                    </a:lnTo>
                    <a:lnTo>
                      <a:pt x="25035" y="26613"/>
                    </a:lnTo>
                    <a:cubicBezTo>
                      <a:pt x="30969" y="22375"/>
                      <a:pt x="32665" y="15593"/>
                      <a:pt x="30122" y="9659"/>
                    </a:cubicBezTo>
                    <a:close/>
                  </a:path>
                </a:pathLst>
              </a:custGeom>
              <a:solidFill>
                <a:srgbClr val="B87EA4"/>
              </a:solidFill>
              <a:ln w="8476" cap="flat">
                <a:noFill/>
                <a:prstDash val="solid"/>
                <a:miter/>
              </a:ln>
            </p:spPr>
            <p:txBody>
              <a:bodyPr rtlCol="0" anchor="ctr"/>
              <a:lstStyle/>
              <a:p>
                <a:endParaRPr lang="en-US"/>
              </a:p>
            </p:txBody>
          </p:sp>
          <p:sp>
            <p:nvSpPr>
              <p:cNvPr id="158" name="Hình tự do: Hình 157">
                <a:extLst>
                  <a:ext uri="{FF2B5EF4-FFF2-40B4-BE49-F238E27FC236}">
                    <a16:creationId xmlns:a16="http://schemas.microsoft.com/office/drawing/2014/main" id="{E198F378-D349-47F9-A3E5-9B29816F4614}"/>
                  </a:ext>
                </a:extLst>
              </p:cNvPr>
              <p:cNvSpPr/>
              <p:nvPr/>
            </p:nvSpPr>
            <p:spPr>
              <a:xfrm>
                <a:off x="6960455" y="812745"/>
                <a:ext cx="169754" cy="170602"/>
              </a:xfrm>
              <a:custGeom>
                <a:avLst/>
                <a:gdLst>
                  <a:gd name="connsiteX0" fmla="*/ 26491 w 169754"/>
                  <a:gd name="connsiteY0" fmla="*/ 4451 h 170602"/>
                  <a:gd name="connsiteX1" fmla="*/ 4451 w 169754"/>
                  <a:gd name="connsiteY1" fmla="*/ 4451 h 170602"/>
                  <a:gd name="connsiteX2" fmla="*/ 4451 w 169754"/>
                  <a:gd name="connsiteY2" fmla="*/ 26491 h 170602"/>
                  <a:gd name="connsiteX3" fmla="*/ 21405 w 169754"/>
                  <a:gd name="connsiteY3" fmla="*/ 29882 h 170602"/>
                  <a:gd name="connsiteX4" fmla="*/ 162125 w 169754"/>
                  <a:gd name="connsiteY4" fmla="*/ 170602 h 170602"/>
                  <a:gd name="connsiteX5" fmla="*/ 169755 w 169754"/>
                  <a:gd name="connsiteY5" fmla="*/ 162973 h 170602"/>
                  <a:gd name="connsiteX6" fmla="*/ 29034 w 169754"/>
                  <a:gd name="connsiteY6" fmla="*/ 22252 h 170602"/>
                  <a:gd name="connsiteX7" fmla="*/ 26491 w 169754"/>
                  <a:gd name="connsiteY7" fmla="*/ 4451 h 17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754" h="170602">
                    <a:moveTo>
                      <a:pt x="26491" y="4451"/>
                    </a:moveTo>
                    <a:cubicBezTo>
                      <a:pt x="20557" y="-1484"/>
                      <a:pt x="10385" y="-1484"/>
                      <a:pt x="4451" y="4451"/>
                    </a:cubicBezTo>
                    <a:cubicBezTo>
                      <a:pt x="-1484" y="10384"/>
                      <a:pt x="-1484" y="20557"/>
                      <a:pt x="4451" y="26491"/>
                    </a:cubicBezTo>
                    <a:cubicBezTo>
                      <a:pt x="9537" y="31577"/>
                      <a:pt x="16319" y="32425"/>
                      <a:pt x="21405" y="29882"/>
                    </a:cubicBezTo>
                    <a:lnTo>
                      <a:pt x="162125" y="170602"/>
                    </a:lnTo>
                    <a:lnTo>
                      <a:pt x="169755" y="162973"/>
                    </a:lnTo>
                    <a:lnTo>
                      <a:pt x="29034" y="22252"/>
                    </a:lnTo>
                    <a:cubicBezTo>
                      <a:pt x="32425" y="16319"/>
                      <a:pt x="30729" y="8689"/>
                      <a:pt x="26491" y="4451"/>
                    </a:cubicBezTo>
                    <a:close/>
                  </a:path>
                </a:pathLst>
              </a:custGeom>
              <a:solidFill>
                <a:srgbClr val="B87EA4"/>
              </a:solidFill>
              <a:ln w="8476" cap="flat">
                <a:noFill/>
                <a:prstDash val="solid"/>
                <a:miter/>
              </a:ln>
            </p:spPr>
            <p:txBody>
              <a:bodyPr rtlCol="0" anchor="ctr"/>
              <a:lstStyle/>
              <a:p>
                <a:endParaRPr lang="en-US"/>
              </a:p>
            </p:txBody>
          </p:sp>
          <p:sp>
            <p:nvSpPr>
              <p:cNvPr id="159" name="Hình tự do: Hình 158">
                <a:extLst>
                  <a:ext uri="{FF2B5EF4-FFF2-40B4-BE49-F238E27FC236}">
                    <a16:creationId xmlns:a16="http://schemas.microsoft.com/office/drawing/2014/main" id="{21ABF4B4-6CBA-4290-8C68-D5396C13B14A}"/>
                  </a:ext>
                </a:extLst>
              </p:cNvPr>
              <p:cNvSpPr/>
              <p:nvPr/>
            </p:nvSpPr>
            <p:spPr>
              <a:xfrm>
                <a:off x="6901841" y="900785"/>
                <a:ext cx="215653" cy="102059"/>
              </a:xfrm>
              <a:custGeom>
                <a:avLst/>
                <a:gdLst>
                  <a:gd name="connsiteX0" fmla="*/ 21527 w 215653"/>
                  <a:gd name="connsiteY0" fmla="*/ 1182 h 102059"/>
                  <a:gd name="connsiteX1" fmla="*/ 1182 w 215653"/>
                  <a:gd name="connsiteY1" fmla="*/ 9659 h 102059"/>
                  <a:gd name="connsiteX2" fmla="*/ 9659 w 215653"/>
                  <a:gd name="connsiteY2" fmla="*/ 30004 h 102059"/>
                  <a:gd name="connsiteX3" fmla="*/ 26613 w 215653"/>
                  <a:gd name="connsiteY3" fmla="*/ 25765 h 102059"/>
                  <a:gd name="connsiteX4" fmla="*/ 211415 w 215653"/>
                  <a:gd name="connsiteY4" fmla="*/ 102060 h 102059"/>
                  <a:gd name="connsiteX5" fmla="*/ 215653 w 215653"/>
                  <a:gd name="connsiteY5" fmla="*/ 92735 h 102059"/>
                  <a:gd name="connsiteX6" fmla="*/ 30852 w 215653"/>
                  <a:gd name="connsiteY6" fmla="*/ 16441 h 102059"/>
                  <a:gd name="connsiteX7" fmla="*/ 21527 w 215653"/>
                  <a:gd name="connsiteY7" fmla="*/ 1182 h 1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653" h="102059">
                    <a:moveTo>
                      <a:pt x="21527" y="1182"/>
                    </a:moveTo>
                    <a:cubicBezTo>
                      <a:pt x="13898" y="-2209"/>
                      <a:pt x="4572" y="2029"/>
                      <a:pt x="1182" y="9659"/>
                    </a:cubicBezTo>
                    <a:cubicBezTo>
                      <a:pt x="-2209" y="17288"/>
                      <a:pt x="2029" y="26613"/>
                      <a:pt x="9659" y="30004"/>
                    </a:cubicBezTo>
                    <a:cubicBezTo>
                      <a:pt x="15593" y="32547"/>
                      <a:pt x="22375" y="30852"/>
                      <a:pt x="26613" y="25765"/>
                    </a:cubicBezTo>
                    <a:lnTo>
                      <a:pt x="211415" y="102060"/>
                    </a:lnTo>
                    <a:lnTo>
                      <a:pt x="215653" y="92735"/>
                    </a:lnTo>
                    <a:lnTo>
                      <a:pt x="30852" y="16441"/>
                    </a:lnTo>
                    <a:cubicBezTo>
                      <a:pt x="30852" y="9659"/>
                      <a:pt x="27461" y="3725"/>
                      <a:pt x="21527" y="1182"/>
                    </a:cubicBezTo>
                    <a:close/>
                  </a:path>
                </a:pathLst>
              </a:custGeom>
              <a:solidFill>
                <a:srgbClr val="B87EA4"/>
              </a:solidFill>
              <a:ln w="8476" cap="flat">
                <a:noFill/>
                <a:prstDash val="solid"/>
                <a:miter/>
              </a:ln>
            </p:spPr>
            <p:txBody>
              <a:bodyPr rtlCol="0" anchor="ctr"/>
              <a:lstStyle/>
              <a:p>
                <a:endParaRPr lang="en-US"/>
              </a:p>
            </p:txBody>
          </p:sp>
          <p:sp>
            <p:nvSpPr>
              <p:cNvPr id="160" name="Hình tự do: Hình 159">
                <a:extLst>
                  <a:ext uri="{FF2B5EF4-FFF2-40B4-BE49-F238E27FC236}">
                    <a16:creationId xmlns:a16="http://schemas.microsoft.com/office/drawing/2014/main" id="{A4E5C748-CAC7-4F0F-A7F0-4B0E02C7A1D4}"/>
                  </a:ext>
                </a:extLst>
              </p:cNvPr>
              <p:cNvSpPr/>
              <p:nvPr/>
            </p:nvSpPr>
            <p:spPr>
              <a:xfrm>
                <a:off x="6880982" y="1004540"/>
                <a:ext cx="228882" cy="30517"/>
              </a:xfrm>
              <a:custGeom>
                <a:avLst/>
                <a:gdLst>
                  <a:gd name="connsiteX0" fmla="*/ 15259 w 228882"/>
                  <a:gd name="connsiteY0" fmla="*/ 0 h 30517"/>
                  <a:gd name="connsiteX1" fmla="*/ 0 w 228882"/>
                  <a:gd name="connsiteY1" fmla="*/ 15259 h 30517"/>
                  <a:gd name="connsiteX2" fmla="*/ 15259 w 228882"/>
                  <a:gd name="connsiteY2" fmla="*/ 30518 h 30517"/>
                  <a:gd name="connsiteX3" fmla="*/ 29670 w 228882"/>
                  <a:gd name="connsiteY3" fmla="*/ 20345 h 30517"/>
                  <a:gd name="connsiteX4" fmla="*/ 228883 w 228882"/>
                  <a:gd name="connsiteY4" fmla="*/ 20345 h 30517"/>
                  <a:gd name="connsiteX5" fmla="*/ 228883 w 228882"/>
                  <a:gd name="connsiteY5" fmla="*/ 10173 h 30517"/>
                  <a:gd name="connsiteX6" fmla="*/ 29670 w 228882"/>
                  <a:gd name="connsiteY6" fmla="*/ 10173 h 30517"/>
                  <a:gd name="connsiteX7" fmla="*/ 15259 w 228882"/>
                  <a:gd name="connsiteY7" fmla="*/ 0 h 3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882" h="30517">
                    <a:moveTo>
                      <a:pt x="15259" y="0"/>
                    </a:moveTo>
                    <a:cubicBezTo>
                      <a:pt x="6782" y="0"/>
                      <a:pt x="0" y="6782"/>
                      <a:pt x="0" y="15259"/>
                    </a:cubicBezTo>
                    <a:cubicBezTo>
                      <a:pt x="0" y="23736"/>
                      <a:pt x="6782" y="30518"/>
                      <a:pt x="15259" y="30518"/>
                    </a:cubicBezTo>
                    <a:cubicBezTo>
                      <a:pt x="22041" y="30518"/>
                      <a:pt x="27127" y="26279"/>
                      <a:pt x="29670" y="20345"/>
                    </a:cubicBezTo>
                    <a:lnTo>
                      <a:pt x="228883" y="20345"/>
                    </a:lnTo>
                    <a:lnTo>
                      <a:pt x="228883" y="10173"/>
                    </a:lnTo>
                    <a:lnTo>
                      <a:pt x="29670" y="10173"/>
                    </a:lnTo>
                    <a:cubicBezTo>
                      <a:pt x="27975" y="4239"/>
                      <a:pt x="22041" y="0"/>
                      <a:pt x="15259" y="0"/>
                    </a:cubicBezTo>
                    <a:close/>
                  </a:path>
                </a:pathLst>
              </a:custGeom>
              <a:solidFill>
                <a:srgbClr val="B87EA4"/>
              </a:solidFill>
              <a:ln w="8476" cap="flat">
                <a:noFill/>
                <a:prstDash val="solid"/>
                <a:miter/>
              </a:ln>
            </p:spPr>
            <p:txBody>
              <a:bodyPr rtlCol="0" anchor="ctr"/>
              <a:lstStyle/>
              <a:p>
                <a:endParaRPr lang="en-US"/>
              </a:p>
            </p:txBody>
          </p:sp>
          <p:sp>
            <p:nvSpPr>
              <p:cNvPr id="161" name="Hình tự do: Hình 160">
                <a:extLst>
                  <a:ext uri="{FF2B5EF4-FFF2-40B4-BE49-F238E27FC236}">
                    <a16:creationId xmlns:a16="http://schemas.microsoft.com/office/drawing/2014/main" id="{8FD63165-48E2-4F13-B34B-426F603ECD85}"/>
                  </a:ext>
                </a:extLst>
              </p:cNvPr>
              <p:cNvSpPr/>
              <p:nvPr/>
            </p:nvSpPr>
            <p:spPr>
              <a:xfrm>
                <a:off x="6901841" y="1038448"/>
                <a:ext cx="215653" cy="101211"/>
              </a:xfrm>
              <a:custGeom>
                <a:avLst/>
                <a:gdLst>
                  <a:gd name="connsiteX0" fmla="*/ 9659 w 215653"/>
                  <a:gd name="connsiteY0" fmla="*/ 71208 h 101211"/>
                  <a:gd name="connsiteX1" fmla="*/ 1182 w 215653"/>
                  <a:gd name="connsiteY1" fmla="*/ 91553 h 101211"/>
                  <a:gd name="connsiteX2" fmla="*/ 21527 w 215653"/>
                  <a:gd name="connsiteY2" fmla="*/ 100030 h 101211"/>
                  <a:gd name="connsiteX3" fmla="*/ 30852 w 215653"/>
                  <a:gd name="connsiteY3" fmla="*/ 85619 h 101211"/>
                  <a:gd name="connsiteX4" fmla="*/ 215653 w 215653"/>
                  <a:gd name="connsiteY4" fmla="*/ 9325 h 101211"/>
                  <a:gd name="connsiteX5" fmla="*/ 211415 w 215653"/>
                  <a:gd name="connsiteY5" fmla="*/ 0 h 101211"/>
                  <a:gd name="connsiteX6" fmla="*/ 26613 w 215653"/>
                  <a:gd name="connsiteY6" fmla="*/ 76294 h 101211"/>
                  <a:gd name="connsiteX7" fmla="*/ 9659 w 215653"/>
                  <a:gd name="connsiteY7" fmla="*/ 71208 h 10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653" h="101211">
                    <a:moveTo>
                      <a:pt x="9659" y="71208"/>
                    </a:moveTo>
                    <a:cubicBezTo>
                      <a:pt x="2029" y="74599"/>
                      <a:pt x="-2209" y="83076"/>
                      <a:pt x="1182" y="91553"/>
                    </a:cubicBezTo>
                    <a:cubicBezTo>
                      <a:pt x="4572" y="99182"/>
                      <a:pt x="13050" y="103421"/>
                      <a:pt x="21527" y="100030"/>
                    </a:cubicBezTo>
                    <a:cubicBezTo>
                      <a:pt x="27461" y="97487"/>
                      <a:pt x="30852" y="91553"/>
                      <a:pt x="30852" y="85619"/>
                    </a:cubicBezTo>
                    <a:lnTo>
                      <a:pt x="215653" y="9325"/>
                    </a:lnTo>
                    <a:lnTo>
                      <a:pt x="211415" y="0"/>
                    </a:lnTo>
                    <a:lnTo>
                      <a:pt x="26613" y="76294"/>
                    </a:lnTo>
                    <a:cubicBezTo>
                      <a:pt x="22375" y="71208"/>
                      <a:pt x="15593" y="69512"/>
                      <a:pt x="9659" y="71208"/>
                    </a:cubicBezTo>
                    <a:close/>
                  </a:path>
                </a:pathLst>
              </a:custGeom>
              <a:solidFill>
                <a:srgbClr val="B87EA4"/>
              </a:solidFill>
              <a:ln w="8476" cap="flat">
                <a:noFill/>
                <a:prstDash val="solid"/>
                <a:miter/>
              </a:ln>
            </p:spPr>
            <p:txBody>
              <a:bodyPr rtlCol="0" anchor="ctr"/>
              <a:lstStyle/>
              <a:p>
                <a:endParaRPr lang="en-US"/>
              </a:p>
            </p:txBody>
          </p:sp>
          <p:sp>
            <p:nvSpPr>
              <p:cNvPr id="162" name="Hình tự do: Hình 161">
                <a:extLst>
                  <a:ext uri="{FF2B5EF4-FFF2-40B4-BE49-F238E27FC236}">
                    <a16:creationId xmlns:a16="http://schemas.microsoft.com/office/drawing/2014/main" id="{480421D9-AB1A-4611-91B7-895CAF7724B7}"/>
                  </a:ext>
                </a:extLst>
              </p:cNvPr>
              <p:cNvSpPr/>
              <p:nvPr/>
            </p:nvSpPr>
            <p:spPr>
              <a:xfrm>
                <a:off x="6960455" y="1057946"/>
                <a:ext cx="170602" cy="169754"/>
              </a:xfrm>
              <a:custGeom>
                <a:avLst/>
                <a:gdLst>
                  <a:gd name="connsiteX0" fmla="*/ 4451 w 170602"/>
                  <a:gd name="connsiteY0" fmla="*/ 143263 h 169754"/>
                  <a:gd name="connsiteX1" fmla="*/ 4451 w 170602"/>
                  <a:gd name="connsiteY1" fmla="*/ 165304 h 169754"/>
                  <a:gd name="connsiteX2" fmla="*/ 26491 w 170602"/>
                  <a:gd name="connsiteY2" fmla="*/ 165304 h 169754"/>
                  <a:gd name="connsiteX3" fmla="*/ 29882 w 170602"/>
                  <a:gd name="connsiteY3" fmla="*/ 148350 h 169754"/>
                  <a:gd name="connsiteX4" fmla="*/ 170602 w 170602"/>
                  <a:gd name="connsiteY4" fmla="*/ 7629 h 169754"/>
                  <a:gd name="connsiteX5" fmla="*/ 162973 w 170602"/>
                  <a:gd name="connsiteY5" fmla="*/ 0 h 169754"/>
                  <a:gd name="connsiteX6" fmla="*/ 22252 w 170602"/>
                  <a:gd name="connsiteY6" fmla="*/ 140720 h 169754"/>
                  <a:gd name="connsiteX7" fmla="*/ 4451 w 170602"/>
                  <a:gd name="connsiteY7" fmla="*/ 143263 h 16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602" h="169754">
                    <a:moveTo>
                      <a:pt x="4451" y="143263"/>
                    </a:moveTo>
                    <a:cubicBezTo>
                      <a:pt x="-1484" y="149197"/>
                      <a:pt x="-1484" y="159370"/>
                      <a:pt x="4451" y="165304"/>
                    </a:cubicBezTo>
                    <a:cubicBezTo>
                      <a:pt x="10385" y="171238"/>
                      <a:pt x="20557" y="171238"/>
                      <a:pt x="26491" y="165304"/>
                    </a:cubicBezTo>
                    <a:cubicBezTo>
                      <a:pt x="31577" y="160218"/>
                      <a:pt x="32425" y="153436"/>
                      <a:pt x="29882" y="148350"/>
                    </a:cubicBezTo>
                    <a:lnTo>
                      <a:pt x="170602" y="7629"/>
                    </a:lnTo>
                    <a:lnTo>
                      <a:pt x="162973" y="0"/>
                    </a:lnTo>
                    <a:lnTo>
                      <a:pt x="22252" y="140720"/>
                    </a:lnTo>
                    <a:cubicBezTo>
                      <a:pt x="16319" y="138177"/>
                      <a:pt x="9537" y="139025"/>
                      <a:pt x="4451" y="143263"/>
                    </a:cubicBezTo>
                    <a:close/>
                  </a:path>
                </a:pathLst>
              </a:custGeom>
              <a:solidFill>
                <a:srgbClr val="B87EA4"/>
              </a:solidFill>
              <a:ln w="8476" cap="flat">
                <a:noFill/>
                <a:prstDash val="solid"/>
                <a:miter/>
              </a:ln>
            </p:spPr>
            <p:txBody>
              <a:bodyPr rtlCol="0" anchor="ctr"/>
              <a:lstStyle/>
              <a:p>
                <a:endParaRPr lang="en-US"/>
              </a:p>
            </p:txBody>
          </p:sp>
          <p:sp>
            <p:nvSpPr>
              <p:cNvPr id="163" name="Hình tự do: Hình 162">
                <a:extLst>
                  <a:ext uri="{FF2B5EF4-FFF2-40B4-BE49-F238E27FC236}">
                    <a16:creationId xmlns:a16="http://schemas.microsoft.com/office/drawing/2014/main" id="{27DBC97E-7436-4403-8D4B-B8D621B91FC2}"/>
                  </a:ext>
                </a:extLst>
              </p:cNvPr>
              <p:cNvSpPr/>
              <p:nvPr/>
            </p:nvSpPr>
            <p:spPr>
              <a:xfrm>
                <a:off x="7049343" y="1071509"/>
                <a:ext cx="102059" cy="215653"/>
              </a:xfrm>
              <a:custGeom>
                <a:avLst/>
                <a:gdLst>
                  <a:gd name="connsiteX0" fmla="*/ 1182 w 102059"/>
                  <a:gd name="connsiteY0" fmla="*/ 194126 h 215653"/>
                  <a:gd name="connsiteX1" fmla="*/ 9659 w 102059"/>
                  <a:gd name="connsiteY1" fmla="*/ 214471 h 215653"/>
                  <a:gd name="connsiteX2" fmla="*/ 30004 w 102059"/>
                  <a:gd name="connsiteY2" fmla="*/ 205994 h 215653"/>
                  <a:gd name="connsiteX3" fmla="*/ 25765 w 102059"/>
                  <a:gd name="connsiteY3" fmla="*/ 189040 h 215653"/>
                  <a:gd name="connsiteX4" fmla="*/ 102060 w 102059"/>
                  <a:gd name="connsiteY4" fmla="*/ 4239 h 215653"/>
                  <a:gd name="connsiteX5" fmla="*/ 92735 w 102059"/>
                  <a:gd name="connsiteY5" fmla="*/ 0 h 215653"/>
                  <a:gd name="connsiteX6" fmla="*/ 16441 w 102059"/>
                  <a:gd name="connsiteY6" fmla="*/ 184801 h 215653"/>
                  <a:gd name="connsiteX7" fmla="*/ 1182 w 102059"/>
                  <a:gd name="connsiteY7" fmla="*/ 194126 h 21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059" h="215653">
                    <a:moveTo>
                      <a:pt x="1182" y="194126"/>
                    </a:moveTo>
                    <a:cubicBezTo>
                      <a:pt x="-2209" y="201756"/>
                      <a:pt x="2030" y="211081"/>
                      <a:pt x="9659" y="214471"/>
                    </a:cubicBezTo>
                    <a:cubicBezTo>
                      <a:pt x="17288" y="217862"/>
                      <a:pt x="26613" y="213624"/>
                      <a:pt x="30004" y="205994"/>
                    </a:cubicBezTo>
                    <a:cubicBezTo>
                      <a:pt x="32547" y="200060"/>
                      <a:pt x="30852" y="193279"/>
                      <a:pt x="25765" y="189040"/>
                    </a:cubicBezTo>
                    <a:lnTo>
                      <a:pt x="102060" y="4239"/>
                    </a:lnTo>
                    <a:lnTo>
                      <a:pt x="92735" y="0"/>
                    </a:lnTo>
                    <a:lnTo>
                      <a:pt x="16441" y="184801"/>
                    </a:lnTo>
                    <a:cubicBezTo>
                      <a:pt x="9659" y="183954"/>
                      <a:pt x="2877" y="188192"/>
                      <a:pt x="1182" y="194126"/>
                    </a:cubicBezTo>
                    <a:close/>
                  </a:path>
                </a:pathLst>
              </a:custGeom>
              <a:solidFill>
                <a:srgbClr val="B87EA4"/>
              </a:solidFill>
              <a:ln w="8476" cap="flat">
                <a:noFill/>
                <a:prstDash val="solid"/>
                <a:miter/>
              </a:ln>
            </p:spPr>
            <p:txBody>
              <a:bodyPr rtlCol="0" anchor="ctr"/>
              <a:lstStyle/>
              <a:p>
                <a:endParaRPr lang="en-US"/>
              </a:p>
            </p:txBody>
          </p:sp>
          <p:sp>
            <p:nvSpPr>
              <p:cNvPr id="164" name="Hình tự do: Hình 163">
                <a:extLst>
                  <a:ext uri="{FF2B5EF4-FFF2-40B4-BE49-F238E27FC236}">
                    <a16:creationId xmlns:a16="http://schemas.microsoft.com/office/drawing/2014/main" id="{A246F314-F4C4-49E8-BD37-6F14DF868702}"/>
                  </a:ext>
                </a:extLst>
              </p:cNvPr>
              <p:cNvSpPr/>
              <p:nvPr/>
            </p:nvSpPr>
            <p:spPr>
              <a:xfrm>
                <a:off x="7153098" y="1078291"/>
                <a:ext cx="30517" cy="228882"/>
              </a:xfrm>
              <a:custGeom>
                <a:avLst/>
                <a:gdLst>
                  <a:gd name="connsiteX0" fmla="*/ 0 w 30517"/>
                  <a:gd name="connsiteY0" fmla="*/ 213624 h 228882"/>
                  <a:gd name="connsiteX1" fmla="*/ 15259 w 30517"/>
                  <a:gd name="connsiteY1" fmla="*/ 228883 h 228882"/>
                  <a:gd name="connsiteX2" fmla="*/ 30517 w 30517"/>
                  <a:gd name="connsiteY2" fmla="*/ 213624 h 228882"/>
                  <a:gd name="connsiteX3" fmla="*/ 20345 w 30517"/>
                  <a:gd name="connsiteY3" fmla="*/ 199213 h 228882"/>
                  <a:gd name="connsiteX4" fmla="*/ 20345 w 30517"/>
                  <a:gd name="connsiteY4" fmla="*/ 0 h 228882"/>
                  <a:gd name="connsiteX5" fmla="*/ 10173 w 30517"/>
                  <a:gd name="connsiteY5" fmla="*/ 0 h 228882"/>
                  <a:gd name="connsiteX6" fmla="*/ 10173 w 30517"/>
                  <a:gd name="connsiteY6" fmla="*/ 199213 h 228882"/>
                  <a:gd name="connsiteX7" fmla="*/ 0 w 30517"/>
                  <a:gd name="connsiteY7" fmla="*/ 213624 h 22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517" h="228882">
                    <a:moveTo>
                      <a:pt x="0" y="213624"/>
                    </a:moveTo>
                    <a:cubicBezTo>
                      <a:pt x="0" y="222101"/>
                      <a:pt x="6782" y="228883"/>
                      <a:pt x="15259" y="228883"/>
                    </a:cubicBezTo>
                    <a:cubicBezTo>
                      <a:pt x="23736" y="228883"/>
                      <a:pt x="30517" y="222101"/>
                      <a:pt x="30517" y="213624"/>
                    </a:cubicBezTo>
                    <a:cubicBezTo>
                      <a:pt x="30517" y="206842"/>
                      <a:pt x="26279" y="201756"/>
                      <a:pt x="20345" y="199213"/>
                    </a:cubicBezTo>
                    <a:lnTo>
                      <a:pt x="20345" y="0"/>
                    </a:lnTo>
                    <a:lnTo>
                      <a:pt x="10173" y="0"/>
                    </a:lnTo>
                    <a:lnTo>
                      <a:pt x="10173" y="199213"/>
                    </a:lnTo>
                    <a:cubicBezTo>
                      <a:pt x="4239" y="201756"/>
                      <a:pt x="0" y="206842"/>
                      <a:pt x="0" y="213624"/>
                    </a:cubicBezTo>
                    <a:close/>
                  </a:path>
                </a:pathLst>
              </a:custGeom>
              <a:solidFill>
                <a:srgbClr val="B87EA4"/>
              </a:solidFill>
              <a:ln w="8476" cap="flat">
                <a:noFill/>
                <a:prstDash val="solid"/>
                <a:miter/>
              </a:ln>
            </p:spPr>
            <p:txBody>
              <a:bodyPr rtlCol="0" anchor="ctr"/>
              <a:lstStyle/>
              <a:p>
                <a:endParaRPr lang="en-US"/>
              </a:p>
            </p:txBody>
          </p:sp>
          <p:sp>
            <p:nvSpPr>
              <p:cNvPr id="165" name="Hình tự do: Hình 164">
                <a:extLst>
                  <a:ext uri="{FF2B5EF4-FFF2-40B4-BE49-F238E27FC236}">
                    <a16:creationId xmlns:a16="http://schemas.microsoft.com/office/drawing/2014/main" id="{4DCAF0C4-8509-4370-BDDB-7996782B8BF1}"/>
                  </a:ext>
                </a:extLst>
              </p:cNvPr>
              <p:cNvSpPr/>
              <p:nvPr/>
            </p:nvSpPr>
            <p:spPr>
              <a:xfrm>
                <a:off x="7187007" y="1071509"/>
                <a:ext cx="101211" cy="215653"/>
              </a:xfrm>
              <a:custGeom>
                <a:avLst/>
                <a:gdLst>
                  <a:gd name="connsiteX0" fmla="*/ 71208 w 101211"/>
                  <a:gd name="connsiteY0" fmla="*/ 205994 h 215653"/>
                  <a:gd name="connsiteX1" fmla="*/ 91553 w 101211"/>
                  <a:gd name="connsiteY1" fmla="*/ 214471 h 215653"/>
                  <a:gd name="connsiteX2" fmla="*/ 100030 w 101211"/>
                  <a:gd name="connsiteY2" fmla="*/ 194126 h 215653"/>
                  <a:gd name="connsiteX3" fmla="*/ 85619 w 101211"/>
                  <a:gd name="connsiteY3" fmla="*/ 184801 h 215653"/>
                  <a:gd name="connsiteX4" fmla="*/ 9325 w 101211"/>
                  <a:gd name="connsiteY4" fmla="*/ 0 h 215653"/>
                  <a:gd name="connsiteX5" fmla="*/ 0 w 101211"/>
                  <a:gd name="connsiteY5" fmla="*/ 4239 h 215653"/>
                  <a:gd name="connsiteX6" fmla="*/ 76294 w 101211"/>
                  <a:gd name="connsiteY6" fmla="*/ 189040 h 215653"/>
                  <a:gd name="connsiteX7" fmla="*/ 71208 w 101211"/>
                  <a:gd name="connsiteY7" fmla="*/ 205994 h 21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211" h="215653">
                    <a:moveTo>
                      <a:pt x="71208" y="205994"/>
                    </a:moveTo>
                    <a:cubicBezTo>
                      <a:pt x="74599" y="213624"/>
                      <a:pt x="83076" y="217862"/>
                      <a:pt x="91553" y="214471"/>
                    </a:cubicBezTo>
                    <a:cubicBezTo>
                      <a:pt x="99183" y="211081"/>
                      <a:pt x="103421" y="202603"/>
                      <a:pt x="100030" y="194126"/>
                    </a:cubicBezTo>
                    <a:cubicBezTo>
                      <a:pt x="97487" y="188192"/>
                      <a:pt x="91553" y="184801"/>
                      <a:pt x="85619" y="184801"/>
                    </a:cubicBezTo>
                    <a:lnTo>
                      <a:pt x="9325" y="0"/>
                    </a:lnTo>
                    <a:lnTo>
                      <a:pt x="0" y="4239"/>
                    </a:lnTo>
                    <a:lnTo>
                      <a:pt x="76294" y="189040"/>
                    </a:lnTo>
                    <a:cubicBezTo>
                      <a:pt x="70360" y="192431"/>
                      <a:pt x="68665" y="199213"/>
                      <a:pt x="71208" y="205994"/>
                    </a:cubicBezTo>
                    <a:close/>
                  </a:path>
                </a:pathLst>
              </a:custGeom>
              <a:solidFill>
                <a:srgbClr val="B87EA4"/>
              </a:solidFill>
              <a:ln w="8476" cap="flat">
                <a:noFill/>
                <a:prstDash val="solid"/>
                <a:miter/>
              </a:ln>
            </p:spPr>
            <p:txBody>
              <a:bodyPr rtlCol="0" anchor="ctr"/>
              <a:lstStyle/>
              <a:p>
                <a:endParaRPr lang="en-US"/>
              </a:p>
            </p:txBody>
          </p:sp>
          <p:sp>
            <p:nvSpPr>
              <p:cNvPr id="166" name="Hình tự do: Hình 165">
                <a:extLst>
                  <a:ext uri="{FF2B5EF4-FFF2-40B4-BE49-F238E27FC236}">
                    <a16:creationId xmlns:a16="http://schemas.microsoft.com/office/drawing/2014/main" id="{265ABFD6-6913-4E55-9D72-6A6F04C104FB}"/>
                  </a:ext>
                </a:extLst>
              </p:cNvPr>
              <p:cNvSpPr/>
              <p:nvPr/>
            </p:nvSpPr>
            <p:spPr>
              <a:xfrm>
                <a:off x="7206504" y="1057098"/>
                <a:ext cx="169754" cy="170602"/>
              </a:xfrm>
              <a:custGeom>
                <a:avLst/>
                <a:gdLst>
                  <a:gd name="connsiteX0" fmla="*/ 143264 w 169754"/>
                  <a:gd name="connsiteY0" fmla="*/ 166152 h 170602"/>
                  <a:gd name="connsiteX1" fmla="*/ 165304 w 169754"/>
                  <a:gd name="connsiteY1" fmla="*/ 166152 h 170602"/>
                  <a:gd name="connsiteX2" fmla="*/ 165304 w 169754"/>
                  <a:gd name="connsiteY2" fmla="*/ 144111 h 170602"/>
                  <a:gd name="connsiteX3" fmla="*/ 148350 w 169754"/>
                  <a:gd name="connsiteY3" fmla="*/ 140720 h 170602"/>
                  <a:gd name="connsiteX4" fmla="*/ 7630 w 169754"/>
                  <a:gd name="connsiteY4" fmla="*/ 0 h 170602"/>
                  <a:gd name="connsiteX5" fmla="*/ 0 w 169754"/>
                  <a:gd name="connsiteY5" fmla="*/ 7629 h 170602"/>
                  <a:gd name="connsiteX6" fmla="*/ 140720 w 169754"/>
                  <a:gd name="connsiteY6" fmla="*/ 148350 h 170602"/>
                  <a:gd name="connsiteX7" fmla="*/ 143264 w 169754"/>
                  <a:gd name="connsiteY7" fmla="*/ 166152 h 17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754" h="170602">
                    <a:moveTo>
                      <a:pt x="143264" y="166152"/>
                    </a:moveTo>
                    <a:cubicBezTo>
                      <a:pt x="149197" y="172086"/>
                      <a:pt x="159370" y="172086"/>
                      <a:pt x="165304" y="166152"/>
                    </a:cubicBezTo>
                    <a:cubicBezTo>
                      <a:pt x="171238" y="160218"/>
                      <a:pt x="171238" y="150045"/>
                      <a:pt x="165304" y="144111"/>
                    </a:cubicBezTo>
                    <a:cubicBezTo>
                      <a:pt x="160218" y="139025"/>
                      <a:pt x="153436" y="138177"/>
                      <a:pt x="148350" y="140720"/>
                    </a:cubicBezTo>
                    <a:lnTo>
                      <a:pt x="7630" y="0"/>
                    </a:lnTo>
                    <a:lnTo>
                      <a:pt x="0" y="7629"/>
                    </a:lnTo>
                    <a:lnTo>
                      <a:pt x="140720" y="148350"/>
                    </a:lnTo>
                    <a:cubicBezTo>
                      <a:pt x="137330" y="154284"/>
                      <a:pt x="138177" y="161913"/>
                      <a:pt x="143264" y="166152"/>
                    </a:cubicBezTo>
                    <a:close/>
                  </a:path>
                </a:pathLst>
              </a:custGeom>
              <a:solidFill>
                <a:srgbClr val="B87EA4"/>
              </a:solidFill>
              <a:ln w="8476" cap="flat">
                <a:noFill/>
                <a:prstDash val="solid"/>
                <a:miter/>
              </a:ln>
            </p:spPr>
            <p:txBody>
              <a:bodyPr rtlCol="0" anchor="ctr"/>
              <a:lstStyle/>
              <a:p>
                <a:endParaRPr lang="en-US"/>
              </a:p>
            </p:txBody>
          </p:sp>
          <p:sp>
            <p:nvSpPr>
              <p:cNvPr id="167" name="Hình tự do: Hình 166">
                <a:extLst>
                  <a:ext uri="{FF2B5EF4-FFF2-40B4-BE49-F238E27FC236}">
                    <a16:creationId xmlns:a16="http://schemas.microsoft.com/office/drawing/2014/main" id="{F956B85D-DCE7-403E-9818-F60E484BBBFA}"/>
                  </a:ext>
                </a:extLst>
              </p:cNvPr>
              <p:cNvSpPr/>
              <p:nvPr/>
            </p:nvSpPr>
            <p:spPr>
              <a:xfrm>
                <a:off x="7219220" y="1037601"/>
                <a:ext cx="215653" cy="102059"/>
              </a:xfrm>
              <a:custGeom>
                <a:avLst/>
                <a:gdLst>
                  <a:gd name="connsiteX0" fmla="*/ 194127 w 215653"/>
                  <a:gd name="connsiteY0" fmla="*/ 100878 h 102059"/>
                  <a:gd name="connsiteX1" fmla="*/ 214471 w 215653"/>
                  <a:gd name="connsiteY1" fmla="*/ 92401 h 102059"/>
                  <a:gd name="connsiteX2" fmla="*/ 205994 w 215653"/>
                  <a:gd name="connsiteY2" fmla="*/ 72056 h 102059"/>
                  <a:gd name="connsiteX3" fmla="*/ 189040 w 215653"/>
                  <a:gd name="connsiteY3" fmla="*/ 76294 h 102059"/>
                  <a:gd name="connsiteX4" fmla="*/ 4239 w 215653"/>
                  <a:gd name="connsiteY4" fmla="*/ 0 h 102059"/>
                  <a:gd name="connsiteX5" fmla="*/ 0 w 215653"/>
                  <a:gd name="connsiteY5" fmla="*/ 9325 h 102059"/>
                  <a:gd name="connsiteX6" fmla="*/ 184801 w 215653"/>
                  <a:gd name="connsiteY6" fmla="*/ 85619 h 102059"/>
                  <a:gd name="connsiteX7" fmla="*/ 194127 w 215653"/>
                  <a:gd name="connsiteY7" fmla="*/ 100878 h 1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653" h="102059">
                    <a:moveTo>
                      <a:pt x="194127" y="100878"/>
                    </a:moveTo>
                    <a:cubicBezTo>
                      <a:pt x="201756" y="104269"/>
                      <a:pt x="211081" y="100030"/>
                      <a:pt x="214471" y="92401"/>
                    </a:cubicBezTo>
                    <a:cubicBezTo>
                      <a:pt x="217862" y="84771"/>
                      <a:pt x="213624" y="75446"/>
                      <a:pt x="205994" y="72056"/>
                    </a:cubicBezTo>
                    <a:cubicBezTo>
                      <a:pt x="200060" y="69513"/>
                      <a:pt x="193279" y="71208"/>
                      <a:pt x="189040" y="76294"/>
                    </a:cubicBezTo>
                    <a:lnTo>
                      <a:pt x="4239" y="0"/>
                    </a:lnTo>
                    <a:lnTo>
                      <a:pt x="0" y="9325"/>
                    </a:lnTo>
                    <a:lnTo>
                      <a:pt x="184801" y="85619"/>
                    </a:lnTo>
                    <a:cubicBezTo>
                      <a:pt x="184801" y="92401"/>
                      <a:pt x="188192" y="98335"/>
                      <a:pt x="194127" y="100878"/>
                    </a:cubicBezTo>
                    <a:close/>
                  </a:path>
                </a:pathLst>
              </a:custGeom>
              <a:solidFill>
                <a:srgbClr val="B87EA4"/>
              </a:solidFill>
              <a:ln w="8476" cap="flat">
                <a:noFill/>
                <a:prstDash val="solid"/>
                <a:miter/>
              </a:ln>
            </p:spPr>
            <p:txBody>
              <a:bodyPr rtlCol="0" anchor="ctr"/>
              <a:lstStyle/>
              <a:p>
                <a:endParaRPr lang="en-US"/>
              </a:p>
            </p:txBody>
          </p:sp>
          <p:sp>
            <p:nvSpPr>
              <p:cNvPr id="168" name="Hình tự do: Hình 167">
                <a:extLst>
                  <a:ext uri="{FF2B5EF4-FFF2-40B4-BE49-F238E27FC236}">
                    <a16:creationId xmlns:a16="http://schemas.microsoft.com/office/drawing/2014/main" id="{AF9E5103-AAC1-4465-BA96-B4160A58E7A4}"/>
                  </a:ext>
                </a:extLst>
              </p:cNvPr>
              <p:cNvSpPr/>
              <p:nvPr/>
            </p:nvSpPr>
            <p:spPr>
              <a:xfrm>
                <a:off x="7226849" y="1005387"/>
                <a:ext cx="228882" cy="30517"/>
              </a:xfrm>
              <a:custGeom>
                <a:avLst/>
                <a:gdLst>
                  <a:gd name="connsiteX0" fmla="*/ 213623 w 228882"/>
                  <a:gd name="connsiteY0" fmla="*/ 30518 h 30517"/>
                  <a:gd name="connsiteX1" fmla="*/ 228883 w 228882"/>
                  <a:gd name="connsiteY1" fmla="*/ 15259 h 30517"/>
                  <a:gd name="connsiteX2" fmla="*/ 213623 w 228882"/>
                  <a:gd name="connsiteY2" fmla="*/ 0 h 30517"/>
                  <a:gd name="connsiteX3" fmla="*/ 199213 w 228882"/>
                  <a:gd name="connsiteY3" fmla="*/ 10173 h 30517"/>
                  <a:gd name="connsiteX4" fmla="*/ 0 w 228882"/>
                  <a:gd name="connsiteY4" fmla="*/ 10173 h 30517"/>
                  <a:gd name="connsiteX5" fmla="*/ 0 w 228882"/>
                  <a:gd name="connsiteY5" fmla="*/ 20345 h 30517"/>
                  <a:gd name="connsiteX6" fmla="*/ 199213 w 228882"/>
                  <a:gd name="connsiteY6" fmla="*/ 20345 h 30517"/>
                  <a:gd name="connsiteX7" fmla="*/ 213623 w 228882"/>
                  <a:gd name="connsiteY7" fmla="*/ 30518 h 3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882" h="30517">
                    <a:moveTo>
                      <a:pt x="213623" y="30518"/>
                    </a:moveTo>
                    <a:cubicBezTo>
                      <a:pt x="222100" y="30518"/>
                      <a:pt x="228883" y="23736"/>
                      <a:pt x="228883" y="15259"/>
                    </a:cubicBezTo>
                    <a:cubicBezTo>
                      <a:pt x="228883" y="6782"/>
                      <a:pt x="222100" y="0"/>
                      <a:pt x="213623" y="0"/>
                    </a:cubicBezTo>
                    <a:cubicBezTo>
                      <a:pt x="206842" y="0"/>
                      <a:pt x="201756" y="4239"/>
                      <a:pt x="199213" y="10173"/>
                    </a:cubicBezTo>
                    <a:lnTo>
                      <a:pt x="0" y="10173"/>
                    </a:lnTo>
                    <a:lnTo>
                      <a:pt x="0" y="20345"/>
                    </a:lnTo>
                    <a:lnTo>
                      <a:pt x="199213" y="20345"/>
                    </a:lnTo>
                    <a:cubicBezTo>
                      <a:pt x="200908" y="26279"/>
                      <a:pt x="206842" y="30518"/>
                      <a:pt x="213623" y="30518"/>
                    </a:cubicBezTo>
                    <a:close/>
                  </a:path>
                </a:pathLst>
              </a:custGeom>
              <a:solidFill>
                <a:srgbClr val="B87EA4"/>
              </a:solidFill>
              <a:ln w="8476" cap="flat">
                <a:noFill/>
                <a:prstDash val="solid"/>
                <a:miter/>
              </a:ln>
            </p:spPr>
            <p:txBody>
              <a:bodyPr rtlCol="0" anchor="ctr"/>
              <a:lstStyle/>
              <a:p>
                <a:endParaRPr lang="en-US"/>
              </a:p>
            </p:txBody>
          </p:sp>
          <p:sp>
            <p:nvSpPr>
              <p:cNvPr id="169" name="Hình tự do: Hình 168">
                <a:extLst>
                  <a:ext uri="{FF2B5EF4-FFF2-40B4-BE49-F238E27FC236}">
                    <a16:creationId xmlns:a16="http://schemas.microsoft.com/office/drawing/2014/main" id="{AE44619F-5230-4CD8-B2F2-31DDA0E2CC4D}"/>
                  </a:ext>
                </a:extLst>
              </p:cNvPr>
              <p:cNvSpPr/>
              <p:nvPr/>
            </p:nvSpPr>
            <p:spPr>
              <a:xfrm>
                <a:off x="7219220" y="899937"/>
                <a:ext cx="215653" cy="101211"/>
              </a:xfrm>
              <a:custGeom>
                <a:avLst/>
                <a:gdLst>
                  <a:gd name="connsiteX0" fmla="*/ 205994 w 215653"/>
                  <a:gd name="connsiteY0" fmla="*/ 30004 h 101211"/>
                  <a:gd name="connsiteX1" fmla="*/ 214471 w 215653"/>
                  <a:gd name="connsiteY1" fmla="*/ 9659 h 101211"/>
                  <a:gd name="connsiteX2" fmla="*/ 194127 w 215653"/>
                  <a:gd name="connsiteY2" fmla="*/ 1182 h 101211"/>
                  <a:gd name="connsiteX3" fmla="*/ 184801 w 215653"/>
                  <a:gd name="connsiteY3" fmla="*/ 15593 h 101211"/>
                  <a:gd name="connsiteX4" fmla="*/ 0 w 215653"/>
                  <a:gd name="connsiteY4" fmla="*/ 91887 h 101211"/>
                  <a:gd name="connsiteX5" fmla="*/ 4239 w 215653"/>
                  <a:gd name="connsiteY5" fmla="*/ 101212 h 101211"/>
                  <a:gd name="connsiteX6" fmla="*/ 189040 w 215653"/>
                  <a:gd name="connsiteY6" fmla="*/ 24918 h 101211"/>
                  <a:gd name="connsiteX7" fmla="*/ 205994 w 215653"/>
                  <a:gd name="connsiteY7" fmla="*/ 30004 h 10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653" h="101211">
                    <a:moveTo>
                      <a:pt x="205994" y="30004"/>
                    </a:moveTo>
                    <a:cubicBezTo>
                      <a:pt x="213624" y="26613"/>
                      <a:pt x="217862" y="18136"/>
                      <a:pt x="214471" y="9659"/>
                    </a:cubicBezTo>
                    <a:cubicBezTo>
                      <a:pt x="211081" y="2029"/>
                      <a:pt x="202604" y="-2209"/>
                      <a:pt x="194127" y="1182"/>
                    </a:cubicBezTo>
                    <a:cubicBezTo>
                      <a:pt x="188192" y="3725"/>
                      <a:pt x="184801" y="9659"/>
                      <a:pt x="184801" y="15593"/>
                    </a:cubicBezTo>
                    <a:lnTo>
                      <a:pt x="0" y="91887"/>
                    </a:lnTo>
                    <a:lnTo>
                      <a:pt x="4239" y="101212"/>
                    </a:lnTo>
                    <a:lnTo>
                      <a:pt x="189040" y="24918"/>
                    </a:lnTo>
                    <a:cubicBezTo>
                      <a:pt x="193279" y="30852"/>
                      <a:pt x="200060" y="32547"/>
                      <a:pt x="205994" y="30004"/>
                    </a:cubicBezTo>
                    <a:close/>
                  </a:path>
                </a:pathLst>
              </a:custGeom>
              <a:solidFill>
                <a:srgbClr val="B87EA4"/>
              </a:solidFill>
              <a:ln w="8476" cap="flat">
                <a:noFill/>
                <a:prstDash val="solid"/>
                <a:miter/>
              </a:ln>
            </p:spPr>
            <p:txBody>
              <a:bodyPr rtlCol="0" anchor="ctr"/>
              <a:lstStyle/>
              <a:p>
                <a:endParaRPr lang="en-US"/>
              </a:p>
            </p:txBody>
          </p:sp>
          <p:sp>
            <p:nvSpPr>
              <p:cNvPr id="170" name="Hình tự do: Hình 169">
                <a:extLst>
                  <a:ext uri="{FF2B5EF4-FFF2-40B4-BE49-F238E27FC236}">
                    <a16:creationId xmlns:a16="http://schemas.microsoft.com/office/drawing/2014/main" id="{FDEE443D-C66E-4FFE-90D9-C87A03196047}"/>
                  </a:ext>
                </a:extLst>
              </p:cNvPr>
              <p:cNvSpPr/>
              <p:nvPr/>
            </p:nvSpPr>
            <p:spPr>
              <a:xfrm>
                <a:off x="7205656" y="812745"/>
                <a:ext cx="170602" cy="169754"/>
              </a:xfrm>
              <a:custGeom>
                <a:avLst/>
                <a:gdLst>
                  <a:gd name="connsiteX0" fmla="*/ 166152 w 170602"/>
                  <a:gd name="connsiteY0" fmla="*/ 26491 h 169754"/>
                  <a:gd name="connsiteX1" fmla="*/ 166152 w 170602"/>
                  <a:gd name="connsiteY1" fmla="*/ 4451 h 169754"/>
                  <a:gd name="connsiteX2" fmla="*/ 144111 w 170602"/>
                  <a:gd name="connsiteY2" fmla="*/ 4451 h 169754"/>
                  <a:gd name="connsiteX3" fmla="*/ 140720 w 170602"/>
                  <a:gd name="connsiteY3" fmla="*/ 21405 h 169754"/>
                  <a:gd name="connsiteX4" fmla="*/ 0 w 170602"/>
                  <a:gd name="connsiteY4" fmla="*/ 162125 h 169754"/>
                  <a:gd name="connsiteX5" fmla="*/ 7629 w 170602"/>
                  <a:gd name="connsiteY5" fmla="*/ 169755 h 169754"/>
                  <a:gd name="connsiteX6" fmla="*/ 148350 w 170602"/>
                  <a:gd name="connsiteY6" fmla="*/ 29034 h 169754"/>
                  <a:gd name="connsiteX7" fmla="*/ 166152 w 170602"/>
                  <a:gd name="connsiteY7" fmla="*/ 26491 h 16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602" h="169754">
                    <a:moveTo>
                      <a:pt x="166152" y="26491"/>
                    </a:moveTo>
                    <a:cubicBezTo>
                      <a:pt x="172086" y="20557"/>
                      <a:pt x="172086" y="10384"/>
                      <a:pt x="166152" y="4451"/>
                    </a:cubicBezTo>
                    <a:cubicBezTo>
                      <a:pt x="160217" y="-1484"/>
                      <a:pt x="150045" y="-1484"/>
                      <a:pt x="144111" y="4451"/>
                    </a:cubicBezTo>
                    <a:cubicBezTo>
                      <a:pt x="139025" y="9537"/>
                      <a:pt x="138177" y="16319"/>
                      <a:pt x="140720" y="21405"/>
                    </a:cubicBezTo>
                    <a:lnTo>
                      <a:pt x="0" y="162125"/>
                    </a:lnTo>
                    <a:lnTo>
                      <a:pt x="7629" y="169755"/>
                    </a:lnTo>
                    <a:lnTo>
                      <a:pt x="148350" y="29034"/>
                    </a:lnTo>
                    <a:cubicBezTo>
                      <a:pt x="154283" y="31577"/>
                      <a:pt x="161066" y="30730"/>
                      <a:pt x="166152" y="26491"/>
                    </a:cubicBezTo>
                    <a:close/>
                  </a:path>
                </a:pathLst>
              </a:custGeom>
              <a:solidFill>
                <a:srgbClr val="B87EA4"/>
              </a:solidFill>
              <a:ln w="8476" cap="flat">
                <a:noFill/>
                <a:prstDash val="solid"/>
                <a:miter/>
              </a:ln>
            </p:spPr>
            <p:txBody>
              <a:bodyPr rtlCol="0" anchor="ctr"/>
              <a:lstStyle/>
              <a:p>
                <a:endParaRPr lang="en-US"/>
              </a:p>
            </p:txBody>
          </p:sp>
          <p:sp>
            <p:nvSpPr>
              <p:cNvPr id="171" name="Hình tự do: Hình 170">
                <a:extLst>
                  <a:ext uri="{FF2B5EF4-FFF2-40B4-BE49-F238E27FC236}">
                    <a16:creationId xmlns:a16="http://schemas.microsoft.com/office/drawing/2014/main" id="{B7010CB5-E06D-4582-94F7-D11A69991C36}"/>
                  </a:ext>
                </a:extLst>
              </p:cNvPr>
              <p:cNvSpPr/>
              <p:nvPr/>
            </p:nvSpPr>
            <p:spPr>
              <a:xfrm>
                <a:off x="7185311" y="753283"/>
                <a:ext cx="102059" cy="215653"/>
              </a:xfrm>
              <a:custGeom>
                <a:avLst/>
                <a:gdLst>
                  <a:gd name="connsiteX0" fmla="*/ 100878 w 102059"/>
                  <a:gd name="connsiteY0" fmla="*/ 21527 h 215653"/>
                  <a:gd name="connsiteX1" fmla="*/ 92401 w 102059"/>
                  <a:gd name="connsiteY1" fmla="*/ 1182 h 215653"/>
                  <a:gd name="connsiteX2" fmla="*/ 72056 w 102059"/>
                  <a:gd name="connsiteY2" fmla="*/ 9659 h 215653"/>
                  <a:gd name="connsiteX3" fmla="*/ 76294 w 102059"/>
                  <a:gd name="connsiteY3" fmla="*/ 26613 h 215653"/>
                  <a:gd name="connsiteX4" fmla="*/ 0 w 102059"/>
                  <a:gd name="connsiteY4" fmla="*/ 211415 h 215653"/>
                  <a:gd name="connsiteX5" fmla="*/ 9325 w 102059"/>
                  <a:gd name="connsiteY5" fmla="*/ 215653 h 215653"/>
                  <a:gd name="connsiteX6" fmla="*/ 85619 w 102059"/>
                  <a:gd name="connsiteY6" fmla="*/ 30852 h 215653"/>
                  <a:gd name="connsiteX7" fmla="*/ 100878 w 102059"/>
                  <a:gd name="connsiteY7" fmla="*/ 21527 h 21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059" h="215653">
                    <a:moveTo>
                      <a:pt x="100878" y="21527"/>
                    </a:moveTo>
                    <a:cubicBezTo>
                      <a:pt x="104269" y="13897"/>
                      <a:pt x="100030" y="4573"/>
                      <a:pt x="92401" y="1182"/>
                    </a:cubicBezTo>
                    <a:cubicBezTo>
                      <a:pt x="84771" y="-2209"/>
                      <a:pt x="75447" y="2029"/>
                      <a:pt x="72056" y="9659"/>
                    </a:cubicBezTo>
                    <a:cubicBezTo>
                      <a:pt x="69513" y="15593"/>
                      <a:pt x="71208" y="22375"/>
                      <a:pt x="76294" y="26613"/>
                    </a:cubicBezTo>
                    <a:lnTo>
                      <a:pt x="0" y="211415"/>
                    </a:lnTo>
                    <a:lnTo>
                      <a:pt x="9325" y="215653"/>
                    </a:lnTo>
                    <a:lnTo>
                      <a:pt x="85619" y="30852"/>
                    </a:lnTo>
                    <a:cubicBezTo>
                      <a:pt x="92401" y="31699"/>
                      <a:pt x="98335" y="27461"/>
                      <a:pt x="100878" y="21527"/>
                    </a:cubicBezTo>
                    <a:close/>
                  </a:path>
                </a:pathLst>
              </a:custGeom>
              <a:solidFill>
                <a:srgbClr val="B87EA4"/>
              </a:solidFill>
              <a:ln w="8476" cap="flat">
                <a:noFill/>
                <a:prstDash val="solid"/>
                <a:miter/>
              </a:ln>
            </p:spPr>
            <p:txBody>
              <a:bodyPr rtlCol="0" anchor="ctr"/>
              <a:lstStyle/>
              <a:p>
                <a:endParaRPr lang="en-US"/>
              </a:p>
            </p:txBody>
          </p:sp>
          <p:sp>
            <p:nvSpPr>
              <p:cNvPr id="172" name="Hình tự do: Hình 171">
                <a:extLst>
                  <a:ext uri="{FF2B5EF4-FFF2-40B4-BE49-F238E27FC236}">
                    <a16:creationId xmlns:a16="http://schemas.microsoft.com/office/drawing/2014/main" id="{25E2627F-E7BC-49FE-B87F-3C896E144697}"/>
                  </a:ext>
                </a:extLst>
              </p:cNvPr>
              <p:cNvSpPr/>
              <p:nvPr/>
            </p:nvSpPr>
            <p:spPr>
              <a:xfrm>
                <a:off x="7109865" y="961306"/>
                <a:ext cx="116984" cy="116984"/>
              </a:xfrm>
              <a:custGeom>
                <a:avLst/>
                <a:gdLst>
                  <a:gd name="connsiteX0" fmla="*/ 116985 w 116984"/>
                  <a:gd name="connsiteY0" fmla="*/ 58492 h 116984"/>
                  <a:gd name="connsiteX1" fmla="*/ 58492 w 116984"/>
                  <a:gd name="connsiteY1" fmla="*/ 116984 h 116984"/>
                  <a:gd name="connsiteX2" fmla="*/ 0 w 116984"/>
                  <a:gd name="connsiteY2" fmla="*/ 58492 h 116984"/>
                  <a:gd name="connsiteX3" fmla="*/ 58492 w 116984"/>
                  <a:gd name="connsiteY3" fmla="*/ 0 h 116984"/>
                  <a:gd name="connsiteX4" fmla="*/ 116985 w 116984"/>
                  <a:gd name="connsiteY4" fmla="*/ 58492 h 116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84" h="116984">
                    <a:moveTo>
                      <a:pt x="116985" y="58492"/>
                    </a:moveTo>
                    <a:cubicBezTo>
                      <a:pt x="116985" y="90797"/>
                      <a:pt x="90797" y="116984"/>
                      <a:pt x="58492" y="116984"/>
                    </a:cubicBezTo>
                    <a:cubicBezTo>
                      <a:pt x="26188" y="116984"/>
                      <a:pt x="0" y="90797"/>
                      <a:pt x="0" y="58492"/>
                    </a:cubicBezTo>
                    <a:cubicBezTo>
                      <a:pt x="0" y="26188"/>
                      <a:pt x="26188" y="0"/>
                      <a:pt x="58492" y="0"/>
                    </a:cubicBezTo>
                    <a:cubicBezTo>
                      <a:pt x="90797" y="0"/>
                      <a:pt x="116985" y="26188"/>
                      <a:pt x="116985" y="58492"/>
                    </a:cubicBezTo>
                    <a:close/>
                  </a:path>
                </a:pathLst>
              </a:custGeom>
              <a:solidFill>
                <a:srgbClr val="E39ACA"/>
              </a:solidFill>
              <a:ln w="8476" cap="flat">
                <a:noFill/>
                <a:prstDash val="solid"/>
                <a:miter/>
              </a:ln>
            </p:spPr>
            <p:txBody>
              <a:bodyPr rtlCol="0" anchor="ctr"/>
              <a:lstStyle/>
              <a:p>
                <a:endParaRPr lang="en-US"/>
              </a:p>
            </p:txBody>
          </p:sp>
        </p:grpSp>
        <p:sp>
          <p:nvSpPr>
            <p:cNvPr id="139" name="Hình tự do: Hình 138">
              <a:extLst>
                <a:ext uri="{FF2B5EF4-FFF2-40B4-BE49-F238E27FC236}">
                  <a16:creationId xmlns:a16="http://schemas.microsoft.com/office/drawing/2014/main" id="{69543213-6BCC-486C-BB73-792109B17E48}"/>
                </a:ext>
              </a:extLst>
            </p:cNvPr>
            <p:cNvSpPr/>
            <p:nvPr/>
          </p:nvSpPr>
          <p:spPr>
            <a:xfrm>
              <a:off x="5843585" y="2679455"/>
              <a:ext cx="589897" cy="421705"/>
            </a:xfrm>
            <a:custGeom>
              <a:avLst/>
              <a:gdLst>
                <a:gd name="connsiteX0" fmla="*/ 436368 w 589897"/>
                <a:gd name="connsiteY0" fmla="*/ 67983 h 421705"/>
                <a:gd name="connsiteX1" fmla="*/ 488079 w 589897"/>
                <a:gd name="connsiteY1" fmla="*/ 125627 h 421705"/>
                <a:gd name="connsiteX2" fmla="*/ 582175 w 589897"/>
                <a:gd name="connsiteY2" fmla="*/ 242612 h 421705"/>
                <a:gd name="connsiteX3" fmla="*/ 589804 w 589897"/>
                <a:gd name="connsiteY3" fmla="*/ 255327 h 421705"/>
                <a:gd name="connsiteX4" fmla="*/ 581327 w 589897"/>
                <a:gd name="connsiteY4" fmla="*/ 275673 h 421705"/>
                <a:gd name="connsiteX5" fmla="*/ 119323 w 589897"/>
                <a:gd name="connsiteY5" fmla="*/ 339251 h 421705"/>
                <a:gd name="connsiteX6" fmla="*/ 105760 w 589897"/>
                <a:gd name="connsiteY6" fmla="*/ 23902 h 421705"/>
                <a:gd name="connsiteX7" fmla="*/ 436368 w 589897"/>
                <a:gd name="connsiteY7" fmla="*/ 67983 h 42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897" h="421705">
                  <a:moveTo>
                    <a:pt x="436368" y="67983"/>
                  </a:moveTo>
                  <a:cubicBezTo>
                    <a:pt x="455866" y="84937"/>
                    <a:pt x="471973" y="105282"/>
                    <a:pt x="488079" y="125627"/>
                  </a:cubicBezTo>
                  <a:cubicBezTo>
                    <a:pt x="519444" y="164622"/>
                    <a:pt x="550810" y="203617"/>
                    <a:pt x="582175" y="242612"/>
                  </a:cubicBezTo>
                  <a:cubicBezTo>
                    <a:pt x="585566" y="246850"/>
                    <a:pt x="588957" y="251089"/>
                    <a:pt x="589804" y="255327"/>
                  </a:cubicBezTo>
                  <a:cubicBezTo>
                    <a:pt x="590652" y="262957"/>
                    <a:pt x="585566" y="269738"/>
                    <a:pt x="581327" y="275673"/>
                  </a:cubicBezTo>
                  <a:cubicBezTo>
                    <a:pt x="389744" y="527443"/>
                    <a:pt x="185445" y="387570"/>
                    <a:pt x="119323" y="339251"/>
                  </a:cubicBezTo>
                  <a:cubicBezTo>
                    <a:pt x="-46828" y="218028"/>
                    <a:pt x="-28178" y="82394"/>
                    <a:pt x="105760" y="23902"/>
                  </a:cubicBezTo>
                  <a:cubicBezTo>
                    <a:pt x="206638" y="-18484"/>
                    <a:pt x="353293" y="-4921"/>
                    <a:pt x="436368" y="67983"/>
                  </a:cubicBezTo>
                  <a:close/>
                </a:path>
              </a:pathLst>
            </a:custGeom>
            <a:solidFill>
              <a:srgbClr val="828A4B"/>
            </a:solidFill>
            <a:ln w="8476" cap="flat">
              <a:noFill/>
              <a:prstDash val="solid"/>
              <a:miter/>
            </a:ln>
          </p:spPr>
          <p:txBody>
            <a:bodyPr rtlCol="0" anchor="ctr"/>
            <a:lstStyle/>
            <a:p>
              <a:endParaRPr lang="en-US"/>
            </a:p>
          </p:txBody>
        </p:sp>
        <p:sp>
          <p:nvSpPr>
            <p:cNvPr id="140" name="Hình tự do: Hình 139">
              <a:extLst>
                <a:ext uri="{FF2B5EF4-FFF2-40B4-BE49-F238E27FC236}">
                  <a16:creationId xmlns:a16="http://schemas.microsoft.com/office/drawing/2014/main" id="{4C7A1776-359F-4BEE-A091-41BE98E0AE85}"/>
                </a:ext>
              </a:extLst>
            </p:cNvPr>
            <p:cNvSpPr/>
            <p:nvPr/>
          </p:nvSpPr>
          <p:spPr>
            <a:xfrm>
              <a:off x="6320000" y="2235729"/>
              <a:ext cx="589897" cy="422078"/>
            </a:xfrm>
            <a:custGeom>
              <a:avLst/>
              <a:gdLst>
                <a:gd name="connsiteX0" fmla="*/ 436369 w 589897"/>
                <a:gd name="connsiteY0" fmla="*/ 68355 h 422078"/>
                <a:gd name="connsiteX1" fmla="*/ 488079 w 589897"/>
                <a:gd name="connsiteY1" fmla="*/ 126000 h 422078"/>
                <a:gd name="connsiteX2" fmla="*/ 582175 w 589897"/>
                <a:gd name="connsiteY2" fmla="*/ 242984 h 422078"/>
                <a:gd name="connsiteX3" fmla="*/ 589805 w 589897"/>
                <a:gd name="connsiteY3" fmla="*/ 255700 h 422078"/>
                <a:gd name="connsiteX4" fmla="*/ 581327 w 589897"/>
                <a:gd name="connsiteY4" fmla="*/ 276045 h 422078"/>
                <a:gd name="connsiteX5" fmla="*/ 119324 w 589897"/>
                <a:gd name="connsiteY5" fmla="*/ 339623 h 422078"/>
                <a:gd name="connsiteX6" fmla="*/ 105760 w 589897"/>
                <a:gd name="connsiteY6" fmla="*/ 24274 h 422078"/>
                <a:gd name="connsiteX7" fmla="*/ 436369 w 589897"/>
                <a:gd name="connsiteY7" fmla="*/ 68355 h 42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897" h="422078">
                  <a:moveTo>
                    <a:pt x="436369" y="68355"/>
                  </a:moveTo>
                  <a:cubicBezTo>
                    <a:pt x="455866" y="85309"/>
                    <a:pt x="471972" y="105655"/>
                    <a:pt x="488079" y="126000"/>
                  </a:cubicBezTo>
                  <a:cubicBezTo>
                    <a:pt x="519444" y="164995"/>
                    <a:pt x="550810" y="203989"/>
                    <a:pt x="582175" y="242984"/>
                  </a:cubicBezTo>
                  <a:cubicBezTo>
                    <a:pt x="585566" y="247223"/>
                    <a:pt x="588957" y="251461"/>
                    <a:pt x="589805" y="255700"/>
                  </a:cubicBezTo>
                  <a:cubicBezTo>
                    <a:pt x="590652" y="263329"/>
                    <a:pt x="585566" y="270111"/>
                    <a:pt x="581327" y="276045"/>
                  </a:cubicBezTo>
                  <a:cubicBezTo>
                    <a:pt x="389744" y="527816"/>
                    <a:pt x="185445" y="387943"/>
                    <a:pt x="119324" y="339623"/>
                  </a:cubicBezTo>
                  <a:cubicBezTo>
                    <a:pt x="-46828" y="218401"/>
                    <a:pt x="-28179" y="82766"/>
                    <a:pt x="105760" y="24274"/>
                  </a:cubicBezTo>
                  <a:cubicBezTo>
                    <a:pt x="206638" y="-18959"/>
                    <a:pt x="353292" y="-4548"/>
                    <a:pt x="436369" y="68355"/>
                  </a:cubicBezTo>
                  <a:close/>
                </a:path>
              </a:pathLst>
            </a:custGeom>
            <a:solidFill>
              <a:srgbClr val="828A4B"/>
            </a:solidFill>
            <a:ln w="8476" cap="flat">
              <a:noFill/>
              <a:prstDash val="solid"/>
              <a:miter/>
            </a:ln>
          </p:spPr>
          <p:txBody>
            <a:bodyPr rtlCol="0" anchor="ctr"/>
            <a:lstStyle/>
            <a:p>
              <a:endParaRPr lang="en-US"/>
            </a:p>
          </p:txBody>
        </p:sp>
        <p:sp>
          <p:nvSpPr>
            <p:cNvPr id="141" name="Hình tự do: Hình 140">
              <a:extLst>
                <a:ext uri="{FF2B5EF4-FFF2-40B4-BE49-F238E27FC236}">
                  <a16:creationId xmlns:a16="http://schemas.microsoft.com/office/drawing/2014/main" id="{EDA265F2-51D6-4B08-9D00-65624D64E3BE}"/>
                </a:ext>
              </a:extLst>
            </p:cNvPr>
            <p:cNvSpPr/>
            <p:nvPr/>
          </p:nvSpPr>
          <p:spPr>
            <a:xfrm>
              <a:off x="6779460" y="1698651"/>
              <a:ext cx="589898" cy="421705"/>
            </a:xfrm>
            <a:custGeom>
              <a:avLst/>
              <a:gdLst>
                <a:gd name="connsiteX0" fmla="*/ 436368 w 589898"/>
                <a:gd name="connsiteY0" fmla="*/ 67983 h 421705"/>
                <a:gd name="connsiteX1" fmla="*/ 488079 w 589898"/>
                <a:gd name="connsiteY1" fmla="*/ 125627 h 421705"/>
                <a:gd name="connsiteX2" fmla="*/ 582175 w 589898"/>
                <a:gd name="connsiteY2" fmla="*/ 242612 h 421705"/>
                <a:gd name="connsiteX3" fmla="*/ 589805 w 589898"/>
                <a:gd name="connsiteY3" fmla="*/ 255327 h 421705"/>
                <a:gd name="connsiteX4" fmla="*/ 581328 w 589898"/>
                <a:gd name="connsiteY4" fmla="*/ 275672 h 421705"/>
                <a:gd name="connsiteX5" fmla="*/ 119324 w 589898"/>
                <a:gd name="connsiteY5" fmla="*/ 339251 h 421705"/>
                <a:gd name="connsiteX6" fmla="*/ 105760 w 589898"/>
                <a:gd name="connsiteY6" fmla="*/ 23902 h 421705"/>
                <a:gd name="connsiteX7" fmla="*/ 436368 w 589898"/>
                <a:gd name="connsiteY7" fmla="*/ 67983 h 42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898" h="421705">
                  <a:moveTo>
                    <a:pt x="436368" y="67983"/>
                  </a:moveTo>
                  <a:cubicBezTo>
                    <a:pt x="455866" y="84937"/>
                    <a:pt x="471972" y="105282"/>
                    <a:pt x="488079" y="125627"/>
                  </a:cubicBezTo>
                  <a:cubicBezTo>
                    <a:pt x="519445" y="164622"/>
                    <a:pt x="550810" y="203617"/>
                    <a:pt x="582175" y="242612"/>
                  </a:cubicBezTo>
                  <a:cubicBezTo>
                    <a:pt x="585566" y="246850"/>
                    <a:pt x="588957" y="251089"/>
                    <a:pt x="589805" y="255327"/>
                  </a:cubicBezTo>
                  <a:cubicBezTo>
                    <a:pt x="590652" y="262957"/>
                    <a:pt x="585566" y="269738"/>
                    <a:pt x="581328" y="275672"/>
                  </a:cubicBezTo>
                  <a:cubicBezTo>
                    <a:pt x="389744" y="527443"/>
                    <a:pt x="185445" y="387571"/>
                    <a:pt x="119324" y="339251"/>
                  </a:cubicBezTo>
                  <a:cubicBezTo>
                    <a:pt x="-46828" y="218028"/>
                    <a:pt x="-28178" y="82394"/>
                    <a:pt x="105760" y="23902"/>
                  </a:cubicBezTo>
                  <a:cubicBezTo>
                    <a:pt x="206638" y="-18484"/>
                    <a:pt x="353293" y="-4921"/>
                    <a:pt x="436368" y="67983"/>
                  </a:cubicBezTo>
                  <a:close/>
                </a:path>
              </a:pathLst>
            </a:custGeom>
            <a:solidFill>
              <a:srgbClr val="828A4B"/>
            </a:solidFill>
            <a:ln w="8476" cap="flat">
              <a:noFill/>
              <a:prstDash val="solid"/>
              <a:miter/>
            </a:ln>
          </p:spPr>
          <p:txBody>
            <a:bodyPr rtlCol="0" anchor="ctr"/>
            <a:lstStyle/>
            <a:p>
              <a:endParaRPr lang="en-US"/>
            </a:p>
          </p:txBody>
        </p:sp>
        <p:sp>
          <p:nvSpPr>
            <p:cNvPr id="142" name="Hình tự do: Hình 141">
              <a:extLst>
                <a:ext uri="{FF2B5EF4-FFF2-40B4-BE49-F238E27FC236}">
                  <a16:creationId xmlns:a16="http://schemas.microsoft.com/office/drawing/2014/main" id="{ABAFD80A-241C-4A20-8CB0-7D47571C4A25}"/>
                </a:ext>
              </a:extLst>
            </p:cNvPr>
            <p:cNvSpPr/>
            <p:nvPr/>
          </p:nvSpPr>
          <p:spPr>
            <a:xfrm>
              <a:off x="5671028" y="2065746"/>
              <a:ext cx="487719" cy="493559"/>
            </a:xfrm>
            <a:custGeom>
              <a:avLst/>
              <a:gdLst>
                <a:gd name="connsiteX0" fmla="*/ 293576 w 487719"/>
                <a:gd name="connsiteY0" fmla="*/ 47603 h 493559"/>
                <a:gd name="connsiteX1" fmla="*/ 218978 w 487719"/>
                <a:gd name="connsiteY1" fmla="*/ 28953 h 493559"/>
                <a:gd name="connsiteX2" fmla="*/ 70628 w 487719"/>
                <a:gd name="connsiteY2" fmla="*/ 979 h 493559"/>
                <a:gd name="connsiteX3" fmla="*/ 55369 w 487719"/>
                <a:gd name="connsiteY3" fmla="*/ 979 h 493559"/>
                <a:gd name="connsiteX4" fmla="*/ 40958 w 487719"/>
                <a:gd name="connsiteY4" fmla="*/ 18781 h 493559"/>
                <a:gd name="connsiteX5" fmla="*/ 202871 w 487719"/>
                <a:gd name="connsiteY5" fmla="*/ 456201 h 493559"/>
                <a:gd name="connsiteX6" fmla="*/ 486855 w 487719"/>
                <a:gd name="connsiteY6" fmla="*/ 318871 h 493559"/>
                <a:gd name="connsiteX7" fmla="*/ 293576 w 487719"/>
                <a:gd name="connsiteY7" fmla="*/ 47603 h 493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7719" h="493559">
                  <a:moveTo>
                    <a:pt x="293576" y="47603"/>
                  </a:moveTo>
                  <a:cubicBezTo>
                    <a:pt x="268993" y="38278"/>
                    <a:pt x="243561" y="34040"/>
                    <a:pt x="218978" y="28953"/>
                  </a:cubicBezTo>
                  <a:cubicBezTo>
                    <a:pt x="169810" y="19629"/>
                    <a:pt x="120643" y="10304"/>
                    <a:pt x="70628" y="979"/>
                  </a:cubicBezTo>
                  <a:cubicBezTo>
                    <a:pt x="65541" y="131"/>
                    <a:pt x="60455" y="-717"/>
                    <a:pt x="55369" y="979"/>
                  </a:cubicBezTo>
                  <a:cubicBezTo>
                    <a:pt x="47740" y="3522"/>
                    <a:pt x="44349" y="11151"/>
                    <a:pt x="40958" y="18781"/>
                  </a:cubicBezTo>
                  <a:cubicBezTo>
                    <a:pt x="-90438" y="307003"/>
                    <a:pt x="129968" y="420597"/>
                    <a:pt x="202871" y="456201"/>
                  </a:cubicBezTo>
                  <a:cubicBezTo>
                    <a:pt x="387672" y="545211"/>
                    <a:pt x="498723" y="465526"/>
                    <a:pt x="486855" y="318871"/>
                  </a:cubicBezTo>
                  <a:cubicBezTo>
                    <a:pt x="478378" y="209516"/>
                    <a:pt x="396998" y="86598"/>
                    <a:pt x="293576" y="47603"/>
                  </a:cubicBezTo>
                  <a:close/>
                </a:path>
              </a:pathLst>
            </a:custGeom>
            <a:solidFill>
              <a:srgbClr val="828A4B"/>
            </a:solidFill>
            <a:ln w="8476" cap="flat">
              <a:noFill/>
              <a:prstDash val="solid"/>
              <a:miter/>
            </a:ln>
          </p:spPr>
          <p:txBody>
            <a:bodyPr rtlCol="0" anchor="ctr"/>
            <a:lstStyle/>
            <a:p>
              <a:endParaRPr lang="en-US"/>
            </a:p>
          </p:txBody>
        </p:sp>
        <p:sp>
          <p:nvSpPr>
            <p:cNvPr id="143" name="Hình tự do: Hình 142">
              <a:extLst>
                <a:ext uri="{FF2B5EF4-FFF2-40B4-BE49-F238E27FC236}">
                  <a16:creationId xmlns:a16="http://schemas.microsoft.com/office/drawing/2014/main" id="{B87D56BE-1658-464D-A1AD-8761183B156B}"/>
                </a:ext>
              </a:extLst>
            </p:cNvPr>
            <p:cNvSpPr/>
            <p:nvPr/>
          </p:nvSpPr>
          <p:spPr>
            <a:xfrm>
              <a:off x="6126250" y="1591874"/>
              <a:ext cx="487719" cy="493559"/>
            </a:xfrm>
            <a:custGeom>
              <a:avLst/>
              <a:gdLst>
                <a:gd name="connsiteX0" fmla="*/ 293576 w 487719"/>
                <a:gd name="connsiteY0" fmla="*/ 47603 h 493559"/>
                <a:gd name="connsiteX1" fmla="*/ 218978 w 487719"/>
                <a:gd name="connsiteY1" fmla="*/ 28953 h 493559"/>
                <a:gd name="connsiteX2" fmla="*/ 70628 w 487719"/>
                <a:gd name="connsiteY2" fmla="*/ 979 h 493559"/>
                <a:gd name="connsiteX3" fmla="*/ 55369 w 487719"/>
                <a:gd name="connsiteY3" fmla="*/ 979 h 493559"/>
                <a:gd name="connsiteX4" fmla="*/ 40958 w 487719"/>
                <a:gd name="connsiteY4" fmla="*/ 18781 h 493559"/>
                <a:gd name="connsiteX5" fmla="*/ 202871 w 487719"/>
                <a:gd name="connsiteY5" fmla="*/ 456201 h 493559"/>
                <a:gd name="connsiteX6" fmla="*/ 486855 w 487719"/>
                <a:gd name="connsiteY6" fmla="*/ 318871 h 493559"/>
                <a:gd name="connsiteX7" fmla="*/ 293576 w 487719"/>
                <a:gd name="connsiteY7" fmla="*/ 47603 h 493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7719" h="493559">
                  <a:moveTo>
                    <a:pt x="293576" y="47603"/>
                  </a:moveTo>
                  <a:cubicBezTo>
                    <a:pt x="268993" y="38278"/>
                    <a:pt x="243561" y="34040"/>
                    <a:pt x="218978" y="28953"/>
                  </a:cubicBezTo>
                  <a:cubicBezTo>
                    <a:pt x="169810" y="19629"/>
                    <a:pt x="120643" y="10304"/>
                    <a:pt x="70628" y="979"/>
                  </a:cubicBezTo>
                  <a:cubicBezTo>
                    <a:pt x="65541" y="131"/>
                    <a:pt x="60455" y="-717"/>
                    <a:pt x="55369" y="979"/>
                  </a:cubicBezTo>
                  <a:cubicBezTo>
                    <a:pt x="47740" y="3522"/>
                    <a:pt x="44349" y="11151"/>
                    <a:pt x="40958" y="18781"/>
                  </a:cubicBezTo>
                  <a:cubicBezTo>
                    <a:pt x="-90438" y="307003"/>
                    <a:pt x="129968" y="420597"/>
                    <a:pt x="202871" y="456201"/>
                  </a:cubicBezTo>
                  <a:cubicBezTo>
                    <a:pt x="387672" y="545211"/>
                    <a:pt x="498723" y="465526"/>
                    <a:pt x="486855" y="318871"/>
                  </a:cubicBezTo>
                  <a:cubicBezTo>
                    <a:pt x="479225" y="209516"/>
                    <a:pt x="397845" y="86598"/>
                    <a:pt x="293576" y="47603"/>
                  </a:cubicBezTo>
                  <a:close/>
                </a:path>
              </a:pathLst>
            </a:custGeom>
            <a:solidFill>
              <a:srgbClr val="828A4B"/>
            </a:solidFill>
            <a:ln w="8476" cap="flat">
              <a:noFill/>
              <a:prstDash val="solid"/>
              <a:miter/>
            </a:ln>
          </p:spPr>
          <p:txBody>
            <a:bodyPr rtlCol="0" anchor="ctr"/>
            <a:lstStyle/>
            <a:p>
              <a:endParaRPr lang="en-US"/>
            </a:p>
          </p:txBody>
        </p:sp>
      </p:grpSp>
      <p:sp>
        <p:nvSpPr>
          <p:cNvPr id="3" name="Hộp Văn bản 2">
            <a:extLst>
              <a:ext uri="{FF2B5EF4-FFF2-40B4-BE49-F238E27FC236}">
                <a16:creationId xmlns:a16="http://schemas.microsoft.com/office/drawing/2014/main" id="{C48B4D09-2F9C-4884-B22E-23FB2DB4206C}"/>
              </a:ext>
            </a:extLst>
          </p:cNvPr>
          <p:cNvSpPr txBox="1"/>
          <p:nvPr/>
        </p:nvSpPr>
        <p:spPr>
          <a:xfrm>
            <a:off x="4953000" y="533400"/>
            <a:ext cx="1947649" cy="492443"/>
          </a:xfrm>
          <a:prstGeom prst="rect">
            <a:avLst/>
          </a:prstGeom>
          <a:noFill/>
        </p:spPr>
        <p:txBody>
          <a:bodyPr wrap="none" lIns="0" tIns="0" rIns="0" bIns="0" rtlCol="0">
            <a:spAutoFit/>
          </a:bodyPr>
          <a:lstStyle/>
          <a:p>
            <a:pPr algn="ctr"/>
            <a:r>
              <a:rPr lang="en-US" sz="3200" u="sng">
                <a:solidFill>
                  <a:schemeClr val="tx1">
                    <a:lumMod val="50000"/>
                    <a:lumOff val="50000"/>
                  </a:schemeClr>
                </a:solidFill>
                <a:latin typeface="#9Slide03 Quicksand Medium" panose="00000600000000000000" pitchFamily="2" charset="-93"/>
              </a:rPr>
              <a:t>Luyện tập</a:t>
            </a:r>
            <a:endParaRPr lang="en-US" sz="3200">
              <a:solidFill>
                <a:schemeClr val="tx1">
                  <a:lumMod val="50000"/>
                  <a:lumOff val="50000"/>
                </a:schemeClr>
              </a:solidFill>
              <a:latin typeface="#9Slide03 Quicksand Medium" panose="00000600000000000000" pitchFamily="2" charset="-93"/>
            </a:endParaRPr>
          </a:p>
        </p:txBody>
      </p:sp>
      <p:cxnSp>
        <p:nvCxnSpPr>
          <p:cNvPr id="5" name="Đường nối Thẳng 4">
            <a:extLst>
              <a:ext uri="{FF2B5EF4-FFF2-40B4-BE49-F238E27FC236}">
                <a16:creationId xmlns:a16="http://schemas.microsoft.com/office/drawing/2014/main" id="{B853BC26-9E18-43C6-BC43-5E90EE03FD0A}"/>
              </a:ext>
            </a:extLst>
          </p:cNvPr>
          <p:cNvCxnSpPr>
            <a:cxnSpLocks/>
          </p:cNvCxnSpPr>
          <p:nvPr/>
        </p:nvCxnSpPr>
        <p:spPr>
          <a:xfrm>
            <a:off x="5957304" y="1447800"/>
            <a:ext cx="0" cy="274320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Hộp Văn bản 6">
            <a:extLst>
              <a:ext uri="{FF2B5EF4-FFF2-40B4-BE49-F238E27FC236}">
                <a16:creationId xmlns:a16="http://schemas.microsoft.com/office/drawing/2014/main" id="{B4BAC42D-3FD2-4CFC-BB46-642395E03D94}"/>
              </a:ext>
            </a:extLst>
          </p:cNvPr>
          <p:cNvSpPr txBox="1"/>
          <p:nvPr/>
        </p:nvSpPr>
        <p:spPr>
          <a:xfrm>
            <a:off x="457200" y="1201578"/>
            <a:ext cx="3193183" cy="492443"/>
          </a:xfrm>
          <a:prstGeom prst="rect">
            <a:avLst/>
          </a:prstGeom>
          <a:noFill/>
        </p:spPr>
        <p:txBody>
          <a:bodyPr wrap="non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1/57 Nhân nhẩm</a:t>
            </a:r>
          </a:p>
        </p:txBody>
      </p:sp>
      <p:sp>
        <p:nvSpPr>
          <p:cNvPr id="9" name="Hộp Văn bản 8">
            <a:extLst>
              <a:ext uri="{FF2B5EF4-FFF2-40B4-BE49-F238E27FC236}">
                <a16:creationId xmlns:a16="http://schemas.microsoft.com/office/drawing/2014/main" id="{F4E5CA6E-1AB8-4490-A2C5-DBE29BAC8058}"/>
              </a:ext>
            </a:extLst>
          </p:cNvPr>
          <p:cNvSpPr txBox="1"/>
          <p:nvPr/>
        </p:nvSpPr>
        <p:spPr>
          <a:xfrm>
            <a:off x="457200" y="1828800"/>
            <a:ext cx="400751" cy="492443"/>
          </a:xfrm>
          <a:prstGeom prst="rect">
            <a:avLst/>
          </a:prstGeom>
          <a:noFill/>
        </p:spPr>
        <p:txBody>
          <a:bodyPr wrap="non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a)</a:t>
            </a:r>
          </a:p>
        </p:txBody>
      </p:sp>
      <mc:AlternateContent xmlns:mc="http://schemas.openxmlformats.org/markup-compatibility/2006" xmlns:a14="http://schemas.microsoft.com/office/drawing/2010/main">
        <mc:Choice Requires="a14">
          <p:sp>
            <p:nvSpPr>
              <p:cNvPr id="12" name="Hộp Văn bản 11">
                <a:extLst>
                  <a:ext uri="{FF2B5EF4-FFF2-40B4-BE49-F238E27FC236}">
                    <a16:creationId xmlns:a16="http://schemas.microsoft.com/office/drawing/2014/main" id="{19FA7599-7120-4208-8D90-F5324EC7D3AE}"/>
                  </a:ext>
                </a:extLst>
              </p:cNvPr>
              <p:cNvSpPr txBox="1"/>
              <p:nvPr/>
            </p:nvSpPr>
            <p:spPr>
              <a:xfrm>
                <a:off x="1008633" y="1833880"/>
                <a:ext cx="1880323" cy="492443"/>
              </a:xfrm>
              <a:prstGeom prst="rect">
                <a:avLst/>
              </a:prstGeom>
              <a:noFill/>
            </p:spPr>
            <p:txBody>
              <a:bodyPr wrap="non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1,4 </a:t>
                </a:r>
                <a14:m>
                  <m:oMath xmlns:m="http://schemas.openxmlformats.org/officeDocument/2006/math">
                    <m:r>
                      <a:rPr lang="en-US" sz="3200" i="1">
                        <a:solidFill>
                          <a:schemeClr val="tx1">
                            <a:lumMod val="50000"/>
                            <a:lumOff val="50000"/>
                          </a:schemeClr>
                        </a:solidFill>
                        <a:latin typeface="Cambria Math" panose="02040503050406030204" pitchFamily="18" charset="0"/>
                        <a:ea typeface="Cambria Math" panose="02040503050406030204" pitchFamily="18" charset="0"/>
                      </a:rPr>
                      <m:t>×</m:t>
                    </m:r>
                  </m:oMath>
                </a14:m>
                <a:r>
                  <a:rPr lang="en-US" sz="3200">
                    <a:solidFill>
                      <a:schemeClr val="tx1">
                        <a:lumMod val="50000"/>
                        <a:lumOff val="50000"/>
                      </a:schemeClr>
                    </a:solidFill>
                    <a:latin typeface="#9Slide03 Quicksand Medium" panose="00000600000000000000" pitchFamily="2" charset="-93"/>
                  </a:rPr>
                  <a:t> 10 = </a:t>
                </a:r>
              </a:p>
            </p:txBody>
          </p:sp>
        </mc:Choice>
        <mc:Fallback xmlns="">
          <p:sp>
            <p:nvSpPr>
              <p:cNvPr id="12" name="Hộp Văn bản 11">
                <a:extLst>
                  <a:ext uri="{FF2B5EF4-FFF2-40B4-BE49-F238E27FC236}">
                    <a16:creationId xmlns:a16="http://schemas.microsoft.com/office/drawing/2014/main" id="{19FA7599-7120-4208-8D90-F5324EC7D3AE}"/>
                  </a:ext>
                </a:extLst>
              </p:cNvPr>
              <p:cNvSpPr txBox="1">
                <a:spLocks noRot="1" noChangeAspect="1" noMove="1" noResize="1" noEditPoints="1" noAdjustHandles="1" noChangeArrowheads="1" noChangeShapeType="1" noTextEdit="1"/>
              </p:cNvSpPr>
              <p:nvPr/>
            </p:nvSpPr>
            <p:spPr>
              <a:xfrm>
                <a:off x="1008633" y="1833880"/>
                <a:ext cx="1880323" cy="492443"/>
              </a:xfrm>
              <a:prstGeom prst="rect">
                <a:avLst/>
              </a:prstGeom>
              <a:blipFill>
                <a:blip r:embed="rId2"/>
                <a:stretch>
                  <a:fillRect l="-12621" t="-25926" r="-12621" b="-481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Hộp Văn bản 12">
                <a:extLst>
                  <a:ext uri="{FF2B5EF4-FFF2-40B4-BE49-F238E27FC236}">
                    <a16:creationId xmlns:a16="http://schemas.microsoft.com/office/drawing/2014/main" id="{200E3DD2-5045-48AA-AEB1-96C02EDFCDCA}"/>
                  </a:ext>
                </a:extLst>
              </p:cNvPr>
              <p:cNvSpPr txBox="1"/>
              <p:nvPr/>
            </p:nvSpPr>
            <p:spPr>
              <a:xfrm>
                <a:off x="1008633" y="2693908"/>
                <a:ext cx="2090316" cy="492443"/>
              </a:xfrm>
              <a:prstGeom prst="rect">
                <a:avLst/>
              </a:prstGeom>
              <a:noFill/>
            </p:spPr>
            <p:txBody>
              <a:bodyPr wrap="non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2,1 </a:t>
                </a:r>
                <a14:m>
                  <m:oMath xmlns:m="http://schemas.openxmlformats.org/officeDocument/2006/math">
                    <m:r>
                      <a:rPr lang="en-US" sz="3200" i="1">
                        <a:solidFill>
                          <a:schemeClr val="tx1">
                            <a:lumMod val="50000"/>
                            <a:lumOff val="50000"/>
                          </a:schemeClr>
                        </a:solidFill>
                        <a:latin typeface="Cambria Math" panose="02040503050406030204" pitchFamily="18" charset="0"/>
                        <a:ea typeface="Cambria Math" panose="02040503050406030204" pitchFamily="18" charset="0"/>
                      </a:rPr>
                      <m:t>×</m:t>
                    </m:r>
                  </m:oMath>
                </a14:m>
                <a:r>
                  <a:rPr lang="en-US" sz="3200">
                    <a:solidFill>
                      <a:schemeClr val="tx1">
                        <a:lumMod val="50000"/>
                        <a:lumOff val="50000"/>
                      </a:schemeClr>
                    </a:solidFill>
                    <a:latin typeface="#9Slide03 Quicksand Medium" panose="00000600000000000000" pitchFamily="2" charset="-93"/>
                  </a:rPr>
                  <a:t> 100 = </a:t>
                </a:r>
              </a:p>
            </p:txBody>
          </p:sp>
        </mc:Choice>
        <mc:Fallback xmlns="">
          <p:sp>
            <p:nvSpPr>
              <p:cNvPr id="13" name="Hộp Văn bản 12">
                <a:extLst>
                  <a:ext uri="{FF2B5EF4-FFF2-40B4-BE49-F238E27FC236}">
                    <a16:creationId xmlns:a16="http://schemas.microsoft.com/office/drawing/2014/main" id="{200E3DD2-5045-48AA-AEB1-96C02EDFCDCA}"/>
                  </a:ext>
                </a:extLst>
              </p:cNvPr>
              <p:cNvSpPr txBox="1">
                <a:spLocks noRot="1" noChangeAspect="1" noMove="1" noResize="1" noEditPoints="1" noAdjustHandles="1" noChangeArrowheads="1" noChangeShapeType="1" noTextEdit="1"/>
              </p:cNvSpPr>
              <p:nvPr/>
            </p:nvSpPr>
            <p:spPr>
              <a:xfrm>
                <a:off x="1008633" y="2693908"/>
                <a:ext cx="2090316" cy="492443"/>
              </a:xfrm>
              <a:prstGeom prst="rect">
                <a:avLst/>
              </a:prstGeom>
              <a:blipFill>
                <a:blip r:embed="rId3"/>
                <a:stretch>
                  <a:fillRect l="-11370" t="-25926" r="-11370" b="-481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Hộp Văn bản 13">
                <a:extLst>
                  <a:ext uri="{FF2B5EF4-FFF2-40B4-BE49-F238E27FC236}">
                    <a16:creationId xmlns:a16="http://schemas.microsoft.com/office/drawing/2014/main" id="{9D2CCC54-5DA5-433B-8F90-17CDA5F7702B}"/>
                  </a:ext>
                </a:extLst>
              </p:cNvPr>
              <p:cNvSpPr txBox="1"/>
              <p:nvPr/>
            </p:nvSpPr>
            <p:spPr>
              <a:xfrm>
                <a:off x="1008633" y="3553935"/>
                <a:ext cx="2418932" cy="492443"/>
              </a:xfrm>
              <a:prstGeom prst="rect">
                <a:avLst/>
              </a:prstGeom>
              <a:noFill/>
            </p:spPr>
            <p:txBody>
              <a:bodyPr wrap="non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7,2 </a:t>
                </a:r>
                <a14:m>
                  <m:oMath xmlns:m="http://schemas.openxmlformats.org/officeDocument/2006/math">
                    <m:r>
                      <a:rPr lang="en-US" sz="3200" i="1">
                        <a:solidFill>
                          <a:schemeClr val="tx1">
                            <a:lumMod val="50000"/>
                            <a:lumOff val="50000"/>
                          </a:schemeClr>
                        </a:solidFill>
                        <a:latin typeface="Cambria Math" panose="02040503050406030204" pitchFamily="18" charset="0"/>
                        <a:ea typeface="Cambria Math" panose="02040503050406030204" pitchFamily="18" charset="0"/>
                      </a:rPr>
                      <m:t>×</m:t>
                    </m:r>
                  </m:oMath>
                </a14:m>
                <a:r>
                  <a:rPr lang="en-US" sz="3200">
                    <a:solidFill>
                      <a:schemeClr val="tx1">
                        <a:lumMod val="50000"/>
                        <a:lumOff val="50000"/>
                      </a:schemeClr>
                    </a:solidFill>
                    <a:latin typeface="#9Slide03 Quicksand Medium" panose="00000600000000000000" pitchFamily="2" charset="-93"/>
                  </a:rPr>
                  <a:t> 1000 = </a:t>
                </a:r>
              </a:p>
            </p:txBody>
          </p:sp>
        </mc:Choice>
        <mc:Fallback xmlns="">
          <p:sp>
            <p:nvSpPr>
              <p:cNvPr id="14" name="Hộp Văn bản 13">
                <a:extLst>
                  <a:ext uri="{FF2B5EF4-FFF2-40B4-BE49-F238E27FC236}">
                    <a16:creationId xmlns:a16="http://schemas.microsoft.com/office/drawing/2014/main" id="{9D2CCC54-5DA5-433B-8F90-17CDA5F7702B}"/>
                  </a:ext>
                </a:extLst>
              </p:cNvPr>
              <p:cNvSpPr txBox="1">
                <a:spLocks noRot="1" noChangeAspect="1" noMove="1" noResize="1" noEditPoints="1" noAdjustHandles="1" noChangeArrowheads="1" noChangeShapeType="1" noTextEdit="1"/>
              </p:cNvSpPr>
              <p:nvPr/>
            </p:nvSpPr>
            <p:spPr>
              <a:xfrm>
                <a:off x="1008633" y="3553935"/>
                <a:ext cx="2418932" cy="492443"/>
              </a:xfrm>
              <a:prstGeom prst="rect">
                <a:avLst/>
              </a:prstGeom>
              <a:blipFill>
                <a:blip r:embed="rId4"/>
                <a:stretch>
                  <a:fillRect l="-9572" t="-25926" r="-9824" b="-481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Hộp Văn bản 14">
                <a:extLst>
                  <a:ext uri="{FF2B5EF4-FFF2-40B4-BE49-F238E27FC236}">
                    <a16:creationId xmlns:a16="http://schemas.microsoft.com/office/drawing/2014/main" id="{6BF5FB3A-6FFF-4B9B-A11B-9E6505F38C46}"/>
                  </a:ext>
                </a:extLst>
              </p:cNvPr>
              <p:cNvSpPr txBox="1"/>
              <p:nvPr/>
            </p:nvSpPr>
            <p:spPr>
              <a:xfrm>
                <a:off x="7259944" y="1683544"/>
                <a:ext cx="2133597" cy="492443"/>
              </a:xfrm>
              <a:prstGeom prst="rect">
                <a:avLst/>
              </a:prstGeom>
              <a:noFill/>
            </p:spPr>
            <p:txBody>
              <a:bodyPr wrap="non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9,63 </a:t>
                </a:r>
                <a14:m>
                  <m:oMath xmlns:m="http://schemas.openxmlformats.org/officeDocument/2006/math">
                    <m:r>
                      <a:rPr lang="en-US" sz="3200" i="1">
                        <a:solidFill>
                          <a:schemeClr val="tx1">
                            <a:lumMod val="50000"/>
                            <a:lumOff val="50000"/>
                          </a:schemeClr>
                        </a:solidFill>
                        <a:latin typeface="Cambria Math" panose="02040503050406030204" pitchFamily="18" charset="0"/>
                        <a:ea typeface="Cambria Math" panose="02040503050406030204" pitchFamily="18" charset="0"/>
                      </a:rPr>
                      <m:t>×</m:t>
                    </m:r>
                  </m:oMath>
                </a14:m>
                <a:r>
                  <a:rPr lang="en-US" sz="3200">
                    <a:solidFill>
                      <a:schemeClr val="tx1">
                        <a:lumMod val="50000"/>
                        <a:lumOff val="50000"/>
                      </a:schemeClr>
                    </a:solidFill>
                    <a:latin typeface="#9Slide03 Quicksand Medium" panose="00000600000000000000" pitchFamily="2" charset="-93"/>
                  </a:rPr>
                  <a:t> 10 = </a:t>
                </a:r>
              </a:p>
            </p:txBody>
          </p:sp>
        </mc:Choice>
        <mc:Fallback xmlns="">
          <p:sp>
            <p:nvSpPr>
              <p:cNvPr id="15" name="Hộp Văn bản 14">
                <a:extLst>
                  <a:ext uri="{FF2B5EF4-FFF2-40B4-BE49-F238E27FC236}">
                    <a16:creationId xmlns:a16="http://schemas.microsoft.com/office/drawing/2014/main" id="{6BF5FB3A-6FFF-4B9B-A11B-9E6505F38C46}"/>
                  </a:ext>
                </a:extLst>
              </p:cNvPr>
              <p:cNvSpPr txBox="1">
                <a:spLocks noRot="1" noChangeAspect="1" noMove="1" noResize="1" noEditPoints="1" noAdjustHandles="1" noChangeArrowheads="1" noChangeShapeType="1" noTextEdit="1"/>
              </p:cNvSpPr>
              <p:nvPr/>
            </p:nvSpPr>
            <p:spPr>
              <a:xfrm>
                <a:off x="7259944" y="1683544"/>
                <a:ext cx="2133597" cy="492443"/>
              </a:xfrm>
              <a:prstGeom prst="rect">
                <a:avLst/>
              </a:prstGeom>
              <a:blipFill>
                <a:blip r:embed="rId5"/>
                <a:stretch>
                  <a:fillRect l="-11143" t="-24691" r="-11143" b="-493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Hộp Văn bản 15">
                <a:extLst>
                  <a:ext uri="{FF2B5EF4-FFF2-40B4-BE49-F238E27FC236}">
                    <a16:creationId xmlns:a16="http://schemas.microsoft.com/office/drawing/2014/main" id="{B66D6568-AC80-4FCB-B48A-DECD8A22438F}"/>
                  </a:ext>
                </a:extLst>
              </p:cNvPr>
              <p:cNvSpPr txBox="1"/>
              <p:nvPr/>
            </p:nvSpPr>
            <p:spPr>
              <a:xfrm>
                <a:off x="7259944" y="2673588"/>
                <a:ext cx="2664192" cy="492443"/>
              </a:xfrm>
              <a:prstGeom prst="rect">
                <a:avLst/>
              </a:prstGeom>
              <a:noFill/>
            </p:spPr>
            <p:txBody>
              <a:bodyPr wrap="non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25,08 </a:t>
                </a:r>
                <a14:m>
                  <m:oMath xmlns:m="http://schemas.openxmlformats.org/officeDocument/2006/math">
                    <m:r>
                      <a:rPr lang="en-US" sz="3200" i="1">
                        <a:solidFill>
                          <a:schemeClr val="tx1">
                            <a:lumMod val="50000"/>
                            <a:lumOff val="50000"/>
                          </a:schemeClr>
                        </a:solidFill>
                        <a:latin typeface="Cambria Math" panose="02040503050406030204" pitchFamily="18" charset="0"/>
                        <a:ea typeface="Cambria Math" panose="02040503050406030204" pitchFamily="18" charset="0"/>
                      </a:rPr>
                      <m:t>×</m:t>
                    </m:r>
                  </m:oMath>
                </a14:m>
                <a:r>
                  <a:rPr lang="en-US" sz="3200">
                    <a:solidFill>
                      <a:schemeClr val="tx1">
                        <a:lumMod val="50000"/>
                        <a:lumOff val="50000"/>
                      </a:schemeClr>
                    </a:solidFill>
                    <a:latin typeface="#9Slide03 Quicksand Medium" panose="00000600000000000000" pitchFamily="2" charset="-93"/>
                  </a:rPr>
                  <a:t> 100 = </a:t>
                </a:r>
              </a:p>
            </p:txBody>
          </p:sp>
        </mc:Choice>
        <mc:Fallback xmlns="">
          <p:sp>
            <p:nvSpPr>
              <p:cNvPr id="16" name="Hộp Văn bản 15">
                <a:extLst>
                  <a:ext uri="{FF2B5EF4-FFF2-40B4-BE49-F238E27FC236}">
                    <a16:creationId xmlns:a16="http://schemas.microsoft.com/office/drawing/2014/main" id="{B66D6568-AC80-4FCB-B48A-DECD8A22438F}"/>
                  </a:ext>
                </a:extLst>
              </p:cNvPr>
              <p:cNvSpPr txBox="1">
                <a:spLocks noRot="1" noChangeAspect="1" noMove="1" noResize="1" noEditPoints="1" noAdjustHandles="1" noChangeArrowheads="1" noChangeShapeType="1" noTextEdit="1"/>
              </p:cNvSpPr>
              <p:nvPr/>
            </p:nvSpPr>
            <p:spPr>
              <a:xfrm>
                <a:off x="7259944" y="2673588"/>
                <a:ext cx="2664192" cy="492443"/>
              </a:xfrm>
              <a:prstGeom prst="rect">
                <a:avLst/>
              </a:prstGeom>
              <a:blipFill>
                <a:blip r:embed="rId6"/>
                <a:stretch>
                  <a:fillRect l="-8924" t="-26250" r="-8696"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Hộp Văn bản 16">
                <a:extLst>
                  <a:ext uri="{FF2B5EF4-FFF2-40B4-BE49-F238E27FC236}">
                    <a16:creationId xmlns:a16="http://schemas.microsoft.com/office/drawing/2014/main" id="{B174DFB5-7766-4FFF-B090-5E6CAC9532C5}"/>
                  </a:ext>
                </a:extLst>
              </p:cNvPr>
              <p:cNvSpPr txBox="1"/>
              <p:nvPr/>
            </p:nvSpPr>
            <p:spPr>
              <a:xfrm>
                <a:off x="7259944" y="3533615"/>
                <a:ext cx="2640146" cy="492443"/>
              </a:xfrm>
              <a:prstGeom prst="rect">
                <a:avLst/>
              </a:prstGeom>
              <a:noFill/>
            </p:spPr>
            <p:txBody>
              <a:bodyPr wrap="non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5,32 </a:t>
                </a:r>
                <a14:m>
                  <m:oMath xmlns:m="http://schemas.openxmlformats.org/officeDocument/2006/math">
                    <m:r>
                      <a:rPr lang="en-US" sz="3200" i="1">
                        <a:solidFill>
                          <a:schemeClr val="tx1">
                            <a:lumMod val="50000"/>
                            <a:lumOff val="50000"/>
                          </a:schemeClr>
                        </a:solidFill>
                        <a:latin typeface="Cambria Math" panose="02040503050406030204" pitchFamily="18" charset="0"/>
                        <a:ea typeface="Cambria Math" panose="02040503050406030204" pitchFamily="18" charset="0"/>
                      </a:rPr>
                      <m:t>×</m:t>
                    </m:r>
                  </m:oMath>
                </a14:m>
                <a:r>
                  <a:rPr lang="en-US" sz="3200">
                    <a:solidFill>
                      <a:schemeClr val="tx1">
                        <a:lumMod val="50000"/>
                        <a:lumOff val="50000"/>
                      </a:schemeClr>
                    </a:solidFill>
                    <a:latin typeface="#9Slide03 Quicksand Medium" panose="00000600000000000000" pitchFamily="2" charset="-93"/>
                  </a:rPr>
                  <a:t> 1000 = </a:t>
                </a:r>
              </a:p>
            </p:txBody>
          </p:sp>
        </mc:Choice>
        <mc:Fallback xmlns="">
          <p:sp>
            <p:nvSpPr>
              <p:cNvPr id="17" name="Hộp Văn bản 16">
                <a:extLst>
                  <a:ext uri="{FF2B5EF4-FFF2-40B4-BE49-F238E27FC236}">
                    <a16:creationId xmlns:a16="http://schemas.microsoft.com/office/drawing/2014/main" id="{B174DFB5-7766-4FFF-B090-5E6CAC9532C5}"/>
                  </a:ext>
                </a:extLst>
              </p:cNvPr>
              <p:cNvSpPr txBox="1">
                <a:spLocks noRot="1" noChangeAspect="1" noMove="1" noResize="1" noEditPoints="1" noAdjustHandles="1" noChangeArrowheads="1" noChangeShapeType="1" noTextEdit="1"/>
              </p:cNvSpPr>
              <p:nvPr/>
            </p:nvSpPr>
            <p:spPr>
              <a:xfrm>
                <a:off x="7259944" y="3533615"/>
                <a:ext cx="2640146" cy="492443"/>
              </a:xfrm>
              <a:prstGeom prst="rect">
                <a:avLst/>
              </a:prstGeom>
              <a:blipFill>
                <a:blip r:embed="rId7"/>
                <a:stretch>
                  <a:fillRect l="-9007" t="-26250" r="-8776" b="-50000"/>
                </a:stretch>
              </a:blipFill>
            </p:spPr>
            <p:txBody>
              <a:bodyPr/>
              <a:lstStyle/>
              <a:p>
                <a:r>
                  <a:rPr lang="en-US">
                    <a:noFill/>
                  </a:rPr>
                  <a:t> </a:t>
                </a:r>
              </a:p>
            </p:txBody>
          </p:sp>
        </mc:Fallback>
      </mc:AlternateContent>
      <p:sp>
        <p:nvSpPr>
          <p:cNvPr id="18" name="Hộp Văn bản 17">
            <a:extLst>
              <a:ext uri="{FF2B5EF4-FFF2-40B4-BE49-F238E27FC236}">
                <a16:creationId xmlns:a16="http://schemas.microsoft.com/office/drawing/2014/main" id="{9E3E2C7F-FA24-4313-84BC-33A695929DBF}"/>
              </a:ext>
            </a:extLst>
          </p:cNvPr>
          <p:cNvSpPr txBox="1"/>
          <p:nvPr/>
        </p:nvSpPr>
        <p:spPr>
          <a:xfrm>
            <a:off x="6718731" y="1678781"/>
            <a:ext cx="400751" cy="492443"/>
          </a:xfrm>
          <a:prstGeom prst="rect">
            <a:avLst/>
          </a:prstGeom>
          <a:noFill/>
        </p:spPr>
        <p:txBody>
          <a:bodyPr wrap="non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b)</a:t>
            </a:r>
          </a:p>
        </p:txBody>
      </p:sp>
      <mc:AlternateContent xmlns:mc="http://schemas.openxmlformats.org/markup-compatibility/2006" xmlns:a14="http://schemas.microsoft.com/office/drawing/2010/main">
        <mc:Choice Requires="a14">
          <p:sp>
            <p:nvSpPr>
              <p:cNvPr id="20" name="Hộp Văn bản 19">
                <a:extLst>
                  <a:ext uri="{FF2B5EF4-FFF2-40B4-BE49-F238E27FC236}">
                    <a16:creationId xmlns:a16="http://schemas.microsoft.com/office/drawing/2014/main" id="{F5550CAC-C1FF-44B1-B8EE-B96084139476}"/>
                  </a:ext>
                </a:extLst>
              </p:cNvPr>
              <p:cNvSpPr txBox="1"/>
              <p:nvPr/>
            </p:nvSpPr>
            <p:spPr>
              <a:xfrm>
                <a:off x="4675283" y="4424478"/>
                <a:ext cx="2380460" cy="492443"/>
              </a:xfrm>
              <a:prstGeom prst="rect">
                <a:avLst/>
              </a:prstGeom>
              <a:noFill/>
            </p:spPr>
            <p:txBody>
              <a:bodyPr wrap="non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5,328 </a:t>
                </a:r>
                <a14:m>
                  <m:oMath xmlns:m="http://schemas.openxmlformats.org/officeDocument/2006/math">
                    <m:r>
                      <a:rPr lang="en-US" sz="3200" i="1">
                        <a:solidFill>
                          <a:schemeClr val="tx1">
                            <a:lumMod val="50000"/>
                            <a:lumOff val="50000"/>
                          </a:schemeClr>
                        </a:solidFill>
                        <a:latin typeface="Cambria Math" panose="02040503050406030204" pitchFamily="18" charset="0"/>
                        <a:ea typeface="Cambria Math" panose="02040503050406030204" pitchFamily="18" charset="0"/>
                      </a:rPr>
                      <m:t>×</m:t>
                    </m:r>
                  </m:oMath>
                </a14:m>
                <a:r>
                  <a:rPr lang="en-US" sz="3200">
                    <a:solidFill>
                      <a:schemeClr val="tx1">
                        <a:lumMod val="50000"/>
                        <a:lumOff val="50000"/>
                      </a:schemeClr>
                    </a:solidFill>
                    <a:latin typeface="#9Slide03 Quicksand Medium" panose="00000600000000000000" pitchFamily="2" charset="-93"/>
                  </a:rPr>
                  <a:t> 10 = </a:t>
                </a:r>
              </a:p>
            </p:txBody>
          </p:sp>
        </mc:Choice>
        <mc:Fallback xmlns="">
          <p:sp>
            <p:nvSpPr>
              <p:cNvPr id="20" name="Hộp Văn bản 19">
                <a:extLst>
                  <a:ext uri="{FF2B5EF4-FFF2-40B4-BE49-F238E27FC236}">
                    <a16:creationId xmlns:a16="http://schemas.microsoft.com/office/drawing/2014/main" id="{F5550CAC-C1FF-44B1-B8EE-B96084139476}"/>
                  </a:ext>
                </a:extLst>
              </p:cNvPr>
              <p:cNvSpPr txBox="1">
                <a:spLocks noRot="1" noChangeAspect="1" noMove="1" noResize="1" noEditPoints="1" noAdjustHandles="1" noChangeArrowheads="1" noChangeShapeType="1" noTextEdit="1"/>
              </p:cNvSpPr>
              <p:nvPr/>
            </p:nvSpPr>
            <p:spPr>
              <a:xfrm>
                <a:off x="4675283" y="4424478"/>
                <a:ext cx="2380460" cy="492443"/>
              </a:xfrm>
              <a:prstGeom prst="rect">
                <a:avLst/>
              </a:prstGeom>
              <a:blipFill>
                <a:blip r:embed="rId8"/>
                <a:stretch>
                  <a:fillRect l="-10000" t="-25926" r="-10000" b="-481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Hộp Văn bản 20">
                <a:extLst>
                  <a:ext uri="{FF2B5EF4-FFF2-40B4-BE49-F238E27FC236}">
                    <a16:creationId xmlns:a16="http://schemas.microsoft.com/office/drawing/2014/main" id="{AFEBAA30-3D69-4B66-8AD0-4214220DED1E}"/>
                  </a:ext>
                </a:extLst>
              </p:cNvPr>
              <p:cNvSpPr txBox="1"/>
              <p:nvPr/>
            </p:nvSpPr>
            <p:spPr>
              <a:xfrm>
                <a:off x="4675283" y="5383369"/>
                <a:ext cx="2600071" cy="492443"/>
              </a:xfrm>
              <a:prstGeom prst="rect">
                <a:avLst/>
              </a:prstGeom>
              <a:noFill/>
            </p:spPr>
            <p:txBody>
              <a:bodyPr wrap="non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4,061 </a:t>
                </a:r>
                <a14:m>
                  <m:oMath xmlns:m="http://schemas.openxmlformats.org/officeDocument/2006/math">
                    <m:r>
                      <a:rPr lang="en-US" sz="3200" i="1">
                        <a:solidFill>
                          <a:schemeClr val="tx1">
                            <a:lumMod val="50000"/>
                            <a:lumOff val="50000"/>
                          </a:schemeClr>
                        </a:solidFill>
                        <a:latin typeface="Cambria Math" panose="02040503050406030204" pitchFamily="18" charset="0"/>
                        <a:ea typeface="Cambria Math" panose="02040503050406030204" pitchFamily="18" charset="0"/>
                      </a:rPr>
                      <m:t>×</m:t>
                    </m:r>
                  </m:oMath>
                </a14:m>
                <a:r>
                  <a:rPr lang="en-US" sz="3200">
                    <a:solidFill>
                      <a:schemeClr val="tx1">
                        <a:lumMod val="50000"/>
                        <a:lumOff val="50000"/>
                      </a:schemeClr>
                    </a:solidFill>
                    <a:latin typeface="#9Slide03 Quicksand Medium" panose="00000600000000000000" pitchFamily="2" charset="-93"/>
                  </a:rPr>
                  <a:t> 100 = </a:t>
                </a:r>
              </a:p>
            </p:txBody>
          </p:sp>
        </mc:Choice>
        <mc:Fallback xmlns="">
          <p:sp>
            <p:nvSpPr>
              <p:cNvPr id="21" name="Hộp Văn bản 20">
                <a:extLst>
                  <a:ext uri="{FF2B5EF4-FFF2-40B4-BE49-F238E27FC236}">
                    <a16:creationId xmlns:a16="http://schemas.microsoft.com/office/drawing/2014/main" id="{AFEBAA30-3D69-4B66-8AD0-4214220DED1E}"/>
                  </a:ext>
                </a:extLst>
              </p:cNvPr>
              <p:cNvSpPr txBox="1">
                <a:spLocks noRot="1" noChangeAspect="1" noMove="1" noResize="1" noEditPoints="1" noAdjustHandles="1" noChangeArrowheads="1" noChangeShapeType="1" noTextEdit="1"/>
              </p:cNvSpPr>
              <p:nvPr/>
            </p:nvSpPr>
            <p:spPr>
              <a:xfrm>
                <a:off x="4675283" y="5383369"/>
                <a:ext cx="2600071" cy="492443"/>
              </a:xfrm>
              <a:prstGeom prst="rect">
                <a:avLst/>
              </a:prstGeom>
              <a:blipFill>
                <a:blip r:embed="rId9"/>
                <a:stretch>
                  <a:fillRect l="-9155" t="-24691" r="-9155" b="-493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Hộp Văn bản 21">
                <a:extLst>
                  <a:ext uri="{FF2B5EF4-FFF2-40B4-BE49-F238E27FC236}">
                    <a16:creationId xmlns:a16="http://schemas.microsoft.com/office/drawing/2014/main" id="{616A106A-E40B-4E8A-8874-08E56D3007ED}"/>
                  </a:ext>
                </a:extLst>
              </p:cNvPr>
              <p:cNvSpPr txBox="1"/>
              <p:nvPr/>
            </p:nvSpPr>
            <p:spPr>
              <a:xfrm>
                <a:off x="4675283" y="6243396"/>
                <a:ext cx="2944717" cy="492443"/>
              </a:xfrm>
              <a:prstGeom prst="rect">
                <a:avLst/>
              </a:prstGeom>
              <a:noFill/>
            </p:spPr>
            <p:txBody>
              <a:bodyPr wrap="non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0,894 </a:t>
                </a:r>
                <a14:m>
                  <m:oMath xmlns:m="http://schemas.openxmlformats.org/officeDocument/2006/math">
                    <m:r>
                      <a:rPr lang="en-US" sz="3200" i="1">
                        <a:solidFill>
                          <a:schemeClr val="tx1">
                            <a:lumMod val="50000"/>
                            <a:lumOff val="50000"/>
                          </a:schemeClr>
                        </a:solidFill>
                        <a:latin typeface="Cambria Math" panose="02040503050406030204" pitchFamily="18" charset="0"/>
                        <a:ea typeface="Cambria Math" panose="02040503050406030204" pitchFamily="18" charset="0"/>
                      </a:rPr>
                      <m:t>×</m:t>
                    </m:r>
                  </m:oMath>
                </a14:m>
                <a:r>
                  <a:rPr lang="en-US" sz="3200">
                    <a:solidFill>
                      <a:schemeClr val="tx1">
                        <a:lumMod val="50000"/>
                        <a:lumOff val="50000"/>
                      </a:schemeClr>
                    </a:solidFill>
                    <a:latin typeface="#9Slide03 Quicksand Medium" panose="00000600000000000000" pitchFamily="2" charset="-93"/>
                  </a:rPr>
                  <a:t> 1000 = </a:t>
                </a:r>
              </a:p>
            </p:txBody>
          </p:sp>
        </mc:Choice>
        <mc:Fallback xmlns="">
          <p:sp>
            <p:nvSpPr>
              <p:cNvPr id="22" name="Hộp Văn bản 21">
                <a:extLst>
                  <a:ext uri="{FF2B5EF4-FFF2-40B4-BE49-F238E27FC236}">
                    <a16:creationId xmlns:a16="http://schemas.microsoft.com/office/drawing/2014/main" id="{616A106A-E40B-4E8A-8874-08E56D3007ED}"/>
                  </a:ext>
                </a:extLst>
              </p:cNvPr>
              <p:cNvSpPr txBox="1">
                <a:spLocks noRot="1" noChangeAspect="1" noMove="1" noResize="1" noEditPoints="1" noAdjustHandles="1" noChangeArrowheads="1" noChangeShapeType="1" noTextEdit="1"/>
              </p:cNvSpPr>
              <p:nvPr/>
            </p:nvSpPr>
            <p:spPr>
              <a:xfrm>
                <a:off x="4675283" y="6243396"/>
                <a:ext cx="2944717" cy="492443"/>
              </a:xfrm>
              <a:prstGeom prst="rect">
                <a:avLst/>
              </a:prstGeom>
              <a:blipFill>
                <a:blip r:embed="rId10"/>
                <a:stretch>
                  <a:fillRect l="-7867" t="-24691" r="-8075" b="-49383"/>
                </a:stretch>
              </a:blipFill>
            </p:spPr>
            <p:txBody>
              <a:bodyPr/>
              <a:lstStyle/>
              <a:p>
                <a:r>
                  <a:rPr lang="en-US">
                    <a:noFill/>
                  </a:rPr>
                  <a:t> </a:t>
                </a:r>
              </a:p>
            </p:txBody>
          </p:sp>
        </mc:Fallback>
      </mc:AlternateContent>
      <p:sp>
        <p:nvSpPr>
          <p:cNvPr id="23" name="Hộp Văn bản 22">
            <a:extLst>
              <a:ext uri="{FF2B5EF4-FFF2-40B4-BE49-F238E27FC236}">
                <a16:creationId xmlns:a16="http://schemas.microsoft.com/office/drawing/2014/main" id="{25F79713-F1B0-42C0-BF0D-FAD16AAB22A5}"/>
              </a:ext>
            </a:extLst>
          </p:cNvPr>
          <p:cNvSpPr txBox="1"/>
          <p:nvPr/>
        </p:nvSpPr>
        <p:spPr>
          <a:xfrm>
            <a:off x="4254752" y="4388562"/>
            <a:ext cx="360676" cy="492443"/>
          </a:xfrm>
          <a:prstGeom prst="rect">
            <a:avLst/>
          </a:prstGeom>
          <a:noFill/>
        </p:spPr>
        <p:txBody>
          <a:bodyPr wrap="non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c)</a:t>
            </a:r>
          </a:p>
        </p:txBody>
      </p:sp>
      <p:sp>
        <p:nvSpPr>
          <p:cNvPr id="173" name="Hộp Văn bản 172">
            <a:extLst>
              <a:ext uri="{FF2B5EF4-FFF2-40B4-BE49-F238E27FC236}">
                <a16:creationId xmlns:a16="http://schemas.microsoft.com/office/drawing/2014/main" id="{6940DE4D-1C39-421D-824F-C49C76B2B578}"/>
              </a:ext>
            </a:extLst>
          </p:cNvPr>
          <p:cNvSpPr txBox="1"/>
          <p:nvPr/>
        </p:nvSpPr>
        <p:spPr>
          <a:xfrm>
            <a:off x="2944088" y="1846042"/>
            <a:ext cx="408766" cy="492443"/>
          </a:xfrm>
          <a:prstGeom prst="rect">
            <a:avLst/>
          </a:prstGeom>
          <a:noFill/>
        </p:spPr>
        <p:txBody>
          <a:bodyPr wrap="non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14</a:t>
            </a:r>
          </a:p>
        </p:txBody>
      </p:sp>
      <p:sp>
        <p:nvSpPr>
          <p:cNvPr id="174" name="Hộp Văn bản 173">
            <a:extLst>
              <a:ext uri="{FF2B5EF4-FFF2-40B4-BE49-F238E27FC236}">
                <a16:creationId xmlns:a16="http://schemas.microsoft.com/office/drawing/2014/main" id="{300423D4-224D-455B-96D8-382DFF3387B4}"/>
              </a:ext>
            </a:extLst>
          </p:cNvPr>
          <p:cNvSpPr txBox="1"/>
          <p:nvPr/>
        </p:nvSpPr>
        <p:spPr>
          <a:xfrm>
            <a:off x="3098249" y="2679749"/>
            <a:ext cx="618759" cy="492443"/>
          </a:xfrm>
          <a:prstGeom prst="rect">
            <a:avLst/>
          </a:prstGeom>
          <a:noFill/>
        </p:spPr>
        <p:txBody>
          <a:bodyPr wrap="non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210</a:t>
            </a:r>
          </a:p>
        </p:txBody>
      </p:sp>
      <p:sp>
        <p:nvSpPr>
          <p:cNvPr id="175" name="Hộp Văn bản 174">
            <a:extLst>
              <a:ext uri="{FF2B5EF4-FFF2-40B4-BE49-F238E27FC236}">
                <a16:creationId xmlns:a16="http://schemas.microsoft.com/office/drawing/2014/main" id="{49791221-493D-43DA-8F76-9B07007527C4}"/>
              </a:ext>
            </a:extLst>
          </p:cNvPr>
          <p:cNvSpPr txBox="1"/>
          <p:nvPr/>
        </p:nvSpPr>
        <p:spPr>
          <a:xfrm>
            <a:off x="3352854" y="3526153"/>
            <a:ext cx="947375" cy="492443"/>
          </a:xfrm>
          <a:prstGeom prst="rect">
            <a:avLst/>
          </a:prstGeom>
          <a:noFill/>
        </p:spPr>
        <p:txBody>
          <a:bodyPr wrap="non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7200</a:t>
            </a:r>
          </a:p>
        </p:txBody>
      </p:sp>
      <p:sp>
        <p:nvSpPr>
          <p:cNvPr id="176" name="Hộp Văn bản 175">
            <a:extLst>
              <a:ext uri="{FF2B5EF4-FFF2-40B4-BE49-F238E27FC236}">
                <a16:creationId xmlns:a16="http://schemas.microsoft.com/office/drawing/2014/main" id="{EE8DCE4B-CB4C-45FA-B995-EE00CCC23B15}"/>
              </a:ext>
            </a:extLst>
          </p:cNvPr>
          <p:cNvSpPr txBox="1"/>
          <p:nvPr/>
        </p:nvSpPr>
        <p:spPr>
          <a:xfrm>
            <a:off x="9411842" y="1660238"/>
            <a:ext cx="761427" cy="492443"/>
          </a:xfrm>
          <a:prstGeom prst="rect">
            <a:avLst/>
          </a:prstGeom>
          <a:noFill/>
        </p:spPr>
        <p:txBody>
          <a:bodyPr wrap="non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96,3</a:t>
            </a:r>
          </a:p>
        </p:txBody>
      </p:sp>
      <p:sp>
        <p:nvSpPr>
          <p:cNvPr id="177" name="Hộp Văn bản 176">
            <a:extLst>
              <a:ext uri="{FF2B5EF4-FFF2-40B4-BE49-F238E27FC236}">
                <a16:creationId xmlns:a16="http://schemas.microsoft.com/office/drawing/2014/main" id="{460D3EF6-1BA1-4671-A9D5-F3FD8CFAA722}"/>
              </a:ext>
            </a:extLst>
          </p:cNvPr>
          <p:cNvSpPr txBox="1"/>
          <p:nvPr/>
        </p:nvSpPr>
        <p:spPr>
          <a:xfrm>
            <a:off x="9853834" y="2619575"/>
            <a:ext cx="944169" cy="492443"/>
          </a:xfrm>
          <a:prstGeom prst="rect">
            <a:avLst/>
          </a:prstGeom>
          <a:noFill/>
        </p:spPr>
        <p:txBody>
          <a:bodyPr wrap="non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2508</a:t>
            </a:r>
          </a:p>
        </p:txBody>
      </p:sp>
      <p:sp>
        <p:nvSpPr>
          <p:cNvPr id="178" name="Hộp Văn bản 177">
            <a:extLst>
              <a:ext uri="{FF2B5EF4-FFF2-40B4-BE49-F238E27FC236}">
                <a16:creationId xmlns:a16="http://schemas.microsoft.com/office/drawing/2014/main" id="{0041A423-DCCC-4843-BBEF-D2723535C53F}"/>
              </a:ext>
            </a:extLst>
          </p:cNvPr>
          <p:cNvSpPr txBox="1"/>
          <p:nvPr/>
        </p:nvSpPr>
        <p:spPr>
          <a:xfrm>
            <a:off x="9915312" y="3503251"/>
            <a:ext cx="920125" cy="492443"/>
          </a:xfrm>
          <a:prstGeom prst="rect">
            <a:avLst/>
          </a:prstGeom>
          <a:noFill/>
        </p:spPr>
        <p:txBody>
          <a:bodyPr wrap="non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5320</a:t>
            </a:r>
          </a:p>
        </p:txBody>
      </p:sp>
      <p:sp>
        <p:nvSpPr>
          <p:cNvPr id="179" name="Hộp Văn bản 178">
            <a:extLst>
              <a:ext uri="{FF2B5EF4-FFF2-40B4-BE49-F238E27FC236}">
                <a16:creationId xmlns:a16="http://schemas.microsoft.com/office/drawing/2014/main" id="{017AEEBF-5432-4392-8D1A-0E939BBE230B}"/>
              </a:ext>
            </a:extLst>
          </p:cNvPr>
          <p:cNvSpPr txBox="1"/>
          <p:nvPr/>
        </p:nvSpPr>
        <p:spPr>
          <a:xfrm>
            <a:off x="7014644" y="4367580"/>
            <a:ext cx="1008289" cy="492443"/>
          </a:xfrm>
          <a:prstGeom prst="rect">
            <a:avLst/>
          </a:prstGeom>
          <a:noFill/>
        </p:spPr>
        <p:txBody>
          <a:bodyPr wrap="non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53,28</a:t>
            </a:r>
          </a:p>
        </p:txBody>
      </p:sp>
      <p:sp>
        <p:nvSpPr>
          <p:cNvPr id="180" name="Hộp Văn bản 179">
            <a:extLst>
              <a:ext uri="{FF2B5EF4-FFF2-40B4-BE49-F238E27FC236}">
                <a16:creationId xmlns:a16="http://schemas.microsoft.com/office/drawing/2014/main" id="{7A460147-E5CC-44E1-A456-0DB3C8F6ABCF}"/>
              </a:ext>
            </a:extLst>
          </p:cNvPr>
          <p:cNvSpPr txBox="1"/>
          <p:nvPr/>
        </p:nvSpPr>
        <p:spPr>
          <a:xfrm>
            <a:off x="7217200" y="5352830"/>
            <a:ext cx="979435" cy="492443"/>
          </a:xfrm>
          <a:prstGeom prst="rect">
            <a:avLst/>
          </a:prstGeom>
          <a:noFill/>
        </p:spPr>
        <p:txBody>
          <a:bodyPr wrap="non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406,1</a:t>
            </a:r>
          </a:p>
        </p:txBody>
      </p:sp>
      <p:sp>
        <p:nvSpPr>
          <p:cNvPr id="181" name="Hộp Văn bản 180">
            <a:extLst>
              <a:ext uri="{FF2B5EF4-FFF2-40B4-BE49-F238E27FC236}">
                <a16:creationId xmlns:a16="http://schemas.microsoft.com/office/drawing/2014/main" id="{9725292C-837C-49E0-9E6D-22B42177F472}"/>
              </a:ext>
            </a:extLst>
          </p:cNvPr>
          <p:cNvSpPr txBox="1"/>
          <p:nvPr/>
        </p:nvSpPr>
        <p:spPr>
          <a:xfrm>
            <a:off x="7598597" y="6222414"/>
            <a:ext cx="727764" cy="492443"/>
          </a:xfrm>
          <a:prstGeom prst="rect">
            <a:avLst/>
          </a:prstGeom>
          <a:noFill/>
        </p:spPr>
        <p:txBody>
          <a:bodyPr wrap="non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894</a:t>
            </a:r>
          </a:p>
        </p:txBody>
      </p:sp>
    </p:spTree>
    <p:extLst>
      <p:ext uri="{BB962C8B-B14F-4D97-AF65-F5344CB8AC3E}">
        <p14:creationId xmlns:p14="http://schemas.microsoft.com/office/powerpoint/2010/main" val="404458271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p:tgtEl>
                                          <p:spTgt spid="25"/>
                                        </p:tgtEl>
                                        <p:attrNameLst>
                                          <p:attrName>ppt_y</p:attrName>
                                        </p:attrNameLst>
                                      </p:cBhvr>
                                      <p:tavLst>
                                        <p:tav tm="0">
                                          <p:val>
                                            <p:strVal val="#ppt_y+#ppt_h*1.125000"/>
                                          </p:val>
                                        </p:tav>
                                        <p:tav tm="100000">
                                          <p:val>
                                            <p:strVal val="#ppt_y"/>
                                          </p:val>
                                        </p:tav>
                                      </p:tavLst>
                                    </p:anim>
                                    <p:animEffect transition="in" filter="wipe(up)">
                                      <p:cBhvr>
                                        <p:cTn id="8" dur="500"/>
                                        <p:tgtEl>
                                          <p:spTgt spid="25"/>
                                        </p:tgtEl>
                                      </p:cBhvr>
                                    </p:animEffect>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p:tgtEl>
                                          <p:spTgt spid="26"/>
                                        </p:tgtEl>
                                        <p:attrNameLst>
                                          <p:attrName>ppt_y</p:attrName>
                                        </p:attrNameLst>
                                      </p:cBhvr>
                                      <p:tavLst>
                                        <p:tav tm="0">
                                          <p:val>
                                            <p:strVal val="#ppt_y-#ppt_h*1.125000"/>
                                          </p:val>
                                        </p:tav>
                                        <p:tav tm="100000">
                                          <p:val>
                                            <p:strVal val="#ppt_y"/>
                                          </p:val>
                                        </p:tav>
                                      </p:tavLst>
                                    </p:anim>
                                    <p:animEffect transition="in" filter="wipe(down)">
                                      <p:cBhvr>
                                        <p:cTn id="13" dur="500"/>
                                        <p:tgtEl>
                                          <p:spTgt spid="26"/>
                                        </p:tgtEl>
                                      </p:cBhvr>
                                    </p:animEffect>
                                  </p:childTnLst>
                                </p:cTn>
                              </p:par>
                            </p:childTnLst>
                          </p:cTn>
                        </p:par>
                        <p:par>
                          <p:cTn id="14" fill="hold">
                            <p:stCondLst>
                              <p:cond delay="1000"/>
                            </p:stCondLst>
                            <p:childTnLst>
                              <p:par>
                                <p:cTn id="15" presetID="12" presetClass="entr" presetSubtype="2"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p:tgtEl>
                                          <p:spTgt spid="27"/>
                                        </p:tgtEl>
                                        <p:attrNameLst>
                                          <p:attrName>ppt_x</p:attrName>
                                        </p:attrNameLst>
                                      </p:cBhvr>
                                      <p:tavLst>
                                        <p:tav tm="0">
                                          <p:val>
                                            <p:strVal val="#ppt_x+#ppt_w*1.125000"/>
                                          </p:val>
                                        </p:tav>
                                        <p:tav tm="100000">
                                          <p:val>
                                            <p:strVal val="#ppt_x"/>
                                          </p:val>
                                        </p:tav>
                                      </p:tavLst>
                                    </p:anim>
                                    <p:animEffect transition="in" filter="wipe(left)">
                                      <p:cBhvr>
                                        <p:cTn id="18" dur="500"/>
                                        <p:tgtEl>
                                          <p:spTgt spid="27"/>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p:tgtEl>
                                          <p:spTgt spid="28"/>
                                        </p:tgtEl>
                                        <p:attrNameLst>
                                          <p:attrName>ppt_x</p:attrName>
                                        </p:attrNameLst>
                                      </p:cBhvr>
                                      <p:tavLst>
                                        <p:tav tm="0">
                                          <p:val>
                                            <p:strVal val="#ppt_x-#ppt_w*1.125000"/>
                                          </p:val>
                                        </p:tav>
                                        <p:tav tm="100000">
                                          <p:val>
                                            <p:strVal val="#ppt_x"/>
                                          </p:val>
                                        </p:tav>
                                      </p:tavLst>
                                    </p:anim>
                                    <p:animEffect transition="in" filter="wipe(right)">
                                      <p:cBhvr>
                                        <p:cTn id="23" dur="500"/>
                                        <p:tgtEl>
                                          <p:spTgt spid="28"/>
                                        </p:tgtEl>
                                      </p:cBhvr>
                                    </p:animEffect>
                                  </p:childTnLst>
                                </p:cTn>
                              </p:par>
                            </p:childTnLst>
                          </p:cTn>
                        </p:par>
                        <p:par>
                          <p:cTn id="24" fill="hold">
                            <p:stCondLst>
                              <p:cond delay="2000"/>
                            </p:stCondLst>
                            <p:childTnLst>
                              <p:par>
                                <p:cTn id="25" presetID="12" presetClass="entr" presetSubtype="4"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500"/>
                                        <p:tgtEl>
                                          <p:spTgt spid="136"/>
                                        </p:tgtEl>
                                        <p:attrNameLst>
                                          <p:attrName>ppt_y</p:attrName>
                                        </p:attrNameLst>
                                      </p:cBhvr>
                                      <p:tavLst>
                                        <p:tav tm="0">
                                          <p:val>
                                            <p:strVal val="#ppt_y+#ppt_h*1.125000"/>
                                          </p:val>
                                        </p:tav>
                                        <p:tav tm="100000">
                                          <p:val>
                                            <p:strVal val="#ppt_y"/>
                                          </p:val>
                                        </p:tav>
                                      </p:tavLst>
                                    </p:anim>
                                    <p:animEffect transition="in" filter="wipe(up)">
                                      <p:cBhvr>
                                        <p:cTn id="28" dur="500"/>
                                        <p:tgtEl>
                                          <p:spTgt spid="136"/>
                                        </p:tgtEl>
                                      </p:cBhvr>
                                    </p:animEffect>
                                  </p:childTnLst>
                                </p:cTn>
                              </p:par>
                            </p:childTnLst>
                          </p:cTn>
                        </p:par>
                        <p:par>
                          <p:cTn id="29" fill="hold">
                            <p:stCondLst>
                              <p:cond delay="2500"/>
                            </p:stCondLst>
                            <p:childTnLst>
                              <p:par>
                                <p:cTn id="30" presetID="12" presetClass="entr" presetSubtype="8"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additive="base">
                                        <p:cTn id="32" dur="500"/>
                                        <p:tgtEl>
                                          <p:spTgt spid="99"/>
                                        </p:tgtEl>
                                        <p:attrNameLst>
                                          <p:attrName>ppt_x</p:attrName>
                                        </p:attrNameLst>
                                      </p:cBhvr>
                                      <p:tavLst>
                                        <p:tav tm="0">
                                          <p:val>
                                            <p:strVal val="#ppt_x-#ppt_w*1.125000"/>
                                          </p:val>
                                        </p:tav>
                                        <p:tav tm="100000">
                                          <p:val>
                                            <p:strVal val="#ppt_x"/>
                                          </p:val>
                                        </p:tav>
                                      </p:tavLst>
                                    </p:anim>
                                    <p:animEffect transition="in" filter="wipe(right)">
                                      <p:cBhvr>
                                        <p:cTn id="33" dur="500"/>
                                        <p:tgtEl>
                                          <p:spTgt spid="99"/>
                                        </p:tgtEl>
                                      </p:cBhvr>
                                    </p:animEffect>
                                  </p:childTnLst>
                                </p:cTn>
                              </p:par>
                            </p:childTnLst>
                          </p:cTn>
                        </p:par>
                        <p:par>
                          <p:cTn id="34" fill="hold">
                            <p:stCondLst>
                              <p:cond delay="3000"/>
                            </p:stCondLst>
                            <p:childTnLst>
                              <p:par>
                                <p:cTn id="35" presetID="12" presetClass="entr" presetSubtype="4"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p:tgtEl>
                                          <p:spTgt spid="29"/>
                                        </p:tgtEl>
                                        <p:attrNameLst>
                                          <p:attrName>ppt_y</p:attrName>
                                        </p:attrNameLst>
                                      </p:cBhvr>
                                      <p:tavLst>
                                        <p:tav tm="0">
                                          <p:val>
                                            <p:strVal val="#ppt_y+#ppt_h*1.125000"/>
                                          </p:val>
                                        </p:tav>
                                        <p:tav tm="100000">
                                          <p:val>
                                            <p:strVal val="#ppt_y"/>
                                          </p:val>
                                        </p:tav>
                                      </p:tavLst>
                                    </p:anim>
                                    <p:animEffect transition="in" filter="wipe(up)">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37"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barn(outVertical)">
                                      <p:cBhvr>
                                        <p:cTn id="43" dur="500"/>
                                        <p:tgtEl>
                                          <p:spTgt spid="3"/>
                                        </p:tgtEl>
                                      </p:cBhvr>
                                    </p:animEffect>
                                  </p:childTnLst>
                                </p:cTn>
                              </p:par>
                              <p:par>
                                <p:cTn id="44" presetID="16" presetClass="entr" presetSubtype="37" fill="hold"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barn(outVertical)">
                                      <p:cBhvr>
                                        <p:cTn id="46" dur="500"/>
                                        <p:tgtEl>
                                          <p:spTgt spid="5"/>
                                        </p:tgtEl>
                                      </p:cBhvr>
                                    </p:animEffect>
                                  </p:childTnLst>
                                </p:cTn>
                              </p:par>
                            </p:childTnLst>
                          </p:cTn>
                        </p:par>
                        <p:par>
                          <p:cTn id="47" fill="hold">
                            <p:stCondLst>
                              <p:cond delay="500"/>
                            </p:stCondLst>
                            <p:childTnLst>
                              <p:par>
                                <p:cTn id="48" presetID="16" presetClass="entr" presetSubtype="37"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barn(outVertical)">
                                      <p:cBhvr>
                                        <p:cTn id="50" dur="500"/>
                                        <p:tgtEl>
                                          <p:spTgt spid="7"/>
                                        </p:tgtEl>
                                      </p:cBhvr>
                                    </p:animEffect>
                                  </p:childTnLst>
                                </p:cTn>
                              </p:par>
                            </p:childTnLst>
                          </p:cTn>
                        </p:par>
                        <p:par>
                          <p:cTn id="51" fill="hold">
                            <p:stCondLst>
                              <p:cond delay="1000"/>
                            </p:stCondLst>
                            <p:childTnLst>
                              <p:par>
                                <p:cTn id="52" presetID="16" presetClass="entr" presetSubtype="37"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barn(outVertical)">
                                      <p:cBhvr>
                                        <p:cTn id="54" dur="500"/>
                                        <p:tgtEl>
                                          <p:spTgt spid="9"/>
                                        </p:tgtEl>
                                      </p:cBhvr>
                                    </p:animEffect>
                                  </p:childTnLst>
                                </p:cTn>
                              </p:par>
                            </p:childTnLst>
                          </p:cTn>
                        </p:par>
                        <p:par>
                          <p:cTn id="55" fill="hold">
                            <p:stCondLst>
                              <p:cond delay="1500"/>
                            </p:stCondLst>
                            <p:childTnLst>
                              <p:par>
                                <p:cTn id="56" presetID="16" presetClass="entr" presetSubtype="37"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barn(outVertical)">
                                      <p:cBhvr>
                                        <p:cTn id="58" dur="500"/>
                                        <p:tgtEl>
                                          <p:spTgt spid="12"/>
                                        </p:tgtEl>
                                      </p:cBhvr>
                                    </p:animEffect>
                                  </p:childTnLst>
                                </p:cTn>
                              </p:par>
                            </p:childTnLst>
                          </p:cTn>
                        </p:par>
                        <p:par>
                          <p:cTn id="59" fill="hold">
                            <p:stCondLst>
                              <p:cond delay="2000"/>
                            </p:stCondLst>
                            <p:childTnLst>
                              <p:par>
                                <p:cTn id="60" presetID="16" presetClass="entr" presetSubtype="37"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arn(outVertical)">
                                      <p:cBhvr>
                                        <p:cTn id="62" dur="500"/>
                                        <p:tgtEl>
                                          <p:spTgt spid="13"/>
                                        </p:tgtEl>
                                      </p:cBhvr>
                                    </p:animEffect>
                                  </p:childTnLst>
                                </p:cTn>
                              </p:par>
                            </p:childTnLst>
                          </p:cTn>
                        </p:par>
                        <p:par>
                          <p:cTn id="63" fill="hold">
                            <p:stCondLst>
                              <p:cond delay="2500"/>
                            </p:stCondLst>
                            <p:childTnLst>
                              <p:par>
                                <p:cTn id="64" presetID="16" presetClass="entr" presetSubtype="37"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barn(outVertical)">
                                      <p:cBhvr>
                                        <p:cTn id="66" dur="500"/>
                                        <p:tgtEl>
                                          <p:spTgt spid="14"/>
                                        </p:tgtEl>
                                      </p:cBhvr>
                                    </p:animEffect>
                                  </p:childTnLst>
                                </p:cTn>
                              </p:par>
                            </p:childTnLst>
                          </p:cTn>
                        </p:par>
                        <p:par>
                          <p:cTn id="67" fill="hold">
                            <p:stCondLst>
                              <p:cond delay="3000"/>
                            </p:stCondLst>
                            <p:childTnLst>
                              <p:par>
                                <p:cTn id="68" presetID="16" presetClass="entr" presetSubtype="37"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barn(outVertical)">
                                      <p:cBhvr>
                                        <p:cTn id="70" dur="500"/>
                                        <p:tgtEl>
                                          <p:spTgt spid="18"/>
                                        </p:tgtEl>
                                      </p:cBhvr>
                                    </p:animEffect>
                                  </p:childTnLst>
                                </p:cTn>
                              </p:par>
                            </p:childTnLst>
                          </p:cTn>
                        </p:par>
                        <p:par>
                          <p:cTn id="71" fill="hold">
                            <p:stCondLst>
                              <p:cond delay="3500"/>
                            </p:stCondLst>
                            <p:childTnLst>
                              <p:par>
                                <p:cTn id="72" presetID="16" presetClass="entr" presetSubtype="37"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barn(outVertical)">
                                      <p:cBhvr>
                                        <p:cTn id="74" dur="500"/>
                                        <p:tgtEl>
                                          <p:spTgt spid="15"/>
                                        </p:tgtEl>
                                      </p:cBhvr>
                                    </p:animEffect>
                                  </p:childTnLst>
                                </p:cTn>
                              </p:par>
                            </p:childTnLst>
                          </p:cTn>
                        </p:par>
                        <p:par>
                          <p:cTn id="75" fill="hold">
                            <p:stCondLst>
                              <p:cond delay="4000"/>
                            </p:stCondLst>
                            <p:childTnLst>
                              <p:par>
                                <p:cTn id="76" presetID="16" presetClass="entr" presetSubtype="37"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barn(outVertical)">
                                      <p:cBhvr>
                                        <p:cTn id="78" dur="500"/>
                                        <p:tgtEl>
                                          <p:spTgt spid="16"/>
                                        </p:tgtEl>
                                      </p:cBhvr>
                                    </p:animEffect>
                                  </p:childTnLst>
                                </p:cTn>
                              </p:par>
                            </p:childTnLst>
                          </p:cTn>
                        </p:par>
                        <p:par>
                          <p:cTn id="79" fill="hold">
                            <p:stCondLst>
                              <p:cond delay="4500"/>
                            </p:stCondLst>
                            <p:childTnLst>
                              <p:par>
                                <p:cTn id="80" presetID="16" presetClass="entr" presetSubtype="37"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barn(outVertical)">
                                      <p:cBhvr>
                                        <p:cTn id="82" dur="500"/>
                                        <p:tgtEl>
                                          <p:spTgt spid="17"/>
                                        </p:tgtEl>
                                      </p:cBhvr>
                                    </p:animEffect>
                                  </p:childTnLst>
                                </p:cTn>
                              </p:par>
                            </p:childTnLst>
                          </p:cTn>
                        </p:par>
                        <p:par>
                          <p:cTn id="83" fill="hold">
                            <p:stCondLst>
                              <p:cond delay="5000"/>
                            </p:stCondLst>
                            <p:childTnLst>
                              <p:par>
                                <p:cTn id="84" presetID="16" presetClass="entr" presetSubtype="37"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barn(outVertical)">
                                      <p:cBhvr>
                                        <p:cTn id="86" dur="500"/>
                                        <p:tgtEl>
                                          <p:spTgt spid="23"/>
                                        </p:tgtEl>
                                      </p:cBhvr>
                                    </p:animEffect>
                                  </p:childTnLst>
                                </p:cTn>
                              </p:par>
                            </p:childTnLst>
                          </p:cTn>
                        </p:par>
                        <p:par>
                          <p:cTn id="87" fill="hold">
                            <p:stCondLst>
                              <p:cond delay="5500"/>
                            </p:stCondLst>
                            <p:childTnLst>
                              <p:par>
                                <p:cTn id="88" presetID="16" presetClass="entr" presetSubtype="37" fill="hold" grpId="0"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barn(outVertical)">
                                      <p:cBhvr>
                                        <p:cTn id="90" dur="500"/>
                                        <p:tgtEl>
                                          <p:spTgt spid="20"/>
                                        </p:tgtEl>
                                      </p:cBhvr>
                                    </p:animEffect>
                                  </p:childTnLst>
                                </p:cTn>
                              </p:par>
                            </p:childTnLst>
                          </p:cTn>
                        </p:par>
                        <p:par>
                          <p:cTn id="91" fill="hold">
                            <p:stCondLst>
                              <p:cond delay="6000"/>
                            </p:stCondLst>
                            <p:childTnLst>
                              <p:par>
                                <p:cTn id="92" presetID="16" presetClass="entr" presetSubtype="37"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barn(outVertical)">
                                      <p:cBhvr>
                                        <p:cTn id="94" dur="500"/>
                                        <p:tgtEl>
                                          <p:spTgt spid="21"/>
                                        </p:tgtEl>
                                      </p:cBhvr>
                                    </p:animEffect>
                                  </p:childTnLst>
                                </p:cTn>
                              </p:par>
                            </p:childTnLst>
                          </p:cTn>
                        </p:par>
                        <p:par>
                          <p:cTn id="95" fill="hold">
                            <p:stCondLst>
                              <p:cond delay="6500"/>
                            </p:stCondLst>
                            <p:childTnLst>
                              <p:par>
                                <p:cTn id="96" presetID="16" presetClass="entr" presetSubtype="37"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barn(outVertical)">
                                      <p:cBhvr>
                                        <p:cTn id="98" dur="500"/>
                                        <p:tgtEl>
                                          <p:spTgt spid="22"/>
                                        </p:tgtEl>
                                      </p:cBhvr>
                                    </p:animEffect>
                                  </p:childTnLst>
                                </p:cTn>
                              </p:par>
                            </p:childTnLst>
                          </p:cTn>
                        </p:par>
                      </p:childTnLst>
                    </p:cTn>
                  </p:par>
                  <p:par>
                    <p:cTn id="99" fill="hold">
                      <p:stCondLst>
                        <p:cond delay="indefinite"/>
                      </p:stCondLst>
                      <p:childTnLst>
                        <p:par>
                          <p:cTn id="100" fill="hold">
                            <p:stCondLst>
                              <p:cond delay="0"/>
                            </p:stCondLst>
                            <p:childTnLst>
                              <p:par>
                                <p:cTn id="101" presetID="16" presetClass="entr" presetSubtype="37" fill="hold" grpId="0" nodeType="clickEffect">
                                  <p:stCondLst>
                                    <p:cond delay="0"/>
                                  </p:stCondLst>
                                  <p:childTnLst>
                                    <p:set>
                                      <p:cBhvr>
                                        <p:cTn id="102" dur="1" fill="hold">
                                          <p:stCondLst>
                                            <p:cond delay="0"/>
                                          </p:stCondLst>
                                        </p:cTn>
                                        <p:tgtEl>
                                          <p:spTgt spid="173"/>
                                        </p:tgtEl>
                                        <p:attrNameLst>
                                          <p:attrName>style.visibility</p:attrName>
                                        </p:attrNameLst>
                                      </p:cBhvr>
                                      <p:to>
                                        <p:strVal val="visible"/>
                                      </p:to>
                                    </p:set>
                                    <p:animEffect transition="in" filter="barn(outVertical)">
                                      <p:cBhvr>
                                        <p:cTn id="103" dur="500"/>
                                        <p:tgtEl>
                                          <p:spTgt spid="173"/>
                                        </p:tgtEl>
                                      </p:cBhvr>
                                    </p:animEffect>
                                  </p:childTnLst>
                                </p:cTn>
                              </p:par>
                            </p:childTnLst>
                          </p:cTn>
                        </p:par>
                      </p:childTnLst>
                    </p:cTn>
                  </p:par>
                  <p:par>
                    <p:cTn id="104" fill="hold">
                      <p:stCondLst>
                        <p:cond delay="indefinite"/>
                      </p:stCondLst>
                      <p:childTnLst>
                        <p:par>
                          <p:cTn id="105" fill="hold">
                            <p:stCondLst>
                              <p:cond delay="0"/>
                            </p:stCondLst>
                            <p:childTnLst>
                              <p:par>
                                <p:cTn id="106" presetID="16" presetClass="entr" presetSubtype="37" fill="hold" grpId="0" nodeType="clickEffect">
                                  <p:stCondLst>
                                    <p:cond delay="0"/>
                                  </p:stCondLst>
                                  <p:childTnLst>
                                    <p:set>
                                      <p:cBhvr>
                                        <p:cTn id="107" dur="1" fill="hold">
                                          <p:stCondLst>
                                            <p:cond delay="0"/>
                                          </p:stCondLst>
                                        </p:cTn>
                                        <p:tgtEl>
                                          <p:spTgt spid="174"/>
                                        </p:tgtEl>
                                        <p:attrNameLst>
                                          <p:attrName>style.visibility</p:attrName>
                                        </p:attrNameLst>
                                      </p:cBhvr>
                                      <p:to>
                                        <p:strVal val="visible"/>
                                      </p:to>
                                    </p:set>
                                    <p:animEffect transition="in" filter="barn(outVertical)">
                                      <p:cBhvr>
                                        <p:cTn id="108" dur="500"/>
                                        <p:tgtEl>
                                          <p:spTgt spid="174"/>
                                        </p:tgtEl>
                                      </p:cBhvr>
                                    </p:animEffect>
                                  </p:childTnLst>
                                </p:cTn>
                              </p:par>
                            </p:childTnLst>
                          </p:cTn>
                        </p:par>
                      </p:childTnLst>
                    </p:cTn>
                  </p:par>
                  <p:par>
                    <p:cTn id="109" fill="hold">
                      <p:stCondLst>
                        <p:cond delay="indefinite"/>
                      </p:stCondLst>
                      <p:childTnLst>
                        <p:par>
                          <p:cTn id="110" fill="hold">
                            <p:stCondLst>
                              <p:cond delay="0"/>
                            </p:stCondLst>
                            <p:childTnLst>
                              <p:par>
                                <p:cTn id="111" presetID="16" presetClass="entr" presetSubtype="37" fill="hold" grpId="0" nodeType="clickEffect">
                                  <p:stCondLst>
                                    <p:cond delay="0"/>
                                  </p:stCondLst>
                                  <p:childTnLst>
                                    <p:set>
                                      <p:cBhvr>
                                        <p:cTn id="112" dur="1" fill="hold">
                                          <p:stCondLst>
                                            <p:cond delay="0"/>
                                          </p:stCondLst>
                                        </p:cTn>
                                        <p:tgtEl>
                                          <p:spTgt spid="175"/>
                                        </p:tgtEl>
                                        <p:attrNameLst>
                                          <p:attrName>style.visibility</p:attrName>
                                        </p:attrNameLst>
                                      </p:cBhvr>
                                      <p:to>
                                        <p:strVal val="visible"/>
                                      </p:to>
                                    </p:set>
                                    <p:animEffect transition="in" filter="barn(outVertical)">
                                      <p:cBhvr>
                                        <p:cTn id="113" dur="500"/>
                                        <p:tgtEl>
                                          <p:spTgt spid="175"/>
                                        </p:tgtEl>
                                      </p:cBhvr>
                                    </p:animEffect>
                                  </p:childTnLst>
                                </p:cTn>
                              </p:par>
                            </p:childTnLst>
                          </p:cTn>
                        </p:par>
                      </p:childTnLst>
                    </p:cTn>
                  </p:par>
                  <p:par>
                    <p:cTn id="114" fill="hold">
                      <p:stCondLst>
                        <p:cond delay="indefinite"/>
                      </p:stCondLst>
                      <p:childTnLst>
                        <p:par>
                          <p:cTn id="115" fill="hold">
                            <p:stCondLst>
                              <p:cond delay="0"/>
                            </p:stCondLst>
                            <p:childTnLst>
                              <p:par>
                                <p:cTn id="116" presetID="16" presetClass="entr" presetSubtype="37" fill="hold" grpId="0" nodeType="clickEffect">
                                  <p:stCondLst>
                                    <p:cond delay="0"/>
                                  </p:stCondLst>
                                  <p:childTnLst>
                                    <p:set>
                                      <p:cBhvr>
                                        <p:cTn id="117" dur="1" fill="hold">
                                          <p:stCondLst>
                                            <p:cond delay="0"/>
                                          </p:stCondLst>
                                        </p:cTn>
                                        <p:tgtEl>
                                          <p:spTgt spid="176"/>
                                        </p:tgtEl>
                                        <p:attrNameLst>
                                          <p:attrName>style.visibility</p:attrName>
                                        </p:attrNameLst>
                                      </p:cBhvr>
                                      <p:to>
                                        <p:strVal val="visible"/>
                                      </p:to>
                                    </p:set>
                                    <p:animEffect transition="in" filter="barn(outVertical)">
                                      <p:cBhvr>
                                        <p:cTn id="118" dur="500"/>
                                        <p:tgtEl>
                                          <p:spTgt spid="176"/>
                                        </p:tgtEl>
                                      </p:cBhvr>
                                    </p:animEffect>
                                  </p:childTnLst>
                                </p:cTn>
                              </p:par>
                            </p:childTnLst>
                          </p:cTn>
                        </p:par>
                      </p:childTnLst>
                    </p:cTn>
                  </p:par>
                  <p:par>
                    <p:cTn id="119" fill="hold">
                      <p:stCondLst>
                        <p:cond delay="indefinite"/>
                      </p:stCondLst>
                      <p:childTnLst>
                        <p:par>
                          <p:cTn id="120" fill="hold">
                            <p:stCondLst>
                              <p:cond delay="0"/>
                            </p:stCondLst>
                            <p:childTnLst>
                              <p:par>
                                <p:cTn id="121" presetID="16" presetClass="entr" presetSubtype="37" fill="hold" grpId="0" nodeType="clickEffect">
                                  <p:stCondLst>
                                    <p:cond delay="0"/>
                                  </p:stCondLst>
                                  <p:childTnLst>
                                    <p:set>
                                      <p:cBhvr>
                                        <p:cTn id="122" dur="1" fill="hold">
                                          <p:stCondLst>
                                            <p:cond delay="0"/>
                                          </p:stCondLst>
                                        </p:cTn>
                                        <p:tgtEl>
                                          <p:spTgt spid="177"/>
                                        </p:tgtEl>
                                        <p:attrNameLst>
                                          <p:attrName>style.visibility</p:attrName>
                                        </p:attrNameLst>
                                      </p:cBhvr>
                                      <p:to>
                                        <p:strVal val="visible"/>
                                      </p:to>
                                    </p:set>
                                    <p:animEffect transition="in" filter="barn(outVertical)">
                                      <p:cBhvr>
                                        <p:cTn id="123" dur="500"/>
                                        <p:tgtEl>
                                          <p:spTgt spid="177"/>
                                        </p:tgtEl>
                                      </p:cBhvr>
                                    </p:animEffect>
                                  </p:childTnLst>
                                </p:cTn>
                              </p:par>
                            </p:childTnLst>
                          </p:cTn>
                        </p:par>
                      </p:childTnLst>
                    </p:cTn>
                  </p:par>
                  <p:par>
                    <p:cTn id="124" fill="hold">
                      <p:stCondLst>
                        <p:cond delay="indefinite"/>
                      </p:stCondLst>
                      <p:childTnLst>
                        <p:par>
                          <p:cTn id="125" fill="hold">
                            <p:stCondLst>
                              <p:cond delay="0"/>
                            </p:stCondLst>
                            <p:childTnLst>
                              <p:par>
                                <p:cTn id="126" presetID="16" presetClass="entr" presetSubtype="37" fill="hold" grpId="0" nodeType="clickEffect">
                                  <p:stCondLst>
                                    <p:cond delay="0"/>
                                  </p:stCondLst>
                                  <p:childTnLst>
                                    <p:set>
                                      <p:cBhvr>
                                        <p:cTn id="127" dur="1" fill="hold">
                                          <p:stCondLst>
                                            <p:cond delay="0"/>
                                          </p:stCondLst>
                                        </p:cTn>
                                        <p:tgtEl>
                                          <p:spTgt spid="178"/>
                                        </p:tgtEl>
                                        <p:attrNameLst>
                                          <p:attrName>style.visibility</p:attrName>
                                        </p:attrNameLst>
                                      </p:cBhvr>
                                      <p:to>
                                        <p:strVal val="visible"/>
                                      </p:to>
                                    </p:set>
                                    <p:animEffect transition="in" filter="barn(outVertical)">
                                      <p:cBhvr>
                                        <p:cTn id="128" dur="500"/>
                                        <p:tgtEl>
                                          <p:spTgt spid="178"/>
                                        </p:tgtEl>
                                      </p:cBhvr>
                                    </p:animEffect>
                                  </p:childTnLst>
                                </p:cTn>
                              </p:par>
                            </p:childTnLst>
                          </p:cTn>
                        </p:par>
                      </p:childTnLst>
                    </p:cTn>
                  </p:par>
                  <p:par>
                    <p:cTn id="129" fill="hold">
                      <p:stCondLst>
                        <p:cond delay="indefinite"/>
                      </p:stCondLst>
                      <p:childTnLst>
                        <p:par>
                          <p:cTn id="130" fill="hold">
                            <p:stCondLst>
                              <p:cond delay="0"/>
                            </p:stCondLst>
                            <p:childTnLst>
                              <p:par>
                                <p:cTn id="131" presetID="16" presetClass="entr" presetSubtype="37" fill="hold" grpId="0" nodeType="clickEffect">
                                  <p:stCondLst>
                                    <p:cond delay="0"/>
                                  </p:stCondLst>
                                  <p:childTnLst>
                                    <p:set>
                                      <p:cBhvr>
                                        <p:cTn id="132" dur="1" fill="hold">
                                          <p:stCondLst>
                                            <p:cond delay="0"/>
                                          </p:stCondLst>
                                        </p:cTn>
                                        <p:tgtEl>
                                          <p:spTgt spid="179"/>
                                        </p:tgtEl>
                                        <p:attrNameLst>
                                          <p:attrName>style.visibility</p:attrName>
                                        </p:attrNameLst>
                                      </p:cBhvr>
                                      <p:to>
                                        <p:strVal val="visible"/>
                                      </p:to>
                                    </p:set>
                                    <p:animEffect transition="in" filter="barn(outVertical)">
                                      <p:cBhvr>
                                        <p:cTn id="133" dur="500"/>
                                        <p:tgtEl>
                                          <p:spTgt spid="179"/>
                                        </p:tgtEl>
                                      </p:cBhvr>
                                    </p:animEffect>
                                  </p:childTnLst>
                                </p:cTn>
                              </p:par>
                            </p:childTnLst>
                          </p:cTn>
                        </p:par>
                      </p:childTnLst>
                    </p:cTn>
                  </p:par>
                  <p:par>
                    <p:cTn id="134" fill="hold">
                      <p:stCondLst>
                        <p:cond delay="indefinite"/>
                      </p:stCondLst>
                      <p:childTnLst>
                        <p:par>
                          <p:cTn id="135" fill="hold">
                            <p:stCondLst>
                              <p:cond delay="0"/>
                            </p:stCondLst>
                            <p:childTnLst>
                              <p:par>
                                <p:cTn id="136" presetID="16" presetClass="entr" presetSubtype="37" fill="hold" grpId="0" nodeType="clickEffect">
                                  <p:stCondLst>
                                    <p:cond delay="0"/>
                                  </p:stCondLst>
                                  <p:childTnLst>
                                    <p:set>
                                      <p:cBhvr>
                                        <p:cTn id="137" dur="1" fill="hold">
                                          <p:stCondLst>
                                            <p:cond delay="0"/>
                                          </p:stCondLst>
                                        </p:cTn>
                                        <p:tgtEl>
                                          <p:spTgt spid="180"/>
                                        </p:tgtEl>
                                        <p:attrNameLst>
                                          <p:attrName>style.visibility</p:attrName>
                                        </p:attrNameLst>
                                      </p:cBhvr>
                                      <p:to>
                                        <p:strVal val="visible"/>
                                      </p:to>
                                    </p:set>
                                    <p:animEffect transition="in" filter="barn(outVertical)">
                                      <p:cBhvr>
                                        <p:cTn id="138" dur="500"/>
                                        <p:tgtEl>
                                          <p:spTgt spid="180"/>
                                        </p:tgtEl>
                                      </p:cBhvr>
                                    </p:animEffect>
                                  </p:childTnLst>
                                </p:cTn>
                              </p:par>
                            </p:childTnLst>
                          </p:cTn>
                        </p:par>
                      </p:childTnLst>
                    </p:cTn>
                  </p:par>
                  <p:par>
                    <p:cTn id="139" fill="hold">
                      <p:stCondLst>
                        <p:cond delay="indefinite"/>
                      </p:stCondLst>
                      <p:childTnLst>
                        <p:par>
                          <p:cTn id="140" fill="hold">
                            <p:stCondLst>
                              <p:cond delay="0"/>
                            </p:stCondLst>
                            <p:childTnLst>
                              <p:par>
                                <p:cTn id="141" presetID="16" presetClass="entr" presetSubtype="37" fill="hold" grpId="0" nodeType="clickEffect">
                                  <p:stCondLst>
                                    <p:cond delay="0"/>
                                  </p:stCondLst>
                                  <p:childTnLst>
                                    <p:set>
                                      <p:cBhvr>
                                        <p:cTn id="142" dur="1" fill="hold">
                                          <p:stCondLst>
                                            <p:cond delay="0"/>
                                          </p:stCondLst>
                                        </p:cTn>
                                        <p:tgtEl>
                                          <p:spTgt spid="181"/>
                                        </p:tgtEl>
                                        <p:attrNameLst>
                                          <p:attrName>style.visibility</p:attrName>
                                        </p:attrNameLst>
                                      </p:cBhvr>
                                      <p:to>
                                        <p:strVal val="visible"/>
                                      </p:to>
                                    </p:set>
                                    <p:animEffect transition="in" filter="barn(outVertical)">
                                      <p:cBhvr>
                                        <p:cTn id="143" dur="5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3" grpId="0"/>
      <p:bldP spid="7" grpId="0"/>
      <p:bldP spid="9" grpId="0"/>
      <p:bldP spid="12" grpId="0"/>
      <p:bldP spid="13" grpId="0"/>
      <p:bldP spid="14" grpId="0"/>
      <p:bldP spid="15" grpId="0"/>
      <p:bldP spid="16" grpId="0"/>
      <p:bldP spid="17" grpId="0"/>
      <p:bldP spid="18" grpId="0"/>
      <p:bldP spid="20" grpId="0"/>
      <p:bldP spid="21" grpId="0"/>
      <p:bldP spid="22" grpId="0"/>
      <p:bldP spid="23" grpId="0"/>
      <p:bldP spid="173" grpId="0"/>
      <p:bldP spid="174" grpId="0"/>
      <p:bldP spid="175" grpId="0"/>
      <p:bldP spid="176" grpId="0"/>
      <p:bldP spid="177" grpId="0"/>
      <p:bldP spid="178" grpId="0"/>
      <p:bldP spid="179" grpId="0"/>
      <p:bldP spid="180" grpId="0"/>
      <p:bldP spid="18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Hình chữ nhật 22">
            <a:extLst>
              <a:ext uri="{FF2B5EF4-FFF2-40B4-BE49-F238E27FC236}">
                <a16:creationId xmlns:a16="http://schemas.microsoft.com/office/drawing/2014/main" id="{7C8B2531-1A2C-416E-A293-9A96B55B29B5}"/>
              </a:ext>
            </a:extLst>
          </p:cNvPr>
          <p:cNvSpPr/>
          <p:nvPr/>
        </p:nvSpPr>
        <p:spPr>
          <a:xfrm>
            <a:off x="0" y="0"/>
            <a:ext cx="12192000" cy="6858000"/>
          </a:xfrm>
          <a:prstGeom prst="rect">
            <a:avLst/>
          </a:prstGeom>
          <a:solidFill>
            <a:srgbClr val="F2D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ình tự do: Hình 23">
            <a:extLst>
              <a:ext uri="{FF2B5EF4-FFF2-40B4-BE49-F238E27FC236}">
                <a16:creationId xmlns:a16="http://schemas.microsoft.com/office/drawing/2014/main" id="{5D5BC0FE-D4EB-4DC7-B77B-B8D487099702}"/>
              </a:ext>
            </a:extLst>
          </p:cNvPr>
          <p:cNvSpPr/>
          <p:nvPr/>
        </p:nvSpPr>
        <p:spPr>
          <a:xfrm rot="8164546">
            <a:off x="-1030657" y="3554521"/>
            <a:ext cx="2121574" cy="3670541"/>
          </a:xfrm>
          <a:custGeom>
            <a:avLst/>
            <a:gdLst>
              <a:gd name="connsiteX0" fmla="*/ 468714 w 481081"/>
              <a:gd name="connsiteY0" fmla="*/ 88119 h 653891"/>
              <a:gd name="connsiteX1" fmla="*/ 452874 w 481081"/>
              <a:gd name="connsiteY1" fmla="*/ 238759 h 653891"/>
              <a:gd name="connsiteX2" fmla="*/ 414981 w 481081"/>
              <a:gd name="connsiteY2" fmla="*/ 285970 h 653891"/>
              <a:gd name="connsiteX3" fmla="*/ 417776 w 481081"/>
              <a:gd name="connsiteY3" fmla="*/ 348710 h 653891"/>
              <a:gd name="connsiteX4" fmla="*/ 442003 w 481081"/>
              <a:gd name="connsiteY4" fmla="*/ 481646 h 653891"/>
              <a:gd name="connsiteX5" fmla="*/ 159048 w 481081"/>
              <a:gd name="connsiteY5" fmla="*/ 634771 h 653891"/>
              <a:gd name="connsiteX6" fmla="*/ 39157 w 481081"/>
              <a:gd name="connsiteY6" fmla="*/ 522645 h 653891"/>
              <a:gd name="connsiteX7" fmla="*/ 643 w 481081"/>
              <a:gd name="connsiteY7" fmla="*/ 366725 h 653891"/>
              <a:gd name="connsiteX8" fmla="*/ 43506 w 481081"/>
              <a:gd name="connsiteY8" fmla="*/ 267023 h 653891"/>
              <a:gd name="connsiteX9" fmla="*/ 187002 w 481081"/>
              <a:gd name="connsiteY9" fmla="*/ 185647 h 653891"/>
              <a:gd name="connsiteX10" fmla="*/ 223342 w 481081"/>
              <a:gd name="connsiteY10" fmla="*/ 106755 h 653891"/>
              <a:gd name="connsiteX11" fmla="*/ 258750 w 481081"/>
              <a:gd name="connsiteY11" fmla="*/ 27242 h 653891"/>
              <a:gd name="connsiteX12" fmla="*/ 372118 w 481081"/>
              <a:gd name="connsiteY12" fmla="*/ 6742 h 653891"/>
              <a:gd name="connsiteX13" fmla="*/ 468714 w 481081"/>
              <a:gd name="connsiteY13" fmla="*/ 88119 h 65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1081" h="653891">
                <a:moveTo>
                  <a:pt x="468714" y="88119"/>
                </a:moveTo>
                <a:cubicBezTo>
                  <a:pt x="490145" y="136262"/>
                  <a:pt x="483002" y="195275"/>
                  <a:pt x="452874" y="238759"/>
                </a:cubicBezTo>
                <a:cubicBezTo>
                  <a:pt x="442313" y="253668"/>
                  <a:pt x="421503" y="269198"/>
                  <a:pt x="414981" y="285970"/>
                </a:cubicBezTo>
                <a:cubicBezTo>
                  <a:pt x="408148" y="303363"/>
                  <a:pt x="414670" y="331006"/>
                  <a:pt x="417776" y="348710"/>
                </a:cubicBezTo>
                <a:cubicBezTo>
                  <a:pt x="425852" y="393126"/>
                  <a:pt x="442935" y="435989"/>
                  <a:pt x="442003" y="481646"/>
                </a:cubicBezTo>
                <a:cubicBezTo>
                  <a:pt x="439207" y="622347"/>
                  <a:pt x="275212" y="689747"/>
                  <a:pt x="159048" y="634771"/>
                </a:cubicBezTo>
                <a:cubicBezTo>
                  <a:pt x="109042" y="611166"/>
                  <a:pt x="68353" y="569856"/>
                  <a:pt x="39157" y="522645"/>
                </a:cubicBezTo>
                <a:cubicBezTo>
                  <a:pt x="9340" y="474503"/>
                  <a:pt x="-3084" y="423875"/>
                  <a:pt x="643" y="366725"/>
                </a:cubicBezTo>
                <a:cubicBezTo>
                  <a:pt x="3128" y="329764"/>
                  <a:pt x="16173" y="292182"/>
                  <a:pt x="43506" y="267023"/>
                </a:cubicBezTo>
                <a:cubicBezTo>
                  <a:pt x="84505" y="229752"/>
                  <a:pt x="149730" y="226646"/>
                  <a:pt x="187002" y="185647"/>
                </a:cubicBezTo>
                <a:cubicBezTo>
                  <a:pt x="206570" y="163905"/>
                  <a:pt x="215577" y="134709"/>
                  <a:pt x="223342" y="106755"/>
                </a:cubicBezTo>
                <a:cubicBezTo>
                  <a:pt x="231417" y="78490"/>
                  <a:pt x="239493" y="49294"/>
                  <a:pt x="258750" y="27242"/>
                </a:cubicBezTo>
                <a:cubicBezTo>
                  <a:pt x="287325" y="-6303"/>
                  <a:pt x="333294" y="-3197"/>
                  <a:pt x="372118" y="6742"/>
                </a:cubicBezTo>
                <a:cubicBezTo>
                  <a:pt x="414359" y="17303"/>
                  <a:pt x="451010" y="48362"/>
                  <a:pt x="468714" y="88119"/>
                </a:cubicBezTo>
                <a:close/>
              </a:path>
            </a:pathLst>
          </a:custGeom>
          <a:solidFill>
            <a:srgbClr val="FFDEDD"/>
          </a:solidFill>
          <a:ln w="15525" cap="flat">
            <a:solidFill>
              <a:srgbClr val="FFDEDD"/>
            </a:solidFill>
            <a:prstDash val="solid"/>
            <a:miter/>
          </a:ln>
        </p:spPr>
        <p:txBody>
          <a:bodyPr rtlCol="0" anchor="ctr"/>
          <a:lstStyle/>
          <a:p>
            <a:endParaRPr lang="en-US"/>
          </a:p>
        </p:txBody>
      </p:sp>
      <p:sp>
        <p:nvSpPr>
          <p:cNvPr id="25" name="Hình tự do: Hình 24">
            <a:extLst>
              <a:ext uri="{FF2B5EF4-FFF2-40B4-BE49-F238E27FC236}">
                <a16:creationId xmlns:a16="http://schemas.microsoft.com/office/drawing/2014/main" id="{22D1BB5D-7902-4BF6-9C71-0AE736B9EA92}"/>
              </a:ext>
            </a:extLst>
          </p:cNvPr>
          <p:cNvSpPr/>
          <p:nvPr/>
        </p:nvSpPr>
        <p:spPr>
          <a:xfrm rot="9733026">
            <a:off x="11313196" y="-343290"/>
            <a:ext cx="2121574" cy="3670541"/>
          </a:xfrm>
          <a:custGeom>
            <a:avLst/>
            <a:gdLst>
              <a:gd name="connsiteX0" fmla="*/ 468714 w 481081"/>
              <a:gd name="connsiteY0" fmla="*/ 88119 h 653891"/>
              <a:gd name="connsiteX1" fmla="*/ 452874 w 481081"/>
              <a:gd name="connsiteY1" fmla="*/ 238759 h 653891"/>
              <a:gd name="connsiteX2" fmla="*/ 414981 w 481081"/>
              <a:gd name="connsiteY2" fmla="*/ 285970 h 653891"/>
              <a:gd name="connsiteX3" fmla="*/ 417776 w 481081"/>
              <a:gd name="connsiteY3" fmla="*/ 348710 h 653891"/>
              <a:gd name="connsiteX4" fmla="*/ 442003 w 481081"/>
              <a:gd name="connsiteY4" fmla="*/ 481646 h 653891"/>
              <a:gd name="connsiteX5" fmla="*/ 159048 w 481081"/>
              <a:gd name="connsiteY5" fmla="*/ 634771 h 653891"/>
              <a:gd name="connsiteX6" fmla="*/ 39157 w 481081"/>
              <a:gd name="connsiteY6" fmla="*/ 522645 h 653891"/>
              <a:gd name="connsiteX7" fmla="*/ 643 w 481081"/>
              <a:gd name="connsiteY7" fmla="*/ 366725 h 653891"/>
              <a:gd name="connsiteX8" fmla="*/ 43506 w 481081"/>
              <a:gd name="connsiteY8" fmla="*/ 267023 h 653891"/>
              <a:gd name="connsiteX9" fmla="*/ 187002 w 481081"/>
              <a:gd name="connsiteY9" fmla="*/ 185647 h 653891"/>
              <a:gd name="connsiteX10" fmla="*/ 223342 w 481081"/>
              <a:gd name="connsiteY10" fmla="*/ 106755 h 653891"/>
              <a:gd name="connsiteX11" fmla="*/ 258750 w 481081"/>
              <a:gd name="connsiteY11" fmla="*/ 27242 h 653891"/>
              <a:gd name="connsiteX12" fmla="*/ 372118 w 481081"/>
              <a:gd name="connsiteY12" fmla="*/ 6742 h 653891"/>
              <a:gd name="connsiteX13" fmla="*/ 468714 w 481081"/>
              <a:gd name="connsiteY13" fmla="*/ 88119 h 65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1081" h="653891">
                <a:moveTo>
                  <a:pt x="468714" y="88119"/>
                </a:moveTo>
                <a:cubicBezTo>
                  <a:pt x="490145" y="136262"/>
                  <a:pt x="483002" y="195275"/>
                  <a:pt x="452874" y="238759"/>
                </a:cubicBezTo>
                <a:cubicBezTo>
                  <a:pt x="442313" y="253668"/>
                  <a:pt x="421503" y="269198"/>
                  <a:pt x="414981" y="285970"/>
                </a:cubicBezTo>
                <a:cubicBezTo>
                  <a:pt x="408148" y="303363"/>
                  <a:pt x="414670" y="331006"/>
                  <a:pt x="417776" y="348710"/>
                </a:cubicBezTo>
                <a:cubicBezTo>
                  <a:pt x="425852" y="393126"/>
                  <a:pt x="442935" y="435989"/>
                  <a:pt x="442003" y="481646"/>
                </a:cubicBezTo>
                <a:cubicBezTo>
                  <a:pt x="439207" y="622347"/>
                  <a:pt x="275212" y="689747"/>
                  <a:pt x="159048" y="634771"/>
                </a:cubicBezTo>
                <a:cubicBezTo>
                  <a:pt x="109042" y="611166"/>
                  <a:pt x="68353" y="569856"/>
                  <a:pt x="39157" y="522645"/>
                </a:cubicBezTo>
                <a:cubicBezTo>
                  <a:pt x="9340" y="474503"/>
                  <a:pt x="-3084" y="423875"/>
                  <a:pt x="643" y="366725"/>
                </a:cubicBezTo>
                <a:cubicBezTo>
                  <a:pt x="3128" y="329764"/>
                  <a:pt x="16173" y="292182"/>
                  <a:pt x="43506" y="267023"/>
                </a:cubicBezTo>
                <a:cubicBezTo>
                  <a:pt x="84505" y="229752"/>
                  <a:pt x="149730" y="226646"/>
                  <a:pt x="187002" y="185647"/>
                </a:cubicBezTo>
                <a:cubicBezTo>
                  <a:pt x="206570" y="163905"/>
                  <a:pt x="215577" y="134709"/>
                  <a:pt x="223342" y="106755"/>
                </a:cubicBezTo>
                <a:cubicBezTo>
                  <a:pt x="231417" y="78490"/>
                  <a:pt x="239493" y="49294"/>
                  <a:pt x="258750" y="27242"/>
                </a:cubicBezTo>
                <a:cubicBezTo>
                  <a:pt x="287325" y="-6303"/>
                  <a:pt x="333294" y="-3197"/>
                  <a:pt x="372118" y="6742"/>
                </a:cubicBezTo>
                <a:cubicBezTo>
                  <a:pt x="414359" y="17303"/>
                  <a:pt x="451010" y="48362"/>
                  <a:pt x="468714" y="88119"/>
                </a:cubicBezTo>
                <a:close/>
              </a:path>
            </a:pathLst>
          </a:custGeom>
          <a:solidFill>
            <a:srgbClr val="FFDEDD"/>
          </a:solidFill>
          <a:ln w="15525" cap="flat">
            <a:solidFill>
              <a:srgbClr val="FFDEDD"/>
            </a:solidFill>
            <a:prstDash val="solid"/>
            <a:miter/>
          </a:ln>
        </p:spPr>
        <p:txBody>
          <a:bodyPr rtlCol="0" anchor="ctr"/>
          <a:lstStyle/>
          <a:p>
            <a:endParaRPr lang="en-US"/>
          </a:p>
        </p:txBody>
      </p:sp>
      <p:sp>
        <p:nvSpPr>
          <p:cNvPr id="26" name="Hình tự do: Hình 25">
            <a:extLst>
              <a:ext uri="{FF2B5EF4-FFF2-40B4-BE49-F238E27FC236}">
                <a16:creationId xmlns:a16="http://schemas.microsoft.com/office/drawing/2014/main" id="{A54BFB4F-7DCE-4662-9FA9-6D883F7CB001}"/>
              </a:ext>
            </a:extLst>
          </p:cNvPr>
          <p:cNvSpPr/>
          <p:nvPr/>
        </p:nvSpPr>
        <p:spPr>
          <a:xfrm rot="12503747">
            <a:off x="10921913" y="4979585"/>
            <a:ext cx="2124098" cy="2887099"/>
          </a:xfrm>
          <a:custGeom>
            <a:avLst/>
            <a:gdLst>
              <a:gd name="connsiteX0" fmla="*/ 468714 w 481081"/>
              <a:gd name="connsiteY0" fmla="*/ 88119 h 653891"/>
              <a:gd name="connsiteX1" fmla="*/ 452874 w 481081"/>
              <a:gd name="connsiteY1" fmla="*/ 238759 h 653891"/>
              <a:gd name="connsiteX2" fmla="*/ 414981 w 481081"/>
              <a:gd name="connsiteY2" fmla="*/ 285970 h 653891"/>
              <a:gd name="connsiteX3" fmla="*/ 417776 w 481081"/>
              <a:gd name="connsiteY3" fmla="*/ 348710 h 653891"/>
              <a:gd name="connsiteX4" fmla="*/ 442003 w 481081"/>
              <a:gd name="connsiteY4" fmla="*/ 481646 h 653891"/>
              <a:gd name="connsiteX5" fmla="*/ 159048 w 481081"/>
              <a:gd name="connsiteY5" fmla="*/ 634771 h 653891"/>
              <a:gd name="connsiteX6" fmla="*/ 39157 w 481081"/>
              <a:gd name="connsiteY6" fmla="*/ 522645 h 653891"/>
              <a:gd name="connsiteX7" fmla="*/ 643 w 481081"/>
              <a:gd name="connsiteY7" fmla="*/ 366725 h 653891"/>
              <a:gd name="connsiteX8" fmla="*/ 43506 w 481081"/>
              <a:gd name="connsiteY8" fmla="*/ 267023 h 653891"/>
              <a:gd name="connsiteX9" fmla="*/ 187002 w 481081"/>
              <a:gd name="connsiteY9" fmla="*/ 185647 h 653891"/>
              <a:gd name="connsiteX10" fmla="*/ 223342 w 481081"/>
              <a:gd name="connsiteY10" fmla="*/ 106755 h 653891"/>
              <a:gd name="connsiteX11" fmla="*/ 258750 w 481081"/>
              <a:gd name="connsiteY11" fmla="*/ 27242 h 653891"/>
              <a:gd name="connsiteX12" fmla="*/ 372118 w 481081"/>
              <a:gd name="connsiteY12" fmla="*/ 6742 h 653891"/>
              <a:gd name="connsiteX13" fmla="*/ 468714 w 481081"/>
              <a:gd name="connsiteY13" fmla="*/ 88119 h 65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1081" h="653891">
                <a:moveTo>
                  <a:pt x="468714" y="88119"/>
                </a:moveTo>
                <a:cubicBezTo>
                  <a:pt x="490145" y="136262"/>
                  <a:pt x="483002" y="195275"/>
                  <a:pt x="452874" y="238759"/>
                </a:cubicBezTo>
                <a:cubicBezTo>
                  <a:pt x="442313" y="253668"/>
                  <a:pt x="421503" y="269198"/>
                  <a:pt x="414981" y="285970"/>
                </a:cubicBezTo>
                <a:cubicBezTo>
                  <a:pt x="408148" y="303363"/>
                  <a:pt x="414670" y="331006"/>
                  <a:pt x="417776" y="348710"/>
                </a:cubicBezTo>
                <a:cubicBezTo>
                  <a:pt x="425852" y="393126"/>
                  <a:pt x="442935" y="435989"/>
                  <a:pt x="442003" y="481646"/>
                </a:cubicBezTo>
                <a:cubicBezTo>
                  <a:pt x="439207" y="622347"/>
                  <a:pt x="275212" y="689747"/>
                  <a:pt x="159048" y="634771"/>
                </a:cubicBezTo>
                <a:cubicBezTo>
                  <a:pt x="109042" y="611166"/>
                  <a:pt x="68353" y="569856"/>
                  <a:pt x="39157" y="522645"/>
                </a:cubicBezTo>
                <a:cubicBezTo>
                  <a:pt x="9340" y="474503"/>
                  <a:pt x="-3084" y="423875"/>
                  <a:pt x="643" y="366725"/>
                </a:cubicBezTo>
                <a:cubicBezTo>
                  <a:pt x="3128" y="329764"/>
                  <a:pt x="16173" y="292182"/>
                  <a:pt x="43506" y="267023"/>
                </a:cubicBezTo>
                <a:cubicBezTo>
                  <a:pt x="84505" y="229752"/>
                  <a:pt x="149730" y="226646"/>
                  <a:pt x="187002" y="185647"/>
                </a:cubicBezTo>
                <a:cubicBezTo>
                  <a:pt x="206570" y="163905"/>
                  <a:pt x="215577" y="134709"/>
                  <a:pt x="223342" y="106755"/>
                </a:cubicBezTo>
                <a:cubicBezTo>
                  <a:pt x="231417" y="78490"/>
                  <a:pt x="239493" y="49294"/>
                  <a:pt x="258750" y="27242"/>
                </a:cubicBezTo>
                <a:cubicBezTo>
                  <a:pt x="287325" y="-6303"/>
                  <a:pt x="333294" y="-3197"/>
                  <a:pt x="372118" y="6742"/>
                </a:cubicBezTo>
                <a:cubicBezTo>
                  <a:pt x="414359" y="17303"/>
                  <a:pt x="451010" y="48362"/>
                  <a:pt x="468714" y="88119"/>
                </a:cubicBezTo>
                <a:close/>
              </a:path>
            </a:pathLst>
          </a:custGeom>
          <a:solidFill>
            <a:srgbClr val="FFDEDD"/>
          </a:solidFill>
          <a:ln w="15525" cap="flat">
            <a:solidFill>
              <a:srgbClr val="FFDEDD"/>
            </a:solidFill>
            <a:prstDash val="solid"/>
            <a:miter/>
          </a:ln>
        </p:spPr>
        <p:txBody>
          <a:bodyPr rtlCol="0" anchor="ctr"/>
          <a:lstStyle/>
          <a:p>
            <a:endParaRPr lang="en-US"/>
          </a:p>
        </p:txBody>
      </p:sp>
      <p:sp>
        <p:nvSpPr>
          <p:cNvPr id="27" name="Hình tự do: Hình 26">
            <a:extLst>
              <a:ext uri="{FF2B5EF4-FFF2-40B4-BE49-F238E27FC236}">
                <a16:creationId xmlns:a16="http://schemas.microsoft.com/office/drawing/2014/main" id="{42B7D839-ED74-4C01-A961-B2E4B86B9D28}"/>
              </a:ext>
            </a:extLst>
          </p:cNvPr>
          <p:cNvSpPr/>
          <p:nvPr/>
        </p:nvSpPr>
        <p:spPr>
          <a:xfrm rot="12503747">
            <a:off x="-348170" y="-1619429"/>
            <a:ext cx="2124098" cy="2887099"/>
          </a:xfrm>
          <a:custGeom>
            <a:avLst/>
            <a:gdLst>
              <a:gd name="connsiteX0" fmla="*/ 468714 w 481081"/>
              <a:gd name="connsiteY0" fmla="*/ 88119 h 653891"/>
              <a:gd name="connsiteX1" fmla="*/ 452874 w 481081"/>
              <a:gd name="connsiteY1" fmla="*/ 238759 h 653891"/>
              <a:gd name="connsiteX2" fmla="*/ 414981 w 481081"/>
              <a:gd name="connsiteY2" fmla="*/ 285970 h 653891"/>
              <a:gd name="connsiteX3" fmla="*/ 417776 w 481081"/>
              <a:gd name="connsiteY3" fmla="*/ 348710 h 653891"/>
              <a:gd name="connsiteX4" fmla="*/ 442003 w 481081"/>
              <a:gd name="connsiteY4" fmla="*/ 481646 h 653891"/>
              <a:gd name="connsiteX5" fmla="*/ 159048 w 481081"/>
              <a:gd name="connsiteY5" fmla="*/ 634771 h 653891"/>
              <a:gd name="connsiteX6" fmla="*/ 39157 w 481081"/>
              <a:gd name="connsiteY6" fmla="*/ 522645 h 653891"/>
              <a:gd name="connsiteX7" fmla="*/ 643 w 481081"/>
              <a:gd name="connsiteY7" fmla="*/ 366725 h 653891"/>
              <a:gd name="connsiteX8" fmla="*/ 43506 w 481081"/>
              <a:gd name="connsiteY8" fmla="*/ 267023 h 653891"/>
              <a:gd name="connsiteX9" fmla="*/ 187002 w 481081"/>
              <a:gd name="connsiteY9" fmla="*/ 185647 h 653891"/>
              <a:gd name="connsiteX10" fmla="*/ 223342 w 481081"/>
              <a:gd name="connsiteY10" fmla="*/ 106755 h 653891"/>
              <a:gd name="connsiteX11" fmla="*/ 258750 w 481081"/>
              <a:gd name="connsiteY11" fmla="*/ 27242 h 653891"/>
              <a:gd name="connsiteX12" fmla="*/ 372118 w 481081"/>
              <a:gd name="connsiteY12" fmla="*/ 6742 h 653891"/>
              <a:gd name="connsiteX13" fmla="*/ 468714 w 481081"/>
              <a:gd name="connsiteY13" fmla="*/ 88119 h 65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1081" h="653891">
                <a:moveTo>
                  <a:pt x="468714" y="88119"/>
                </a:moveTo>
                <a:cubicBezTo>
                  <a:pt x="490145" y="136262"/>
                  <a:pt x="483002" y="195275"/>
                  <a:pt x="452874" y="238759"/>
                </a:cubicBezTo>
                <a:cubicBezTo>
                  <a:pt x="442313" y="253668"/>
                  <a:pt x="421503" y="269198"/>
                  <a:pt x="414981" y="285970"/>
                </a:cubicBezTo>
                <a:cubicBezTo>
                  <a:pt x="408148" y="303363"/>
                  <a:pt x="414670" y="331006"/>
                  <a:pt x="417776" y="348710"/>
                </a:cubicBezTo>
                <a:cubicBezTo>
                  <a:pt x="425852" y="393126"/>
                  <a:pt x="442935" y="435989"/>
                  <a:pt x="442003" y="481646"/>
                </a:cubicBezTo>
                <a:cubicBezTo>
                  <a:pt x="439207" y="622347"/>
                  <a:pt x="275212" y="689747"/>
                  <a:pt x="159048" y="634771"/>
                </a:cubicBezTo>
                <a:cubicBezTo>
                  <a:pt x="109042" y="611166"/>
                  <a:pt x="68353" y="569856"/>
                  <a:pt x="39157" y="522645"/>
                </a:cubicBezTo>
                <a:cubicBezTo>
                  <a:pt x="9340" y="474503"/>
                  <a:pt x="-3084" y="423875"/>
                  <a:pt x="643" y="366725"/>
                </a:cubicBezTo>
                <a:cubicBezTo>
                  <a:pt x="3128" y="329764"/>
                  <a:pt x="16173" y="292182"/>
                  <a:pt x="43506" y="267023"/>
                </a:cubicBezTo>
                <a:cubicBezTo>
                  <a:pt x="84505" y="229752"/>
                  <a:pt x="149730" y="226646"/>
                  <a:pt x="187002" y="185647"/>
                </a:cubicBezTo>
                <a:cubicBezTo>
                  <a:pt x="206570" y="163905"/>
                  <a:pt x="215577" y="134709"/>
                  <a:pt x="223342" y="106755"/>
                </a:cubicBezTo>
                <a:cubicBezTo>
                  <a:pt x="231417" y="78490"/>
                  <a:pt x="239493" y="49294"/>
                  <a:pt x="258750" y="27242"/>
                </a:cubicBezTo>
                <a:cubicBezTo>
                  <a:pt x="287325" y="-6303"/>
                  <a:pt x="333294" y="-3197"/>
                  <a:pt x="372118" y="6742"/>
                </a:cubicBezTo>
                <a:cubicBezTo>
                  <a:pt x="414359" y="17303"/>
                  <a:pt x="451010" y="48362"/>
                  <a:pt x="468714" y="88119"/>
                </a:cubicBezTo>
                <a:close/>
              </a:path>
            </a:pathLst>
          </a:custGeom>
          <a:solidFill>
            <a:srgbClr val="FFDEDD"/>
          </a:solidFill>
          <a:ln w="15525" cap="flat">
            <a:solidFill>
              <a:srgbClr val="FFDEDD"/>
            </a:solidFill>
            <a:prstDash val="solid"/>
            <a:miter/>
          </a:ln>
        </p:spPr>
        <p:txBody>
          <a:bodyPr rtlCol="0" anchor="ctr"/>
          <a:lstStyle/>
          <a:p>
            <a:endParaRPr lang="en-US"/>
          </a:p>
        </p:txBody>
      </p:sp>
      <p:grpSp>
        <p:nvGrpSpPr>
          <p:cNvPr id="28" name="Đồ họa 3">
            <a:extLst>
              <a:ext uri="{FF2B5EF4-FFF2-40B4-BE49-F238E27FC236}">
                <a16:creationId xmlns:a16="http://schemas.microsoft.com/office/drawing/2014/main" id="{CE051E65-5BC1-47FC-8071-56255DCCEBC7}"/>
              </a:ext>
            </a:extLst>
          </p:cNvPr>
          <p:cNvGrpSpPr/>
          <p:nvPr/>
        </p:nvGrpSpPr>
        <p:grpSpPr>
          <a:xfrm rot="18144207">
            <a:off x="10321378" y="4938283"/>
            <a:ext cx="1142497" cy="2003722"/>
            <a:chOff x="1094290" y="46836"/>
            <a:chExt cx="2070518" cy="3329633"/>
          </a:xfrm>
        </p:grpSpPr>
        <p:sp>
          <p:nvSpPr>
            <p:cNvPr id="29" name="Hình tự do: Hình 28">
              <a:extLst>
                <a:ext uri="{FF2B5EF4-FFF2-40B4-BE49-F238E27FC236}">
                  <a16:creationId xmlns:a16="http://schemas.microsoft.com/office/drawing/2014/main" id="{297B63FB-8B55-4276-B138-52D125B46B66}"/>
                </a:ext>
              </a:extLst>
            </p:cNvPr>
            <p:cNvSpPr/>
            <p:nvPr/>
          </p:nvSpPr>
          <p:spPr>
            <a:xfrm>
              <a:off x="2046661" y="1119678"/>
              <a:ext cx="271937" cy="2256790"/>
            </a:xfrm>
            <a:custGeom>
              <a:avLst/>
              <a:gdLst>
                <a:gd name="connsiteX0" fmla="*/ 220218 w 271937"/>
                <a:gd name="connsiteY0" fmla="*/ 2241504 h 2256790"/>
                <a:gd name="connsiteX1" fmla="*/ 167660 w 271937"/>
                <a:gd name="connsiteY1" fmla="*/ 2092307 h 2256790"/>
                <a:gd name="connsiteX2" fmla="*/ 158335 w 271937"/>
                <a:gd name="connsiteY2" fmla="*/ 1847318 h 2256790"/>
                <a:gd name="connsiteX3" fmla="*/ 146467 w 271937"/>
                <a:gd name="connsiteY3" fmla="*/ 1589613 h 2256790"/>
                <a:gd name="connsiteX4" fmla="*/ 85431 w 271937"/>
                <a:gd name="connsiteY4" fmla="*/ 1336147 h 2256790"/>
                <a:gd name="connsiteX5" fmla="*/ 37112 w 271937"/>
                <a:gd name="connsiteY5" fmla="*/ 1155584 h 2256790"/>
                <a:gd name="connsiteX6" fmla="*/ 88822 w 271937"/>
                <a:gd name="connsiteY6" fmla="*/ 46775 h 2256790"/>
                <a:gd name="connsiteX7" fmla="*/ 154944 w 271937"/>
                <a:gd name="connsiteY7" fmla="*/ 998 h 2256790"/>
                <a:gd name="connsiteX8" fmla="*/ 200720 w 271937"/>
                <a:gd name="connsiteY8" fmla="*/ 67120 h 2256790"/>
                <a:gd name="connsiteX9" fmla="*/ 148162 w 271937"/>
                <a:gd name="connsiteY9" fmla="*/ 1131000 h 2256790"/>
                <a:gd name="connsiteX10" fmla="*/ 194786 w 271937"/>
                <a:gd name="connsiteY10" fmla="*/ 1304781 h 2256790"/>
                <a:gd name="connsiteX11" fmla="*/ 259213 w 271937"/>
                <a:gd name="connsiteY11" fmla="*/ 1573506 h 2256790"/>
                <a:gd name="connsiteX12" fmla="*/ 271928 w 271937"/>
                <a:gd name="connsiteY12" fmla="*/ 1847318 h 2256790"/>
                <a:gd name="connsiteX13" fmla="*/ 220218 w 271937"/>
                <a:gd name="connsiteY13" fmla="*/ 2241504 h 225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1937" h="2256790">
                  <a:moveTo>
                    <a:pt x="220218" y="2241504"/>
                  </a:moveTo>
                  <a:cubicBezTo>
                    <a:pt x="191396" y="2241504"/>
                    <a:pt x="171051" y="2121129"/>
                    <a:pt x="167660" y="2092307"/>
                  </a:cubicBezTo>
                  <a:cubicBezTo>
                    <a:pt x="158335" y="2010079"/>
                    <a:pt x="158335" y="1927850"/>
                    <a:pt x="158335" y="1847318"/>
                  </a:cubicBezTo>
                  <a:cubicBezTo>
                    <a:pt x="158335" y="1758308"/>
                    <a:pt x="158335" y="1673536"/>
                    <a:pt x="146467" y="1589613"/>
                  </a:cubicBezTo>
                  <a:cubicBezTo>
                    <a:pt x="134599" y="1504842"/>
                    <a:pt x="110863" y="1423461"/>
                    <a:pt x="85431" y="1336147"/>
                  </a:cubicBezTo>
                  <a:cubicBezTo>
                    <a:pt x="68477" y="1277654"/>
                    <a:pt x="50675" y="1216619"/>
                    <a:pt x="37112" y="1155584"/>
                  </a:cubicBezTo>
                  <a:cubicBezTo>
                    <a:pt x="-45116" y="782590"/>
                    <a:pt x="26092" y="391794"/>
                    <a:pt x="88822" y="46775"/>
                  </a:cubicBezTo>
                  <a:cubicBezTo>
                    <a:pt x="94756" y="16257"/>
                    <a:pt x="124426" y="-4936"/>
                    <a:pt x="154944" y="998"/>
                  </a:cubicBezTo>
                  <a:cubicBezTo>
                    <a:pt x="185462" y="6932"/>
                    <a:pt x="206654" y="36602"/>
                    <a:pt x="200720" y="67120"/>
                  </a:cubicBezTo>
                  <a:cubicBezTo>
                    <a:pt x="139685" y="401119"/>
                    <a:pt x="71020" y="780047"/>
                    <a:pt x="148162" y="1131000"/>
                  </a:cubicBezTo>
                  <a:cubicBezTo>
                    <a:pt x="160878" y="1188644"/>
                    <a:pt x="177832" y="1247984"/>
                    <a:pt x="194786" y="1304781"/>
                  </a:cubicBezTo>
                  <a:cubicBezTo>
                    <a:pt x="220218" y="1391248"/>
                    <a:pt x="246497" y="1481105"/>
                    <a:pt x="259213" y="1573506"/>
                  </a:cubicBezTo>
                  <a:cubicBezTo>
                    <a:pt x="271928" y="1665059"/>
                    <a:pt x="271928" y="1758308"/>
                    <a:pt x="271928" y="1847318"/>
                  </a:cubicBezTo>
                  <a:cubicBezTo>
                    <a:pt x="272776" y="1927850"/>
                    <a:pt x="215979" y="2340687"/>
                    <a:pt x="220218" y="2241504"/>
                  </a:cubicBezTo>
                  <a:close/>
                </a:path>
              </a:pathLst>
            </a:custGeom>
            <a:solidFill>
              <a:srgbClr val="404711"/>
            </a:solidFill>
            <a:ln w="8476" cap="flat">
              <a:noFill/>
              <a:prstDash val="solid"/>
              <a:miter/>
            </a:ln>
          </p:spPr>
          <p:txBody>
            <a:bodyPr rtlCol="0" anchor="ctr"/>
            <a:lstStyle/>
            <a:p>
              <a:endParaRPr lang="en-US"/>
            </a:p>
          </p:txBody>
        </p:sp>
        <p:grpSp>
          <p:nvGrpSpPr>
            <p:cNvPr id="30" name="Đồ họa 3">
              <a:extLst>
                <a:ext uri="{FF2B5EF4-FFF2-40B4-BE49-F238E27FC236}">
                  <a16:creationId xmlns:a16="http://schemas.microsoft.com/office/drawing/2014/main" id="{6CD00085-6A9C-4954-BEC4-44672F25FF94}"/>
                </a:ext>
              </a:extLst>
            </p:cNvPr>
            <p:cNvGrpSpPr/>
            <p:nvPr/>
          </p:nvGrpSpPr>
          <p:grpSpPr>
            <a:xfrm>
              <a:off x="1094290" y="1729998"/>
              <a:ext cx="981853" cy="517270"/>
              <a:chOff x="1094290" y="1729998"/>
              <a:chExt cx="981853" cy="517270"/>
            </a:xfrm>
          </p:grpSpPr>
          <p:sp>
            <p:nvSpPr>
              <p:cNvPr id="96" name="Hình tự do: Hình 95">
                <a:extLst>
                  <a:ext uri="{FF2B5EF4-FFF2-40B4-BE49-F238E27FC236}">
                    <a16:creationId xmlns:a16="http://schemas.microsoft.com/office/drawing/2014/main" id="{3B04C3F6-0753-4407-B31D-9BE724D52FBE}"/>
                  </a:ext>
                </a:extLst>
              </p:cNvPr>
              <p:cNvSpPr/>
              <p:nvPr/>
            </p:nvSpPr>
            <p:spPr>
              <a:xfrm>
                <a:off x="1094290" y="1729998"/>
                <a:ext cx="981853" cy="517270"/>
              </a:xfrm>
              <a:custGeom>
                <a:avLst/>
                <a:gdLst>
                  <a:gd name="connsiteX0" fmla="*/ 616489 w 981853"/>
                  <a:gd name="connsiteY0" fmla="*/ 24768 h 517270"/>
                  <a:gd name="connsiteX1" fmla="*/ 427449 w 981853"/>
                  <a:gd name="connsiteY1" fmla="*/ 29006 h 517270"/>
                  <a:gd name="connsiteX2" fmla="*/ 296901 w 981853"/>
                  <a:gd name="connsiteY2" fmla="*/ 177356 h 517270"/>
                  <a:gd name="connsiteX3" fmla="*/ 260450 w 981853"/>
                  <a:gd name="connsiteY3" fmla="*/ 234153 h 517270"/>
                  <a:gd name="connsiteX4" fmla="*/ 191785 w 981853"/>
                  <a:gd name="connsiteY4" fmla="*/ 290102 h 517270"/>
                  <a:gd name="connsiteX5" fmla="*/ 20547 w 981853"/>
                  <a:gd name="connsiteY5" fmla="*/ 473208 h 517270"/>
                  <a:gd name="connsiteX6" fmla="*/ 2745 w 981853"/>
                  <a:gd name="connsiteY6" fmla="*/ 496096 h 517270"/>
                  <a:gd name="connsiteX7" fmla="*/ 19699 w 981853"/>
                  <a:gd name="connsiteY7" fmla="*/ 515594 h 517270"/>
                  <a:gd name="connsiteX8" fmla="*/ 104470 w 981853"/>
                  <a:gd name="connsiteY8" fmla="*/ 485076 h 517270"/>
                  <a:gd name="connsiteX9" fmla="*/ 258754 w 981853"/>
                  <a:gd name="connsiteY9" fmla="*/ 474904 h 517270"/>
                  <a:gd name="connsiteX10" fmla="*/ 459662 w 981853"/>
                  <a:gd name="connsiteY10" fmla="*/ 474904 h 517270"/>
                  <a:gd name="connsiteX11" fmla="*/ 659723 w 981853"/>
                  <a:gd name="connsiteY11" fmla="*/ 457102 h 517270"/>
                  <a:gd name="connsiteX12" fmla="*/ 827570 w 981853"/>
                  <a:gd name="connsiteY12" fmla="*/ 324011 h 517270"/>
                  <a:gd name="connsiteX13" fmla="*/ 883519 w 981853"/>
                  <a:gd name="connsiteY13" fmla="*/ 282473 h 517270"/>
                  <a:gd name="connsiteX14" fmla="*/ 981854 w 981853"/>
                  <a:gd name="connsiteY14" fmla="*/ 313838 h 517270"/>
                  <a:gd name="connsiteX15" fmla="*/ 883519 w 981853"/>
                  <a:gd name="connsiteY15" fmla="*/ 210417 h 517270"/>
                  <a:gd name="connsiteX16" fmla="*/ 802986 w 981853"/>
                  <a:gd name="connsiteY16" fmla="*/ 168031 h 517270"/>
                  <a:gd name="connsiteX17" fmla="*/ 730083 w 981853"/>
                  <a:gd name="connsiteY17" fmla="*/ 145991 h 517270"/>
                  <a:gd name="connsiteX18" fmla="*/ 616489 w 981853"/>
                  <a:gd name="connsiteY18" fmla="*/ 24768 h 51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81853" h="517270">
                    <a:moveTo>
                      <a:pt x="616489" y="24768"/>
                    </a:moveTo>
                    <a:cubicBezTo>
                      <a:pt x="561388" y="-12532"/>
                      <a:pt x="484246" y="-4902"/>
                      <a:pt x="427449" y="29006"/>
                    </a:cubicBezTo>
                    <a:cubicBezTo>
                      <a:pt x="370652" y="62915"/>
                      <a:pt x="329962" y="118864"/>
                      <a:pt x="296901" y="177356"/>
                    </a:cubicBezTo>
                    <a:cubicBezTo>
                      <a:pt x="285881" y="196854"/>
                      <a:pt x="274861" y="217199"/>
                      <a:pt x="260450" y="234153"/>
                    </a:cubicBezTo>
                    <a:cubicBezTo>
                      <a:pt x="240952" y="256194"/>
                      <a:pt x="215521" y="272300"/>
                      <a:pt x="191785" y="290102"/>
                    </a:cubicBezTo>
                    <a:cubicBezTo>
                      <a:pt x="124816" y="340965"/>
                      <a:pt x="72257" y="407087"/>
                      <a:pt x="20547" y="473208"/>
                    </a:cubicBezTo>
                    <a:cubicBezTo>
                      <a:pt x="14613" y="480837"/>
                      <a:pt x="8679" y="488467"/>
                      <a:pt x="2745" y="496096"/>
                    </a:cubicBezTo>
                    <a:cubicBezTo>
                      <a:pt x="-5732" y="507117"/>
                      <a:pt x="6983" y="522376"/>
                      <a:pt x="19699" y="515594"/>
                    </a:cubicBezTo>
                    <a:cubicBezTo>
                      <a:pt x="45978" y="501183"/>
                      <a:pt x="74800" y="491010"/>
                      <a:pt x="104470" y="485076"/>
                    </a:cubicBezTo>
                    <a:cubicBezTo>
                      <a:pt x="155333" y="474904"/>
                      <a:pt x="207044" y="474904"/>
                      <a:pt x="258754" y="474904"/>
                    </a:cubicBezTo>
                    <a:cubicBezTo>
                      <a:pt x="325724" y="474904"/>
                      <a:pt x="392693" y="474904"/>
                      <a:pt x="459662" y="474904"/>
                    </a:cubicBezTo>
                    <a:cubicBezTo>
                      <a:pt x="526632" y="474904"/>
                      <a:pt x="595296" y="474904"/>
                      <a:pt x="659723" y="457102"/>
                    </a:cubicBezTo>
                    <a:cubicBezTo>
                      <a:pt x="720758" y="440147"/>
                      <a:pt x="796204" y="379960"/>
                      <a:pt x="827570" y="324011"/>
                    </a:cubicBezTo>
                    <a:cubicBezTo>
                      <a:pt x="840285" y="300275"/>
                      <a:pt x="853001" y="284168"/>
                      <a:pt x="883519" y="282473"/>
                    </a:cubicBezTo>
                    <a:cubicBezTo>
                      <a:pt x="919971" y="279930"/>
                      <a:pt x="973377" y="346899"/>
                      <a:pt x="981854" y="313838"/>
                    </a:cubicBezTo>
                    <a:cubicBezTo>
                      <a:pt x="952184" y="276539"/>
                      <a:pt x="920818" y="239239"/>
                      <a:pt x="883519" y="210417"/>
                    </a:cubicBezTo>
                    <a:cubicBezTo>
                      <a:pt x="859783" y="191767"/>
                      <a:pt x="832656" y="176508"/>
                      <a:pt x="802986" y="168031"/>
                    </a:cubicBezTo>
                    <a:cubicBezTo>
                      <a:pt x="776707" y="160402"/>
                      <a:pt x="752971" y="162097"/>
                      <a:pt x="730083" y="145991"/>
                    </a:cubicBezTo>
                    <a:cubicBezTo>
                      <a:pt x="684306" y="113778"/>
                      <a:pt x="663113" y="56981"/>
                      <a:pt x="616489" y="24768"/>
                    </a:cubicBezTo>
                    <a:close/>
                  </a:path>
                </a:pathLst>
              </a:custGeom>
              <a:solidFill>
                <a:srgbClr val="77851F"/>
              </a:solidFill>
              <a:ln w="8476" cap="flat">
                <a:noFill/>
                <a:prstDash val="solid"/>
                <a:miter/>
              </a:ln>
            </p:spPr>
            <p:txBody>
              <a:bodyPr rtlCol="0" anchor="ctr"/>
              <a:lstStyle/>
              <a:p>
                <a:endParaRPr lang="en-US"/>
              </a:p>
            </p:txBody>
          </p:sp>
          <p:sp>
            <p:nvSpPr>
              <p:cNvPr id="97" name="Hình tự do: Hình 96">
                <a:extLst>
                  <a:ext uri="{FF2B5EF4-FFF2-40B4-BE49-F238E27FC236}">
                    <a16:creationId xmlns:a16="http://schemas.microsoft.com/office/drawing/2014/main" id="{0971C4B8-B3F5-44C3-A3FA-39B3B6FB075B}"/>
                  </a:ext>
                </a:extLst>
              </p:cNvPr>
              <p:cNvSpPr/>
              <p:nvPr/>
            </p:nvSpPr>
            <p:spPr>
              <a:xfrm>
                <a:off x="1094492" y="1730846"/>
                <a:ext cx="981651" cy="500334"/>
              </a:xfrm>
              <a:custGeom>
                <a:avLst/>
                <a:gdLst>
                  <a:gd name="connsiteX0" fmla="*/ 730729 w 981651"/>
                  <a:gd name="connsiteY0" fmla="*/ 241782 h 500334"/>
                  <a:gd name="connsiteX1" fmla="*/ 938419 w 981651"/>
                  <a:gd name="connsiteY1" fmla="*/ 279929 h 500334"/>
                  <a:gd name="connsiteX2" fmla="*/ 979957 w 981651"/>
                  <a:gd name="connsiteY2" fmla="*/ 317229 h 500334"/>
                  <a:gd name="connsiteX3" fmla="*/ 981652 w 981651"/>
                  <a:gd name="connsiteY3" fmla="*/ 312990 h 500334"/>
                  <a:gd name="connsiteX4" fmla="*/ 883317 w 981651"/>
                  <a:gd name="connsiteY4" fmla="*/ 209569 h 500334"/>
                  <a:gd name="connsiteX5" fmla="*/ 802784 w 981651"/>
                  <a:gd name="connsiteY5" fmla="*/ 167184 h 500334"/>
                  <a:gd name="connsiteX6" fmla="*/ 729881 w 981651"/>
                  <a:gd name="connsiteY6" fmla="*/ 145143 h 500334"/>
                  <a:gd name="connsiteX7" fmla="*/ 616288 w 981651"/>
                  <a:gd name="connsiteY7" fmla="*/ 24768 h 500334"/>
                  <a:gd name="connsiteX8" fmla="*/ 427247 w 981651"/>
                  <a:gd name="connsiteY8" fmla="*/ 29006 h 500334"/>
                  <a:gd name="connsiteX9" fmla="*/ 296700 w 981651"/>
                  <a:gd name="connsiteY9" fmla="*/ 177356 h 500334"/>
                  <a:gd name="connsiteX10" fmla="*/ 260248 w 981651"/>
                  <a:gd name="connsiteY10" fmla="*/ 234153 h 500334"/>
                  <a:gd name="connsiteX11" fmla="*/ 191583 w 981651"/>
                  <a:gd name="connsiteY11" fmla="*/ 290102 h 500334"/>
                  <a:gd name="connsiteX12" fmla="*/ 20345 w 981651"/>
                  <a:gd name="connsiteY12" fmla="*/ 473208 h 500334"/>
                  <a:gd name="connsiteX13" fmla="*/ 2543 w 981651"/>
                  <a:gd name="connsiteY13" fmla="*/ 496096 h 500334"/>
                  <a:gd name="connsiteX14" fmla="*/ 0 w 981651"/>
                  <a:gd name="connsiteY14" fmla="*/ 500335 h 500334"/>
                  <a:gd name="connsiteX15" fmla="*/ 63578 w 981651"/>
                  <a:gd name="connsiteY15" fmla="*/ 476599 h 500334"/>
                  <a:gd name="connsiteX16" fmla="*/ 211081 w 981651"/>
                  <a:gd name="connsiteY16" fmla="*/ 402000 h 500334"/>
                  <a:gd name="connsiteX17" fmla="*/ 356887 w 981651"/>
                  <a:gd name="connsiteY17" fmla="*/ 332488 h 500334"/>
                  <a:gd name="connsiteX18" fmla="*/ 419618 w 981651"/>
                  <a:gd name="connsiteY18" fmla="*/ 320620 h 500334"/>
                  <a:gd name="connsiteX19" fmla="*/ 627308 w 981651"/>
                  <a:gd name="connsiteY19" fmla="*/ 253650 h 500334"/>
                  <a:gd name="connsiteX20" fmla="*/ 730729 w 981651"/>
                  <a:gd name="connsiteY20" fmla="*/ 241782 h 500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1651" h="500334">
                    <a:moveTo>
                      <a:pt x="730729" y="241782"/>
                    </a:moveTo>
                    <a:cubicBezTo>
                      <a:pt x="802784" y="237544"/>
                      <a:pt x="881622" y="235001"/>
                      <a:pt x="938419" y="279929"/>
                    </a:cubicBezTo>
                    <a:cubicBezTo>
                      <a:pt x="952830" y="290950"/>
                      <a:pt x="966393" y="305361"/>
                      <a:pt x="979957" y="317229"/>
                    </a:cubicBezTo>
                    <a:cubicBezTo>
                      <a:pt x="980804" y="316381"/>
                      <a:pt x="981652" y="314686"/>
                      <a:pt x="981652" y="312990"/>
                    </a:cubicBezTo>
                    <a:cubicBezTo>
                      <a:pt x="951982" y="275691"/>
                      <a:pt x="920617" y="238392"/>
                      <a:pt x="883317" y="209569"/>
                    </a:cubicBezTo>
                    <a:cubicBezTo>
                      <a:pt x="859581" y="190920"/>
                      <a:pt x="832454" y="175661"/>
                      <a:pt x="802784" y="167184"/>
                    </a:cubicBezTo>
                    <a:cubicBezTo>
                      <a:pt x="776505" y="159554"/>
                      <a:pt x="752769" y="161250"/>
                      <a:pt x="729881" y="145143"/>
                    </a:cubicBezTo>
                    <a:cubicBezTo>
                      <a:pt x="684105" y="112930"/>
                      <a:pt x="662912" y="56981"/>
                      <a:pt x="616288" y="24768"/>
                    </a:cubicBezTo>
                    <a:cubicBezTo>
                      <a:pt x="561186" y="-12532"/>
                      <a:pt x="484044" y="-4902"/>
                      <a:pt x="427247" y="29006"/>
                    </a:cubicBezTo>
                    <a:cubicBezTo>
                      <a:pt x="370451" y="62915"/>
                      <a:pt x="329760" y="118864"/>
                      <a:pt x="296700" y="177356"/>
                    </a:cubicBezTo>
                    <a:cubicBezTo>
                      <a:pt x="285679" y="196854"/>
                      <a:pt x="274659" y="217199"/>
                      <a:pt x="260248" y="234153"/>
                    </a:cubicBezTo>
                    <a:cubicBezTo>
                      <a:pt x="240751" y="256193"/>
                      <a:pt x="215319" y="272300"/>
                      <a:pt x="191583" y="290102"/>
                    </a:cubicBezTo>
                    <a:cubicBezTo>
                      <a:pt x="124614" y="340965"/>
                      <a:pt x="72056" y="407086"/>
                      <a:pt x="20345" y="473208"/>
                    </a:cubicBezTo>
                    <a:cubicBezTo>
                      <a:pt x="14411" y="480837"/>
                      <a:pt x="8477" y="488467"/>
                      <a:pt x="2543" y="496096"/>
                    </a:cubicBezTo>
                    <a:cubicBezTo>
                      <a:pt x="1695" y="497792"/>
                      <a:pt x="848" y="499487"/>
                      <a:pt x="0" y="500335"/>
                    </a:cubicBezTo>
                    <a:cubicBezTo>
                      <a:pt x="21193" y="491010"/>
                      <a:pt x="44929" y="485076"/>
                      <a:pt x="63578" y="476599"/>
                    </a:cubicBezTo>
                    <a:cubicBezTo>
                      <a:pt x="113594" y="454558"/>
                      <a:pt x="162761" y="429127"/>
                      <a:pt x="211081" y="402000"/>
                    </a:cubicBezTo>
                    <a:cubicBezTo>
                      <a:pt x="257705" y="374873"/>
                      <a:pt x="304329" y="345203"/>
                      <a:pt x="356887" y="332488"/>
                    </a:cubicBezTo>
                    <a:cubicBezTo>
                      <a:pt x="378080" y="327401"/>
                      <a:pt x="399273" y="324858"/>
                      <a:pt x="419618" y="320620"/>
                    </a:cubicBezTo>
                    <a:cubicBezTo>
                      <a:pt x="490826" y="306209"/>
                      <a:pt x="556100" y="268909"/>
                      <a:pt x="627308" y="253650"/>
                    </a:cubicBezTo>
                    <a:cubicBezTo>
                      <a:pt x="661216" y="246021"/>
                      <a:pt x="695973" y="244326"/>
                      <a:pt x="730729" y="241782"/>
                    </a:cubicBezTo>
                    <a:close/>
                  </a:path>
                </a:pathLst>
              </a:custGeom>
              <a:solidFill>
                <a:srgbClr val="68741B"/>
              </a:solidFill>
              <a:ln w="8476" cap="flat">
                <a:noFill/>
                <a:prstDash val="solid"/>
                <a:miter/>
              </a:ln>
            </p:spPr>
            <p:txBody>
              <a:bodyPr rtlCol="0" anchor="ctr"/>
              <a:lstStyle/>
              <a:p>
                <a:endParaRPr lang="en-US"/>
              </a:p>
            </p:txBody>
          </p:sp>
        </p:grpSp>
        <p:grpSp>
          <p:nvGrpSpPr>
            <p:cNvPr id="31" name="Đồ họa 3">
              <a:extLst>
                <a:ext uri="{FF2B5EF4-FFF2-40B4-BE49-F238E27FC236}">
                  <a16:creationId xmlns:a16="http://schemas.microsoft.com/office/drawing/2014/main" id="{D2617565-20F5-486B-B2FF-1ADE05676F58}"/>
                </a:ext>
              </a:extLst>
            </p:cNvPr>
            <p:cNvGrpSpPr/>
            <p:nvPr/>
          </p:nvGrpSpPr>
          <p:grpSpPr>
            <a:xfrm>
              <a:off x="2182955" y="2054672"/>
              <a:ext cx="981853" cy="517270"/>
              <a:chOff x="2182955" y="2054672"/>
              <a:chExt cx="981853" cy="517270"/>
            </a:xfrm>
          </p:grpSpPr>
          <p:sp>
            <p:nvSpPr>
              <p:cNvPr id="94" name="Hình tự do: Hình 93">
                <a:extLst>
                  <a:ext uri="{FF2B5EF4-FFF2-40B4-BE49-F238E27FC236}">
                    <a16:creationId xmlns:a16="http://schemas.microsoft.com/office/drawing/2014/main" id="{22DA3A43-E551-4137-99FA-C66C057BC63D}"/>
                  </a:ext>
                </a:extLst>
              </p:cNvPr>
              <p:cNvSpPr/>
              <p:nvPr/>
            </p:nvSpPr>
            <p:spPr>
              <a:xfrm>
                <a:off x="2182955" y="2054672"/>
                <a:ext cx="981853" cy="517270"/>
              </a:xfrm>
              <a:custGeom>
                <a:avLst/>
                <a:gdLst>
                  <a:gd name="connsiteX0" fmla="*/ 365364 w 981853"/>
                  <a:gd name="connsiteY0" fmla="*/ 24768 h 517270"/>
                  <a:gd name="connsiteX1" fmla="*/ 554405 w 981853"/>
                  <a:gd name="connsiteY1" fmla="*/ 29006 h 517270"/>
                  <a:gd name="connsiteX2" fmla="*/ 684952 w 981853"/>
                  <a:gd name="connsiteY2" fmla="*/ 177356 h 517270"/>
                  <a:gd name="connsiteX3" fmla="*/ 721404 w 981853"/>
                  <a:gd name="connsiteY3" fmla="*/ 234153 h 517270"/>
                  <a:gd name="connsiteX4" fmla="*/ 790069 w 981853"/>
                  <a:gd name="connsiteY4" fmla="*/ 290102 h 517270"/>
                  <a:gd name="connsiteX5" fmla="*/ 961307 w 981853"/>
                  <a:gd name="connsiteY5" fmla="*/ 473208 h 517270"/>
                  <a:gd name="connsiteX6" fmla="*/ 979109 w 981853"/>
                  <a:gd name="connsiteY6" fmla="*/ 496096 h 517270"/>
                  <a:gd name="connsiteX7" fmla="*/ 962155 w 981853"/>
                  <a:gd name="connsiteY7" fmla="*/ 515594 h 517270"/>
                  <a:gd name="connsiteX8" fmla="*/ 877383 w 981853"/>
                  <a:gd name="connsiteY8" fmla="*/ 485076 h 517270"/>
                  <a:gd name="connsiteX9" fmla="*/ 723099 w 981853"/>
                  <a:gd name="connsiteY9" fmla="*/ 474903 h 517270"/>
                  <a:gd name="connsiteX10" fmla="*/ 522191 w 981853"/>
                  <a:gd name="connsiteY10" fmla="*/ 474903 h 517270"/>
                  <a:gd name="connsiteX11" fmla="*/ 322131 w 981853"/>
                  <a:gd name="connsiteY11" fmla="*/ 457101 h 517270"/>
                  <a:gd name="connsiteX12" fmla="*/ 154284 w 981853"/>
                  <a:gd name="connsiteY12" fmla="*/ 324011 h 517270"/>
                  <a:gd name="connsiteX13" fmla="*/ 98335 w 981853"/>
                  <a:gd name="connsiteY13" fmla="*/ 282473 h 517270"/>
                  <a:gd name="connsiteX14" fmla="*/ 0 w 981853"/>
                  <a:gd name="connsiteY14" fmla="*/ 313838 h 517270"/>
                  <a:gd name="connsiteX15" fmla="*/ 98335 w 981853"/>
                  <a:gd name="connsiteY15" fmla="*/ 210417 h 517270"/>
                  <a:gd name="connsiteX16" fmla="*/ 178868 w 981853"/>
                  <a:gd name="connsiteY16" fmla="*/ 168031 h 517270"/>
                  <a:gd name="connsiteX17" fmla="*/ 251771 w 981853"/>
                  <a:gd name="connsiteY17" fmla="*/ 145991 h 517270"/>
                  <a:gd name="connsiteX18" fmla="*/ 365364 w 981853"/>
                  <a:gd name="connsiteY18" fmla="*/ 24768 h 51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81853" h="517270">
                    <a:moveTo>
                      <a:pt x="365364" y="24768"/>
                    </a:moveTo>
                    <a:cubicBezTo>
                      <a:pt x="420466" y="-12532"/>
                      <a:pt x="497608" y="-4902"/>
                      <a:pt x="554405" y="29006"/>
                    </a:cubicBezTo>
                    <a:cubicBezTo>
                      <a:pt x="611201" y="62915"/>
                      <a:pt x="651892" y="118864"/>
                      <a:pt x="684952" y="177356"/>
                    </a:cubicBezTo>
                    <a:cubicBezTo>
                      <a:pt x="695973" y="196854"/>
                      <a:pt x="706993" y="217199"/>
                      <a:pt x="721404" y="234153"/>
                    </a:cubicBezTo>
                    <a:cubicBezTo>
                      <a:pt x="740901" y="256194"/>
                      <a:pt x="766333" y="272300"/>
                      <a:pt x="790069" y="290102"/>
                    </a:cubicBezTo>
                    <a:cubicBezTo>
                      <a:pt x="857038" y="340965"/>
                      <a:pt x="909596" y="407086"/>
                      <a:pt x="961307" y="473208"/>
                    </a:cubicBezTo>
                    <a:cubicBezTo>
                      <a:pt x="967241" y="480838"/>
                      <a:pt x="973175" y="488467"/>
                      <a:pt x="979109" y="496096"/>
                    </a:cubicBezTo>
                    <a:cubicBezTo>
                      <a:pt x="987586" y="507117"/>
                      <a:pt x="974870" y="522375"/>
                      <a:pt x="962155" y="515594"/>
                    </a:cubicBezTo>
                    <a:cubicBezTo>
                      <a:pt x="935876" y="501183"/>
                      <a:pt x="907053" y="491010"/>
                      <a:pt x="877383" y="485076"/>
                    </a:cubicBezTo>
                    <a:cubicBezTo>
                      <a:pt x="826520" y="474903"/>
                      <a:pt x="774810" y="474903"/>
                      <a:pt x="723099" y="474903"/>
                    </a:cubicBezTo>
                    <a:cubicBezTo>
                      <a:pt x="656130" y="474903"/>
                      <a:pt x="589161" y="474903"/>
                      <a:pt x="522191" y="474903"/>
                    </a:cubicBezTo>
                    <a:cubicBezTo>
                      <a:pt x="455222" y="474903"/>
                      <a:pt x="386557" y="474903"/>
                      <a:pt x="322131" y="457101"/>
                    </a:cubicBezTo>
                    <a:cubicBezTo>
                      <a:pt x="261096" y="440147"/>
                      <a:pt x="185649" y="379960"/>
                      <a:pt x="154284" y="324011"/>
                    </a:cubicBezTo>
                    <a:cubicBezTo>
                      <a:pt x="141568" y="300275"/>
                      <a:pt x="128853" y="284168"/>
                      <a:pt x="98335" y="282473"/>
                    </a:cubicBezTo>
                    <a:cubicBezTo>
                      <a:pt x="61883" y="279929"/>
                      <a:pt x="8477" y="346899"/>
                      <a:pt x="0" y="313838"/>
                    </a:cubicBezTo>
                    <a:cubicBezTo>
                      <a:pt x="29670" y="276539"/>
                      <a:pt x="61035" y="239239"/>
                      <a:pt x="98335" y="210417"/>
                    </a:cubicBezTo>
                    <a:cubicBezTo>
                      <a:pt x="122071" y="191767"/>
                      <a:pt x="149198" y="176509"/>
                      <a:pt x="178868" y="168031"/>
                    </a:cubicBezTo>
                    <a:cubicBezTo>
                      <a:pt x="205147" y="160402"/>
                      <a:pt x="228883" y="162097"/>
                      <a:pt x="251771" y="145991"/>
                    </a:cubicBezTo>
                    <a:cubicBezTo>
                      <a:pt x="297547" y="112930"/>
                      <a:pt x="318740" y="56133"/>
                      <a:pt x="365364" y="24768"/>
                    </a:cubicBezTo>
                    <a:close/>
                  </a:path>
                </a:pathLst>
              </a:custGeom>
              <a:solidFill>
                <a:srgbClr val="77851F"/>
              </a:solidFill>
              <a:ln w="8476" cap="flat">
                <a:noFill/>
                <a:prstDash val="solid"/>
                <a:miter/>
              </a:ln>
            </p:spPr>
            <p:txBody>
              <a:bodyPr rtlCol="0" anchor="ctr"/>
              <a:lstStyle/>
              <a:p>
                <a:endParaRPr lang="en-US"/>
              </a:p>
            </p:txBody>
          </p:sp>
          <p:sp>
            <p:nvSpPr>
              <p:cNvPr id="95" name="Hình tự do: Hình 94">
                <a:extLst>
                  <a:ext uri="{FF2B5EF4-FFF2-40B4-BE49-F238E27FC236}">
                    <a16:creationId xmlns:a16="http://schemas.microsoft.com/office/drawing/2014/main" id="{E19C9DA7-6187-46CB-B3B9-4CB46EE5A1D7}"/>
                  </a:ext>
                </a:extLst>
              </p:cNvPr>
              <p:cNvSpPr/>
              <p:nvPr/>
            </p:nvSpPr>
            <p:spPr>
              <a:xfrm>
                <a:off x="2182955" y="2055520"/>
                <a:ext cx="981651" cy="500334"/>
              </a:xfrm>
              <a:custGeom>
                <a:avLst/>
                <a:gdLst>
                  <a:gd name="connsiteX0" fmla="*/ 250923 w 981651"/>
                  <a:gd name="connsiteY0" fmla="*/ 241782 h 500334"/>
                  <a:gd name="connsiteX1" fmla="*/ 43233 w 981651"/>
                  <a:gd name="connsiteY1" fmla="*/ 279930 h 500334"/>
                  <a:gd name="connsiteX2" fmla="*/ 1696 w 981651"/>
                  <a:gd name="connsiteY2" fmla="*/ 317229 h 500334"/>
                  <a:gd name="connsiteX3" fmla="*/ 0 w 981651"/>
                  <a:gd name="connsiteY3" fmla="*/ 312990 h 500334"/>
                  <a:gd name="connsiteX4" fmla="*/ 98335 w 981651"/>
                  <a:gd name="connsiteY4" fmla="*/ 209569 h 500334"/>
                  <a:gd name="connsiteX5" fmla="*/ 178868 w 981651"/>
                  <a:gd name="connsiteY5" fmla="*/ 167184 h 500334"/>
                  <a:gd name="connsiteX6" fmla="*/ 251771 w 981651"/>
                  <a:gd name="connsiteY6" fmla="*/ 145143 h 500334"/>
                  <a:gd name="connsiteX7" fmla="*/ 365364 w 981651"/>
                  <a:gd name="connsiteY7" fmla="*/ 24768 h 500334"/>
                  <a:gd name="connsiteX8" fmla="*/ 554405 w 981651"/>
                  <a:gd name="connsiteY8" fmla="*/ 29006 h 500334"/>
                  <a:gd name="connsiteX9" fmla="*/ 684952 w 981651"/>
                  <a:gd name="connsiteY9" fmla="*/ 177356 h 500334"/>
                  <a:gd name="connsiteX10" fmla="*/ 721404 w 981651"/>
                  <a:gd name="connsiteY10" fmla="*/ 234153 h 500334"/>
                  <a:gd name="connsiteX11" fmla="*/ 790069 w 981651"/>
                  <a:gd name="connsiteY11" fmla="*/ 290102 h 500334"/>
                  <a:gd name="connsiteX12" fmla="*/ 961307 w 981651"/>
                  <a:gd name="connsiteY12" fmla="*/ 473208 h 500334"/>
                  <a:gd name="connsiteX13" fmla="*/ 979109 w 981651"/>
                  <a:gd name="connsiteY13" fmla="*/ 496096 h 500334"/>
                  <a:gd name="connsiteX14" fmla="*/ 981652 w 981651"/>
                  <a:gd name="connsiteY14" fmla="*/ 500335 h 500334"/>
                  <a:gd name="connsiteX15" fmla="*/ 918073 w 981651"/>
                  <a:gd name="connsiteY15" fmla="*/ 476599 h 500334"/>
                  <a:gd name="connsiteX16" fmla="*/ 770571 w 981651"/>
                  <a:gd name="connsiteY16" fmla="*/ 402000 h 500334"/>
                  <a:gd name="connsiteX17" fmla="*/ 624765 w 981651"/>
                  <a:gd name="connsiteY17" fmla="*/ 332488 h 500334"/>
                  <a:gd name="connsiteX18" fmla="*/ 562034 w 981651"/>
                  <a:gd name="connsiteY18" fmla="*/ 320620 h 500334"/>
                  <a:gd name="connsiteX19" fmla="*/ 354344 w 981651"/>
                  <a:gd name="connsiteY19" fmla="*/ 253650 h 500334"/>
                  <a:gd name="connsiteX20" fmla="*/ 250923 w 981651"/>
                  <a:gd name="connsiteY20" fmla="*/ 241782 h 500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1651" h="500334">
                    <a:moveTo>
                      <a:pt x="250923" y="241782"/>
                    </a:moveTo>
                    <a:cubicBezTo>
                      <a:pt x="178868" y="237544"/>
                      <a:pt x="100030" y="235001"/>
                      <a:pt x="43233" y="279930"/>
                    </a:cubicBezTo>
                    <a:cubicBezTo>
                      <a:pt x="28822" y="290950"/>
                      <a:pt x="15259" y="305361"/>
                      <a:pt x="1696" y="317229"/>
                    </a:cubicBezTo>
                    <a:cubicBezTo>
                      <a:pt x="848" y="316381"/>
                      <a:pt x="0" y="314686"/>
                      <a:pt x="0" y="312990"/>
                    </a:cubicBezTo>
                    <a:cubicBezTo>
                      <a:pt x="29670" y="275691"/>
                      <a:pt x="61035" y="238392"/>
                      <a:pt x="98335" y="209569"/>
                    </a:cubicBezTo>
                    <a:cubicBezTo>
                      <a:pt x="122071" y="190920"/>
                      <a:pt x="149198" y="175661"/>
                      <a:pt x="178868" y="167184"/>
                    </a:cubicBezTo>
                    <a:cubicBezTo>
                      <a:pt x="205147" y="159554"/>
                      <a:pt x="228883" y="161250"/>
                      <a:pt x="251771" y="145143"/>
                    </a:cubicBezTo>
                    <a:cubicBezTo>
                      <a:pt x="297547" y="112930"/>
                      <a:pt x="318740" y="56981"/>
                      <a:pt x="365364" y="24768"/>
                    </a:cubicBezTo>
                    <a:cubicBezTo>
                      <a:pt x="420466" y="-12532"/>
                      <a:pt x="497608" y="-4902"/>
                      <a:pt x="554405" y="29006"/>
                    </a:cubicBezTo>
                    <a:cubicBezTo>
                      <a:pt x="611201" y="62915"/>
                      <a:pt x="651892" y="118864"/>
                      <a:pt x="684952" y="177356"/>
                    </a:cubicBezTo>
                    <a:cubicBezTo>
                      <a:pt x="695973" y="196854"/>
                      <a:pt x="706993" y="217199"/>
                      <a:pt x="721404" y="234153"/>
                    </a:cubicBezTo>
                    <a:cubicBezTo>
                      <a:pt x="740901" y="256194"/>
                      <a:pt x="766333" y="272300"/>
                      <a:pt x="790069" y="290102"/>
                    </a:cubicBezTo>
                    <a:cubicBezTo>
                      <a:pt x="857038" y="340965"/>
                      <a:pt x="909596" y="407087"/>
                      <a:pt x="961307" y="473208"/>
                    </a:cubicBezTo>
                    <a:cubicBezTo>
                      <a:pt x="967241" y="480838"/>
                      <a:pt x="973175" y="488467"/>
                      <a:pt x="979109" y="496096"/>
                    </a:cubicBezTo>
                    <a:cubicBezTo>
                      <a:pt x="979957" y="497792"/>
                      <a:pt x="980804" y="499487"/>
                      <a:pt x="981652" y="500335"/>
                    </a:cubicBezTo>
                    <a:cubicBezTo>
                      <a:pt x="960459" y="491010"/>
                      <a:pt x="936723" y="485076"/>
                      <a:pt x="918073" y="476599"/>
                    </a:cubicBezTo>
                    <a:cubicBezTo>
                      <a:pt x="868058" y="454558"/>
                      <a:pt x="818891" y="429127"/>
                      <a:pt x="770571" y="402000"/>
                    </a:cubicBezTo>
                    <a:cubicBezTo>
                      <a:pt x="723947" y="374874"/>
                      <a:pt x="677323" y="345204"/>
                      <a:pt x="624765" y="332488"/>
                    </a:cubicBezTo>
                    <a:cubicBezTo>
                      <a:pt x="604420" y="327402"/>
                      <a:pt x="582379" y="324858"/>
                      <a:pt x="562034" y="320620"/>
                    </a:cubicBezTo>
                    <a:cubicBezTo>
                      <a:pt x="490826" y="306209"/>
                      <a:pt x="425552" y="268909"/>
                      <a:pt x="354344" y="253650"/>
                    </a:cubicBezTo>
                    <a:cubicBezTo>
                      <a:pt x="320436" y="246021"/>
                      <a:pt x="285679" y="243478"/>
                      <a:pt x="250923" y="241782"/>
                    </a:cubicBezTo>
                    <a:close/>
                  </a:path>
                </a:pathLst>
              </a:custGeom>
              <a:solidFill>
                <a:srgbClr val="68741B"/>
              </a:solidFill>
              <a:ln w="8476" cap="flat">
                <a:noFill/>
                <a:prstDash val="solid"/>
                <a:miter/>
              </a:ln>
            </p:spPr>
            <p:txBody>
              <a:bodyPr rtlCol="0" anchor="ctr"/>
              <a:lstStyle/>
              <a:p>
                <a:endParaRPr lang="en-US"/>
              </a:p>
            </p:txBody>
          </p:sp>
        </p:grpSp>
        <p:grpSp>
          <p:nvGrpSpPr>
            <p:cNvPr id="32" name="Đồ họa 3">
              <a:extLst>
                <a:ext uri="{FF2B5EF4-FFF2-40B4-BE49-F238E27FC236}">
                  <a16:creationId xmlns:a16="http://schemas.microsoft.com/office/drawing/2014/main" id="{07B65D17-5660-48E5-99E8-6F4D09BF6F94}"/>
                </a:ext>
              </a:extLst>
            </p:cNvPr>
            <p:cNvGrpSpPr/>
            <p:nvPr/>
          </p:nvGrpSpPr>
          <p:grpSpPr>
            <a:xfrm>
              <a:off x="1437180" y="46836"/>
              <a:ext cx="1501935" cy="1501723"/>
              <a:chOff x="1437180" y="46836"/>
              <a:chExt cx="1501935" cy="1501723"/>
            </a:xfrm>
          </p:grpSpPr>
          <p:sp>
            <p:nvSpPr>
              <p:cNvPr id="33" name="Hình tự do: Hình 32">
                <a:extLst>
                  <a:ext uri="{FF2B5EF4-FFF2-40B4-BE49-F238E27FC236}">
                    <a16:creationId xmlns:a16="http://schemas.microsoft.com/office/drawing/2014/main" id="{89AD7E8B-0992-4E39-A3C3-692B62F77F17}"/>
                  </a:ext>
                </a:extLst>
              </p:cNvPr>
              <p:cNvSpPr/>
              <p:nvPr/>
            </p:nvSpPr>
            <p:spPr>
              <a:xfrm>
                <a:off x="1957695" y="66611"/>
                <a:ext cx="239189" cy="490471"/>
              </a:xfrm>
              <a:custGeom>
                <a:avLst/>
                <a:gdLst>
                  <a:gd name="connsiteX0" fmla="*/ 35372 w 239189"/>
                  <a:gd name="connsiteY0" fmla="*/ 19008 h 490471"/>
                  <a:gd name="connsiteX1" fmla="*/ 150661 w 239189"/>
                  <a:gd name="connsiteY1" fmla="*/ 486098 h 490471"/>
                  <a:gd name="connsiteX2" fmla="*/ 190504 w 239189"/>
                  <a:gd name="connsiteY2" fmla="*/ 476773 h 490471"/>
                  <a:gd name="connsiteX3" fmla="*/ 82844 w 239189"/>
                  <a:gd name="connsiteY3" fmla="*/ 7988 h 490471"/>
                  <a:gd name="connsiteX4" fmla="*/ 35372 w 239189"/>
                  <a:gd name="connsiteY4" fmla="*/ 19008 h 490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189" h="490471">
                    <a:moveTo>
                      <a:pt x="35372" y="19008"/>
                    </a:moveTo>
                    <a:cubicBezTo>
                      <a:pt x="1464" y="113104"/>
                      <a:pt x="-60419" y="356398"/>
                      <a:pt x="150661" y="486098"/>
                    </a:cubicBezTo>
                    <a:cubicBezTo>
                      <a:pt x="164225" y="494575"/>
                      <a:pt x="182027" y="490336"/>
                      <a:pt x="190504" y="476773"/>
                    </a:cubicBezTo>
                    <a:cubicBezTo>
                      <a:pt x="321052" y="265692"/>
                      <a:pt x="155748" y="76652"/>
                      <a:pt x="82844" y="7988"/>
                    </a:cubicBezTo>
                    <a:cubicBezTo>
                      <a:pt x="68433" y="-6424"/>
                      <a:pt x="43002" y="-490"/>
                      <a:pt x="35372" y="19008"/>
                    </a:cubicBezTo>
                    <a:close/>
                  </a:path>
                </a:pathLst>
              </a:custGeom>
              <a:solidFill>
                <a:srgbClr val="C0B52C"/>
              </a:solidFill>
              <a:ln w="8476" cap="flat">
                <a:noFill/>
                <a:prstDash val="solid"/>
                <a:miter/>
              </a:ln>
            </p:spPr>
            <p:txBody>
              <a:bodyPr rtlCol="0" anchor="ctr"/>
              <a:lstStyle/>
              <a:p>
                <a:endParaRPr lang="en-US"/>
              </a:p>
            </p:txBody>
          </p:sp>
          <p:sp>
            <p:nvSpPr>
              <p:cNvPr id="34" name="Hình tự do: Hình 33">
                <a:extLst>
                  <a:ext uri="{FF2B5EF4-FFF2-40B4-BE49-F238E27FC236}">
                    <a16:creationId xmlns:a16="http://schemas.microsoft.com/office/drawing/2014/main" id="{73E3D178-2685-4FF5-84F4-82A9CB8F0E5C}"/>
                  </a:ext>
                </a:extLst>
              </p:cNvPr>
              <p:cNvSpPr/>
              <p:nvPr/>
            </p:nvSpPr>
            <p:spPr>
              <a:xfrm>
                <a:off x="1662906" y="243511"/>
                <a:ext cx="363402" cy="381253"/>
              </a:xfrm>
              <a:custGeom>
                <a:avLst/>
                <a:gdLst>
                  <a:gd name="connsiteX0" fmla="*/ 401 w 363402"/>
                  <a:gd name="connsiteY0" fmla="*/ 34538 h 381253"/>
                  <a:gd name="connsiteX1" fmla="*/ 333553 w 363402"/>
                  <a:gd name="connsiteY1" fmla="*/ 381253 h 381253"/>
                  <a:gd name="connsiteX2" fmla="*/ 363223 w 363402"/>
                  <a:gd name="connsiteY2" fmla="*/ 353279 h 381253"/>
                  <a:gd name="connsiteX3" fmla="*/ 35158 w 363402"/>
                  <a:gd name="connsiteY3" fmla="*/ 630 h 381253"/>
                  <a:gd name="connsiteX4" fmla="*/ 401 w 363402"/>
                  <a:gd name="connsiteY4" fmla="*/ 34538 h 38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402" h="381253">
                    <a:moveTo>
                      <a:pt x="401" y="34538"/>
                    </a:moveTo>
                    <a:cubicBezTo>
                      <a:pt x="18203" y="133721"/>
                      <a:pt x="86021" y="375319"/>
                      <a:pt x="333553" y="381253"/>
                    </a:cubicBezTo>
                    <a:cubicBezTo>
                      <a:pt x="349659" y="381253"/>
                      <a:pt x="363223" y="369385"/>
                      <a:pt x="363223" y="353279"/>
                    </a:cubicBezTo>
                    <a:cubicBezTo>
                      <a:pt x="370852" y="105746"/>
                      <a:pt x="133493" y="24366"/>
                      <a:pt x="35158" y="630"/>
                    </a:cubicBezTo>
                    <a:cubicBezTo>
                      <a:pt x="15660" y="-3609"/>
                      <a:pt x="-2989" y="14193"/>
                      <a:pt x="401" y="34538"/>
                    </a:cubicBezTo>
                    <a:close/>
                  </a:path>
                </a:pathLst>
              </a:custGeom>
              <a:solidFill>
                <a:srgbClr val="C0B52C"/>
              </a:solidFill>
              <a:ln w="8476" cap="flat">
                <a:noFill/>
                <a:prstDash val="solid"/>
                <a:miter/>
              </a:ln>
            </p:spPr>
            <p:txBody>
              <a:bodyPr rtlCol="0" anchor="ctr"/>
              <a:lstStyle/>
              <a:p>
                <a:endParaRPr lang="en-US"/>
              </a:p>
            </p:txBody>
          </p:sp>
          <p:sp>
            <p:nvSpPr>
              <p:cNvPr id="35" name="Hình tự do: Hình 34">
                <a:extLst>
                  <a:ext uri="{FF2B5EF4-FFF2-40B4-BE49-F238E27FC236}">
                    <a16:creationId xmlns:a16="http://schemas.microsoft.com/office/drawing/2014/main" id="{1E1477D6-0095-4EB0-8B06-7364C86B7016}"/>
                  </a:ext>
                </a:extLst>
              </p:cNvPr>
              <p:cNvSpPr/>
              <p:nvPr/>
            </p:nvSpPr>
            <p:spPr>
              <a:xfrm>
                <a:off x="1467211" y="537685"/>
                <a:ext cx="484458" cy="246298"/>
              </a:xfrm>
              <a:custGeom>
                <a:avLst/>
                <a:gdLst>
                  <a:gd name="connsiteX0" fmla="*/ 7056 w 484458"/>
                  <a:gd name="connsiteY0" fmla="*/ 72668 h 246298"/>
                  <a:gd name="connsiteX1" fmla="*/ 469060 w 484458"/>
                  <a:gd name="connsiteY1" fmla="*/ 206606 h 246298"/>
                  <a:gd name="connsiteX2" fmla="*/ 480928 w 484458"/>
                  <a:gd name="connsiteY2" fmla="*/ 166764 h 246298"/>
                  <a:gd name="connsiteX3" fmla="*/ 20620 w 484458"/>
                  <a:gd name="connsiteY3" fmla="*/ 26043 h 246298"/>
                  <a:gd name="connsiteX4" fmla="*/ 7056 w 484458"/>
                  <a:gd name="connsiteY4" fmla="*/ 72668 h 246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458" h="246298">
                    <a:moveTo>
                      <a:pt x="7056" y="72668"/>
                    </a:moveTo>
                    <a:cubicBezTo>
                      <a:pt x="71483" y="149810"/>
                      <a:pt x="251198" y="324439"/>
                      <a:pt x="469060" y="206606"/>
                    </a:cubicBezTo>
                    <a:cubicBezTo>
                      <a:pt x="483471" y="198977"/>
                      <a:pt x="488558" y="181175"/>
                      <a:pt x="480928" y="166764"/>
                    </a:cubicBezTo>
                    <a:cubicBezTo>
                      <a:pt x="363096" y="-51098"/>
                      <a:pt x="117259" y="-3626"/>
                      <a:pt x="20620" y="26043"/>
                    </a:cubicBezTo>
                    <a:cubicBezTo>
                      <a:pt x="275" y="31977"/>
                      <a:pt x="-6507" y="56561"/>
                      <a:pt x="7056" y="72668"/>
                    </a:cubicBezTo>
                    <a:close/>
                  </a:path>
                </a:pathLst>
              </a:custGeom>
              <a:solidFill>
                <a:srgbClr val="C0B52C"/>
              </a:solidFill>
              <a:ln w="8476" cap="flat">
                <a:noFill/>
                <a:prstDash val="solid"/>
                <a:miter/>
              </a:ln>
            </p:spPr>
            <p:txBody>
              <a:bodyPr rtlCol="0" anchor="ctr"/>
              <a:lstStyle/>
              <a:p>
                <a:endParaRPr lang="en-US"/>
              </a:p>
            </p:txBody>
          </p:sp>
          <p:sp>
            <p:nvSpPr>
              <p:cNvPr id="36" name="Hình tự do: Hình 35">
                <a:extLst>
                  <a:ext uri="{FF2B5EF4-FFF2-40B4-BE49-F238E27FC236}">
                    <a16:creationId xmlns:a16="http://schemas.microsoft.com/office/drawing/2014/main" id="{24699024-5840-4AE6-8CCD-FB799A3A1107}"/>
                  </a:ext>
                </a:extLst>
              </p:cNvPr>
              <p:cNvSpPr/>
              <p:nvPr/>
            </p:nvSpPr>
            <p:spPr>
              <a:xfrm>
                <a:off x="1456955" y="788854"/>
                <a:ext cx="490471" cy="239189"/>
              </a:xfrm>
              <a:custGeom>
                <a:avLst/>
                <a:gdLst>
                  <a:gd name="connsiteX0" fmla="*/ 19008 w 490471"/>
                  <a:gd name="connsiteY0" fmla="*/ 203818 h 239189"/>
                  <a:gd name="connsiteX1" fmla="*/ 486098 w 490471"/>
                  <a:gd name="connsiteY1" fmla="*/ 88529 h 239189"/>
                  <a:gd name="connsiteX2" fmla="*/ 476773 w 490471"/>
                  <a:gd name="connsiteY2" fmla="*/ 48686 h 239189"/>
                  <a:gd name="connsiteX3" fmla="*/ 7988 w 490471"/>
                  <a:gd name="connsiteY3" fmla="*/ 156346 h 239189"/>
                  <a:gd name="connsiteX4" fmla="*/ 19008 w 490471"/>
                  <a:gd name="connsiteY4" fmla="*/ 203818 h 239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71" h="239189">
                    <a:moveTo>
                      <a:pt x="19008" y="203818"/>
                    </a:moveTo>
                    <a:cubicBezTo>
                      <a:pt x="113104" y="237726"/>
                      <a:pt x="356398" y="299609"/>
                      <a:pt x="486098" y="88529"/>
                    </a:cubicBezTo>
                    <a:cubicBezTo>
                      <a:pt x="494575" y="74965"/>
                      <a:pt x="490336" y="57163"/>
                      <a:pt x="476773" y="48686"/>
                    </a:cubicBezTo>
                    <a:cubicBezTo>
                      <a:pt x="265692" y="-81862"/>
                      <a:pt x="76652" y="83442"/>
                      <a:pt x="7988" y="156346"/>
                    </a:cubicBezTo>
                    <a:cubicBezTo>
                      <a:pt x="-6424" y="171605"/>
                      <a:pt x="-490" y="196188"/>
                      <a:pt x="19008" y="203818"/>
                    </a:cubicBezTo>
                    <a:close/>
                  </a:path>
                </a:pathLst>
              </a:custGeom>
              <a:solidFill>
                <a:srgbClr val="C0B52C"/>
              </a:solidFill>
              <a:ln w="8476" cap="flat">
                <a:noFill/>
                <a:prstDash val="solid"/>
                <a:miter/>
              </a:ln>
            </p:spPr>
            <p:txBody>
              <a:bodyPr rtlCol="0" anchor="ctr"/>
              <a:lstStyle/>
              <a:p>
                <a:endParaRPr lang="en-US"/>
              </a:p>
            </p:txBody>
          </p:sp>
          <p:sp>
            <p:nvSpPr>
              <p:cNvPr id="37" name="Hình tự do: Hình 36">
                <a:extLst>
                  <a:ext uri="{FF2B5EF4-FFF2-40B4-BE49-F238E27FC236}">
                    <a16:creationId xmlns:a16="http://schemas.microsoft.com/office/drawing/2014/main" id="{E08B700F-FAEC-41C9-8518-022E1D031B10}"/>
                  </a:ext>
                </a:extLst>
              </p:cNvPr>
              <p:cNvSpPr/>
              <p:nvPr/>
            </p:nvSpPr>
            <p:spPr>
              <a:xfrm>
                <a:off x="1633855" y="959431"/>
                <a:ext cx="381253" cy="363402"/>
              </a:xfrm>
              <a:custGeom>
                <a:avLst/>
                <a:gdLst>
                  <a:gd name="connsiteX0" fmla="*/ 34538 w 381253"/>
                  <a:gd name="connsiteY0" fmla="*/ 363001 h 363402"/>
                  <a:gd name="connsiteX1" fmla="*/ 381253 w 381253"/>
                  <a:gd name="connsiteY1" fmla="*/ 29850 h 363402"/>
                  <a:gd name="connsiteX2" fmla="*/ 353279 w 381253"/>
                  <a:gd name="connsiteY2" fmla="*/ 180 h 363402"/>
                  <a:gd name="connsiteX3" fmla="*/ 630 w 381253"/>
                  <a:gd name="connsiteY3" fmla="*/ 328245 h 363402"/>
                  <a:gd name="connsiteX4" fmla="*/ 34538 w 381253"/>
                  <a:gd name="connsiteY4" fmla="*/ 363001 h 363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253" h="363402">
                    <a:moveTo>
                      <a:pt x="34538" y="363001"/>
                    </a:moveTo>
                    <a:cubicBezTo>
                      <a:pt x="133721" y="345199"/>
                      <a:pt x="375319" y="277382"/>
                      <a:pt x="381253" y="29850"/>
                    </a:cubicBezTo>
                    <a:cubicBezTo>
                      <a:pt x="381253" y="13743"/>
                      <a:pt x="369385" y="180"/>
                      <a:pt x="353279" y="180"/>
                    </a:cubicBezTo>
                    <a:cubicBezTo>
                      <a:pt x="105746" y="-7450"/>
                      <a:pt x="24366" y="229910"/>
                      <a:pt x="630" y="328245"/>
                    </a:cubicBezTo>
                    <a:cubicBezTo>
                      <a:pt x="-3609" y="347742"/>
                      <a:pt x="14193" y="366392"/>
                      <a:pt x="34538" y="363001"/>
                    </a:cubicBezTo>
                    <a:close/>
                  </a:path>
                </a:pathLst>
              </a:custGeom>
              <a:solidFill>
                <a:srgbClr val="C0B52C"/>
              </a:solidFill>
              <a:ln w="8476" cap="flat">
                <a:noFill/>
                <a:prstDash val="solid"/>
                <a:miter/>
              </a:ln>
            </p:spPr>
            <p:txBody>
              <a:bodyPr rtlCol="0" anchor="ctr"/>
              <a:lstStyle/>
              <a:p>
                <a:endParaRPr lang="en-US"/>
              </a:p>
            </p:txBody>
          </p:sp>
          <p:sp>
            <p:nvSpPr>
              <p:cNvPr id="38" name="Hình tự do: Hình 37">
                <a:extLst>
                  <a:ext uri="{FF2B5EF4-FFF2-40B4-BE49-F238E27FC236}">
                    <a16:creationId xmlns:a16="http://schemas.microsoft.com/office/drawing/2014/main" id="{81CCEDC6-D06F-48D7-B4A3-168C1AD5A32C}"/>
                  </a:ext>
                </a:extLst>
              </p:cNvPr>
              <p:cNvSpPr/>
              <p:nvPr/>
            </p:nvSpPr>
            <p:spPr>
              <a:xfrm>
                <a:off x="1927839" y="1034070"/>
                <a:ext cx="246489" cy="484458"/>
              </a:xfrm>
              <a:custGeom>
                <a:avLst/>
                <a:gdLst>
                  <a:gd name="connsiteX0" fmla="*/ 72858 w 246489"/>
                  <a:gd name="connsiteY0" fmla="*/ 477403 h 484458"/>
                  <a:gd name="connsiteX1" fmla="*/ 206797 w 246489"/>
                  <a:gd name="connsiteY1" fmla="*/ 15399 h 484458"/>
                  <a:gd name="connsiteX2" fmla="*/ 166955 w 246489"/>
                  <a:gd name="connsiteY2" fmla="*/ 3531 h 484458"/>
                  <a:gd name="connsiteX3" fmla="*/ 25387 w 246489"/>
                  <a:gd name="connsiteY3" fmla="*/ 463839 h 484458"/>
                  <a:gd name="connsiteX4" fmla="*/ 72858 w 246489"/>
                  <a:gd name="connsiteY4" fmla="*/ 477403 h 484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489" h="484458">
                    <a:moveTo>
                      <a:pt x="72858" y="477403"/>
                    </a:moveTo>
                    <a:cubicBezTo>
                      <a:pt x="150000" y="412976"/>
                      <a:pt x="324629" y="233261"/>
                      <a:pt x="206797" y="15399"/>
                    </a:cubicBezTo>
                    <a:cubicBezTo>
                      <a:pt x="199168" y="988"/>
                      <a:pt x="181366" y="-4099"/>
                      <a:pt x="166955" y="3531"/>
                    </a:cubicBezTo>
                    <a:cubicBezTo>
                      <a:pt x="-50908" y="121363"/>
                      <a:pt x="-3436" y="367200"/>
                      <a:pt x="25387" y="463839"/>
                    </a:cubicBezTo>
                    <a:cubicBezTo>
                      <a:pt x="32168" y="484184"/>
                      <a:pt x="56752" y="490966"/>
                      <a:pt x="72858" y="477403"/>
                    </a:cubicBezTo>
                    <a:close/>
                  </a:path>
                </a:pathLst>
              </a:custGeom>
              <a:solidFill>
                <a:srgbClr val="C0B52C"/>
              </a:solidFill>
              <a:ln w="8476" cap="flat">
                <a:noFill/>
                <a:prstDash val="solid"/>
                <a:miter/>
              </a:ln>
            </p:spPr>
            <p:txBody>
              <a:bodyPr rtlCol="0" anchor="ctr"/>
              <a:lstStyle/>
              <a:p>
                <a:endParaRPr lang="en-US"/>
              </a:p>
            </p:txBody>
          </p:sp>
          <p:sp>
            <p:nvSpPr>
              <p:cNvPr id="39" name="Hình tự do: Hình 38">
                <a:extLst>
                  <a:ext uri="{FF2B5EF4-FFF2-40B4-BE49-F238E27FC236}">
                    <a16:creationId xmlns:a16="http://schemas.microsoft.com/office/drawing/2014/main" id="{83736132-BA12-46F7-AC8B-5CAD9D34B532}"/>
                  </a:ext>
                </a:extLst>
              </p:cNvPr>
              <p:cNvSpPr/>
              <p:nvPr/>
            </p:nvSpPr>
            <p:spPr>
              <a:xfrm>
                <a:off x="2179198" y="1038313"/>
                <a:ext cx="239189" cy="491070"/>
              </a:xfrm>
              <a:custGeom>
                <a:avLst/>
                <a:gdLst>
                  <a:gd name="connsiteX0" fmla="*/ 203818 w 239189"/>
                  <a:gd name="connsiteY0" fmla="*/ 471463 h 491070"/>
                  <a:gd name="connsiteX1" fmla="*/ 88529 w 239189"/>
                  <a:gd name="connsiteY1" fmla="*/ 4373 h 491070"/>
                  <a:gd name="connsiteX2" fmla="*/ 48686 w 239189"/>
                  <a:gd name="connsiteY2" fmla="*/ 13698 h 491070"/>
                  <a:gd name="connsiteX3" fmla="*/ 156346 w 239189"/>
                  <a:gd name="connsiteY3" fmla="*/ 482484 h 491070"/>
                  <a:gd name="connsiteX4" fmla="*/ 203818 w 239189"/>
                  <a:gd name="connsiteY4" fmla="*/ 471463 h 491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189" h="491070">
                    <a:moveTo>
                      <a:pt x="203818" y="471463"/>
                    </a:moveTo>
                    <a:cubicBezTo>
                      <a:pt x="237726" y="377367"/>
                      <a:pt x="299609" y="134074"/>
                      <a:pt x="88529" y="4373"/>
                    </a:cubicBezTo>
                    <a:cubicBezTo>
                      <a:pt x="74965" y="-4104"/>
                      <a:pt x="57163" y="135"/>
                      <a:pt x="48686" y="13698"/>
                    </a:cubicBezTo>
                    <a:cubicBezTo>
                      <a:pt x="-81862" y="224779"/>
                      <a:pt x="83442" y="413819"/>
                      <a:pt x="156346" y="482484"/>
                    </a:cubicBezTo>
                    <a:cubicBezTo>
                      <a:pt x="171605" y="497742"/>
                      <a:pt x="196188" y="491808"/>
                      <a:pt x="203818" y="471463"/>
                    </a:cubicBezTo>
                    <a:close/>
                  </a:path>
                </a:pathLst>
              </a:custGeom>
              <a:solidFill>
                <a:srgbClr val="C0B52C"/>
              </a:solidFill>
              <a:ln w="8476" cap="flat">
                <a:noFill/>
                <a:prstDash val="solid"/>
                <a:miter/>
              </a:ln>
            </p:spPr>
            <p:txBody>
              <a:bodyPr rtlCol="0" anchor="ctr"/>
              <a:lstStyle/>
              <a:p>
                <a:endParaRPr lang="en-US"/>
              </a:p>
            </p:txBody>
          </p:sp>
          <p:sp>
            <p:nvSpPr>
              <p:cNvPr id="40" name="Hình tự do: Hình 39">
                <a:extLst>
                  <a:ext uri="{FF2B5EF4-FFF2-40B4-BE49-F238E27FC236}">
                    <a16:creationId xmlns:a16="http://schemas.microsoft.com/office/drawing/2014/main" id="{F5A4227F-2FA3-458E-989B-1FEB9F23ABAF}"/>
                  </a:ext>
                </a:extLst>
              </p:cNvPr>
              <p:cNvSpPr/>
              <p:nvPr/>
            </p:nvSpPr>
            <p:spPr>
              <a:xfrm>
                <a:off x="2349775" y="970631"/>
                <a:ext cx="363402" cy="381253"/>
              </a:xfrm>
              <a:custGeom>
                <a:avLst/>
                <a:gdLst>
                  <a:gd name="connsiteX0" fmla="*/ 363001 w 363402"/>
                  <a:gd name="connsiteY0" fmla="*/ 346715 h 381253"/>
                  <a:gd name="connsiteX1" fmla="*/ 29850 w 363402"/>
                  <a:gd name="connsiteY1" fmla="*/ 0 h 381253"/>
                  <a:gd name="connsiteX2" fmla="*/ 180 w 363402"/>
                  <a:gd name="connsiteY2" fmla="*/ 27975 h 381253"/>
                  <a:gd name="connsiteX3" fmla="*/ 328245 w 363402"/>
                  <a:gd name="connsiteY3" fmla="*/ 380623 h 381253"/>
                  <a:gd name="connsiteX4" fmla="*/ 363001 w 363402"/>
                  <a:gd name="connsiteY4" fmla="*/ 346715 h 38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402" h="381253">
                    <a:moveTo>
                      <a:pt x="363001" y="346715"/>
                    </a:moveTo>
                    <a:cubicBezTo>
                      <a:pt x="345199" y="247532"/>
                      <a:pt x="277382" y="5934"/>
                      <a:pt x="29850" y="0"/>
                    </a:cubicBezTo>
                    <a:cubicBezTo>
                      <a:pt x="13743" y="0"/>
                      <a:pt x="180" y="11868"/>
                      <a:pt x="180" y="27975"/>
                    </a:cubicBezTo>
                    <a:cubicBezTo>
                      <a:pt x="-7450" y="275507"/>
                      <a:pt x="229910" y="356887"/>
                      <a:pt x="328245" y="380623"/>
                    </a:cubicBezTo>
                    <a:cubicBezTo>
                      <a:pt x="347742" y="384862"/>
                      <a:pt x="366392" y="367060"/>
                      <a:pt x="363001" y="346715"/>
                    </a:cubicBezTo>
                    <a:close/>
                  </a:path>
                </a:pathLst>
              </a:custGeom>
              <a:solidFill>
                <a:srgbClr val="C0B52C"/>
              </a:solidFill>
              <a:ln w="8476" cap="flat">
                <a:noFill/>
                <a:prstDash val="solid"/>
                <a:miter/>
              </a:ln>
            </p:spPr>
            <p:txBody>
              <a:bodyPr rtlCol="0" anchor="ctr"/>
              <a:lstStyle/>
              <a:p>
                <a:endParaRPr lang="en-US"/>
              </a:p>
            </p:txBody>
          </p:sp>
          <p:sp>
            <p:nvSpPr>
              <p:cNvPr id="41" name="Hình tự do: Hình 40">
                <a:extLst>
                  <a:ext uri="{FF2B5EF4-FFF2-40B4-BE49-F238E27FC236}">
                    <a16:creationId xmlns:a16="http://schemas.microsoft.com/office/drawing/2014/main" id="{48B72BE0-190A-4FCC-B2C0-4AD99735E8FA}"/>
                  </a:ext>
                </a:extLst>
              </p:cNvPr>
              <p:cNvSpPr/>
              <p:nvPr/>
            </p:nvSpPr>
            <p:spPr>
              <a:xfrm>
                <a:off x="2424414" y="811411"/>
                <a:ext cx="484458" cy="246489"/>
              </a:xfrm>
              <a:custGeom>
                <a:avLst/>
                <a:gdLst>
                  <a:gd name="connsiteX0" fmla="*/ 477402 w 484458"/>
                  <a:gd name="connsiteY0" fmla="*/ 173631 h 246489"/>
                  <a:gd name="connsiteX1" fmla="*/ 15399 w 484458"/>
                  <a:gd name="connsiteY1" fmla="*/ 39693 h 246489"/>
                  <a:gd name="connsiteX2" fmla="*/ 3531 w 484458"/>
                  <a:gd name="connsiteY2" fmla="*/ 79535 h 246489"/>
                  <a:gd name="connsiteX3" fmla="*/ 463839 w 484458"/>
                  <a:gd name="connsiteY3" fmla="*/ 221103 h 246489"/>
                  <a:gd name="connsiteX4" fmla="*/ 477402 w 484458"/>
                  <a:gd name="connsiteY4" fmla="*/ 173631 h 246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458" h="246489">
                    <a:moveTo>
                      <a:pt x="477402" y="173631"/>
                    </a:moveTo>
                    <a:cubicBezTo>
                      <a:pt x="412976" y="96489"/>
                      <a:pt x="233261" y="-78140"/>
                      <a:pt x="15399" y="39693"/>
                    </a:cubicBezTo>
                    <a:cubicBezTo>
                      <a:pt x="988" y="47322"/>
                      <a:pt x="-4099" y="65124"/>
                      <a:pt x="3531" y="79535"/>
                    </a:cubicBezTo>
                    <a:cubicBezTo>
                      <a:pt x="121363" y="297397"/>
                      <a:pt x="367200" y="249925"/>
                      <a:pt x="463839" y="221103"/>
                    </a:cubicBezTo>
                    <a:cubicBezTo>
                      <a:pt x="484184" y="214321"/>
                      <a:pt x="490966" y="189738"/>
                      <a:pt x="477402" y="173631"/>
                    </a:cubicBezTo>
                    <a:close/>
                  </a:path>
                </a:pathLst>
              </a:custGeom>
              <a:solidFill>
                <a:srgbClr val="C0B52C"/>
              </a:solidFill>
              <a:ln w="8476" cap="flat">
                <a:noFill/>
                <a:prstDash val="solid"/>
                <a:miter/>
              </a:ln>
            </p:spPr>
            <p:txBody>
              <a:bodyPr rtlCol="0" anchor="ctr"/>
              <a:lstStyle/>
              <a:p>
                <a:endParaRPr lang="en-US"/>
              </a:p>
            </p:txBody>
          </p:sp>
          <p:sp>
            <p:nvSpPr>
              <p:cNvPr id="42" name="Hình tự do: Hình 41">
                <a:extLst>
                  <a:ext uri="{FF2B5EF4-FFF2-40B4-BE49-F238E27FC236}">
                    <a16:creationId xmlns:a16="http://schemas.microsoft.com/office/drawing/2014/main" id="{FA82BCA0-D66C-4CC7-86AE-DF15C743B3E9}"/>
                  </a:ext>
                </a:extLst>
              </p:cNvPr>
              <p:cNvSpPr/>
              <p:nvPr/>
            </p:nvSpPr>
            <p:spPr>
              <a:xfrm>
                <a:off x="2428657" y="567351"/>
                <a:ext cx="491070" cy="239189"/>
              </a:xfrm>
              <a:custGeom>
                <a:avLst/>
                <a:gdLst>
                  <a:gd name="connsiteX0" fmla="*/ 471463 w 491070"/>
                  <a:gd name="connsiteY0" fmla="*/ 35372 h 239189"/>
                  <a:gd name="connsiteX1" fmla="*/ 4373 w 491070"/>
                  <a:gd name="connsiteY1" fmla="*/ 150661 h 239189"/>
                  <a:gd name="connsiteX2" fmla="*/ 13698 w 491070"/>
                  <a:gd name="connsiteY2" fmla="*/ 190504 h 239189"/>
                  <a:gd name="connsiteX3" fmla="*/ 482484 w 491070"/>
                  <a:gd name="connsiteY3" fmla="*/ 82844 h 239189"/>
                  <a:gd name="connsiteX4" fmla="*/ 471463 w 491070"/>
                  <a:gd name="connsiteY4" fmla="*/ 35372 h 239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070" h="239189">
                    <a:moveTo>
                      <a:pt x="471463" y="35372"/>
                    </a:moveTo>
                    <a:cubicBezTo>
                      <a:pt x="377367" y="1464"/>
                      <a:pt x="134074" y="-60419"/>
                      <a:pt x="4373" y="150661"/>
                    </a:cubicBezTo>
                    <a:cubicBezTo>
                      <a:pt x="-4104" y="164225"/>
                      <a:pt x="135" y="182027"/>
                      <a:pt x="13698" y="190504"/>
                    </a:cubicBezTo>
                    <a:cubicBezTo>
                      <a:pt x="224779" y="321052"/>
                      <a:pt x="413819" y="155748"/>
                      <a:pt x="482484" y="82844"/>
                    </a:cubicBezTo>
                    <a:cubicBezTo>
                      <a:pt x="497743" y="68433"/>
                      <a:pt x="491808" y="43002"/>
                      <a:pt x="471463" y="35372"/>
                    </a:cubicBezTo>
                    <a:close/>
                  </a:path>
                </a:pathLst>
              </a:custGeom>
              <a:solidFill>
                <a:srgbClr val="C0B52C"/>
              </a:solidFill>
              <a:ln w="8476" cap="flat">
                <a:noFill/>
                <a:prstDash val="solid"/>
                <a:miter/>
              </a:ln>
            </p:spPr>
            <p:txBody>
              <a:bodyPr rtlCol="0" anchor="ctr"/>
              <a:lstStyle/>
              <a:p>
                <a:endParaRPr lang="en-US"/>
              </a:p>
            </p:txBody>
          </p:sp>
          <p:sp>
            <p:nvSpPr>
              <p:cNvPr id="43" name="Hình tự do: Hình 42">
                <a:extLst>
                  <a:ext uri="{FF2B5EF4-FFF2-40B4-BE49-F238E27FC236}">
                    <a16:creationId xmlns:a16="http://schemas.microsoft.com/office/drawing/2014/main" id="{3C65531A-AA87-4778-BE7A-911EA932DEFA}"/>
                  </a:ext>
                </a:extLst>
              </p:cNvPr>
              <p:cNvSpPr/>
              <p:nvPr/>
            </p:nvSpPr>
            <p:spPr>
              <a:xfrm>
                <a:off x="2360935" y="272562"/>
                <a:ext cx="381293" cy="363402"/>
              </a:xfrm>
              <a:custGeom>
                <a:avLst/>
                <a:gdLst>
                  <a:gd name="connsiteX0" fmla="*/ 346755 w 381293"/>
                  <a:gd name="connsiteY0" fmla="*/ 401 h 363402"/>
                  <a:gd name="connsiteX1" fmla="*/ 40 w 381293"/>
                  <a:gd name="connsiteY1" fmla="*/ 333553 h 363402"/>
                  <a:gd name="connsiteX2" fmla="*/ 28015 w 381293"/>
                  <a:gd name="connsiteY2" fmla="*/ 363223 h 363402"/>
                  <a:gd name="connsiteX3" fmla="*/ 380663 w 381293"/>
                  <a:gd name="connsiteY3" fmla="*/ 35158 h 363402"/>
                  <a:gd name="connsiteX4" fmla="*/ 346755 w 381293"/>
                  <a:gd name="connsiteY4" fmla="*/ 401 h 363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293" h="363402">
                    <a:moveTo>
                      <a:pt x="346755" y="401"/>
                    </a:moveTo>
                    <a:cubicBezTo>
                      <a:pt x="247572" y="18203"/>
                      <a:pt x="5974" y="86021"/>
                      <a:pt x="40" y="333553"/>
                    </a:cubicBezTo>
                    <a:cubicBezTo>
                      <a:pt x="-808" y="349659"/>
                      <a:pt x="11908" y="363223"/>
                      <a:pt x="28015" y="363223"/>
                    </a:cubicBezTo>
                    <a:cubicBezTo>
                      <a:pt x="275547" y="370852"/>
                      <a:pt x="356927" y="133492"/>
                      <a:pt x="380663" y="35158"/>
                    </a:cubicBezTo>
                    <a:cubicBezTo>
                      <a:pt x="384902" y="15660"/>
                      <a:pt x="367100" y="-2989"/>
                      <a:pt x="346755" y="401"/>
                    </a:cubicBezTo>
                    <a:close/>
                  </a:path>
                </a:pathLst>
              </a:custGeom>
              <a:solidFill>
                <a:srgbClr val="C0B52C"/>
              </a:solidFill>
              <a:ln w="8476" cap="flat">
                <a:noFill/>
                <a:prstDash val="solid"/>
                <a:miter/>
              </a:ln>
            </p:spPr>
            <p:txBody>
              <a:bodyPr rtlCol="0" anchor="ctr"/>
              <a:lstStyle/>
              <a:p>
                <a:endParaRPr lang="en-US"/>
              </a:p>
            </p:txBody>
          </p:sp>
          <p:sp>
            <p:nvSpPr>
              <p:cNvPr id="44" name="Hình tự do: Hình 43">
                <a:extLst>
                  <a:ext uri="{FF2B5EF4-FFF2-40B4-BE49-F238E27FC236}">
                    <a16:creationId xmlns:a16="http://schemas.microsoft.com/office/drawing/2014/main" id="{FDF556E2-A981-4020-83DB-A3B1BA98E701}"/>
                  </a:ext>
                </a:extLst>
              </p:cNvPr>
              <p:cNvSpPr/>
              <p:nvPr/>
            </p:nvSpPr>
            <p:spPr>
              <a:xfrm>
                <a:off x="2201755" y="76867"/>
                <a:ext cx="246489" cy="484458"/>
              </a:xfrm>
              <a:custGeom>
                <a:avLst/>
                <a:gdLst>
                  <a:gd name="connsiteX0" fmla="*/ 173631 w 246489"/>
                  <a:gd name="connsiteY0" fmla="*/ 7056 h 484458"/>
                  <a:gd name="connsiteX1" fmla="*/ 39693 w 246489"/>
                  <a:gd name="connsiteY1" fmla="*/ 469060 h 484458"/>
                  <a:gd name="connsiteX2" fmla="*/ 79535 w 246489"/>
                  <a:gd name="connsiteY2" fmla="*/ 480928 h 484458"/>
                  <a:gd name="connsiteX3" fmla="*/ 221103 w 246489"/>
                  <a:gd name="connsiteY3" fmla="*/ 20620 h 484458"/>
                  <a:gd name="connsiteX4" fmla="*/ 173631 w 246489"/>
                  <a:gd name="connsiteY4" fmla="*/ 7056 h 484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489" h="484458">
                    <a:moveTo>
                      <a:pt x="173631" y="7056"/>
                    </a:moveTo>
                    <a:cubicBezTo>
                      <a:pt x="96489" y="71483"/>
                      <a:pt x="-78140" y="251198"/>
                      <a:pt x="39693" y="469060"/>
                    </a:cubicBezTo>
                    <a:cubicBezTo>
                      <a:pt x="47322" y="483471"/>
                      <a:pt x="65124" y="488558"/>
                      <a:pt x="79535" y="480928"/>
                    </a:cubicBezTo>
                    <a:cubicBezTo>
                      <a:pt x="297397" y="363096"/>
                      <a:pt x="249925" y="117259"/>
                      <a:pt x="221103" y="20620"/>
                    </a:cubicBezTo>
                    <a:cubicBezTo>
                      <a:pt x="214321" y="275"/>
                      <a:pt x="189738" y="-6507"/>
                      <a:pt x="173631" y="7056"/>
                    </a:cubicBezTo>
                    <a:close/>
                  </a:path>
                </a:pathLst>
              </a:custGeom>
              <a:solidFill>
                <a:srgbClr val="C0B52C"/>
              </a:solidFill>
              <a:ln w="8476" cap="flat">
                <a:noFill/>
                <a:prstDash val="solid"/>
                <a:miter/>
              </a:ln>
            </p:spPr>
            <p:txBody>
              <a:bodyPr rtlCol="0" anchor="ctr"/>
              <a:lstStyle/>
              <a:p>
                <a:endParaRPr lang="en-US"/>
              </a:p>
            </p:txBody>
          </p:sp>
          <p:sp>
            <p:nvSpPr>
              <p:cNvPr id="45" name="Hình tự do: Hình 44">
                <a:extLst>
                  <a:ext uri="{FF2B5EF4-FFF2-40B4-BE49-F238E27FC236}">
                    <a16:creationId xmlns:a16="http://schemas.microsoft.com/office/drawing/2014/main" id="{1D7AE5E9-3EE7-4DFA-A303-04AFEFD5F24F}"/>
                  </a:ext>
                </a:extLst>
              </p:cNvPr>
              <p:cNvSpPr/>
              <p:nvPr/>
            </p:nvSpPr>
            <p:spPr>
              <a:xfrm>
                <a:off x="2074520" y="46836"/>
                <a:ext cx="227891" cy="503117"/>
              </a:xfrm>
              <a:custGeom>
                <a:avLst/>
                <a:gdLst>
                  <a:gd name="connsiteX0" fmla="*/ 88938 w 227891"/>
                  <a:gd name="connsiteY0" fmla="*/ 13351 h 503117"/>
                  <a:gd name="connsiteX1" fmla="*/ 93177 w 227891"/>
                  <a:gd name="connsiteY1" fmla="*/ 494853 h 503117"/>
                  <a:gd name="connsiteX2" fmla="*/ 134715 w 227891"/>
                  <a:gd name="connsiteY2" fmla="*/ 494853 h 503117"/>
                  <a:gd name="connsiteX3" fmla="*/ 138953 w 227891"/>
                  <a:gd name="connsiteY3" fmla="*/ 13351 h 503117"/>
                  <a:gd name="connsiteX4" fmla="*/ 88938 w 227891"/>
                  <a:gd name="connsiteY4" fmla="*/ 13351 h 503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91" h="503117">
                    <a:moveTo>
                      <a:pt x="88938" y="13351"/>
                    </a:moveTo>
                    <a:cubicBezTo>
                      <a:pt x="33837" y="97275"/>
                      <a:pt x="-82300" y="319376"/>
                      <a:pt x="93177" y="494853"/>
                    </a:cubicBezTo>
                    <a:cubicBezTo>
                      <a:pt x="104197" y="505873"/>
                      <a:pt x="122847" y="505873"/>
                      <a:pt x="134715" y="494853"/>
                    </a:cubicBezTo>
                    <a:cubicBezTo>
                      <a:pt x="310191" y="320224"/>
                      <a:pt x="194055" y="97275"/>
                      <a:pt x="138953" y="13351"/>
                    </a:cubicBezTo>
                    <a:cubicBezTo>
                      <a:pt x="126237" y="-4450"/>
                      <a:pt x="100806" y="-4450"/>
                      <a:pt x="88938" y="13351"/>
                    </a:cubicBezTo>
                    <a:close/>
                  </a:path>
                </a:pathLst>
              </a:custGeom>
              <a:solidFill>
                <a:srgbClr val="D9CC31"/>
              </a:solidFill>
              <a:ln w="8476" cap="flat">
                <a:noFill/>
                <a:prstDash val="solid"/>
                <a:miter/>
              </a:ln>
            </p:spPr>
            <p:txBody>
              <a:bodyPr rtlCol="0" anchor="ctr"/>
              <a:lstStyle/>
              <a:p>
                <a:endParaRPr lang="en-US"/>
              </a:p>
            </p:txBody>
          </p:sp>
          <p:sp>
            <p:nvSpPr>
              <p:cNvPr id="46" name="Hình tự do: Hình 45">
                <a:extLst>
                  <a:ext uri="{FF2B5EF4-FFF2-40B4-BE49-F238E27FC236}">
                    <a16:creationId xmlns:a16="http://schemas.microsoft.com/office/drawing/2014/main" id="{9B50A2E4-8E06-4E45-81EE-FD99DFFBD96B}"/>
                  </a:ext>
                </a:extLst>
              </p:cNvPr>
              <p:cNvSpPr/>
              <p:nvPr/>
            </p:nvSpPr>
            <p:spPr>
              <a:xfrm>
                <a:off x="1797004" y="143552"/>
                <a:ext cx="292827" cy="443241"/>
              </a:xfrm>
              <a:custGeom>
                <a:avLst/>
                <a:gdLst>
                  <a:gd name="connsiteX0" fmla="*/ 1090 w 292827"/>
                  <a:gd name="connsiteY0" fmla="*/ 27685 h 443241"/>
                  <a:gd name="connsiteX1" fmla="*/ 245231 w 292827"/>
                  <a:gd name="connsiteY1" fmla="*/ 442217 h 443241"/>
                  <a:gd name="connsiteX2" fmla="*/ 280835 w 292827"/>
                  <a:gd name="connsiteY2" fmla="*/ 421872 h 443241"/>
                  <a:gd name="connsiteX3" fmla="*/ 43476 w 292827"/>
                  <a:gd name="connsiteY3" fmla="*/ 3102 h 443241"/>
                  <a:gd name="connsiteX4" fmla="*/ 1090 w 292827"/>
                  <a:gd name="connsiteY4" fmla="*/ 27685 h 44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827" h="443241">
                    <a:moveTo>
                      <a:pt x="1090" y="27685"/>
                    </a:moveTo>
                    <a:cubicBezTo>
                      <a:pt x="-4844" y="127716"/>
                      <a:pt x="5328" y="378639"/>
                      <a:pt x="245231" y="442217"/>
                    </a:cubicBezTo>
                    <a:cubicBezTo>
                      <a:pt x="260490" y="446456"/>
                      <a:pt x="276597" y="437131"/>
                      <a:pt x="280835" y="421872"/>
                    </a:cubicBezTo>
                    <a:cubicBezTo>
                      <a:pt x="345261" y="182817"/>
                      <a:pt x="133333" y="48031"/>
                      <a:pt x="43476" y="3102"/>
                    </a:cubicBezTo>
                    <a:cubicBezTo>
                      <a:pt x="24826" y="-6223"/>
                      <a:pt x="1938" y="6493"/>
                      <a:pt x="1090" y="27685"/>
                    </a:cubicBezTo>
                    <a:close/>
                  </a:path>
                </a:pathLst>
              </a:custGeom>
              <a:solidFill>
                <a:srgbClr val="D9CC31"/>
              </a:solidFill>
              <a:ln w="8476" cap="flat">
                <a:noFill/>
                <a:prstDash val="solid"/>
                <a:miter/>
              </a:ln>
            </p:spPr>
            <p:txBody>
              <a:bodyPr rtlCol="0" anchor="ctr"/>
              <a:lstStyle/>
              <a:p>
                <a:endParaRPr lang="en-US"/>
              </a:p>
            </p:txBody>
          </p:sp>
          <p:sp>
            <p:nvSpPr>
              <p:cNvPr id="47" name="Hình tự do: Hình 46">
                <a:extLst>
                  <a:ext uri="{FF2B5EF4-FFF2-40B4-BE49-F238E27FC236}">
                    <a16:creationId xmlns:a16="http://schemas.microsoft.com/office/drawing/2014/main" id="{584C26F1-9EFD-4516-A272-7EC81A2DB154}"/>
                  </a:ext>
                </a:extLst>
              </p:cNvPr>
              <p:cNvSpPr/>
              <p:nvPr/>
            </p:nvSpPr>
            <p:spPr>
              <a:xfrm>
                <a:off x="1533896" y="406685"/>
                <a:ext cx="443241" cy="292801"/>
              </a:xfrm>
              <a:custGeom>
                <a:avLst/>
                <a:gdLst>
                  <a:gd name="connsiteX0" fmla="*/ 3102 w 443241"/>
                  <a:gd name="connsiteY0" fmla="*/ 43450 h 292801"/>
                  <a:gd name="connsiteX1" fmla="*/ 421872 w 443241"/>
                  <a:gd name="connsiteY1" fmla="*/ 280810 h 292801"/>
                  <a:gd name="connsiteX2" fmla="*/ 442217 w 443241"/>
                  <a:gd name="connsiteY2" fmla="*/ 245206 h 292801"/>
                  <a:gd name="connsiteX3" fmla="*/ 27685 w 443241"/>
                  <a:gd name="connsiteY3" fmla="*/ 1064 h 292801"/>
                  <a:gd name="connsiteX4" fmla="*/ 3102 w 443241"/>
                  <a:gd name="connsiteY4" fmla="*/ 43450 h 292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241" h="292801">
                    <a:moveTo>
                      <a:pt x="3102" y="43450"/>
                    </a:moveTo>
                    <a:cubicBezTo>
                      <a:pt x="48031" y="133307"/>
                      <a:pt x="182817" y="345236"/>
                      <a:pt x="421872" y="280810"/>
                    </a:cubicBezTo>
                    <a:cubicBezTo>
                      <a:pt x="437131" y="276571"/>
                      <a:pt x="446456" y="260464"/>
                      <a:pt x="442217" y="245206"/>
                    </a:cubicBezTo>
                    <a:cubicBezTo>
                      <a:pt x="378639" y="6150"/>
                      <a:pt x="127716" y="-4870"/>
                      <a:pt x="27685" y="1064"/>
                    </a:cubicBezTo>
                    <a:cubicBezTo>
                      <a:pt x="6493" y="1912"/>
                      <a:pt x="-6223" y="24800"/>
                      <a:pt x="3102" y="43450"/>
                    </a:cubicBezTo>
                    <a:close/>
                  </a:path>
                </a:pathLst>
              </a:custGeom>
              <a:solidFill>
                <a:srgbClr val="D9CC31"/>
              </a:solidFill>
              <a:ln w="8476" cap="flat">
                <a:noFill/>
                <a:prstDash val="solid"/>
                <a:miter/>
              </a:ln>
            </p:spPr>
            <p:txBody>
              <a:bodyPr rtlCol="0" anchor="ctr"/>
              <a:lstStyle/>
              <a:p>
                <a:endParaRPr lang="en-US"/>
              </a:p>
            </p:txBody>
          </p:sp>
          <p:sp>
            <p:nvSpPr>
              <p:cNvPr id="48" name="Hình tự do: Hình 47">
                <a:extLst>
                  <a:ext uri="{FF2B5EF4-FFF2-40B4-BE49-F238E27FC236}">
                    <a16:creationId xmlns:a16="http://schemas.microsoft.com/office/drawing/2014/main" id="{D37EE285-6566-42F9-B7EB-4E40816A4C55}"/>
                  </a:ext>
                </a:extLst>
              </p:cNvPr>
              <p:cNvSpPr/>
              <p:nvPr/>
            </p:nvSpPr>
            <p:spPr>
              <a:xfrm>
                <a:off x="1437180" y="683988"/>
                <a:ext cx="503117" cy="227231"/>
              </a:xfrm>
              <a:custGeom>
                <a:avLst/>
                <a:gdLst>
                  <a:gd name="connsiteX0" fmla="*/ 13351 w 503117"/>
                  <a:gd name="connsiteY0" fmla="*/ 138293 h 227231"/>
                  <a:gd name="connsiteX1" fmla="*/ 494853 w 503117"/>
                  <a:gd name="connsiteY1" fmla="*/ 134055 h 227231"/>
                  <a:gd name="connsiteX2" fmla="*/ 494853 w 503117"/>
                  <a:gd name="connsiteY2" fmla="*/ 92517 h 227231"/>
                  <a:gd name="connsiteX3" fmla="*/ 13351 w 503117"/>
                  <a:gd name="connsiteY3" fmla="*/ 89126 h 227231"/>
                  <a:gd name="connsiteX4" fmla="*/ 13351 w 503117"/>
                  <a:gd name="connsiteY4" fmla="*/ 138293 h 227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117" h="227231">
                    <a:moveTo>
                      <a:pt x="13351" y="138293"/>
                    </a:moveTo>
                    <a:cubicBezTo>
                      <a:pt x="97275" y="193395"/>
                      <a:pt x="319376" y="309531"/>
                      <a:pt x="494853" y="134055"/>
                    </a:cubicBezTo>
                    <a:cubicBezTo>
                      <a:pt x="505873" y="123034"/>
                      <a:pt x="505873" y="104385"/>
                      <a:pt x="494853" y="92517"/>
                    </a:cubicBezTo>
                    <a:cubicBezTo>
                      <a:pt x="319376" y="-82112"/>
                      <a:pt x="97275" y="34025"/>
                      <a:pt x="13351" y="89126"/>
                    </a:cubicBezTo>
                    <a:cubicBezTo>
                      <a:pt x="-4450" y="100994"/>
                      <a:pt x="-4450" y="126425"/>
                      <a:pt x="13351" y="138293"/>
                    </a:cubicBezTo>
                    <a:close/>
                  </a:path>
                </a:pathLst>
              </a:custGeom>
              <a:solidFill>
                <a:srgbClr val="D9CC31"/>
              </a:solidFill>
              <a:ln w="8476" cap="flat">
                <a:noFill/>
                <a:prstDash val="solid"/>
                <a:miter/>
              </a:ln>
            </p:spPr>
            <p:txBody>
              <a:bodyPr rtlCol="0" anchor="ctr"/>
              <a:lstStyle/>
              <a:p>
                <a:endParaRPr lang="en-US"/>
              </a:p>
            </p:txBody>
          </p:sp>
          <p:sp>
            <p:nvSpPr>
              <p:cNvPr id="49" name="Hình tự do: Hình 48">
                <a:extLst>
                  <a:ext uri="{FF2B5EF4-FFF2-40B4-BE49-F238E27FC236}">
                    <a16:creationId xmlns:a16="http://schemas.microsoft.com/office/drawing/2014/main" id="{DB551915-9542-41DC-898E-A7C935A9DD31}"/>
                  </a:ext>
                </a:extLst>
              </p:cNvPr>
              <p:cNvSpPr/>
              <p:nvPr/>
            </p:nvSpPr>
            <p:spPr>
              <a:xfrm>
                <a:off x="1533896" y="895908"/>
                <a:ext cx="443241" cy="292827"/>
              </a:xfrm>
              <a:custGeom>
                <a:avLst/>
                <a:gdLst>
                  <a:gd name="connsiteX0" fmla="*/ 27685 w 443241"/>
                  <a:gd name="connsiteY0" fmla="*/ 291737 h 292827"/>
                  <a:gd name="connsiteX1" fmla="*/ 442217 w 443241"/>
                  <a:gd name="connsiteY1" fmla="*/ 47596 h 292827"/>
                  <a:gd name="connsiteX2" fmla="*/ 421872 w 443241"/>
                  <a:gd name="connsiteY2" fmla="*/ 11992 h 292827"/>
                  <a:gd name="connsiteX3" fmla="*/ 3102 w 443241"/>
                  <a:gd name="connsiteY3" fmla="*/ 249352 h 292827"/>
                  <a:gd name="connsiteX4" fmla="*/ 27685 w 443241"/>
                  <a:gd name="connsiteY4" fmla="*/ 291737 h 292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241" h="292827">
                    <a:moveTo>
                      <a:pt x="27685" y="291737"/>
                    </a:moveTo>
                    <a:cubicBezTo>
                      <a:pt x="127716" y="297671"/>
                      <a:pt x="378639" y="287499"/>
                      <a:pt x="442217" y="47596"/>
                    </a:cubicBezTo>
                    <a:cubicBezTo>
                      <a:pt x="446456" y="32337"/>
                      <a:pt x="437131" y="16231"/>
                      <a:pt x="421872" y="11992"/>
                    </a:cubicBezTo>
                    <a:cubicBezTo>
                      <a:pt x="182817" y="-52434"/>
                      <a:pt x="48031" y="159494"/>
                      <a:pt x="3102" y="249352"/>
                    </a:cubicBezTo>
                    <a:cubicBezTo>
                      <a:pt x="-6223" y="268849"/>
                      <a:pt x="6493" y="290890"/>
                      <a:pt x="27685" y="291737"/>
                    </a:cubicBezTo>
                    <a:close/>
                  </a:path>
                </a:pathLst>
              </a:custGeom>
              <a:solidFill>
                <a:srgbClr val="D9CC31"/>
              </a:solidFill>
              <a:ln w="8476" cap="flat">
                <a:noFill/>
                <a:prstDash val="solid"/>
                <a:miter/>
              </a:ln>
            </p:spPr>
            <p:txBody>
              <a:bodyPr rtlCol="0" anchor="ctr"/>
              <a:lstStyle/>
              <a:p>
                <a:endParaRPr lang="en-US"/>
              </a:p>
            </p:txBody>
          </p:sp>
          <p:sp>
            <p:nvSpPr>
              <p:cNvPr id="50" name="Hình tự do: Hình 49">
                <a:extLst>
                  <a:ext uri="{FF2B5EF4-FFF2-40B4-BE49-F238E27FC236}">
                    <a16:creationId xmlns:a16="http://schemas.microsoft.com/office/drawing/2014/main" id="{EC19D8BF-6B26-4275-A241-ABA8833D825E}"/>
                  </a:ext>
                </a:extLst>
              </p:cNvPr>
              <p:cNvSpPr/>
              <p:nvPr/>
            </p:nvSpPr>
            <p:spPr>
              <a:xfrm>
                <a:off x="1797004" y="1008601"/>
                <a:ext cx="292827" cy="443241"/>
              </a:xfrm>
              <a:custGeom>
                <a:avLst/>
                <a:gdLst>
                  <a:gd name="connsiteX0" fmla="*/ 43476 w 292827"/>
                  <a:gd name="connsiteY0" fmla="*/ 440140 h 443241"/>
                  <a:gd name="connsiteX1" fmla="*/ 280835 w 292827"/>
                  <a:gd name="connsiteY1" fmla="*/ 21370 h 443241"/>
                  <a:gd name="connsiteX2" fmla="*/ 245231 w 292827"/>
                  <a:gd name="connsiteY2" fmla="*/ 1025 h 443241"/>
                  <a:gd name="connsiteX3" fmla="*/ 1090 w 292827"/>
                  <a:gd name="connsiteY3" fmla="*/ 415556 h 443241"/>
                  <a:gd name="connsiteX4" fmla="*/ 43476 w 292827"/>
                  <a:gd name="connsiteY4" fmla="*/ 440140 h 44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827" h="443241">
                    <a:moveTo>
                      <a:pt x="43476" y="440140"/>
                    </a:moveTo>
                    <a:cubicBezTo>
                      <a:pt x="133333" y="395211"/>
                      <a:pt x="345261" y="260425"/>
                      <a:pt x="280835" y="21370"/>
                    </a:cubicBezTo>
                    <a:cubicBezTo>
                      <a:pt x="276597" y="6111"/>
                      <a:pt x="260490" y="-3214"/>
                      <a:pt x="245231" y="1025"/>
                    </a:cubicBezTo>
                    <a:cubicBezTo>
                      <a:pt x="5328" y="64603"/>
                      <a:pt x="-4844" y="315526"/>
                      <a:pt x="1090" y="415556"/>
                    </a:cubicBezTo>
                    <a:cubicBezTo>
                      <a:pt x="1938" y="436749"/>
                      <a:pt x="24826" y="449465"/>
                      <a:pt x="43476" y="440140"/>
                    </a:cubicBezTo>
                    <a:close/>
                  </a:path>
                </a:pathLst>
              </a:custGeom>
              <a:solidFill>
                <a:srgbClr val="D9CC31"/>
              </a:solidFill>
              <a:ln w="8476" cap="flat">
                <a:noFill/>
                <a:prstDash val="solid"/>
                <a:miter/>
              </a:ln>
            </p:spPr>
            <p:txBody>
              <a:bodyPr rtlCol="0" anchor="ctr"/>
              <a:lstStyle/>
              <a:p>
                <a:endParaRPr lang="en-US"/>
              </a:p>
            </p:txBody>
          </p:sp>
          <p:sp>
            <p:nvSpPr>
              <p:cNvPr id="51" name="Hình tự do: Hình 50">
                <a:extLst>
                  <a:ext uri="{FF2B5EF4-FFF2-40B4-BE49-F238E27FC236}">
                    <a16:creationId xmlns:a16="http://schemas.microsoft.com/office/drawing/2014/main" id="{B0FD8824-A815-45AD-975B-01136EEFAA3C}"/>
                  </a:ext>
                </a:extLst>
              </p:cNvPr>
              <p:cNvSpPr/>
              <p:nvPr/>
            </p:nvSpPr>
            <p:spPr>
              <a:xfrm>
                <a:off x="2073672" y="1045442"/>
                <a:ext cx="227891" cy="503117"/>
              </a:xfrm>
              <a:custGeom>
                <a:avLst/>
                <a:gdLst>
                  <a:gd name="connsiteX0" fmla="*/ 138953 w 227891"/>
                  <a:gd name="connsiteY0" fmla="*/ 489766 h 503117"/>
                  <a:gd name="connsiteX1" fmla="*/ 134715 w 227891"/>
                  <a:gd name="connsiteY1" fmla="*/ 8265 h 503117"/>
                  <a:gd name="connsiteX2" fmla="*/ 93177 w 227891"/>
                  <a:gd name="connsiteY2" fmla="*/ 8265 h 503117"/>
                  <a:gd name="connsiteX3" fmla="*/ 88938 w 227891"/>
                  <a:gd name="connsiteY3" fmla="*/ 489766 h 503117"/>
                  <a:gd name="connsiteX4" fmla="*/ 138953 w 227891"/>
                  <a:gd name="connsiteY4" fmla="*/ 489766 h 503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91" h="503117">
                    <a:moveTo>
                      <a:pt x="138953" y="489766"/>
                    </a:moveTo>
                    <a:cubicBezTo>
                      <a:pt x="194054" y="405843"/>
                      <a:pt x="310191" y="183742"/>
                      <a:pt x="134715" y="8265"/>
                    </a:cubicBezTo>
                    <a:cubicBezTo>
                      <a:pt x="123694" y="-2755"/>
                      <a:pt x="105045" y="-2755"/>
                      <a:pt x="93177" y="8265"/>
                    </a:cubicBezTo>
                    <a:cubicBezTo>
                      <a:pt x="-82300" y="182894"/>
                      <a:pt x="33837" y="405843"/>
                      <a:pt x="88938" y="489766"/>
                    </a:cubicBezTo>
                    <a:cubicBezTo>
                      <a:pt x="101654" y="507568"/>
                      <a:pt x="127085" y="507568"/>
                      <a:pt x="138953" y="489766"/>
                    </a:cubicBezTo>
                    <a:close/>
                  </a:path>
                </a:pathLst>
              </a:custGeom>
              <a:solidFill>
                <a:srgbClr val="D9CC31"/>
              </a:solidFill>
              <a:ln w="8476" cap="flat">
                <a:noFill/>
                <a:prstDash val="solid"/>
                <a:miter/>
              </a:ln>
            </p:spPr>
            <p:txBody>
              <a:bodyPr rtlCol="0" anchor="ctr"/>
              <a:lstStyle/>
              <a:p>
                <a:endParaRPr lang="en-US"/>
              </a:p>
            </p:txBody>
          </p:sp>
          <p:sp>
            <p:nvSpPr>
              <p:cNvPr id="52" name="Hình tự do: Hình 51">
                <a:extLst>
                  <a:ext uri="{FF2B5EF4-FFF2-40B4-BE49-F238E27FC236}">
                    <a16:creationId xmlns:a16="http://schemas.microsoft.com/office/drawing/2014/main" id="{02A84A21-EA6A-4971-A8E5-EC99507AA636}"/>
                  </a:ext>
                </a:extLst>
              </p:cNvPr>
              <p:cNvSpPr/>
              <p:nvPr/>
            </p:nvSpPr>
            <p:spPr>
              <a:xfrm>
                <a:off x="2286252" y="1008601"/>
                <a:ext cx="292827" cy="443241"/>
              </a:xfrm>
              <a:custGeom>
                <a:avLst/>
                <a:gdLst>
                  <a:gd name="connsiteX0" fmla="*/ 291737 w 292827"/>
                  <a:gd name="connsiteY0" fmla="*/ 415556 h 443241"/>
                  <a:gd name="connsiteX1" fmla="*/ 47596 w 292827"/>
                  <a:gd name="connsiteY1" fmla="*/ 1025 h 443241"/>
                  <a:gd name="connsiteX2" fmla="*/ 11992 w 292827"/>
                  <a:gd name="connsiteY2" fmla="*/ 21370 h 443241"/>
                  <a:gd name="connsiteX3" fmla="*/ 249352 w 292827"/>
                  <a:gd name="connsiteY3" fmla="*/ 440140 h 443241"/>
                  <a:gd name="connsiteX4" fmla="*/ 291737 w 292827"/>
                  <a:gd name="connsiteY4" fmla="*/ 415556 h 44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827" h="443241">
                    <a:moveTo>
                      <a:pt x="291737" y="415556"/>
                    </a:moveTo>
                    <a:cubicBezTo>
                      <a:pt x="297671" y="315526"/>
                      <a:pt x="287499" y="64603"/>
                      <a:pt x="47596" y="1025"/>
                    </a:cubicBezTo>
                    <a:cubicBezTo>
                      <a:pt x="32337" y="-3214"/>
                      <a:pt x="16231" y="6111"/>
                      <a:pt x="11992" y="21370"/>
                    </a:cubicBezTo>
                    <a:cubicBezTo>
                      <a:pt x="-52434" y="260425"/>
                      <a:pt x="159494" y="395211"/>
                      <a:pt x="249352" y="440140"/>
                    </a:cubicBezTo>
                    <a:cubicBezTo>
                      <a:pt x="268849" y="449465"/>
                      <a:pt x="290890" y="436749"/>
                      <a:pt x="291737" y="415556"/>
                    </a:cubicBezTo>
                    <a:close/>
                  </a:path>
                </a:pathLst>
              </a:custGeom>
              <a:solidFill>
                <a:srgbClr val="D9CC31"/>
              </a:solidFill>
              <a:ln w="8476" cap="flat">
                <a:noFill/>
                <a:prstDash val="solid"/>
                <a:miter/>
              </a:ln>
            </p:spPr>
            <p:txBody>
              <a:bodyPr rtlCol="0" anchor="ctr"/>
              <a:lstStyle/>
              <a:p>
                <a:endParaRPr lang="en-US"/>
              </a:p>
            </p:txBody>
          </p:sp>
          <p:sp>
            <p:nvSpPr>
              <p:cNvPr id="53" name="Hình tự do: Hình 52">
                <a:extLst>
                  <a:ext uri="{FF2B5EF4-FFF2-40B4-BE49-F238E27FC236}">
                    <a16:creationId xmlns:a16="http://schemas.microsoft.com/office/drawing/2014/main" id="{214A2FD0-AEDB-453D-91C1-C26CD3BD2511}"/>
                  </a:ext>
                </a:extLst>
              </p:cNvPr>
              <p:cNvSpPr/>
              <p:nvPr/>
            </p:nvSpPr>
            <p:spPr>
              <a:xfrm>
                <a:off x="2398945" y="895908"/>
                <a:ext cx="443588" cy="292801"/>
              </a:xfrm>
              <a:custGeom>
                <a:avLst/>
                <a:gdLst>
                  <a:gd name="connsiteX0" fmla="*/ 440140 w 443588"/>
                  <a:gd name="connsiteY0" fmla="*/ 249352 h 292801"/>
                  <a:gd name="connsiteX1" fmla="*/ 21370 w 443588"/>
                  <a:gd name="connsiteY1" fmla="*/ 11992 h 292801"/>
                  <a:gd name="connsiteX2" fmla="*/ 1025 w 443588"/>
                  <a:gd name="connsiteY2" fmla="*/ 47596 h 292801"/>
                  <a:gd name="connsiteX3" fmla="*/ 415556 w 443588"/>
                  <a:gd name="connsiteY3" fmla="*/ 291737 h 292801"/>
                  <a:gd name="connsiteX4" fmla="*/ 440140 w 443588"/>
                  <a:gd name="connsiteY4" fmla="*/ 249352 h 292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588" h="292801">
                    <a:moveTo>
                      <a:pt x="440140" y="249352"/>
                    </a:moveTo>
                    <a:cubicBezTo>
                      <a:pt x="395211" y="159494"/>
                      <a:pt x="260425" y="-52434"/>
                      <a:pt x="21370" y="11992"/>
                    </a:cubicBezTo>
                    <a:cubicBezTo>
                      <a:pt x="6111" y="16231"/>
                      <a:pt x="-3214" y="32337"/>
                      <a:pt x="1025" y="47596"/>
                    </a:cubicBezTo>
                    <a:cubicBezTo>
                      <a:pt x="64603" y="286651"/>
                      <a:pt x="315526" y="297671"/>
                      <a:pt x="415556" y="291737"/>
                    </a:cubicBezTo>
                    <a:cubicBezTo>
                      <a:pt x="436749" y="290890"/>
                      <a:pt x="450313" y="268849"/>
                      <a:pt x="440140" y="249352"/>
                    </a:cubicBezTo>
                    <a:close/>
                  </a:path>
                </a:pathLst>
              </a:custGeom>
              <a:solidFill>
                <a:srgbClr val="D9CC31"/>
              </a:solidFill>
              <a:ln w="8476" cap="flat">
                <a:noFill/>
                <a:prstDash val="solid"/>
                <a:miter/>
              </a:ln>
            </p:spPr>
            <p:txBody>
              <a:bodyPr rtlCol="0" anchor="ctr"/>
              <a:lstStyle/>
              <a:p>
                <a:endParaRPr lang="en-US"/>
              </a:p>
            </p:txBody>
          </p:sp>
          <p:sp>
            <p:nvSpPr>
              <p:cNvPr id="54" name="Hình tự do: Hình 53">
                <a:extLst>
                  <a:ext uri="{FF2B5EF4-FFF2-40B4-BE49-F238E27FC236}">
                    <a16:creationId xmlns:a16="http://schemas.microsoft.com/office/drawing/2014/main" id="{4583AFC5-9CA4-4944-9DA5-20E987D1DBCA}"/>
                  </a:ext>
                </a:extLst>
              </p:cNvPr>
              <p:cNvSpPr/>
              <p:nvPr/>
            </p:nvSpPr>
            <p:spPr>
              <a:xfrm>
                <a:off x="2436633" y="684176"/>
                <a:ext cx="502482" cy="227891"/>
              </a:xfrm>
              <a:custGeom>
                <a:avLst/>
                <a:gdLst>
                  <a:gd name="connsiteX0" fmla="*/ 489766 w 502482"/>
                  <a:gd name="connsiteY0" fmla="*/ 88938 h 227891"/>
                  <a:gd name="connsiteX1" fmla="*/ 8265 w 502482"/>
                  <a:gd name="connsiteY1" fmla="*/ 93177 h 227891"/>
                  <a:gd name="connsiteX2" fmla="*/ 8265 w 502482"/>
                  <a:gd name="connsiteY2" fmla="*/ 134715 h 227891"/>
                  <a:gd name="connsiteX3" fmla="*/ 489766 w 502482"/>
                  <a:gd name="connsiteY3" fmla="*/ 138953 h 227891"/>
                  <a:gd name="connsiteX4" fmla="*/ 489766 w 502482"/>
                  <a:gd name="connsiteY4" fmla="*/ 88938 h 227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482" h="227891">
                    <a:moveTo>
                      <a:pt x="489766" y="88938"/>
                    </a:moveTo>
                    <a:cubicBezTo>
                      <a:pt x="405843" y="33837"/>
                      <a:pt x="183742" y="-82300"/>
                      <a:pt x="8265" y="93177"/>
                    </a:cubicBezTo>
                    <a:cubicBezTo>
                      <a:pt x="-2755" y="104197"/>
                      <a:pt x="-2755" y="122847"/>
                      <a:pt x="8265" y="134715"/>
                    </a:cubicBezTo>
                    <a:cubicBezTo>
                      <a:pt x="182894" y="310191"/>
                      <a:pt x="405843" y="194055"/>
                      <a:pt x="489766" y="138953"/>
                    </a:cubicBezTo>
                    <a:cubicBezTo>
                      <a:pt x="506721" y="126237"/>
                      <a:pt x="506721" y="100806"/>
                      <a:pt x="489766" y="88938"/>
                    </a:cubicBezTo>
                    <a:close/>
                  </a:path>
                </a:pathLst>
              </a:custGeom>
              <a:solidFill>
                <a:srgbClr val="D9CC31"/>
              </a:solidFill>
              <a:ln w="8476" cap="flat">
                <a:noFill/>
                <a:prstDash val="solid"/>
                <a:miter/>
              </a:ln>
            </p:spPr>
            <p:txBody>
              <a:bodyPr rtlCol="0" anchor="ctr"/>
              <a:lstStyle/>
              <a:p>
                <a:endParaRPr lang="en-US"/>
              </a:p>
            </p:txBody>
          </p:sp>
          <p:sp>
            <p:nvSpPr>
              <p:cNvPr id="55" name="Hình tự do: Hình 54">
                <a:extLst>
                  <a:ext uri="{FF2B5EF4-FFF2-40B4-BE49-F238E27FC236}">
                    <a16:creationId xmlns:a16="http://schemas.microsoft.com/office/drawing/2014/main" id="{78985789-A5A8-4FCC-8ABD-53C58C46988C}"/>
                  </a:ext>
                </a:extLst>
              </p:cNvPr>
              <p:cNvSpPr/>
              <p:nvPr/>
            </p:nvSpPr>
            <p:spPr>
              <a:xfrm>
                <a:off x="2398945" y="406660"/>
                <a:ext cx="443588" cy="292827"/>
              </a:xfrm>
              <a:custGeom>
                <a:avLst/>
                <a:gdLst>
                  <a:gd name="connsiteX0" fmla="*/ 415556 w 443588"/>
                  <a:gd name="connsiteY0" fmla="*/ 1090 h 292827"/>
                  <a:gd name="connsiteX1" fmla="*/ 1025 w 443588"/>
                  <a:gd name="connsiteY1" fmla="*/ 245231 h 292827"/>
                  <a:gd name="connsiteX2" fmla="*/ 21370 w 443588"/>
                  <a:gd name="connsiteY2" fmla="*/ 280835 h 292827"/>
                  <a:gd name="connsiteX3" fmla="*/ 440140 w 443588"/>
                  <a:gd name="connsiteY3" fmla="*/ 43476 h 292827"/>
                  <a:gd name="connsiteX4" fmla="*/ 415556 w 443588"/>
                  <a:gd name="connsiteY4" fmla="*/ 1090 h 292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588" h="292827">
                    <a:moveTo>
                      <a:pt x="415556" y="1090"/>
                    </a:moveTo>
                    <a:cubicBezTo>
                      <a:pt x="315526" y="-4844"/>
                      <a:pt x="64603" y="5328"/>
                      <a:pt x="1025" y="245231"/>
                    </a:cubicBezTo>
                    <a:cubicBezTo>
                      <a:pt x="-3214" y="260490"/>
                      <a:pt x="6111" y="276597"/>
                      <a:pt x="21370" y="280835"/>
                    </a:cubicBezTo>
                    <a:cubicBezTo>
                      <a:pt x="260425" y="345262"/>
                      <a:pt x="395211" y="133333"/>
                      <a:pt x="440140" y="43476"/>
                    </a:cubicBezTo>
                    <a:cubicBezTo>
                      <a:pt x="450313" y="24826"/>
                      <a:pt x="436749" y="1938"/>
                      <a:pt x="415556" y="1090"/>
                    </a:cubicBezTo>
                    <a:close/>
                  </a:path>
                </a:pathLst>
              </a:custGeom>
              <a:solidFill>
                <a:srgbClr val="D9CC31"/>
              </a:solidFill>
              <a:ln w="8476" cap="flat">
                <a:noFill/>
                <a:prstDash val="solid"/>
                <a:miter/>
              </a:ln>
            </p:spPr>
            <p:txBody>
              <a:bodyPr rtlCol="0" anchor="ctr"/>
              <a:lstStyle/>
              <a:p>
                <a:endParaRPr lang="en-US"/>
              </a:p>
            </p:txBody>
          </p:sp>
          <p:sp>
            <p:nvSpPr>
              <p:cNvPr id="56" name="Hình tự do: Hình 55">
                <a:extLst>
                  <a:ext uri="{FF2B5EF4-FFF2-40B4-BE49-F238E27FC236}">
                    <a16:creationId xmlns:a16="http://schemas.microsoft.com/office/drawing/2014/main" id="{EEFBD466-0C8E-4389-8D45-246C532764D6}"/>
                  </a:ext>
                </a:extLst>
              </p:cNvPr>
              <p:cNvSpPr/>
              <p:nvPr/>
            </p:nvSpPr>
            <p:spPr>
              <a:xfrm>
                <a:off x="2286252" y="143552"/>
                <a:ext cx="292801" cy="443241"/>
              </a:xfrm>
              <a:custGeom>
                <a:avLst/>
                <a:gdLst>
                  <a:gd name="connsiteX0" fmla="*/ 249352 w 292801"/>
                  <a:gd name="connsiteY0" fmla="*/ 3102 h 443241"/>
                  <a:gd name="connsiteX1" fmla="*/ 11992 w 292801"/>
                  <a:gd name="connsiteY1" fmla="*/ 421872 h 443241"/>
                  <a:gd name="connsiteX2" fmla="*/ 47596 w 292801"/>
                  <a:gd name="connsiteY2" fmla="*/ 442217 h 443241"/>
                  <a:gd name="connsiteX3" fmla="*/ 291737 w 292801"/>
                  <a:gd name="connsiteY3" fmla="*/ 27685 h 443241"/>
                  <a:gd name="connsiteX4" fmla="*/ 249352 w 292801"/>
                  <a:gd name="connsiteY4" fmla="*/ 3102 h 44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801" h="443241">
                    <a:moveTo>
                      <a:pt x="249352" y="3102"/>
                    </a:moveTo>
                    <a:cubicBezTo>
                      <a:pt x="159494" y="48031"/>
                      <a:pt x="-52434" y="182817"/>
                      <a:pt x="11992" y="421872"/>
                    </a:cubicBezTo>
                    <a:cubicBezTo>
                      <a:pt x="16231" y="437131"/>
                      <a:pt x="32337" y="446456"/>
                      <a:pt x="47596" y="442217"/>
                    </a:cubicBezTo>
                    <a:cubicBezTo>
                      <a:pt x="286651" y="378639"/>
                      <a:pt x="297671" y="127716"/>
                      <a:pt x="291737" y="27685"/>
                    </a:cubicBezTo>
                    <a:cubicBezTo>
                      <a:pt x="290890" y="6493"/>
                      <a:pt x="268849" y="-6223"/>
                      <a:pt x="249352" y="3102"/>
                    </a:cubicBezTo>
                    <a:close/>
                  </a:path>
                </a:pathLst>
              </a:custGeom>
              <a:solidFill>
                <a:srgbClr val="D9CC31"/>
              </a:solidFill>
              <a:ln w="8476" cap="flat">
                <a:noFill/>
                <a:prstDash val="solid"/>
                <a:miter/>
              </a:ln>
            </p:spPr>
            <p:txBody>
              <a:bodyPr rtlCol="0" anchor="ctr"/>
              <a:lstStyle/>
              <a:p>
                <a:endParaRPr lang="en-US"/>
              </a:p>
            </p:txBody>
          </p:sp>
          <p:sp>
            <p:nvSpPr>
              <p:cNvPr id="57" name="Hình tự do: Hình 56">
                <a:extLst>
                  <a:ext uri="{FF2B5EF4-FFF2-40B4-BE49-F238E27FC236}">
                    <a16:creationId xmlns:a16="http://schemas.microsoft.com/office/drawing/2014/main" id="{C05F193F-4935-465B-A211-B91543BBFDC9}"/>
                  </a:ext>
                </a:extLst>
              </p:cNvPr>
              <p:cNvSpPr/>
              <p:nvPr/>
            </p:nvSpPr>
            <p:spPr>
              <a:xfrm>
                <a:off x="1797246" y="406902"/>
                <a:ext cx="781591" cy="781591"/>
              </a:xfrm>
              <a:custGeom>
                <a:avLst/>
                <a:gdLst>
                  <a:gd name="connsiteX0" fmla="*/ 781592 w 781591"/>
                  <a:gd name="connsiteY0" fmla="*/ 390796 h 781591"/>
                  <a:gd name="connsiteX1" fmla="*/ 390796 w 781591"/>
                  <a:gd name="connsiteY1" fmla="*/ 781592 h 781591"/>
                  <a:gd name="connsiteX2" fmla="*/ 0 w 781591"/>
                  <a:gd name="connsiteY2" fmla="*/ 390796 h 781591"/>
                  <a:gd name="connsiteX3" fmla="*/ 390796 w 781591"/>
                  <a:gd name="connsiteY3" fmla="*/ 0 h 781591"/>
                  <a:gd name="connsiteX4" fmla="*/ 781592 w 781591"/>
                  <a:gd name="connsiteY4" fmla="*/ 390796 h 78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591" h="781591">
                    <a:moveTo>
                      <a:pt x="781592" y="390796"/>
                    </a:moveTo>
                    <a:cubicBezTo>
                      <a:pt x="781592" y="606626"/>
                      <a:pt x="606626" y="781592"/>
                      <a:pt x="390796" y="781592"/>
                    </a:cubicBezTo>
                    <a:cubicBezTo>
                      <a:pt x="174965" y="781592"/>
                      <a:pt x="0" y="606626"/>
                      <a:pt x="0" y="390796"/>
                    </a:cubicBezTo>
                    <a:cubicBezTo>
                      <a:pt x="0" y="174965"/>
                      <a:pt x="174965" y="0"/>
                      <a:pt x="390796" y="0"/>
                    </a:cubicBezTo>
                    <a:cubicBezTo>
                      <a:pt x="606626" y="0"/>
                      <a:pt x="781592" y="174965"/>
                      <a:pt x="781592" y="390796"/>
                    </a:cubicBezTo>
                    <a:close/>
                  </a:path>
                </a:pathLst>
              </a:custGeom>
              <a:solidFill>
                <a:srgbClr val="BB8720"/>
              </a:solidFill>
              <a:ln w="8476" cap="flat">
                <a:noFill/>
                <a:prstDash val="solid"/>
                <a:miter/>
              </a:ln>
            </p:spPr>
            <p:txBody>
              <a:bodyPr rtlCol="0" anchor="ctr"/>
              <a:lstStyle/>
              <a:p>
                <a:endParaRPr lang="en-US"/>
              </a:p>
            </p:txBody>
          </p:sp>
          <p:sp>
            <p:nvSpPr>
              <p:cNvPr id="58" name="Hình tự do: Hình 57">
                <a:extLst>
                  <a:ext uri="{FF2B5EF4-FFF2-40B4-BE49-F238E27FC236}">
                    <a16:creationId xmlns:a16="http://schemas.microsoft.com/office/drawing/2014/main" id="{94075376-5606-47FA-A977-B7ECBA4A3BC5}"/>
                  </a:ext>
                </a:extLst>
              </p:cNvPr>
              <p:cNvSpPr/>
              <p:nvPr/>
            </p:nvSpPr>
            <p:spPr>
              <a:xfrm>
                <a:off x="1991372" y="601028"/>
                <a:ext cx="393338" cy="393338"/>
              </a:xfrm>
              <a:custGeom>
                <a:avLst/>
                <a:gdLst>
                  <a:gd name="connsiteX0" fmla="*/ 393339 w 393338"/>
                  <a:gd name="connsiteY0" fmla="*/ 196669 h 393338"/>
                  <a:gd name="connsiteX1" fmla="*/ 196669 w 393338"/>
                  <a:gd name="connsiteY1" fmla="*/ 393339 h 393338"/>
                  <a:gd name="connsiteX2" fmla="*/ 0 w 393338"/>
                  <a:gd name="connsiteY2" fmla="*/ 196669 h 393338"/>
                  <a:gd name="connsiteX3" fmla="*/ 196669 w 393338"/>
                  <a:gd name="connsiteY3" fmla="*/ 0 h 393338"/>
                  <a:gd name="connsiteX4" fmla="*/ 393339 w 393338"/>
                  <a:gd name="connsiteY4" fmla="*/ 196669 h 393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338" h="393338">
                    <a:moveTo>
                      <a:pt x="393339" y="196669"/>
                    </a:moveTo>
                    <a:cubicBezTo>
                      <a:pt x="393339" y="305287"/>
                      <a:pt x="305287" y="393339"/>
                      <a:pt x="196669" y="393339"/>
                    </a:cubicBezTo>
                    <a:cubicBezTo>
                      <a:pt x="88052" y="393339"/>
                      <a:pt x="0" y="305287"/>
                      <a:pt x="0" y="196669"/>
                    </a:cubicBezTo>
                    <a:cubicBezTo>
                      <a:pt x="0" y="88052"/>
                      <a:pt x="88052" y="0"/>
                      <a:pt x="196669" y="0"/>
                    </a:cubicBezTo>
                    <a:cubicBezTo>
                      <a:pt x="305287" y="0"/>
                      <a:pt x="393339" y="88052"/>
                      <a:pt x="393339" y="196669"/>
                    </a:cubicBezTo>
                    <a:close/>
                  </a:path>
                </a:pathLst>
              </a:custGeom>
              <a:solidFill>
                <a:srgbClr val="9F741B"/>
              </a:solidFill>
              <a:ln w="8476" cap="flat">
                <a:noFill/>
                <a:prstDash val="solid"/>
                <a:miter/>
              </a:ln>
            </p:spPr>
            <p:txBody>
              <a:bodyPr rtlCol="0" anchor="ctr"/>
              <a:lstStyle/>
              <a:p>
                <a:endParaRPr lang="en-US"/>
              </a:p>
            </p:txBody>
          </p:sp>
          <p:sp>
            <p:nvSpPr>
              <p:cNvPr id="59" name="Hình tự do: Hình 58">
                <a:extLst>
                  <a:ext uri="{FF2B5EF4-FFF2-40B4-BE49-F238E27FC236}">
                    <a16:creationId xmlns:a16="http://schemas.microsoft.com/office/drawing/2014/main" id="{F768405B-88DC-4F27-9638-69B2FCF0AC1F}"/>
                  </a:ext>
                </a:extLst>
              </p:cNvPr>
              <p:cNvSpPr/>
              <p:nvPr/>
            </p:nvSpPr>
            <p:spPr>
              <a:xfrm>
                <a:off x="2089707" y="699363"/>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60" name="Hình tự do: Hình 59">
                <a:extLst>
                  <a:ext uri="{FF2B5EF4-FFF2-40B4-BE49-F238E27FC236}">
                    <a16:creationId xmlns:a16="http://schemas.microsoft.com/office/drawing/2014/main" id="{04C5DD2F-27E5-4A4D-B706-F4BC8E69DA51}"/>
                  </a:ext>
                </a:extLst>
              </p:cNvPr>
              <p:cNvSpPr/>
              <p:nvPr/>
            </p:nvSpPr>
            <p:spPr>
              <a:xfrm>
                <a:off x="2177021" y="673084"/>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61" name="Hình tự do: Hình 60">
                <a:extLst>
                  <a:ext uri="{FF2B5EF4-FFF2-40B4-BE49-F238E27FC236}">
                    <a16:creationId xmlns:a16="http://schemas.microsoft.com/office/drawing/2014/main" id="{DDB218B1-436F-4DD0-A57B-0E037A9CC8C6}"/>
                  </a:ext>
                </a:extLst>
              </p:cNvPr>
              <p:cNvSpPr/>
              <p:nvPr/>
            </p:nvSpPr>
            <p:spPr>
              <a:xfrm>
                <a:off x="2319437" y="796002"/>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62" name="Hình tự do: Hình 61">
                <a:extLst>
                  <a:ext uri="{FF2B5EF4-FFF2-40B4-BE49-F238E27FC236}">
                    <a16:creationId xmlns:a16="http://schemas.microsoft.com/office/drawing/2014/main" id="{AB4466B6-FAC3-4027-94F7-2288F49342BC}"/>
                  </a:ext>
                </a:extLst>
              </p:cNvPr>
              <p:cNvSpPr/>
              <p:nvPr/>
            </p:nvSpPr>
            <p:spPr>
              <a:xfrm>
                <a:off x="2330457" y="730728"/>
                <a:ext cx="22040" cy="22040"/>
              </a:xfrm>
              <a:custGeom>
                <a:avLst/>
                <a:gdLst>
                  <a:gd name="connsiteX0" fmla="*/ 22040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0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0" y="11020"/>
                    </a:moveTo>
                    <a:cubicBezTo>
                      <a:pt x="22040" y="17107"/>
                      <a:pt x="17107" y="22041"/>
                      <a:pt x="11020" y="22041"/>
                    </a:cubicBezTo>
                    <a:cubicBezTo>
                      <a:pt x="4934" y="22041"/>
                      <a:pt x="0" y="17107"/>
                      <a:pt x="0" y="11020"/>
                    </a:cubicBezTo>
                    <a:cubicBezTo>
                      <a:pt x="0" y="4934"/>
                      <a:pt x="4934" y="0"/>
                      <a:pt x="11020" y="0"/>
                    </a:cubicBezTo>
                    <a:cubicBezTo>
                      <a:pt x="17107" y="0"/>
                      <a:pt x="22040" y="4934"/>
                      <a:pt x="22040" y="11020"/>
                    </a:cubicBezTo>
                    <a:close/>
                  </a:path>
                </a:pathLst>
              </a:custGeom>
              <a:solidFill>
                <a:srgbClr val="57410F"/>
              </a:solidFill>
              <a:ln w="8476" cap="flat">
                <a:noFill/>
                <a:prstDash val="solid"/>
                <a:miter/>
              </a:ln>
            </p:spPr>
            <p:txBody>
              <a:bodyPr rtlCol="0" anchor="ctr"/>
              <a:lstStyle/>
              <a:p>
                <a:endParaRPr lang="en-US"/>
              </a:p>
            </p:txBody>
          </p:sp>
          <p:sp>
            <p:nvSpPr>
              <p:cNvPr id="63" name="Hình tự do: Hình 62">
                <a:extLst>
                  <a:ext uri="{FF2B5EF4-FFF2-40B4-BE49-F238E27FC236}">
                    <a16:creationId xmlns:a16="http://schemas.microsoft.com/office/drawing/2014/main" id="{158E8F4A-2D49-4372-96AB-BCCB5FE41DEB}"/>
                  </a:ext>
                </a:extLst>
              </p:cNvPr>
              <p:cNvSpPr/>
              <p:nvPr/>
            </p:nvSpPr>
            <p:spPr>
              <a:xfrm>
                <a:off x="2314351" y="684104"/>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64" name="Hình tự do: Hình 63">
                <a:extLst>
                  <a:ext uri="{FF2B5EF4-FFF2-40B4-BE49-F238E27FC236}">
                    <a16:creationId xmlns:a16="http://schemas.microsoft.com/office/drawing/2014/main" id="{A3FAC9DE-5975-4342-BCE0-AE712601F417}"/>
                  </a:ext>
                </a:extLst>
              </p:cNvPr>
              <p:cNvSpPr/>
              <p:nvPr/>
            </p:nvSpPr>
            <p:spPr>
              <a:xfrm>
                <a:off x="2220255" y="614592"/>
                <a:ext cx="22040" cy="22040"/>
              </a:xfrm>
              <a:custGeom>
                <a:avLst/>
                <a:gdLst>
                  <a:gd name="connsiteX0" fmla="*/ 22040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0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0" y="11020"/>
                    </a:moveTo>
                    <a:cubicBezTo>
                      <a:pt x="22040" y="17107"/>
                      <a:pt x="17107" y="22041"/>
                      <a:pt x="11020" y="22041"/>
                    </a:cubicBezTo>
                    <a:cubicBezTo>
                      <a:pt x="4934" y="22041"/>
                      <a:pt x="0" y="17107"/>
                      <a:pt x="0" y="11020"/>
                    </a:cubicBezTo>
                    <a:cubicBezTo>
                      <a:pt x="0" y="4934"/>
                      <a:pt x="4934" y="0"/>
                      <a:pt x="11020" y="0"/>
                    </a:cubicBezTo>
                    <a:cubicBezTo>
                      <a:pt x="17107" y="0"/>
                      <a:pt x="22040" y="4934"/>
                      <a:pt x="22040" y="11020"/>
                    </a:cubicBezTo>
                    <a:close/>
                  </a:path>
                </a:pathLst>
              </a:custGeom>
              <a:solidFill>
                <a:srgbClr val="57410F"/>
              </a:solidFill>
              <a:ln w="8476" cap="flat">
                <a:noFill/>
                <a:prstDash val="solid"/>
                <a:miter/>
              </a:ln>
            </p:spPr>
            <p:txBody>
              <a:bodyPr rtlCol="0" anchor="ctr"/>
              <a:lstStyle/>
              <a:p>
                <a:endParaRPr lang="en-US"/>
              </a:p>
            </p:txBody>
          </p:sp>
          <p:sp>
            <p:nvSpPr>
              <p:cNvPr id="65" name="Hình tự do: Hình 64">
                <a:extLst>
                  <a:ext uri="{FF2B5EF4-FFF2-40B4-BE49-F238E27FC236}">
                    <a16:creationId xmlns:a16="http://schemas.microsoft.com/office/drawing/2014/main" id="{55775CB5-B2BC-4CFA-8A19-5F483CAAD49A}"/>
                  </a:ext>
                </a:extLst>
              </p:cNvPr>
              <p:cNvSpPr/>
              <p:nvPr/>
            </p:nvSpPr>
            <p:spPr>
              <a:xfrm>
                <a:off x="2074448" y="636632"/>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66" name="Hình tự do: Hình 65">
                <a:extLst>
                  <a:ext uri="{FF2B5EF4-FFF2-40B4-BE49-F238E27FC236}">
                    <a16:creationId xmlns:a16="http://schemas.microsoft.com/office/drawing/2014/main" id="{4C86A024-F095-4688-9918-C898C148FB43}"/>
                  </a:ext>
                </a:extLst>
              </p:cNvPr>
              <p:cNvSpPr/>
              <p:nvPr/>
            </p:nvSpPr>
            <p:spPr>
              <a:xfrm>
                <a:off x="2188042" y="839236"/>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67" name="Hình tự do: Hình 66">
                <a:extLst>
                  <a:ext uri="{FF2B5EF4-FFF2-40B4-BE49-F238E27FC236}">
                    <a16:creationId xmlns:a16="http://schemas.microsoft.com/office/drawing/2014/main" id="{B960ADE2-03EE-43D3-9E58-6A21788815AD}"/>
                  </a:ext>
                </a:extLst>
              </p:cNvPr>
              <p:cNvSpPr/>
              <p:nvPr/>
            </p:nvSpPr>
            <p:spPr>
              <a:xfrm>
                <a:off x="2189737" y="890946"/>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68" name="Hình tự do: Hình 67">
                <a:extLst>
                  <a:ext uri="{FF2B5EF4-FFF2-40B4-BE49-F238E27FC236}">
                    <a16:creationId xmlns:a16="http://schemas.microsoft.com/office/drawing/2014/main" id="{955D95A0-B3BA-4EA7-99BA-8273C2A2992F}"/>
                  </a:ext>
                </a:extLst>
              </p:cNvPr>
              <p:cNvSpPr/>
              <p:nvPr/>
            </p:nvSpPr>
            <p:spPr>
              <a:xfrm>
                <a:off x="2242295" y="875687"/>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69" name="Hình tự do: Hình 68">
                <a:extLst>
                  <a:ext uri="{FF2B5EF4-FFF2-40B4-BE49-F238E27FC236}">
                    <a16:creationId xmlns:a16="http://schemas.microsoft.com/office/drawing/2014/main" id="{F7967F1C-A7F4-4B68-B2B4-92964A08BCAE}"/>
                  </a:ext>
                </a:extLst>
              </p:cNvPr>
              <p:cNvSpPr/>
              <p:nvPr/>
            </p:nvSpPr>
            <p:spPr>
              <a:xfrm>
                <a:off x="2203300" y="942657"/>
                <a:ext cx="22040" cy="22040"/>
              </a:xfrm>
              <a:custGeom>
                <a:avLst/>
                <a:gdLst>
                  <a:gd name="connsiteX0" fmla="*/ 22040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0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0" y="11020"/>
                    </a:moveTo>
                    <a:cubicBezTo>
                      <a:pt x="22040" y="17107"/>
                      <a:pt x="17107" y="22041"/>
                      <a:pt x="11020" y="22041"/>
                    </a:cubicBezTo>
                    <a:cubicBezTo>
                      <a:pt x="4934" y="22041"/>
                      <a:pt x="0" y="17107"/>
                      <a:pt x="0" y="11020"/>
                    </a:cubicBezTo>
                    <a:cubicBezTo>
                      <a:pt x="0" y="4934"/>
                      <a:pt x="4934" y="0"/>
                      <a:pt x="11020" y="0"/>
                    </a:cubicBezTo>
                    <a:cubicBezTo>
                      <a:pt x="17107" y="0"/>
                      <a:pt x="22040" y="4934"/>
                      <a:pt x="22040" y="11020"/>
                    </a:cubicBezTo>
                    <a:close/>
                  </a:path>
                </a:pathLst>
              </a:custGeom>
              <a:solidFill>
                <a:srgbClr val="57410F"/>
              </a:solidFill>
              <a:ln w="8476" cap="flat">
                <a:noFill/>
                <a:prstDash val="solid"/>
                <a:miter/>
              </a:ln>
            </p:spPr>
            <p:txBody>
              <a:bodyPr rtlCol="0" anchor="ctr"/>
              <a:lstStyle/>
              <a:p>
                <a:endParaRPr lang="en-US"/>
              </a:p>
            </p:txBody>
          </p:sp>
          <p:sp>
            <p:nvSpPr>
              <p:cNvPr id="70" name="Hình tự do: Hình 69">
                <a:extLst>
                  <a:ext uri="{FF2B5EF4-FFF2-40B4-BE49-F238E27FC236}">
                    <a16:creationId xmlns:a16="http://schemas.microsoft.com/office/drawing/2014/main" id="{4EA1E4C5-CC8E-47EC-9616-529BFA6DA093}"/>
                  </a:ext>
                </a:extLst>
              </p:cNvPr>
              <p:cNvSpPr/>
              <p:nvPr/>
            </p:nvSpPr>
            <p:spPr>
              <a:xfrm>
                <a:off x="2255859" y="934179"/>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71" name="Hình tự do: Hình 70">
                <a:extLst>
                  <a:ext uri="{FF2B5EF4-FFF2-40B4-BE49-F238E27FC236}">
                    <a16:creationId xmlns:a16="http://schemas.microsoft.com/office/drawing/2014/main" id="{B60D21D7-7EB8-4727-A9CA-D152EF38475A}"/>
                  </a:ext>
                </a:extLst>
              </p:cNvPr>
              <p:cNvSpPr/>
              <p:nvPr/>
            </p:nvSpPr>
            <p:spPr>
              <a:xfrm>
                <a:off x="2046473" y="885012"/>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72" name="Hình tự do: Hình 71">
                <a:extLst>
                  <a:ext uri="{FF2B5EF4-FFF2-40B4-BE49-F238E27FC236}">
                    <a16:creationId xmlns:a16="http://schemas.microsoft.com/office/drawing/2014/main" id="{1068CC26-9C13-4D30-8CD8-1FB53E5E52B9}"/>
                  </a:ext>
                </a:extLst>
              </p:cNvPr>
              <p:cNvSpPr/>
              <p:nvPr/>
            </p:nvSpPr>
            <p:spPr>
              <a:xfrm>
                <a:off x="2275356" y="740901"/>
                <a:ext cx="22040" cy="22040"/>
              </a:xfrm>
              <a:custGeom>
                <a:avLst/>
                <a:gdLst>
                  <a:gd name="connsiteX0" fmla="*/ 22040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0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0" y="11020"/>
                    </a:moveTo>
                    <a:cubicBezTo>
                      <a:pt x="22040" y="17107"/>
                      <a:pt x="17107" y="22041"/>
                      <a:pt x="11020" y="22041"/>
                    </a:cubicBezTo>
                    <a:cubicBezTo>
                      <a:pt x="4934" y="22041"/>
                      <a:pt x="0" y="17107"/>
                      <a:pt x="0" y="11020"/>
                    </a:cubicBezTo>
                    <a:cubicBezTo>
                      <a:pt x="0" y="4934"/>
                      <a:pt x="4934" y="0"/>
                      <a:pt x="11020" y="0"/>
                    </a:cubicBezTo>
                    <a:cubicBezTo>
                      <a:pt x="17107" y="0"/>
                      <a:pt x="22040" y="4934"/>
                      <a:pt x="22040" y="11020"/>
                    </a:cubicBezTo>
                    <a:close/>
                  </a:path>
                </a:pathLst>
              </a:custGeom>
              <a:solidFill>
                <a:srgbClr val="57410F"/>
              </a:solidFill>
              <a:ln w="8476" cap="flat">
                <a:noFill/>
                <a:prstDash val="solid"/>
                <a:miter/>
              </a:ln>
            </p:spPr>
            <p:txBody>
              <a:bodyPr rtlCol="0" anchor="ctr"/>
              <a:lstStyle/>
              <a:p>
                <a:endParaRPr lang="en-US"/>
              </a:p>
            </p:txBody>
          </p:sp>
          <p:sp>
            <p:nvSpPr>
              <p:cNvPr id="73" name="Hình tự do: Hình 72">
                <a:extLst>
                  <a:ext uri="{FF2B5EF4-FFF2-40B4-BE49-F238E27FC236}">
                    <a16:creationId xmlns:a16="http://schemas.microsoft.com/office/drawing/2014/main" id="{1E95BBC7-B73A-40B2-9A34-0F9D0FF85E0D}"/>
                  </a:ext>
                </a:extLst>
              </p:cNvPr>
              <p:cNvSpPr/>
              <p:nvPr/>
            </p:nvSpPr>
            <p:spPr>
              <a:xfrm>
                <a:off x="2264336" y="684104"/>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74" name="Hình tự do: Hình 73">
                <a:extLst>
                  <a:ext uri="{FF2B5EF4-FFF2-40B4-BE49-F238E27FC236}">
                    <a16:creationId xmlns:a16="http://schemas.microsoft.com/office/drawing/2014/main" id="{1B18120F-0180-48B7-A948-30ACC1D18452}"/>
                  </a:ext>
                </a:extLst>
              </p:cNvPr>
              <p:cNvSpPr/>
              <p:nvPr/>
            </p:nvSpPr>
            <p:spPr>
              <a:xfrm>
                <a:off x="2150742" y="784982"/>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75" name="Hình tự do: Hình 74">
                <a:extLst>
                  <a:ext uri="{FF2B5EF4-FFF2-40B4-BE49-F238E27FC236}">
                    <a16:creationId xmlns:a16="http://schemas.microsoft.com/office/drawing/2014/main" id="{9C693891-EF7B-430F-9F97-F3B142C8F9DB}"/>
                  </a:ext>
                </a:extLst>
              </p:cNvPr>
              <p:cNvSpPr/>
              <p:nvPr/>
            </p:nvSpPr>
            <p:spPr>
              <a:xfrm>
                <a:off x="2280442" y="912987"/>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76" name="Hình tự do: Hình 75">
                <a:extLst>
                  <a:ext uri="{FF2B5EF4-FFF2-40B4-BE49-F238E27FC236}">
                    <a16:creationId xmlns:a16="http://schemas.microsoft.com/office/drawing/2014/main" id="{F23C3233-659F-4560-B9AA-02489C2D314A}"/>
                  </a:ext>
                </a:extLst>
              </p:cNvPr>
              <p:cNvSpPr/>
              <p:nvPr/>
            </p:nvSpPr>
            <p:spPr>
              <a:xfrm>
                <a:off x="2338087" y="853647"/>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77" name="Hình tự do: Hình 76">
                <a:extLst>
                  <a:ext uri="{FF2B5EF4-FFF2-40B4-BE49-F238E27FC236}">
                    <a16:creationId xmlns:a16="http://schemas.microsoft.com/office/drawing/2014/main" id="{42B9B6CD-33E2-475C-8E79-D6AFFD26C9EF}"/>
                  </a:ext>
                </a:extLst>
              </p:cNvPr>
              <p:cNvSpPr/>
              <p:nvPr/>
            </p:nvSpPr>
            <p:spPr>
              <a:xfrm>
                <a:off x="2280442" y="828215"/>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78" name="Hình tự do: Hình 77">
                <a:extLst>
                  <a:ext uri="{FF2B5EF4-FFF2-40B4-BE49-F238E27FC236}">
                    <a16:creationId xmlns:a16="http://schemas.microsoft.com/office/drawing/2014/main" id="{B24F7861-A6EE-4129-97D6-E645C13DD404}"/>
                  </a:ext>
                </a:extLst>
              </p:cNvPr>
              <p:cNvSpPr/>
              <p:nvPr/>
            </p:nvSpPr>
            <p:spPr>
              <a:xfrm>
                <a:off x="2231275" y="807022"/>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79" name="Hình tự do: Hình 78">
                <a:extLst>
                  <a:ext uri="{FF2B5EF4-FFF2-40B4-BE49-F238E27FC236}">
                    <a16:creationId xmlns:a16="http://schemas.microsoft.com/office/drawing/2014/main" id="{897BDC17-0E82-4845-A159-0B8FF6620E63}"/>
                  </a:ext>
                </a:extLst>
              </p:cNvPr>
              <p:cNvSpPr/>
              <p:nvPr/>
            </p:nvSpPr>
            <p:spPr>
              <a:xfrm>
                <a:off x="2220255" y="762941"/>
                <a:ext cx="22040" cy="22040"/>
              </a:xfrm>
              <a:custGeom>
                <a:avLst/>
                <a:gdLst>
                  <a:gd name="connsiteX0" fmla="*/ 22040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0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0" y="11020"/>
                    </a:moveTo>
                    <a:cubicBezTo>
                      <a:pt x="22040" y="17107"/>
                      <a:pt x="17107" y="22041"/>
                      <a:pt x="11020" y="22041"/>
                    </a:cubicBezTo>
                    <a:cubicBezTo>
                      <a:pt x="4934" y="22041"/>
                      <a:pt x="0" y="17107"/>
                      <a:pt x="0" y="11020"/>
                    </a:cubicBezTo>
                    <a:cubicBezTo>
                      <a:pt x="0" y="4934"/>
                      <a:pt x="4934" y="0"/>
                      <a:pt x="11020" y="0"/>
                    </a:cubicBezTo>
                    <a:cubicBezTo>
                      <a:pt x="17107" y="0"/>
                      <a:pt x="22040" y="4934"/>
                      <a:pt x="22040" y="11020"/>
                    </a:cubicBezTo>
                    <a:close/>
                  </a:path>
                </a:pathLst>
              </a:custGeom>
              <a:solidFill>
                <a:srgbClr val="57410F"/>
              </a:solidFill>
              <a:ln w="8476" cap="flat">
                <a:noFill/>
                <a:prstDash val="solid"/>
                <a:miter/>
              </a:ln>
            </p:spPr>
            <p:txBody>
              <a:bodyPr rtlCol="0" anchor="ctr"/>
              <a:lstStyle/>
              <a:p>
                <a:endParaRPr lang="en-US"/>
              </a:p>
            </p:txBody>
          </p:sp>
          <p:sp>
            <p:nvSpPr>
              <p:cNvPr id="80" name="Hình tự do: Hình 79">
                <a:extLst>
                  <a:ext uri="{FF2B5EF4-FFF2-40B4-BE49-F238E27FC236}">
                    <a16:creationId xmlns:a16="http://schemas.microsoft.com/office/drawing/2014/main" id="{2472292C-B3EF-4035-B3B6-88D0DE19C873}"/>
                  </a:ext>
                </a:extLst>
              </p:cNvPr>
              <p:cNvSpPr/>
              <p:nvPr/>
            </p:nvSpPr>
            <p:spPr>
              <a:xfrm>
                <a:off x="2046473" y="762941"/>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81" name="Hình tự do: Hình 80">
                <a:extLst>
                  <a:ext uri="{FF2B5EF4-FFF2-40B4-BE49-F238E27FC236}">
                    <a16:creationId xmlns:a16="http://schemas.microsoft.com/office/drawing/2014/main" id="{36EF5520-0F16-4034-90A5-F682E6C40718}"/>
                  </a:ext>
                </a:extLst>
              </p:cNvPr>
              <p:cNvSpPr/>
              <p:nvPr/>
            </p:nvSpPr>
            <p:spPr>
              <a:xfrm>
                <a:off x="1991372" y="773114"/>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82" name="Hình tự do: Hình 81">
                <a:extLst>
                  <a:ext uri="{FF2B5EF4-FFF2-40B4-BE49-F238E27FC236}">
                    <a16:creationId xmlns:a16="http://schemas.microsoft.com/office/drawing/2014/main" id="{80C36FDC-3C48-4981-924F-A2DF55BA3C06}"/>
                  </a:ext>
                </a:extLst>
              </p:cNvPr>
              <p:cNvSpPr/>
              <p:nvPr/>
            </p:nvSpPr>
            <p:spPr>
              <a:xfrm>
                <a:off x="2108357" y="766332"/>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83" name="Hình tự do: Hình 82">
                <a:extLst>
                  <a:ext uri="{FF2B5EF4-FFF2-40B4-BE49-F238E27FC236}">
                    <a16:creationId xmlns:a16="http://schemas.microsoft.com/office/drawing/2014/main" id="{62FCEB42-87B6-4D00-B364-FD0F2AB74941}"/>
                  </a:ext>
                </a:extLst>
              </p:cNvPr>
              <p:cNvSpPr/>
              <p:nvPr/>
            </p:nvSpPr>
            <p:spPr>
              <a:xfrm>
                <a:off x="2036301" y="688343"/>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84" name="Hình tự do: Hình 83">
                <a:extLst>
                  <a:ext uri="{FF2B5EF4-FFF2-40B4-BE49-F238E27FC236}">
                    <a16:creationId xmlns:a16="http://schemas.microsoft.com/office/drawing/2014/main" id="{E6C78D67-793C-47B7-B3E3-5A33AAAA94D6}"/>
                  </a:ext>
                </a:extLst>
              </p:cNvPr>
              <p:cNvSpPr/>
              <p:nvPr/>
            </p:nvSpPr>
            <p:spPr>
              <a:xfrm>
                <a:off x="1999002" y="823129"/>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85" name="Hình tự do: Hình 84">
                <a:extLst>
                  <a:ext uri="{FF2B5EF4-FFF2-40B4-BE49-F238E27FC236}">
                    <a16:creationId xmlns:a16="http://schemas.microsoft.com/office/drawing/2014/main" id="{55C44D3E-EF3D-46B9-8050-5C3F5D9EB54D}"/>
                  </a:ext>
                </a:extLst>
              </p:cNvPr>
              <p:cNvSpPr/>
              <p:nvPr/>
            </p:nvSpPr>
            <p:spPr>
              <a:xfrm>
                <a:off x="2119377" y="873992"/>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86" name="Hình tự do: Hình 85">
                <a:extLst>
                  <a:ext uri="{FF2B5EF4-FFF2-40B4-BE49-F238E27FC236}">
                    <a16:creationId xmlns:a16="http://schemas.microsoft.com/office/drawing/2014/main" id="{18E8281A-83D1-4859-8AD8-E8D17430BE7B}"/>
                  </a:ext>
                </a:extLst>
              </p:cNvPr>
              <p:cNvSpPr/>
              <p:nvPr/>
            </p:nvSpPr>
            <p:spPr>
              <a:xfrm>
                <a:off x="2154981" y="924007"/>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87" name="Hình tự do: Hình 86">
                <a:extLst>
                  <a:ext uri="{FF2B5EF4-FFF2-40B4-BE49-F238E27FC236}">
                    <a16:creationId xmlns:a16="http://schemas.microsoft.com/office/drawing/2014/main" id="{D331135A-36B6-4E69-87B0-1C829A6F8AF3}"/>
                  </a:ext>
                </a:extLst>
              </p:cNvPr>
              <p:cNvSpPr/>
              <p:nvPr/>
            </p:nvSpPr>
            <p:spPr>
              <a:xfrm>
                <a:off x="2137179" y="967240"/>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88" name="Hình tự do: Hình 87">
                <a:extLst>
                  <a:ext uri="{FF2B5EF4-FFF2-40B4-BE49-F238E27FC236}">
                    <a16:creationId xmlns:a16="http://schemas.microsoft.com/office/drawing/2014/main" id="{D4884DB7-4686-4C26-8BB7-9ED98C5865ED}"/>
                  </a:ext>
                </a:extLst>
              </p:cNvPr>
              <p:cNvSpPr/>
              <p:nvPr/>
            </p:nvSpPr>
            <p:spPr>
              <a:xfrm>
                <a:off x="2087164" y="924007"/>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89" name="Hình tự do: Hình 88">
                <a:extLst>
                  <a:ext uri="{FF2B5EF4-FFF2-40B4-BE49-F238E27FC236}">
                    <a16:creationId xmlns:a16="http://schemas.microsoft.com/office/drawing/2014/main" id="{7457821C-2591-441B-A0C3-436A0A1B25DA}"/>
                  </a:ext>
                </a:extLst>
              </p:cNvPr>
              <p:cNvSpPr/>
              <p:nvPr/>
            </p:nvSpPr>
            <p:spPr>
              <a:xfrm>
                <a:off x="2050712" y="839236"/>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90" name="Hình tự do: Hình 89">
                <a:extLst>
                  <a:ext uri="{FF2B5EF4-FFF2-40B4-BE49-F238E27FC236}">
                    <a16:creationId xmlns:a16="http://schemas.microsoft.com/office/drawing/2014/main" id="{C8F0FEB1-333B-4D4C-97FB-C05DE9E79001}"/>
                  </a:ext>
                </a:extLst>
              </p:cNvPr>
              <p:cNvSpPr/>
              <p:nvPr/>
            </p:nvSpPr>
            <p:spPr>
              <a:xfrm>
                <a:off x="2143960" y="730728"/>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91" name="Hình tự do: Hình 90">
                <a:extLst>
                  <a:ext uri="{FF2B5EF4-FFF2-40B4-BE49-F238E27FC236}">
                    <a16:creationId xmlns:a16="http://schemas.microsoft.com/office/drawing/2014/main" id="{9E335187-E242-4E30-875F-AD74A7FF622D}"/>
                  </a:ext>
                </a:extLst>
              </p:cNvPr>
              <p:cNvSpPr/>
              <p:nvPr/>
            </p:nvSpPr>
            <p:spPr>
              <a:xfrm>
                <a:off x="2214321" y="715469"/>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92" name="Hình tự do: Hình 91">
                <a:extLst>
                  <a:ext uri="{FF2B5EF4-FFF2-40B4-BE49-F238E27FC236}">
                    <a16:creationId xmlns:a16="http://schemas.microsoft.com/office/drawing/2014/main" id="{448E4337-F85E-4FE2-967D-3D10EFE9AB40}"/>
                  </a:ext>
                </a:extLst>
              </p:cNvPr>
              <p:cNvSpPr/>
              <p:nvPr/>
            </p:nvSpPr>
            <p:spPr>
              <a:xfrm>
                <a:off x="2147351" y="631546"/>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93" name="Hình tự do: Hình 92">
                <a:extLst>
                  <a:ext uri="{FF2B5EF4-FFF2-40B4-BE49-F238E27FC236}">
                    <a16:creationId xmlns:a16="http://schemas.microsoft.com/office/drawing/2014/main" id="{D73F52AC-919A-4A69-B291-B142FE8A0A1E}"/>
                  </a:ext>
                </a:extLst>
              </p:cNvPr>
              <p:cNvSpPr/>
              <p:nvPr/>
            </p:nvSpPr>
            <p:spPr>
              <a:xfrm>
                <a:off x="2103270" y="823129"/>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grpSp>
      </p:grpSp>
      <p:grpSp>
        <p:nvGrpSpPr>
          <p:cNvPr id="98" name="Đồ họa 3">
            <a:extLst>
              <a:ext uri="{FF2B5EF4-FFF2-40B4-BE49-F238E27FC236}">
                <a16:creationId xmlns:a16="http://schemas.microsoft.com/office/drawing/2014/main" id="{8ED7EA20-AF21-490C-8ECB-CF9C30A481E0}"/>
              </a:ext>
            </a:extLst>
          </p:cNvPr>
          <p:cNvGrpSpPr/>
          <p:nvPr/>
        </p:nvGrpSpPr>
        <p:grpSpPr>
          <a:xfrm rot="13345483" flipH="1">
            <a:off x="10425424" y="502103"/>
            <a:ext cx="2466349" cy="2648882"/>
            <a:chOff x="4964122" y="240750"/>
            <a:chExt cx="2960306" cy="2941564"/>
          </a:xfrm>
        </p:grpSpPr>
        <p:sp>
          <p:nvSpPr>
            <p:cNvPr id="99" name="Hình tự do: Hình 98">
              <a:extLst>
                <a:ext uri="{FF2B5EF4-FFF2-40B4-BE49-F238E27FC236}">
                  <a16:creationId xmlns:a16="http://schemas.microsoft.com/office/drawing/2014/main" id="{40C95740-C9B2-4C3B-9814-FF4DE8C6FFD2}"/>
                </a:ext>
              </a:extLst>
            </p:cNvPr>
            <p:cNvSpPr/>
            <p:nvPr/>
          </p:nvSpPr>
          <p:spPr>
            <a:xfrm>
              <a:off x="4964122" y="1193086"/>
              <a:ext cx="2255591" cy="1989229"/>
            </a:xfrm>
            <a:custGeom>
              <a:avLst/>
              <a:gdLst>
                <a:gd name="connsiteX0" fmla="*/ 57825 w 2255591"/>
                <a:gd name="connsiteY0" fmla="*/ 1989229 h 1989229"/>
                <a:gd name="connsiteX1" fmla="*/ 1028 w 2255591"/>
                <a:gd name="connsiteY1" fmla="*/ 1942605 h 1989229"/>
                <a:gd name="connsiteX2" fmla="*/ 46805 w 2255591"/>
                <a:gd name="connsiteY2" fmla="*/ 1874788 h 1989229"/>
                <a:gd name="connsiteX3" fmla="*/ 1171720 w 2255591"/>
                <a:gd name="connsiteY3" fmla="*/ 1240699 h 1989229"/>
                <a:gd name="connsiteX4" fmla="*/ 1409927 w 2255591"/>
                <a:gd name="connsiteY4" fmla="*/ 985537 h 1989229"/>
                <a:gd name="connsiteX5" fmla="*/ 1622704 w 2255591"/>
                <a:gd name="connsiteY5" fmla="*/ 715964 h 1989229"/>
                <a:gd name="connsiteX6" fmla="*/ 2152525 w 2255591"/>
                <a:gd name="connsiteY6" fmla="*/ 22535 h 1989229"/>
                <a:gd name="connsiteX7" fmla="*/ 2233057 w 2255591"/>
                <a:gd name="connsiteY7" fmla="*/ 11514 h 1989229"/>
                <a:gd name="connsiteX8" fmla="*/ 2244077 w 2255591"/>
                <a:gd name="connsiteY8" fmla="*/ 92047 h 1989229"/>
                <a:gd name="connsiteX9" fmla="*/ 1714257 w 2255591"/>
                <a:gd name="connsiteY9" fmla="*/ 785477 h 1989229"/>
                <a:gd name="connsiteX10" fmla="*/ 1498090 w 2255591"/>
                <a:gd name="connsiteY10" fmla="*/ 1059288 h 1989229"/>
                <a:gd name="connsiteX11" fmla="*/ 1251405 w 2255591"/>
                <a:gd name="connsiteY11" fmla="*/ 1322927 h 1989229"/>
                <a:gd name="connsiteX12" fmla="*/ 708021 w 2255591"/>
                <a:gd name="connsiteY12" fmla="*/ 1740849 h 1989229"/>
                <a:gd name="connsiteX13" fmla="*/ 68845 w 2255591"/>
                <a:gd name="connsiteY13" fmla="*/ 1987534 h 1989229"/>
                <a:gd name="connsiteX14" fmla="*/ 57825 w 2255591"/>
                <a:gd name="connsiteY14" fmla="*/ 1989229 h 198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5591" h="1989229">
                  <a:moveTo>
                    <a:pt x="57825" y="1989229"/>
                  </a:moveTo>
                  <a:cubicBezTo>
                    <a:pt x="30698" y="1989229"/>
                    <a:pt x="6962" y="1969732"/>
                    <a:pt x="1028" y="1942605"/>
                  </a:cubicBezTo>
                  <a:cubicBezTo>
                    <a:pt x="-4906" y="1911240"/>
                    <a:pt x="15439" y="1881570"/>
                    <a:pt x="46805" y="1874788"/>
                  </a:cubicBezTo>
                  <a:cubicBezTo>
                    <a:pt x="429971" y="1800189"/>
                    <a:pt x="819071" y="1581479"/>
                    <a:pt x="1171720" y="1240699"/>
                  </a:cubicBezTo>
                  <a:cubicBezTo>
                    <a:pt x="1254796" y="1160166"/>
                    <a:pt x="1335329" y="1074547"/>
                    <a:pt x="1409927" y="985537"/>
                  </a:cubicBezTo>
                  <a:cubicBezTo>
                    <a:pt x="1483679" y="898222"/>
                    <a:pt x="1554039" y="805822"/>
                    <a:pt x="1622704" y="715964"/>
                  </a:cubicBezTo>
                  <a:lnTo>
                    <a:pt x="2152525" y="22535"/>
                  </a:lnTo>
                  <a:cubicBezTo>
                    <a:pt x="2172022" y="-2897"/>
                    <a:pt x="2207626" y="-7135"/>
                    <a:pt x="2233057" y="11514"/>
                  </a:cubicBezTo>
                  <a:cubicBezTo>
                    <a:pt x="2258489" y="31012"/>
                    <a:pt x="2262727" y="66616"/>
                    <a:pt x="2244077" y="92047"/>
                  </a:cubicBezTo>
                  <a:lnTo>
                    <a:pt x="1714257" y="785477"/>
                  </a:lnTo>
                  <a:cubicBezTo>
                    <a:pt x="1644744" y="876182"/>
                    <a:pt x="1573536" y="970278"/>
                    <a:pt x="1498090" y="1059288"/>
                  </a:cubicBezTo>
                  <a:cubicBezTo>
                    <a:pt x="1420948" y="1150841"/>
                    <a:pt x="1337872" y="1239851"/>
                    <a:pt x="1251405" y="1322927"/>
                  </a:cubicBezTo>
                  <a:cubicBezTo>
                    <a:pt x="1077624" y="1490774"/>
                    <a:pt x="894518" y="1631495"/>
                    <a:pt x="708021" y="1740849"/>
                  </a:cubicBezTo>
                  <a:cubicBezTo>
                    <a:pt x="498636" y="1862920"/>
                    <a:pt x="283317" y="1945996"/>
                    <a:pt x="68845" y="1987534"/>
                  </a:cubicBezTo>
                  <a:cubicBezTo>
                    <a:pt x="64607" y="1989229"/>
                    <a:pt x="61216" y="1989229"/>
                    <a:pt x="57825" y="1989229"/>
                  </a:cubicBezTo>
                  <a:close/>
                </a:path>
              </a:pathLst>
            </a:custGeom>
            <a:solidFill>
              <a:srgbClr val="535831"/>
            </a:solidFill>
            <a:ln w="8476" cap="flat">
              <a:noFill/>
              <a:prstDash val="solid"/>
              <a:miter/>
            </a:ln>
          </p:spPr>
          <p:txBody>
            <a:bodyPr rtlCol="0" anchor="ctr"/>
            <a:lstStyle/>
            <a:p>
              <a:endParaRPr lang="en-US"/>
            </a:p>
          </p:txBody>
        </p:sp>
        <p:grpSp>
          <p:nvGrpSpPr>
            <p:cNvPr id="100" name="Đồ họa 3">
              <a:extLst>
                <a:ext uri="{FF2B5EF4-FFF2-40B4-BE49-F238E27FC236}">
                  <a16:creationId xmlns:a16="http://schemas.microsoft.com/office/drawing/2014/main" id="{27E639E6-C60B-44F3-A43A-4FDE5EDF3B15}"/>
                </a:ext>
              </a:extLst>
            </p:cNvPr>
            <p:cNvGrpSpPr/>
            <p:nvPr/>
          </p:nvGrpSpPr>
          <p:grpSpPr>
            <a:xfrm>
              <a:off x="6409742" y="240750"/>
              <a:ext cx="1514687" cy="1460686"/>
              <a:chOff x="6409742" y="240750"/>
              <a:chExt cx="1514687" cy="1460686"/>
            </a:xfrm>
          </p:grpSpPr>
          <p:sp>
            <p:nvSpPr>
              <p:cNvPr id="106" name="Hình tự do: Hình 105">
                <a:extLst>
                  <a:ext uri="{FF2B5EF4-FFF2-40B4-BE49-F238E27FC236}">
                    <a16:creationId xmlns:a16="http://schemas.microsoft.com/office/drawing/2014/main" id="{AD6F6108-74F1-48DA-A591-B34E8A3A409C}"/>
                  </a:ext>
                </a:extLst>
              </p:cNvPr>
              <p:cNvSpPr/>
              <p:nvPr/>
            </p:nvSpPr>
            <p:spPr>
              <a:xfrm>
                <a:off x="6917120" y="240750"/>
                <a:ext cx="502474" cy="767180"/>
              </a:xfrm>
              <a:custGeom>
                <a:avLst/>
                <a:gdLst>
                  <a:gd name="connsiteX0" fmla="*/ 134253 w 502474"/>
                  <a:gd name="connsiteY0" fmla="*/ 38147 h 767180"/>
                  <a:gd name="connsiteX1" fmla="*/ 251237 w 502474"/>
                  <a:gd name="connsiteY1" fmla="*/ 767181 h 767180"/>
                  <a:gd name="connsiteX2" fmla="*/ 368221 w 502474"/>
                  <a:gd name="connsiteY2" fmla="*/ 38147 h 767180"/>
                  <a:gd name="connsiteX3" fmla="*/ 134253 w 502474"/>
                  <a:gd name="connsiteY3" fmla="*/ 38147 h 767180"/>
                </a:gdLst>
                <a:ahLst/>
                <a:cxnLst>
                  <a:cxn ang="0">
                    <a:pos x="connsiteX0" y="connsiteY0"/>
                  </a:cxn>
                  <a:cxn ang="0">
                    <a:pos x="connsiteX1" y="connsiteY1"/>
                  </a:cxn>
                  <a:cxn ang="0">
                    <a:pos x="connsiteX2" y="connsiteY2"/>
                  </a:cxn>
                  <a:cxn ang="0">
                    <a:pos x="connsiteX3" y="connsiteY3"/>
                  </a:cxn>
                </a:cxnLst>
                <a:rect l="l" t="t" r="r" b="b"/>
                <a:pathLst>
                  <a:path w="502474" h="767180">
                    <a:moveTo>
                      <a:pt x="134253" y="38147"/>
                    </a:moveTo>
                    <a:cubicBezTo>
                      <a:pt x="6248" y="138177"/>
                      <a:pt x="-134472" y="360278"/>
                      <a:pt x="251237" y="767181"/>
                    </a:cubicBezTo>
                    <a:cubicBezTo>
                      <a:pt x="636947" y="359430"/>
                      <a:pt x="496226" y="138177"/>
                      <a:pt x="368221" y="38147"/>
                    </a:cubicBezTo>
                    <a:cubicBezTo>
                      <a:pt x="302947" y="-12716"/>
                      <a:pt x="199527" y="-12716"/>
                      <a:pt x="134253" y="38147"/>
                    </a:cubicBezTo>
                    <a:close/>
                  </a:path>
                </a:pathLst>
              </a:custGeom>
              <a:solidFill>
                <a:srgbClr val="E39ACA"/>
              </a:solidFill>
              <a:ln w="8476" cap="flat">
                <a:noFill/>
                <a:prstDash val="solid"/>
                <a:miter/>
              </a:ln>
            </p:spPr>
            <p:txBody>
              <a:bodyPr rtlCol="0" anchor="ctr"/>
              <a:lstStyle/>
              <a:p>
                <a:endParaRPr lang="en-US"/>
              </a:p>
            </p:txBody>
          </p:sp>
          <p:sp>
            <p:nvSpPr>
              <p:cNvPr id="107" name="Hình tự do: Hình 106">
                <a:extLst>
                  <a:ext uri="{FF2B5EF4-FFF2-40B4-BE49-F238E27FC236}">
                    <a16:creationId xmlns:a16="http://schemas.microsoft.com/office/drawing/2014/main" id="{5CF93A85-A557-4C5E-B4AC-5919ED5FFB75}"/>
                  </a:ext>
                </a:extLst>
              </p:cNvPr>
              <p:cNvSpPr/>
              <p:nvPr/>
            </p:nvSpPr>
            <p:spPr>
              <a:xfrm>
                <a:off x="6409742" y="619133"/>
                <a:ext cx="739965" cy="511056"/>
              </a:xfrm>
              <a:custGeom>
                <a:avLst/>
                <a:gdLst>
                  <a:gd name="connsiteX0" fmla="*/ 10085 w 739965"/>
                  <a:gd name="connsiteY0" fmla="*/ 285377 h 511056"/>
                  <a:gd name="connsiteX1" fmla="*/ 739965 w 739965"/>
                  <a:gd name="connsiteY1" fmla="*/ 399818 h 511056"/>
                  <a:gd name="connsiteX2" fmla="*/ 82140 w 739965"/>
                  <a:gd name="connsiteY2" fmla="*/ 63276 h 511056"/>
                  <a:gd name="connsiteX3" fmla="*/ 10085 w 739965"/>
                  <a:gd name="connsiteY3" fmla="*/ 285377 h 511056"/>
                </a:gdLst>
                <a:ahLst/>
                <a:cxnLst>
                  <a:cxn ang="0">
                    <a:pos x="connsiteX0" y="connsiteY0"/>
                  </a:cxn>
                  <a:cxn ang="0">
                    <a:pos x="connsiteX1" y="connsiteY1"/>
                  </a:cxn>
                  <a:cxn ang="0">
                    <a:pos x="connsiteX2" y="connsiteY2"/>
                  </a:cxn>
                  <a:cxn ang="0">
                    <a:pos x="connsiteX3" y="connsiteY3"/>
                  </a:cxn>
                </a:cxnLst>
                <a:rect l="l" t="t" r="r" b="b"/>
                <a:pathLst>
                  <a:path w="739965" h="511056">
                    <a:moveTo>
                      <a:pt x="10085" y="285377"/>
                    </a:moveTo>
                    <a:cubicBezTo>
                      <a:pt x="65186" y="437965"/>
                      <a:pt x="233033" y="640569"/>
                      <a:pt x="739965" y="399818"/>
                    </a:cubicBezTo>
                    <a:cubicBezTo>
                      <a:pt x="471240" y="-92704"/>
                      <a:pt x="216926" y="-27430"/>
                      <a:pt x="82140" y="63276"/>
                    </a:cubicBezTo>
                    <a:cubicBezTo>
                      <a:pt x="14323" y="109052"/>
                      <a:pt x="-17890" y="208235"/>
                      <a:pt x="10085" y="285377"/>
                    </a:cubicBezTo>
                    <a:close/>
                  </a:path>
                </a:pathLst>
              </a:custGeom>
              <a:solidFill>
                <a:srgbClr val="E39ACA"/>
              </a:solidFill>
              <a:ln w="8476" cap="flat">
                <a:noFill/>
                <a:prstDash val="solid"/>
                <a:miter/>
              </a:ln>
            </p:spPr>
            <p:txBody>
              <a:bodyPr rtlCol="0" anchor="ctr"/>
              <a:lstStyle/>
              <a:p>
                <a:endParaRPr lang="en-US"/>
              </a:p>
            </p:txBody>
          </p:sp>
          <p:sp>
            <p:nvSpPr>
              <p:cNvPr id="108" name="Hình tự do: Hình 107">
                <a:extLst>
                  <a:ext uri="{FF2B5EF4-FFF2-40B4-BE49-F238E27FC236}">
                    <a16:creationId xmlns:a16="http://schemas.microsoft.com/office/drawing/2014/main" id="{99AB543B-F94D-4CB9-9D03-0C3058DF6201}"/>
                  </a:ext>
                </a:extLst>
              </p:cNvPr>
              <p:cNvSpPr/>
              <p:nvPr/>
            </p:nvSpPr>
            <p:spPr>
              <a:xfrm>
                <a:off x="6614297" y="1040144"/>
                <a:ext cx="552056" cy="658749"/>
              </a:xfrm>
              <a:custGeom>
                <a:avLst/>
                <a:gdLst>
                  <a:gd name="connsiteX0" fmla="*/ 204802 w 552056"/>
                  <a:gd name="connsiteY0" fmla="*/ 658673 h 658749"/>
                  <a:gd name="connsiteX1" fmla="*/ 538801 w 552056"/>
                  <a:gd name="connsiteY1" fmla="*/ 0 h 658749"/>
                  <a:gd name="connsiteX2" fmla="*/ 15762 w 552056"/>
                  <a:gd name="connsiteY2" fmla="*/ 521344 h 658749"/>
                  <a:gd name="connsiteX3" fmla="*/ 204802 w 552056"/>
                  <a:gd name="connsiteY3" fmla="*/ 658673 h 658749"/>
                </a:gdLst>
                <a:ahLst/>
                <a:cxnLst>
                  <a:cxn ang="0">
                    <a:pos x="connsiteX0" y="connsiteY0"/>
                  </a:cxn>
                  <a:cxn ang="0">
                    <a:pos x="connsiteX1" y="connsiteY1"/>
                  </a:cxn>
                  <a:cxn ang="0">
                    <a:pos x="connsiteX2" y="connsiteY2"/>
                  </a:cxn>
                  <a:cxn ang="0">
                    <a:pos x="connsiteX3" y="connsiteY3"/>
                  </a:cxn>
                </a:cxnLst>
                <a:rect l="l" t="t" r="r" b="b"/>
                <a:pathLst>
                  <a:path w="552056" h="658749">
                    <a:moveTo>
                      <a:pt x="204802" y="658673"/>
                    </a:moveTo>
                    <a:cubicBezTo>
                      <a:pt x="367563" y="652739"/>
                      <a:pt x="611704" y="556100"/>
                      <a:pt x="538801" y="0"/>
                    </a:cubicBezTo>
                    <a:cubicBezTo>
                      <a:pt x="-12213" y="103421"/>
                      <a:pt x="-29167" y="365364"/>
                      <a:pt x="15762" y="521344"/>
                    </a:cubicBezTo>
                    <a:cubicBezTo>
                      <a:pt x="39498" y="600181"/>
                      <a:pt x="122573" y="661216"/>
                      <a:pt x="204802" y="658673"/>
                    </a:cubicBezTo>
                    <a:close/>
                  </a:path>
                </a:pathLst>
              </a:custGeom>
              <a:solidFill>
                <a:srgbClr val="E39ACA"/>
              </a:solidFill>
              <a:ln w="8476" cap="flat">
                <a:noFill/>
                <a:prstDash val="solid"/>
                <a:miter/>
              </a:ln>
            </p:spPr>
            <p:txBody>
              <a:bodyPr rtlCol="0" anchor="ctr"/>
              <a:lstStyle/>
              <a:p>
                <a:endParaRPr lang="en-US"/>
              </a:p>
            </p:txBody>
          </p:sp>
          <p:sp>
            <p:nvSpPr>
              <p:cNvPr id="109" name="Hình tự do: Hình 108">
                <a:extLst>
                  <a:ext uri="{FF2B5EF4-FFF2-40B4-BE49-F238E27FC236}">
                    <a16:creationId xmlns:a16="http://schemas.microsoft.com/office/drawing/2014/main" id="{40102A8E-3528-4C9D-9F3C-466F453EE68F}"/>
                  </a:ext>
                </a:extLst>
              </p:cNvPr>
              <p:cNvSpPr/>
              <p:nvPr/>
            </p:nvSpPr>
            <p:spPr>
              <a:xfrm>
                <a:off x="7162159" y="1042687"/>
                <a:ext cx="551779" cy="658749"/>
              </a:xfrm>
              <a:custGeom>
                <a:avLst/>
                <a:gdLst>
                  <a:gd name="connsiteX0" fmla="*/ 536018 w 551779"/>
                  <a:gd name="connsiteY0" fmla="*/ 521344 h 658749"/>
                  <a:gd name="connsiteX1" fmla="*/ 12979 w 551779"/>
                  <a:gd name="connsiteY1" fmla="*/ 0 h 658749"/>
                  <a:gd name="connsiteX2" fmla="*/ 346978 w 551779"/>
                  <a:gd name="connsiteY2" fmla="*/ 658673 h 658749"/>
                  <a:gd name="connsiteX3" fmla="*/ 536018 w 551779"/>
                  <a:gd name="connsiteY3" fmla="*/ 521344 h 658749"/>
                </a:gdLst>
                <a:ahLst/>
                <a:cxnLst>
                  <a:cxn ang="0">
                    <a:pos x="connsiteX0" y="connsiteY0"/>
                  </a:cxn>
                  <a:cxn ang="0">
                    <a:pos x="connsiteX1" y="connsiteY1"/>
                  </a:cxn>
                  <a:cxn ang="0">
                    <a:pos x="connsiteX2" y="connsiteY2"/>
                  </a:cxn>
                  <a:cxn ang="0">
                    <a:pos x="connsiteX3" y="connsiteY3"/>
                  </a:cxn>
                </a:cxnLst>
                <a:rect l="l" t="t" r="r" b="b"/>
                <a:pathLst>
                  <a:path w="551779" h="658749">
                    <a:moveTo>
                      <a:pt x="536018" y="521344"/>
                    </a:moveTo>
                    <a:cubicBezTo>
                      <a:pt x="580947" y="365364"/>
                      <a:pt x="563993" y="102573"/>
                      <a:pt x="12979" y="0"/>
                    </a:cubicBezTo>
                    <a:cubicBezTo>
                      <a:pt x="-59077" y="556100"/>
                      <a:pt x="185065" y="652739"/>
                      <a:pt x="346978" y="658673"/>
                    </a:cubicBezTo>
                    <a:cubicBezTo>
                      <a:pt x="430054" y="661216"/>
                      <a:pt x="513978" y="600181"/>
                      <a:pt x="536018" y="521344"/>
                    </a:cubicBezTo>
                    <a:close/>
                  </a:path>
                </a:pathLst>
              </a:custGeom>
              <a:solidFill>
                <a:srgbClr val="E39ACA"/>
              </a:solidFill>
              <a:ln w="8476" cap="flat">
                <a:noFill/>
                <a:prstDash val="solid"/>
                <a:miter/>
              </a:ln>
            </p:spPr>
            <p:txBody>
              <a:bodyPr rtlCol="0" anchor="ctr"/>
              <a:lstStyle/>
              <a:p>
                <a:endParaRPr lang="en-US"/>
              </a:p>
            </p:txBody>
          </p:sp>
          <p:sp>
            <p:nvSpPr>
              <p:cNvPr id="110" name="Hình tự do: Hình 109">
                <a:extLst>
                  <a:ext uri="{FF2B5EF4-FFF2-40B4-BE49-F238E27FC236}">
                    <a16:creationId xmlns:a16="http://schemas.microsoft.com/office/drawing/2014/main" id="{3CBC7A06-B881-46E5-95DF-86389AB6627D}"/>
                  </a:ext>
                </a:extLst>
              </p:cNvPr>
              <p:cNvSpPr/>
              <p:nvPr/>
            </p:nvSpPr>
            <p:spPr>
              <a:xfrm>
                <a:off x="7184463" y="623371"/>
                <a:ext cx="739965" cy="511056"/>
              </a:xfrm>
              <a:custGeom>
                <a:avLst/>
                <a:gdLst>
                  <a:gd name="connsiteX0" fmla="*/ 657825 w 739965"/>
                  <a:gd name="connsiteY0" fmla="*/ 63276 h 511056"/>
                  <a:gd name="connsiteX1" fmla="*/ 0 w 739965"/>
                  <a:gd name="connsiteY1" fmla="*/ 399818 h 511056"/>
                  <a:gd name="connsiteX2" fmla="*/ 729881 w 739965"/>
                  <a:gd name="connsiteY2" fmla="*/ 285377 h 511056"/>
                  <a:gd name="connsiteX3" fmla="*/ 657825 w 739965"/>
                  <a:gd name="connsiteY3" fmla="*/ 63276 h 511056"/>
                </a:gdLst>
                <a:ahLst/>
                <a:cxnLst>
                  <a:cxn ang="0">
                    <a:pos x="connsiteX0" y="connsiteY0"/>
                  </a:cxn>
                  <a:cxn ang="0">
                    <a:pos x="connsiteX1" y="connsiteY1"/>
                  </a:cxn>
                  <a:cxn ang="0">
                    <a:pos x="connsiteX2" y="connsiteY2"/>
                  </a:cxn>
                  <a:cxn ang="0">
                    <a:pos x="connsiteX3" y="connsiteY3"/>
                  </a:cxn>
                </a:cxnLst>
                <a:rect l="l" t="t" r="r" b="b"/>
                <a:pathLst>
                  <a:path w="739965" h="511056">
                    <a:moveTo>
                      <a:pt x="657825" y="63276"/>
                    </a:moveTo>
                    <a:cubicBezTo>
                      <a:pt x="523039" y="-27430"/>
                      <a:pt x="268725" y="-92704"/>
                      <a:pt x="0" y="399818"/>
                    </a:cubicBezTo>
                    <a:cubicBezTo>
                      <a:pt x="506932" y="640569"/>
                      <a:pt x="673932" y="437965"/>
                      <a:pt x="729881" y="285377"/>
                    </a:cubicBezTo>
                    <a:cubicBezTo>
                      <a:pt x="757855" y="207387"/>
                      <a:pt x="725642" y="109052"/>
                      <a:pt x="657825" y="63276"/>
                    </a:cubicBezTo>
                    <a:close/>
                  </a:path>
                </a:pathLst>
              </a:custGeom>
              <a:solidFill>
                <a:srgbClr val="E39ACA"/>
              </a:solidFill>
              <a:ln w="8476" cap="flat">
                <a:noFill/>
                <a:prstDash val="solid"/>
                <a:miter/>
              </a:ln>
            </p:spPr>
            <p:txBody>
              <a:bodyPr rtlCol="0" anchor="ctr"/>
              <a:lstStyle/>
              <a:p>
                <a:endParaRPr lang="en-US"/>
              </a:p>
            </p:txBody>
          </p:sp>
          <p:sp>
            <p:nvSpPr>
              <p:cNvPr id="111" name="Hình tự do: Hình 110">
                <a:extLst>
                  <a:ext uri="{FF2B5EF4-FFF2-40B4-BE49-F238E27FC236}">
                    <a16:creationId xmlns:a16="http://schemas.microsoft.com/office/drawing/2014/main" id="{73627A4A-92BF-4AAC-8C34-8C4BD593EB8C}"/>
                  </a:ext>
                </a:extLst>
              </p:cNvPr>
              <p:cNvSpPr/>
              <p:nvPr/>
            </p:nvSpPr>
            <p:spPr>
              <a:xfrm>
                <a:off x="7017605" y="534059"/>
                <a:ext cx="300117" cy="459460"/>
              </a:xfrm>
              <a:custGeom>
                <a:avLst/>
                <a:gdLst>
                  <a:gd name="connsiteX0" fmla="*/ 80391 w 300117"/>
                  <a:gd name="connsiteY0" fmla="*/ 22888 h 459460"/>
                  <a:gd name="connsiteX1" fmla="*/ 149904 w 300117"/>
                  <a:gd name="connsiteY1" fmla="*/ 459461 h 459460"/>
                  <a:gd name="connsiteX2" fmla="*/ 219416 w 300117"/>
                  <a:gd name="connsiteY2" fmla="*/ 22888 h 459460"/>
                  <a:gd name="connsiteX3" fmla="*/ 80391 w 300117"/>
                  <a:gd name="connsiteY3" fmla="*/ 22888 h 459460"/>
                </a:gdLst>
                <a:ahLst/>
                <a:cxnLst>
                  <a:cxn ang="0">
                    <a:pos x="connsiteX0" y="connsiteY0"/>
                  </a:cxn>
                  <a:cxn ang="0">
                    <a:pos x="connsiteX1" y="connsiteY1"/>
                  </a:cxn>
                  <a:cxn ang="0">
                    <a:pos x="connsiteX2" y="connsiteY2"/>
                  </a:cxn>
                  <a:cxn ang="0">
                    <a:pos x="connsiteX3" y="connsiteY3"/>
                  </a:cxn>
                </a:cxnLst>
                <a:rect l="l" t="t" r="r" b="b"/>
                <a:pathLst>
                  <a:path w="300117" h="459460">
                    <a:moveTo>
                      <a:pt x="80391" y="22888"/>
                    </a:moveTo>
                    <a:cubicBezTo>
                      <a:pt x="4097" y="83076"/>
                      <a:pt x="-80674" y="215319"/>
                      <a:pt x="149904" y="459461"/>
                    </a:cubicBezTo>
                    <a:cubicBezTo>
                      <a:pt x="380482" y="216167"/>
                      <a:pt x="296558" y="83076"/>
                      <a:pt x="219416" y="22888"/>
                    </a:cubicBezTo>
                    <a:cubicBezTo>
                      <a:pt x="181269" y="-7629"/>
                      <a:pt x="119386" y="-7629"/>
                      <a:pt x="80391" y="22888"/>
                    </a:cubicBezTo>
                    <a:close/>
                  </a:path>
                </a:pathLst>
              </a:custGeom>
              <a:solidFill>
                <a:srgbClr val="CD8CB7"/>
              </a:solidFill>
              <a:ln w="8476" cap="flat">
                <a:noFill/>
                <a:prstDash val="solid"/>
                <a:miter/>
              </a:ln>
            </p:spPr>
            <p:txBody>
              <a:bodyPr rtlCol="0" anchor="ctr"/>
              <a:lstStyle/>
              <a:p>
                <a:endParaRPr lang="en-US"/>
              </a:p>
            </p:txBody>
          </p:sp>
          <p:sp>
            <p:nvSpPr>
              <p:cNvPr id="112" name="Hình tự do: Hình 111">
                <a:extLst>
                  <a:ext uri="{FF2B5EF4-FFF2-40B4-BE49-F238E27FC236}">
                    <a16:creationId xmlns:a16="http://schemas.microsoft.com/office/drawing/2014/main" id="{72245684-BE1A-40DA-B078-896D8C5F87C0}"/>
                  </a:ext>
                </a:extLst>
              </p:cNvPr>
              <p:cNvSpPr/>
              <p:nvPr/>
            </p:nvSpPr>
            <p:spPr>
              <a:xfrm>
                <a:off x="6713795" y="760099"/>
                <a:ext cx="442693" cy="305946"/>
              </a:xfrm>
              <a:custGeom>
                <a:avLst/>
                <a:gdLst>
                  <a:gd name="connsiteX0" fmla="*/ 6122 w 442693"/>
                  <a:gd name="connsiteY0" fmla="*/ 170689 h 305946"/>
                  <a:gd name="connsiteX1" fmla="*/ 442694 w 442693"/>
                  <a:gd name="connsiteY1" fmla="*/ 239354 h 305946"/>
                  <a:gd name="connsiteX2" fmla="*/ 49355 w 442693"/>
                  <a:gd name="connsiteY2" fmla="*/ 38446 h 305946"/>
                  <a:gd name="connsiteX3" fmla="*/ 6122 w 442693"/>
                  <a:gd name="connsiteY3" fmla="*/ 170689 h 305946"/>
                </a:gdLst>
                <a:ahLst/>
                <a:cxnLst>
                  <a:cxn ang="0">
                    <a:pos x="connsiteX0" y="connsiteY0"/>
                  </a:cxn>
                  <a:cxn ang="0">
                    <a:pos x="connsiteX1" y="connsiteY1"/>
                  </a:cxn>
                  <a:cxn ang="0">
                    <a:pos x="connsiteX2" y="connsiteY2"/>
                  </a:cxn>
                  <a:cxn ang="0">
                    <a:pos x="connsiteX3" y="connsiteY3"/>
                  </a:cxn>
                </a:cxnLst>
                <a:rect l="l" t="t" r="r" b="b"/>
                <a:pathLst>
                  <a:path w="442693" h="305946">
                    <a:moveTo>
                      <a:pt x="6122" y="170689"/>
                    </a:moveTo>
                    <a:cubicBezTo>
                      <a:pt x="39183" y="262242"/>
                      <a:pt x="139213" y="383465"/>
                      <a:pt x="442694" y="239354"/>
                    </a:cubicBezTo>
                    <a:cubicBezTo>
                      <a:pt x="282477" y="-55650"/>
                      <a:pt x="129888" y="-16655"/>
                      <a:pt x="49355" y="38446"/>
                    </a:cubicBezTo>
                    <a:cubicBezTo>
                      <a:pt x="8665" y="65573"/>
                      <a:pt x="-10833" y="124913"/>
                      <a:pt x="6122" y="170689"/>
                    </a:cubicBezTo>
                    <a:close/>
                  </a:path>
                </a:pathLst>
              </a:custGeom>
              <a:solidFill>
                <a:srgbClr val="CD8CB7"/>
              </a:solidFill>
              <a:ln w="8476" cap="flat">
                <a:noFill/>
                <a:prstDash val="solid"/>
                <a:miter/>
              </a:ln>
            </p:spPr>
            <p:txBody>
              <a:bodyPr rtlCol="0" anchor="ctr"/>
              <a:lstStyle/>
              <a:p>
                <a:endParaRPr lang="en-US"/>
              </a:p>
            </p:txBody>
          </p:sp>
          <p:sp>
            <p:nvSpPr>
              <p:cNvPr id="113" name="Hình tự do: Hình 112">
                <a:extLst>
                  <a:ext uri="{FF2B5EF4-FFF2-40B4-BE49-F238E27FC236}">
                    <a16:creationId xmlns:a16="http://schemas.microsoft.com/office/drawing/2014/main" id="{1957B22A-FFAF-40B9-8CDC-1D64DC6427C8}"/>
                  </a:ext>
                </a:extLst>
              </p:cNvPr>
              <p:cNvSpPr/>
              <p:nvPr/>
            </p:nvSpPr>
            <p:spPr>
              <a:xfrm>
                <a:off x="6836677" y="1012169"/>
                <a:ext cx="330170" cy="394243"/>
              </a:xfrm>
              <a:custGeom>
                <a:avLst/>
                <a:gdLst>
                  <a:gd name="connsiteX0" fmla="*/ 122294 w 330170"/>
                  <a:gd name="connsiteY0" fmla="*/ 394187 h 394243"/>
                  <a:gd name="connsiteX1" fmla="*/ 322355 w 330170"/>
                  <a:gd name="connsiteY1" fmla="*/ 0 h 394243"/>
                  <a:gd name="connsiteX2" fmla="*/ 9549 w 330170"/>
                  <a:gd name="connsiteY2" fmla="*/ 311958 h 394243"/>
                  <a:gd name="connsiteX3" fmla="*/ 122294 w 330170"/>
                  <a:gd name="connsiteY3" fmla="*/ 394187 h 394243"/>
                </a:gdLst>
                <a:ahLst/>
                <a:cxnLst>
                  <a:cxn ang="0">
                    <a:pos x="connsiteX0" y="connsiteY0"/>
                  </a:cxn>
                  <a:cxn ang="0">
                    <a:pos x="connsiteX1" y="connsiteY1"/>
                  </a:cxn>
                  <a:cxn ang="0">
                    <a:pos x="connsiteX2" y="connsiteY2"/>
                  </a:cxn>
                  <a:cxn ang="0">
                    <a:pos x="connsiteX3" y="connsiteY3"/>
                  </a:cxn>
                </a:cxnLst>
                <a:rect l="l" t="t" r="r" b="b"/>
                <a:pathLst>
                  <a:path w="330170" h="394243">
                    <a:moveTo>
                      <a:pt x="122294" y="394187"/>
                    </a:moveTo>
                    <a:cubicBezTo>
                      <a:pt x="219781" y="390796"/>
                      <a:pt x="365588" y="333151"/>
                      <a:pt x="322355" y="0"/>
                    </a:cubicBezTo>
                    <a:cubicBezTo>
                      <a:pt x="-7406" y="61883"/>
                      <a:pt x="-17578" y="218710"/>
                      <a:pt x="9549" y="311958"/>
                    </a:cubicBezTo>
                    <a:cubicBezTo>
                      <a:pt x="23112" y="359430"/>
                      <a:pt x="73127" y="395882"/>
                      <a:pt x="122294" y="394187"/>
                    </a:cubicBezTo>
                    <a:close/>
                  </a:path>
                </a:pathLst>
              </a:custGeom>
              <a:solidFill>
                <a:srgbClr val="CD8CB7"/>
              </a:solidFill>
              <a:ln w="8476" cap="flat">
                <a:noFill/>
                <a:prstDash val="solid"/>
                <a:miter/>
              </a:ln>
            </p:spPr>
            <p:txBody>
              <a:bodyPr rtlCol="0" anchor="ctr"/>
              <a:lstStyle/>
              <a:p>
                <a:endParaRPr lang="en-US"/>
              </a:p>
            </p:txBody>
          </p:sp>
          <p:sp>
            <p:nvSpPr>
              <p:cNvPr id="114" name="Hình tự do: Hình 113">
                <a:extLst>
                  <a:ext uri="{FF2B5EF4-FFF2-40B4-BE49-F238E27FC236}">
                    <a16:creationId xmlns:a16="http://schemas.microsoft.com/office/drawing/2014/main" id="{B29CCE76-19AF-4F3E-B7BA-008CECD9FFAC}"/>
                  </a:ext>
                </a:extLst>
              </p:cNvPr>
              <p:cNvSpPr/>
              <p:nvPr/>
            </p:nvSpPr>
            <p:spPr>
              <a:xfrm>
                <a:off x="7163932" y="1013865"/>
                <a:ext cx="330169" cy="394243"/>
              </a:xfrm>
              <a:custGeom>
                <a:avLst/>
                <a:gdLst>
                  <a:gd name="connsiteX0" fmla="*/ 320621 w 330169"/>
                  <a:gd name="connsiteY0" fmla="*/ 311958 h 394243"/>
                  <a:gd name="connsiteX1" fmla="*/ 7815 w 330169"/>
                  <a:gd name="connsiteY1" fmla="*/ 0 h 394243"/>
                  <a:gd name="connsiteX2" fmla="*/ 207876 w 330169"/>
                  <a:gd name="connsiteY2" fmla="*/ 394187 h 394243"/>
                  <a:gd name="connsiteX3" fmla="*/ 320621 w 330169"/>
                  <a:gd name="connsiteY3" fmla="*/ 311958 h 394243"/>
                </a:gdLst>
                <a:ahLst/>
                <a:cxnLst>
                  <a:cxn ang="0">
                    <a:pos x="connsiteX0" y="connsiteY0"/>
                  </a:cxn>
                  <a:cxn ang="0">
                    <a:pos x="connsiteX1" y="connsiteY1"/>
                  </a:cxn>
                  <a:cxn ang="0">
                    <a:pos x="connsiteX2" y="connsiteY2"/>
                  </a:cxn>
                  <a:cxn ang="0">
                    <a:pos x="connsiteX3" y="connsiteY3"/>
                  </a:cxn>
                </a:cxnLst>
                <a:rect l="l" t="t" r="r" b="b"/>
                <a:pathLst>
                  <a:path w="330169" h="394243">
                    <a:moveTo>
                      <a:pt x="320621" y="311958"/>
                    </a:moveTo>
                    <a:cubicBezTo>
                      <a:pt x="347748" y="218710"/>
                      <a:pt x="337576" y="61883"/>
                      <a:pt x="7815" y="0"/>
                    </a:cubicBezTo>
                    <a:cubicBezTo>
                      <a:pt x="-35418" y="332304"/>
                      <a:pt x="110389" y="390796"/>
                      <a:pt x="207876" y="394187"/>
                    </a:cubicBezTo>
                    <a:cubicBezTo>
                      <a:pt x="257043" y="395882"/>
                      <a:pt x="307058" y="359430"/>
                      <a:pt x="320621" y="311958"/>
                    </a:cubicBezTo>
                    <a:close/>
                  </a:path>
                </a:pathLst>
              </a:custGeom>
              <a:solidFill>
                <a:srgbClr val="CD8CB7"/>
              </a:solidFill>
              <a:ln w="8476" cap="flat">
                <a:noFill/>
                <a:prstDash val="solid"/>
                <a:miter/>
              </a:ln>
            </p:spPr>
            <p:txBody>
              <a:bodyPr rtlCol="0" anchor="ctr"/>
              <a:lstStyle/>
              <a:p>
                <a:endParaRPr lang="en-US"/>
              </a:p>
            </p:txBody>
          </p:sp>
          <p:sp>
            <p:nvSpPr>
              <p:cNvPr id="115" name="Hình tự do: Hình 114">
                <a:extLst>
                  <a:ext uri="{FF2B5EF4-FFF2-40B4-BE49-F238E27FC236}">
                    <a16:creationId xmlns:a16="http://schemas.microsoft.com/office/drawing/2014/main" id="{BA32DEA5-0497-4B67-BFCB-D499E3DDB87B}"/>
                  </a:ext>
                </a:extLst>
              </p:cNvPr>
              <p:cNvSpPr/>
              <p:nvPr/>
            </p:nvSpPr>
            <p:spPr>
              <a:xfrm>
                <a:off x="7177681" y="762386"/>
                <a:ext cx="442339" cy="305354"/>
              </a:xfrm>
              <a:custGeom>
                <a:avLst/>
                <a:gdLst>
                  <a:gd name="connsiteX0" fmla="*/ 393339 w 442339"/>
                  <a:gd name="connsiteY0" fmla="*/ 37854 h 305354"/>
                  <a:gd name="connsiteX1" fmla="*/ 0 w 442339"/>
                  <a:gd name="connsiteY1" fmla="*/ 238762 h 305354"/>
                  <a:gd name="connsiteX2" fmla="*/ 436572 w 442339"/>
                  <a:gd name="connsiteY2" fmla="*/ 170098 h 305354"/>
                  <a:gd name="connsiteX3" fmla="*/ 393339 w 442339"/>
                  <a:gd name="connsiteY3" fmla="*/ 37854 h 305354"/>
                </a:gdLst>
                <a:ahLst/>
                <a:cxnLst>
                  <a:cxn ang="0">
                    <a:pos x="connsiteX0" y="connsiteY0"/>
                  </a:cxn>
                  <a:cxn ang="0">
                    <a:pos x="connsiteX1" y="connsiteY1"/>
                  </a:cxn>
                  <a:cxn ang="0">
                    <a:pos x="connsiteX2" y="connsiteY2"/>
                  </a:cxn>
                  <a:cxn ang="0">
                    <a:pos x="connsiteX3" y="connsiteY3"/>
                  </a:cxn>
                </a:cxnLst>
                <a:rect l="l" t="t" r="r" b="b"/>
                <a:pathLst>
                  <a:path w="442339" h="305354">
                    <a:moveTo>
                      <a:pt x="393339" y="37854"/>
                    </a:moveTo>
                    <a:cubicBezTo>
                      <a:pt x="312806" y="-16399"/>
                      <a:pt x="160218" y="-55394"/>
                      <a:pt x="0" y="238762"/>
                    </a:cubicBezTo>
                    <a:cubicBezTo>
                      <a:pt x="302634" y="382874"/>
                      <a:pt x="403512" y="261651"/>
                      <a:pt x="436572" y="170098"/>
                    </a:cubicBezTo>
                    <a:cubicBezTo>
                      <a:pt x="452679" y="124321"/>
                      <a:pt x="434029" y="65829"/>
                      <a:pt x="393339" y="37854"/>
                    </a:cubicBezTo>
                    <a:close/>
                  </a:path>
                </a:pathLst>
              </a:custGeom>
              <a:solidFill>
                <a:srgbClr val="CD8CB7"/>
              </a:solidFill>
              <a:ln w="8476" cap="flat">
                <a:noFill/>
                <a:prstDash val="solid"/>
                <a:miter/>
              </a:ln>
            </p:spPr>
            <p:txBody>
              <a:bodyPr rtlCol="0" anchor="ctr"/>
              <a:lstStyle/>
              <a:p>
                <a:endParaRPr lang="en-US"/>
              </a:p>
            </p:txBody>
          </p:sp>
          <p:sp>
            <p:nvSpPr>
              <p:cNvPr id="116" name="Hình tự do: Hình 115">
                <a:extLst>
                  <a:ext uri="{FF2B5EF4-FFF2-40B4-BE49-F238E27FC236}">
                    <a16:creationId xmlns:a16="http://schemas.microsoft.com/office/drawing/2014/main" id="{AB659516-0DC6-49BF-83E8-840D459D1256}"/>
                  </a:ext>
                </a:extLst>
              </p:cNvPr>
              <p:cNvSpPr/>
              <p:nvPr/>
            </p:nvSpPr>
            <p:spPr>
              <a:xfrm>
                <a:off x="7014073" y="865515"/>
                <a:ext cx="308567" cy="308567"/>
              </a:xfrm>
              <a:custGeom>
                <a:avLst/>
                <a:gdLst>
                  <a:gd name="connsiteX0" fmla="*/ 308568 w 308567"/>
                  <a:gd name="connsiteY0" fmla="*/ 154284 h 308567"/>
                  <a:gd name="connsiteX1" fmla="*/ 154284 w 308567"/>
                  <a:gd name="connsiteY1" fmla="*/ 308568 h 308567"/>
                  <a:gd name="connsiteX2" fmla="*/ 0 w 308567"/>
                  <a:gd name="connsiteY2" fmla="*/ 154284 h 308567"/>
                  <a:gd name="connsiteX3" fmla="*/ 154284 w 308567"/>
                  <a:gd name="connsiteY3" fmla="*/ 0 h 308567"/>
                  <a:gd name="connsiteX4" fmla="*/ 308568 w 308567"/>
                  <a:gd name="connsiteY4" fmla="*/ 154284 h 308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567" h="308567">
                    <a:moveTo>
                      <a:pt x="308568" y="154284"/>
                    </a:moveTo>
                    <a:cubicBezTo>
                      <a:pt x="308568" y="239492"/>
                      <a:pt x="239492" y="308568"/>
                      <a:pt x="154284" y="308568"/>
                    </a:cubicBezTo>
                    <a:cubicBezTo>
                      <a:pt x="69075" y="308568"/>
                      <a:pt x="0" y="239492"/>
                      <a:pt x="0" y="154284"/>
                    </a:cubicBezTo>
                    <a:cubicBezTo>
                      <a:pt x="0" y="69075"/>
                      <a:pt x="69075" y="0"/>
                      <a:pt x="154284" y="0"/>
                    </a:cubicBezTo>
                    <a:cubicBezTo>
                      <a:pt x="239492" y="0"/>
                      <a:pt x="308568" y="69075"/>
                      <a:pt x="308568" y="154284"/>
                    </a:cubicBezTo>
                    <a:close/>
                  </a:path>
                </a:pathLst>
              </a:custGeom>
              <a:solidFill>
                <a:srgbClr val="7A556E"/>
              </a:solidFill>
              <a:ln w="8476" cap="flat">
                <a:noFill/>
                <a:prstDash val="solid"/>
                <a:miter/>
              </a:ln>
            </p:spPr>
            <p:txBody>
              <a:bodyPr rtlCol="0" anchor="ctr"/>
              <a:lstStyle/>
              <a:p>
                <a:endParaRPr lang="en-US"/>
              </a:p>
            </p:txBody>
          </p:sp>
          <p:sp>
            <p:nvSpPr>
              <p:cNvPr id="117" name="Hình tự do: Hình 116">
                <a:extLst>
                  <a:ext uri="{FF2B5EF4-FFF2-40B4-BE49-F238E27FC236}">
                    <a16:creationId xmlns:a16="http://schemas.microsoft.com/office/drawing/2014/main" id="{EA790D7B-CD0E-427B-A17D-A3DAAF25E59B}"/>
                  </a:ext>
                </a:extLst>
              </p:cNvPr>
              <p:cNvSpPr/>
              <p:nvPr/>
            </p:nvSpPr>
            <p:spPr>
              <a:xfrm>
                <a:off x="7051372" y="902814"/>
                <a:ext cx="233968" cy="233968"/>
              </a:xfrm>
              <a:custGeom>
                <a:avLst/>
                <a:gdLst>
                  <a:gd name="connsiteX0" fmla="*/ 233969 w 233968"/>
                  <a:gd name="connsiteY0" fmla="*/ 116984 h 233968"/>
                  <a:gd name="connsiteX1" fmla="*/ 116984 w 233968"/>
                  <a:gd name="connsiteY1" fmla="*/ 233969 h 233968"/>
                  <a:gd name="connsiteX2" fmla="*/ 0 w 233968"/>
                  <a:gd name="connsiteY2" fmla="*/ 116984 h 233968"/>
                  <a:gd name="connsiteX3" fmla="*/ 116984 w 233968"/>
                  <a:gd name="connsiteY3" fmla="*/ 0 h 233968"/>
                  <a:gd name="connsiteX4" fmla="*/ 233969 w 233968"/>
                  <a:gd name="connsiteY4" fmla="*/ 116984 h 233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968" h="233968">
                    <a:moveTo>
                      <a:pt x="233969" y="116984"/>
                    </a:moveTo>
                    <a:cubicBezTo>
                      <a:pt x="233969" y="181593"/>
                      <a:pt x="181593" y="233969"/>
                      <a:pt x="116984" y="233969"/>
                    </a:cubicBezTo>
                    <a:cubicBezTo>
                      <a:pt x="52376" y="233969"/>
                      <a:pt x="0" y="181593"/>
                      <a:pt x="0" y="116984"/>
                    </a:cubicBezTo>
                    <a:cubicBezTo>
                      <a:pt x="0" y="52376"/>
                      <a:pt x="52376" y="0"/>
                      <a:pt x="116984" y="0"/>
                    </a:cubicBezTo>
                    <a:cubicBezTo>
                      <a:pt x="181593" y="0"/>
                      <a:pt x="233969" y="52376"/>
                      <a:pt x="233969" y="116984"/>
                    </a:cubicBezTo>
                    <a:close/>
                  </a:path>
                </a:pathLst>
              </a:custGeom>
              <a:solidFill>
                <a:srgbClr val="EFCCCA"/>
              </a:solidFill>
              <a:ln w="8476" cap="flat">
                <a:noFill/>
                <a:prstDash val="solid"/>
                <a:miter/>
              </a:ln>
            </p:spPr>
            <p:txBody>
              <a:bodyPr rtlCol="0" anchor="ctr"/>
              <a:lstStyle/>
              <a:p>
                <a:endParaRPr lang="en-US"/>
              </a:p>
            </p:txBody>
          </p:sp>
          <p:sp>
            <p:nvSpPr>
              <p:cNvPr id="118" name="Hình tự do: Hình 117">
                <a:extLst>
                  <a:ext uri="{FF2B5EF4-FFF2-40B4-BE49-F238E27FC236}">
                    <a16:creationId xmlns:a16="http://schemas.microsoft.com/office/drawing/2014/main" id="{CFE652F2-08C2-4462-A771-B23295FF8F4D}"/>
                  </a:ext>
                </a:extLst>
              </p:cNvPr>
              <p:cNvSpPr/>
              <p:nvPr/>
            </p:nvSpPr>
            <p:spPr>
              <a:xfrm>
                <a:off x="7153098" y="733271"/>
                <a:ext cx="30517" cy="228882"/>
              </a:xfrm>
              <a:custGeom>
                <a:avLst/>
                <a:gdLst>
                  <a:gd name="connsiteX0" fmla="*/ 30517 w 30517"/>
                  <a:gd name="connsiteY0" fmla="*/ 15259 h 228882"/>
                  <a:gd name="connsiteX1" fmla="*/ 15259 w 30517"/>
                  <a:gd name="connsiteY1" fmla="*/ 0 h 228882"/>
                  <a:gd name="connsiteX2" fmla="*/ 0 w 30517"/>
                  <a:gd name="connsiteY2" fmla="*/ 15259 h 228882"/>
                  <a:gd name="connsiteX3" fmla="*/ 10173 w 30517"/>
                  <a:gd name="connsiteY3" fmla="*/ 29670 h 228882"/>
                  <a:gd name="connsiteX4" fmla="*/ 10173 w 30517"/>
                  <a:gd name="connsiteY4" fmla="*/ 228883 h 228882"/>
                  <a:gd name="connsiteX5" fmla="*/ 20345 w 30517"/>
                  <a:gd name="connsiteY5" fmla="*/ 228883 h 228882"/>
                  <a:gd name="connsiteX6" fmla="*/ 20345 w 30517"/>
                  <a:gd name="connsiteY6" fmla="*/ 29670 h 228882"/>
                  <a:gd name="connsiteX7" fmla="*/ 30517 w 30517"/>
                  <a:gd name="connsiteY7" fmla="*/ 15259 h 22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517" h="228882">
                    <a:moveTo>
                      <a:pt x="30517" y="15259"/>
                    </a:moveTo>
                    <a:cubicBezTo>
                      <a:pt x="30517" y="6782"/>
                      <a:pt x="23736" y="0"/>
                      <a:pt x="15259" y="0"/>
                    </a:cubicBezTo>
                    <a:cubicBezTo>
                      <a:pt x="6782" y="0"/>
                      <a:pt x="0" y="6782"/>
                      <a:pt x="0" y="15259"/>
                    </a:cubicBezTo>
                    <a:cubicBezTo>
                      <a:pt x="0" y="22041"/>
                      <a:pt x="4239" y="27127"/>
                      <a:pt x="10173" y="29670"/>
                    </a:cubicBezTo>
                    <a:lnTo>
                      <a:pt x="10173" y="228883"/>
                    </a:lnTo>
                    <a:lnTo>
                      <a:pt x="20345" y="228883"/>
                    </a:lnTo>
                    <a:lnTo>
                      <a:pt x="20345" y="29670"/>
                    </a:lnTo>
                    <a:cubicBezTo>
                      <a:pt x="26279" y="27127"/>
                      <a:pt x="30517" y="22041"/>
                      <a:pt x="30517" y="15259"/>
                    </a:cubicBezTo>
                    <a:close/>
                  </a:path>
                </a:pathLst>
              </a:custGeom>
              <a:solidFill>
                <a:srgbClr val="B87EA4"/>
              </a:solidFill>
              <a:ln w="8476" cap="flat">
                <a:noFill/>
                <a:prstDash val="solid"/>
                <a:miter/>
              </a:ln>
            </p:spPr>
            <p:txBody>
              <a:bodyPr rtlCol="0" anchor="ctr"/>
              <a:lstStyle/>
              <a:p>
                <a:endParaRPr lang="en-US"/>
              </a:p>
            </p:txBody>
          </p:sp>
          <p:sp>
            <p:nvSpPr>
              <p:cNvPr id="119" name="Hình tự do: Hình 118">
                <a:extLst>
                  <a:ext uri="{FF2B5EF4-FFF2-40B4-BE49-F238E27FC236}">
                    <a16:creationId xmlns:a16="http://schemas.microsoft.com/office/drawing/2014/main" id="{89B6587B-9406-4D2B-AED4-DCC1181D0B1B}"/>
                  </a:ext>
                </a:extLst>
              </p:cNvPr>
              <p:cNvSpPr/>
              <p:nvPr/>
            </p:nvSpPr>
            <p:spPr>
              <a:xfrm>
                <a:off x="7048377" y="753283"/>
                <a:ext cx="101329" cy="215653"/>
              </a:xfrm>
              <a:custGeom>
                <a:avLst/>
                <a:gdLst>
                  <a:gd name="connsiteX0" fmla="*/ 30122 w 101329"/>
                  <a:gd name="connsiteY0" fmla="*/ 9659 h 215653"/>
                  <a:gd name="connsiteX1" fmla="*/ 9777 w 101329"/>
                  <a:gd name="connsiteY1" fmla="*/ 1182 h 215653"/>
                  <a:gd name="connsiteX2" fmla="*/ 1299 w 101329"/>
                  <a:gd name="connsiteY2" fmla="*/ 21527 h 215653"/>
                  <a:gd name="connsiteX3" fmla="*/ 15711 w 101329"/>
                  <a:gd name="connsiteY3" fmla="*/ 30852 h 215653"/>
                  <a:gd name="connsiteX4" fmla="*/ 92005 w 101329"/>
                  <a:gd name="connsiteY4" fmla="*/ 215653 h 215653"/>
                  <a:gd name="connsiteX5" fmla="*/ 101330 w 101329"/>
                  <a:gd name="connsiteY5" fmla="*/ 211415 h 215653"/>
                  <a:gd name="connsiteX6" fmla="*/ 25035 w 101329"/>
                  <a:gd name="connsiteY6" fmla="*/ 26613 h 215653"/>
                  <a:gd name="connsiteX7" fmla="*/ 30122 w 101329"/>
                  <a:gd name="connsiteY7" fmla="*/ 9659 h 21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29" h="215653">
                    <a:moveTo>
                      <a:pt x="30122" y="9659"/>
                    </a:moveTo>
                    <a:cubicBezTo>
                      <a:pt x="26731" y="2029"/>
                      <a:pt x="18254" y="-2209"/>
                      <a:pt x="9777" y="1182"/>
                    </a:cubicBezTo>
                    <a:cubicBezTo>
                      <a:pt x="1299" y="4573"/>
                      <a:pt x="-2092" y="13050"/>
                      <a:pt x="1299" y="21527"/>
                    </a:cubicBezTo>
                    <a:cubicBezTo>
                      <a:pt x="3843" y="27461"/>
                      <a:pt x="9777" y="30852"/>
                      <a:pt x="15711" y="30852"/>
                    </a:cubicBezTo>
                    <a:lnTo>
                      <a:pt x="92005" y="215653"/>
                    </a:lnTo>
                    <a:lnTo>
                      <a:pt x="101330" y="211415"/>
                    </a:lnTo>
                    <a:lnTo>
                      <a:pt x="25035" y="26613"/>
                    </a:lnTo>
                    <a:cubicBezTo>
                      <a:pt x="30969" y="22375"/>
                      <a:pt x="32665" y="15593"/>
                      <a:pt x="30122" y="9659"/>
                    </a:cubicBezTo>
                    <a:close/>
                  </a:path>
                </a:pathLst>
              </a:custGeom>
              <a:solidFill>
                <a:srgbClr val="B87EA4"/>
              </a:solidFill>
              <a:ln w="8476" cap="flat">
                <a:noFill/>
                <a:prstDash val="solid"/>
                <a:miter/>
              </a:ln>
            </p:spPr>
            <p:txBody>
              <a:bodyPr rtlCol="0" anchor="ctr"/>
              <a:lstStyle/>
              <a:p>
                <a:endParaRPr lang="en-US"/>
              </a:p>
            </p:txBody>
          </p:sp>
          <p:sp>
            <p:nvSpPr>
              <p:cNvPr id="120" name="Hình tự do: Hình 119">
                <a:extLst>
                  <a:ext uri="{FF2B5EF4-FFF2-40B4-BE49-F238E27FC236}">
                    <a16:creationId xmlns:a16="http://schemas.microsoft.com/office/drawing/2014/main" id="{C670AC67-8CE4-40B7-BAF9-916EAFE4F4FC}"/>
                  </a:ext>
                </a:extLst>
              </p:cNvPr>
              <p:cNvSpPr/>
              <p:nvPr/>
            </p:nvSpPr>
            <p:spPr>
              <a:xfrm>
                <a:off x="6960455" y="812745"/>
                <a:ext cx="169754" cy="170602"/>
              </a:xfrm>
              <a:custGeom>
                <a:avLst/>
                <a:gdLst>
                  <a:gd name="connsiteX0" fmla="*/ 26491 w 169754"/>
                  <a:gd name="connsiteY0" fmla="*/ 4451 h 170602"/>
                  <a:gd name="connsiteX1" fmla="*/ 4451 w 169754"/>
                  <a:gd name="connsiteY1" fmla="*/ 4451 h 170602"/>
                  <a:gd name="connsiteX2" fmla="*/ 4451 w 169754"/>
                  <a:gd name="connsiteY2" fmla="*/ 26491 h 170602"/>
                  <a:gd name="connsiteX3" fmla="*/ 21405 w 169754"/>
                  <a:gd name="connsiteY3" fmla="*/ 29882 h 170602"/>
                  <a:gd name="connsiteX4" fmla="*/ 162125 w 169754"/>
                  <a:gd name="connsiteY4" fmla="*/ 170602 h 170602"/>
                  <a:gd name="connsiteX5" fmla="*/ 169755 w 169754"/>
                  <a:gd name="connsiteY5" fmla="*/ 162973 h 170602"/>
                  <a:gd name="connsiteX6" fmla="*/ 29034 w 169754"/>
                  <a:gd name="connsiteY6" fmla="*/ 22252 h 170602"/>
                  <a:gd name="connsiteX7" fmla="*/ 26491 w 169754"/>
                  <a:gd name="connsiteY7" fmla="*/ 4451 h 17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754" h="170602">
                    <a:moveTo>
                      <a:pt x="26491" y="4451"/>
                    </a:moveTo>
                    <a:cubicBezTo>
                      <a:pt x="20557" y="-1484"/>
                      <a:pt x="10385" y="-1484"/>
                      <a:pt x="4451" y="4451"/>
                    </a:cubicBezTo>
                    <a:cubicBezTo>
                      <a:pt x="-1484" y="10384"/>
                      <a:pt x="-1484" y="20557"/>
                      <a:pt x="4451" y="26491"/>
                    </a:cubicBezTo>
                    <a:cubicBezTo>
                      <a:pt x="9537" y="31577"/>
                      <a:pt x="16319" y="32425"/>
                      <a:pt x="21405" y="29882"/>
                    </a:cubicBezTo>
                    <a:lnTo>
                      <a:pt x="162125" y="170602"/>
                    </a:lnTo>
                    <a:lnTo>
                      <a:pt x="169755" y="162973"/>
                    </a:lnTo>
                    <a:lnTo>
                      <a:pt x="29034" y="22252"/>
                    </a:lnTo>
                    <a:cubicBezTo>
                      <a:pt x="32425" y="16319"/>
                      <a:pt x="30729" y="8689"/>
                      <a:pt x="26491" y="4451"/>
                    </a:cubicBezTo>
                    <a:close/>
                  </a:path>
                </a:pathLst>
              </a:custGeom>
              <a:solidFill>
                <a:srgbClr val="B87EA4"/>
              </a:solidFill>
              <a:ln w="8476" cap="flat">
                <a:noFill/>
                <a:prstDash val="solid"/>
                <a:miter/>
              </a:ln>
            </p:spPr>
            <p:txBody>
              <a:bodyPr rtlCol="0" anchor="ctr"/>
              <a:lstStyle/>
              <a:p>
                <a:endParaRPr lang="en-US"/>
              </a:p>
            </p:txBody>
          </p:sp>
          <p:sp>
            <p:nvSpPr>
              <p:cNvPr id="121" name="Hình tự do: Hình 120">
                <a:extLst>
                  <a:ext uri="{FF2B5EF4-FFF2-40B4-BE49-F238E27FC236}">
                    <a16:creationId xmlns:a16="http://schemas.microsoft.com/office/drawing/2014/main" id="{F75D40E3-52A5-4B31-9DB4-02C5EE8E0E56}"/>
                  </a:ext>
                </a:extLst>
              </p:cNvPr>
              <p:cNvSpPr/>
              <p:nvPr/>
            </p:nvSpPr>
            <p:spPr>
              <a:xfrm>
                <a:off x="6901841" y="900785"/>
                <a:ext cx="215653" cy="102059"/>
              </a:xfrm>
              <a:custGeom>
                <a:avLst/>
                <a:gdLst>
                  <a:gd name="connsiteX0" fmla="*/ 21527 w 215653"/>
                  <a:gd name="connsiteY0" fmla="*/ 1182 h 102059"/>
                  <a:gd name="connsiteX1" fmla="*/ 1182 w 215653"/>
                  <a:gd name="connsiteY1" fmla="*/ 9659 h 102059"/>
                  <a:gd name="connsiteX2" fmla="*/ 9659 w 215653"/>
                  <a:gd name="connsiteY2" fmla="*/ 30004 h 102059"/>
                  <a:gd name="connsiteX3" fmla="*/ 26613 w 215653"/>
                  <a:gd name="connsiteY3" fmla="*/ 25765 h 102059"/>
                  <a:gd name="connsiteX4" fmla="*/ 211415 w 215653"/>
                  <a:gd name="connsiteY4" fmla="*/ 102060 h 102059"/>
                  <a:gd name="connsiteX5" fmla="*/ 215653 w 215653"/>
                  <a:gd name="connsiteY5" fmla="*/ 92735 h 102059"/>
                  <a:gd name="connsiteX6" fmla="*/ 30852 w 215653"/>
                  <a:gd name="connsiteY6" fmla="*/ 16441 h 102059"/>
                  <a:gd name="connsiteX7" fmla="*/ 21527 w 215653"/>
                  <a:gd name="connsiteY7" fmla="*/ 1182 h 1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653" h="102059">
                    <a:moveTo>
                      <a:pt x="21527" y="1182"/>
                    </a:moveTo>
                    <a:cubicBezTo>
                      <a:pt x="13898" y="-2209"/>
                      <a:pt x="4572" y="2029"/>
                      <a:pt x="1182" y="9659"/>
                    </a:cubicBezTo>
                    <a:cubicBezTo>
                      <a:pt x="-2209" y="17288"/>
                      <a:pt x="2029" y="26613"/>
                      <a:pt x="9659" y="30004"/>
                    </a:cubicBezTo>
                    <a:cubicBezTo>
                      <a:pt x="15593" y="32547"/>
                      <a:pt x="22375" y="30852"/>
                      <a:pt x="26613" y="25765"/>
                    </a:cubicBezTo>
                    <a:lnTo>
                      <a:pt x="211415" y="102060"/>
                    </a:lnTo>
                    <a:lnTo>
                      <a:pt x="215653" y="92735"/>
                    </a:lnTo>
                    <a:lnTo>
                      <a:pt x="30852" y="16441"/>
                    </a:lnTo>
                    <a:cubicBezTo>
                      <a:pt x="30852" y="9659"/>
                      <a:pt x="27461" y="3725"/>
                      <a:pt x="21527" y="1182"/>
                    </a:cubicBezTo>
                    <a:close/>
                  </a:path>
                </a:pathLst>
              </a:custGeom>
              <a:solidFill>
                <a:srgbClr val="B87EA4"/>
              </a:solidFill>
              <a:ln w="8476" cap="flat">
                <a:noFill/>
                <a:prstDash val="solid"/>
                <a:miter/>
              </a:ln>
            </p:spPr>
            <p:txBody>
              <a:bodyPr rtlCol="0" anchor="ctr"/>
              <a:lstStyle/>
              <a:p>
                <a:endParaRPr lang="en-US"/>
              </a:p>
            </p:txBody>
          </p:sp>
          <p:sp>
            <p:nvSpPr>
              <p:cNvPr id="122" name="Hình tự do: Hình 121">
                <a:extLst>
                  <a:ext uri="{FF2B5EF4-FFF2-40B4-BE49-F238E27FC236}">
                    <a16:creationId xmlns:a16="http://schemas.microsoft.com/office/drawing/2014/main" id="{8A980DDB-1A91-45F8-8D88-1C6071FFEA7A}"/>
                  </a:ext>
                </a:extLst>
              </p:cNvPr>
              <p:cNvSpPr/>
              <p:nvPr/>
            </p:nvSpPr>
            <p:spPr>
              <a:xfrm>
                <a:off x="6880982" y="1004540"/>
                <a:ext cx="228882" cy="30517"/>
              </a:xfrm>
              <a:custGeom>
                <a:avLst/>
                <a:gdLst>
                  <a:gd name="connsiteX0" fmla="*/ 15259 w 228882"/>
                  <a:gd name="connsiteY0" fmla="*/ 0 h 30517"/>
                  <a:gd name="connsiteX1" fmla="*/ 0 w 228882"/>
                  <a:gd name="connsiteY1" fmla="*/ 15259 h 30517"/>
                  <a:gd name="connsiteX2" fmla="*/ 15259 w 228882"/>
                  <a:gd name="connsiteY2" fmla="*/ 30518 h 30517"/>
                  <a:gd name="connsiteX3" fmla="*/ 29670 w 228882"/>
                  <a:gd name="connsiteY3" fmla="*/ 20345 h 30517"/>
                  <a:gd name="connsiteX4" fmla="*/ 228883 w 228882"/>
                  <a:gd name="connsiteY4" fmla="*/ 20345 h 30517"/>
                  <a:gd name="connsiteX5" fmla="*/ 228883 w 228882"/>
                  <a:gd name="connsiteY5" fmla="*/ 10173 h 30517"/>
                  <a:gd name="connsiteX6" fmla="*/ 29670 w 228882"/>
                  <a:gd name="connsiteY6" fmla="*/ 10173 h 30517"/>
                  <a:gd name="connsiteX7" fmla="*/ 15259 w 228882"/>
                  <a:gd name="connsiteY7" fmla="*/ 0 h 3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882" h="30517">
                    <a:moveTo>
                      <a:pt x="15259" y="0"/>
                    </a:moveTo>
                    <a:cubicBezTo>
                      <a:pt x="6782" y="0"/>
                      <a:pt x="0" y="6782"/>
                      <a:pt x="0" y="15259"/>
                    </a:cubicBezTo>
                    <a:cubicBezTo>
                      <a:pt x="0" y="23736"/>
                      <a:pt x="6782" y="30518"/>
                      <a:pt x="15259" y="30518"/>
                    </a:cubicBezTo>
                    <a:cubicBezTo>
                      <a:pt x="22041" y="30518"/>
                      <a:pt x="27127" y="26279"/>
                      <a:pt x="29670" y="20345"/>
                    </a:cubicBezTo>
                    <a:lnTo>
                      <a:pt x="228883" y="20345"/>
                    </a:lnTo>
                    <a:lnTo>
                      <a:pt x="228883" y="10173"/>
                    </a:lnTo>
                    <a:lnTo>
                      <a:pt x="29670" y="10173"/>
                    </a:lnTo>
                    <a:cubicBezTo>
                      <a:pt x="27975" y="4239"/>
                      <a:pt x="22041" y="0"/>
                      <a:pt x="15259" y="0"/>
                    </a:cubicBezTo>
                    <a:close/>
                  </a:path>
                </a:pathLst>
              </a:custGeom>
              <a:solidFill>
                <a:srgbClr val="B87EA4"/>
              </a:solidFill>
              <a:ln w="8476" cap="flat">
                <a:noFill/>
                <a:prstDash val="solid"/>
                <a:miter/>
              </a:ln>
            </p:spPr>
            <p:txBody>
              <a:bodyPr rtlCol="0" anchor="ctr"/>
              <a:lstStyle/>
              <a:p>
                <a:endParaRPr lang="en-US"/>
              </a:p>
            </p:txBody>
          </p:sp>
          <p:sp>
            <p:nvSpPr>
              <p:cNvPr id="123" name="Hình tự do: Hình 122">
                <a:extLst>
                  <a:ext uri="{FF2B5EF4-FFF2-40B4-BE49-F238E27FC236}">
                    <a16:creationId xmlns:a16="http://schemas.microsoft.com/office/drawing/2014/main" id="{FB8093E2-785D-4137-B08D-A5407DFF0968}"/>
                  </a:ext>
                </a:extLst>
              </p:cNvPr>
              <p:cNvSpPr/>
              <p:nvPr/>
            </p:nvSpPr>
            <p:spPr>
              <a:xfrm>
                <a:off x="6901841" y="1038448"/>
                <a:ext cx="215653" cy="101211"/>
              </a:xfrm>
              <a:custGeom>
                <a:avLst/>
                <a:gdLst>
                  <a:gd name="connsiteX0" fmla="*/ 9659 w 215653"/>
                  <a:gd name="connsiteY0" fmla="*/ 71208 h 101211"/>
                  <a:gd name="connsiteX1" fmla="*/ 1182 w 215653"/>
                  <a:gd name="connsiteY1" fmla="*/ 91553 h 101211"/>
                  <a:gd name="connsiteX2" fmla="*/ 21527 w 215653"/>
                  <a:gd name="connsiteY2" fmla="*/ 100030 h 101211"/>
                  <a:gd name="connsiteX3" fmla="*/ 30852 w 215653"/>
                  <a:gd name="connsiteY3" fmla="*/ 85619 h 101211"/>
                  <a:gd name="connsiteX4" fmla="*/ 215653 w 215653"/>
                  <a:gd name="connsiteY4" fmla="*/ 9325 h 101211"/>
                  <a:gd name="connsiteX5" fmla="*/ 211415 w 215653"/>
                  <a:gd name="connsiteY5" fmla="*/ 0 h 101211"/>
                  <a:gd name="connsiteX6" fmla="*/ 26613 w 215653"/>
                  <a:gd name="connsiteY6" fmla="*/ 76294 h 101211"/>
                  <a:gd name="connsiteX7" fmla="*/ 9659 w 215653"/>
                  <a:gd name="connsiteY7" fmla="*/ 71208 h 10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653" h="101211">
                    <a:moveTo>
                      <a:pt x="9659" y="71208"/>
                    </a:moveTo>
                    <a:cubicBezTo>
                      <a:pt x="2029" y="74599"/>
                      <a:pt x="-2209" y="83076"/>
                      <a:pt x="1182" y="91553"/>
                    </a:cubicBezTo>
                    <a:cubicBezTo>
                      <a:pt x="4572" y="99182"/>
                      <a:pt x="13050" y="103421"/>
                      <a:pt x="21527" y="100030"/>
                    </a:cubicBezTo>
                    <a:cubicBezTo>
                      <a:pt x="27461" y="97487"/>
                      <a:pt x="30852" y="91553"/>
                      <a:pt x="30852" y="85619"/>
                    </a:cubicBezTo>
                    <a:lnTo>
                      <a:pt x="215653" y="9325"/>
                    </a:lnTo>
                    <a:lnTo>
                      <a:pt x="211415" y="0"/>
                    </a:lnTo>
                    <a:lnTo>
                      <a:pt x="26613" y="76294"/>
                    </a:lnTo>
                    <a:cubicBezTo>
                      <a:pt x="22375" y="71208"/>
                      <a:pt x="15593" y="69512"/>
                      <a:pt x="9659" y="71208"/>
                    </a:cubicBezTo>
                    <a:close/>
                  </a:path>
                </a:pathLst>
              </a:custGeom>
              <a:solidFill>
                <a:srgbClr val="B87EA4"/>
              </a:solidFill>
              <a:ln w="8476" cap="flat">
                <a:noFill/>
                <a:prstDash val="solid"/>
                <a:miter/>
              </a:ln>
            </p:spPr>
            <p:txBody>
              <a:bodyPr rtlCol="0" anchor="ctr"/>
              <a:lstStyle/>
              <a:p>
                <a:endParaRPr lang="en-US"/>
              </a:p>
            </p:txBody>
          </p:sp>
          <p:sp>
            <p:nvSpPr>
              <p:cNvPr id="124" name="Hình tự do: Hình 123">
                <a:extLst>
                  <a:ext uri="{FF2B5EF4-FFF2-40B4-BE49-F238E27FC236}">
                    <a16:creationId xmlns:a16="http://schemas.microsoft.com/office/drawing/2014/main" id="{616A179A-3147-45DD-BDE4-8FB4BC1E878A}"/>
                  </a:ext>
                </a:extLst>
              </p:cNvPr>
              <p:cNvSpPr/>
              <p:nvPr/>
            </p:nvSpPr>
            <p:spPr>
              <a:xfrm>
                <a:off x="6960455" y="1057946"/>
                <a:ext cx="170602" cy="169754"/>
              </a:xfrm>
              <a:custGeom>
                <a:avLst/>
                <a:gdLst>
                  <a:gd name="connsiteX0" fmla="*/ 4451 w 170602"/>
                  <a:gd name="connsiteY0" fmla="*/ 143263 h 169754"/>
                  <a:gd name="connsiteX1" fmla="*/ 4451 w 170602"/>
                  <a:gd name="connsiteY1" fmla="*/ 165304 h 169754"/>
                  <a:gd name="connsiteX2" fmla="*/ 26491 w 170602"/>
                  <a:gd name="connsiteY2" fmla="*/ 165304 h 169754"/>
                  <a:gd name="connsiteX3" fmla="*/ 29882 w 170602"/>
                  <a:gd name="connsiteY3" fmla="*/ 148350 h 169754"/>
                  <a:gd name="connsiteX4" fmla="*/ 170602 w 170602"/>
                  <a:gd name="connsiteY4" fmla="*/ 7629 h 169754"/>
                  <a:gd name="connsiteX5" fmla="*/ 162973 w 170602"/>
                  <a:gd name="connsiteY5" fmla="*/ 0 h 169754"/>
                  <a:gd name="connsiteX6" fmla="*/ 22252 w 170602"/>
                  <a:gd name="connsiteY6" fmla="*/ 140720 h 169754"/>
                  <a:gd name="connsiteX7" fmla="*/ 4451 w 170602"/>
                  <a:gd name="connsiteY7" fmla="*/ 143263 h 16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602" h="169754">
                    <a:moveTo>
                      <a:pt x="4451" y="143263"/>
                    </a:moveTo>
                    <a:cubicBezTo>
                      <a:pt x="-1484" y="149197"/>
                      <a:pt x="-1484" y="159370"/>
                      <a:pt x="4451" y="165304"/>
                    </a:cubicBezTo>
                    <a:cubicBezTo>
                      <a:pt x="10385" y="171238"/>
                      <a:pt x="20557" y="171238"/>
                      <a:pt x="26491" y="165304"/>
                    </a:cubicBezTo>
                    <a:cubicBezTo>
                      <a:pt x="31577" y="160218"/>
                      <a:pt x="32425" y="153436"/>
                      <a:pt x="29882" y="148350"/>
                    </a:cubicBezTo>
                    <a:lnTo>
                      <a:pt x="170602" y="7629"/>
                    </a:lnTo>
                    <a:lnTo>
                      <a:pt x="162973" y="0"/>
                    </a:lnTo>
                    <a:lnTo>
                      <a:pt x="22252" y="140720"/>
                    </a:lnTo>
                    <a:cubicBezTo>
                      <a:pt x="16319" y="138177"/>
                      <a:pt x="9537" y="139025"/>
                      <a:pt x="4451" y="143263"/>
                    </a:cubicBezTo>
                    <a:close/>
                  </a:path>
                </a:pathLst>
              </a:custGeom>
              <a:solidFill>
                <a:srgbClr val="B87EA4"/>
              </a:solidFill>
              <a:ln w="8476" cap="flat">
                <a:noFill/>
                <a:prstDash val="solid"/>
                <a:miter/>
              </a:ln>
            </p:spPr>
            <p:txBody>
              <a:bodyPr rtlCol="0" anchor="ctr"/>
              <a:lstStyle/>
              <a:p>
                <a:endParaRPr lang="en-US"/>
              </a:p>
            </p:txBody>
          </p:sp>
          <p:sp>
            <p:nvSpPr>
              <p:cNvPr id="125" name="Hình tự do: Hình 124">
                <a:extLst>
                  <a:ext uri="{FF2B5EF4-FFF2-40B4-BE49-F238E27FC236}">
                    <a16:creationId xmlns:a16="http://schemas.microsoft.com/office/drawing/2014/main" id="{77EB280D-3673-4EC0-9B02-19A52E417F44}"/>
                  </a:ext>
                </a:extLst>
              </p:cNvPr>
              <p:cNvSpPr/>
              <p:nvPr/>
            </p:nvSpPr>
            <p:spPr>
              <a:xfrm>
                <a:off x="7049343" y="1071509"/>
                <a:ext cx="102059" cy="215653"/>
              </a:xfrm>
              <a:custGeom>
                <a:avLst/>
                <a:gdLst>
                  <a:gd name="connsiteX0" fmla="*/ 1182 w 102059"/>
                  <a:gd name="connsiteY0" fmla="*/ 194126 h 215653"/>
                  <a:gd name="connsiteX1" fmla="*/ 9659 w 102059"/>
                  <a:gd name="connsiteY1" fmla="*/ 214471 h 215653"/>
                  <a:gd name="connsiteX2" fmla="*/ 30004 w 102059"/>
                  <a:gd name="connsiteY2" fmla="*/ 205994 h 215653"/>
                  <a:gd name="connsiteX3" fmla="*/ 25765 w 102059"/>
                  <a:gd name="connsiteY3" fmla="*/ 189040 h 215653"/>
                  <a:gd name="connsiteX4" fmla="*/ 102060 w 102059"/>
                  <a:gd name="connsiteY4" fmla="*/ 4239 h 215653"/>
                  <a:gd name="connsiteX5" fmla="*/ 92735 w 102059"/>
                  <a:gd name="connsiteY5" fmla="*/ 0 h 215653"/>
                  <a:gd name="connsiteX6" fmla="*/ 16441 w 102059"/>
                  <a:gd name="connsiteY6" fmla="*/ 184801 h 215653"/>
                  <a:gd name="connsiteX7" fmla="*/ 1182 w 102059"/>
                  <a:gd name="connsiteY7" fmla="*/ 194126 h 21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059" h="215653">
                    <a:moveTo>
                      <a:pt x="1182" y="194126"/>
                    </a:moveTo>
                    <a:cubicBezTo>
                      <a:pt x="-2209" y="201756"/>
                      <a:pt x="2030" y="211081"/>
                      <a:pt x="9659" y="214471"/>
                    </a:cubicBezTo>
                    <a:cubicBezTo>
                      <a:pt x="17288" y="217862"/>
                      <a:pt x="26613" y="213624"/>
                      <a:pt x="30004" y="205994"/>
                    </a:cubicBezTo>
                    <a:cubicBezTo>
                      <a:pt x="32547" y="200060"/>
                      <a:pt x="30852" y="193279"/>
                      <a:pt x="25765" y="189040"/>
                    </a:cubicBezTo>
                    <a:lnTo>
                      <a:pt x="102060" y="4239"/>
                    </a:lnTo>
                    <a:lnTo>
                      <a:pt x="92735" y="0"/>
                    </a:lnTo>
                    <a:lnTo>
                      <a:pt x="16441" y="184801"/>
                    </a:lnTo>
                    <a:cubicBezTo>
                      <a:pt x="9659" y="183954"/>
                      <a:pt x="2877" y="188192"/>
                      <a:pt x="1182" y="194126"/>
                    </a:cubicBezTo>
                    <a:close/>
                  </a:path>
                </a:pathLst>
              </a:custGeom>
              <a:solidFill>
                <a:srgbClr val="B87EA4"/>
              </a:solidFill>
              <a:ln w="8476" cap="flat">
                <a:noFill/>
                <a:prstDash val="solid"/>
                <a:miter/>
              </a:ln>
            </p:spPr>
            <p:txBody>
              <a:bodyPr rtlCol="0" anchor="ctr"/>
              <a:lstStyle/>
              <a:p>
                <a:endParaRPr lang="en-US"/>
              </a:p>
            </p:txBody>
          </p:sp>
          <p:sp>
            <p:nvSpPr>
              <p:cNvPr id="126" name="Hình tự do: Hình 125">
                <a:extLst>
                  <a:ext uri="{FF2B5EF4-FFF2-40B4-BE49-F238E27FC236}">
                    <a16:creationId xmlns:a16="http://schemas.microsoft.com/office/drawing/2014/main" id="{8442AECA-27F0-470A-924B-B7238D9BE071}"/>
                  </a:ext>
                </a:extLst>
              </p:cNvPr>
              <p:cNvSpPr/>
              <p:nvPr/>
            </p:nvSpPr>
            <p:spPr>
              <a:xfrm>
                <a:off x="7153098" y="1078291"/>
                <a:ext cx="30517" cy="228882"/>
              </a:xfrm>
              <a:custGeom>
                <a:avLst/>
                <a:gdLst>
                  <a:gd name="connsiteX0" fmla="*/ 0 w 30517"/>
                  <a:gd name="connsiteY0" fmla="*/ 213624 h 228882"/>
                  <a:gd name="connsiteX1" fmla="*/ 15259 w 30517"/>
                  <a:gd name="connsiteY1" fmla="*/ 228883 h 228882"/>
                  <a:gd name="connsiteX2" fmla="*/ 30517 w 30517"/>
                  <a:gd name="connsiteY2" fmla="*/ 213624 h 228882"/>
                  <a:gd name="connsiteX3" fmla="*/ 20345 w 30517"/>
                  <a:gd name="connsiteY3" fmla="*/ 199213 h 228882"/>
                  <a:gd name="connsiteX4" fmla="*/ 20345 w 30517"/>
                  <a:gd name="connsiteY4" fmla="*/ 0 h 228882"/>
                  <a:gd name="connsiteX5" fmla="*/ 10173 w 30517"/>
                  <a:gd name="connsiteY5" fmla="*/ 0 h 228882"/>
                  <a:gd name="connsiteX6" fmla="*/ 10173 w 30517"/>
                  <a:gd name="connsiteY6" fmla="*/ 199213 h 228882"/>
                  <a:gd name="connsiteX7" fmla="*/ 0 w 30517"/>
                  <a:gd name="connsiteY7" fmla="*/ 213624 h 22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517" h="228882">
                    <a:moveTo>
                      <a:pt x="0" y="213624"/>
                    </a:moveTo>
                    <a:cubicBezTo>
                      <a:pt x="0" y="222101"/>
                      <a:pt x="6782" y="228883"/>
                      <a:pt x="15259" y="228883"/>
                    </a:cubicBezTo>
                    <a:cubicBezTo>
                      <a:pt x="23736" y="228883"/>
                      <a:pt x="30517" y="222101"/>
                      <a:pt x="30517" y="213624"/>
                    </a:cubicBezTo>
                    <a:cubicBezTo>
                      <a:pt x="30517" y="206842"/>
                      <a:pt x="26279" y="201756"/>
                      <a:pt x="20345" y="199213"/>
                    </a:cubicBezTo>
                    <a:lnTo>
                      <a:pt x="20345" y="0"/>
                    </a:lnTo>
                    <a:lnTo>
                      <a:pt x="10173" y="0"/>
                    </a:lnTo>
                    <a:lnTo>
                      <a:pt x="10173" y="199213"/>
                    </a:lnTo>
                    <a:cubicBezTo>
                      <a:pt x="4239" y="201756"/>
                      <a:pt x="0" y="206842"/>
                      <a:pt x="0" y="213624"/>
                    </a:cubicBezTo>
                    <a:close/>
                  </a:path>
                </a:pathLst>
              </a:custGeom>
              <a:solidFill>
                <a:srgbClr val="B87EA4"/>
              </a:solidFill>
              <a:ln w="8476" cap="flat">
                <a:noFill/>
                <a:prstDash val="solid"/>
                <a:miter/>
              </a:ln>
            </p:spPr>
            <p:txBody>
              <a:bodyPr rtlCol="0" anchor="ctr"/>
              <a:lstStyle/>
              <a:p>
                <a:endParaRPr lang="en-US"/>
              </a:p>
            </p:txBody>
          </p:sp>
          <p:sp>
            <p:nvSpPr>
              <p:cNvPr id="127" name="Hình tự do: Hình 126">
                <a:extLst>
                  <a:ext uri="{FF2B5EF4-FFF2-40B4-BE49-F238E27FC236}">
                    <a16:creationId xmlns:a16="http://schemas.microsoft.com/office/drawing/2014/main" id="{963F568A-B66F-4888-8954-AEA26D974C86}"/>
                  </a:ext>
                </a:extLst>
              </p:cNvPr>
              <p:cNvSpPr/>
              <p:nvPr/>
            </p:nvSpPr>
            <p:spPr>
              <a:xfrm>
                <a:off x="7187007" y="1071509"/>
                <a:ext cx="101211" cy="215653"/>
              </a:xfrm>
              <a:custGeom>
                <a:avLst/>
                <a:gdLst>
                  <a:gd name="connsiteX0" fmla="*/ 71208 w 101211"/>
                  <a:gd name="connsiteY0" fmla="*/ 205994 h 215653"/>
                  <a:gd name="connsiteX1" fmla="*/ 91553 w 101211"/>
                  <a:gd name="connsiteY1" fmla="*/ 214471 h 215653"/>
                  <a:gd name="connsiteX2" fmla="*/ 100030 w 101211"/>
                  <a:gd name="connsiteY2" fmla="*/ 194126 h 215653"/>
                  <a:gd name="connsiteX3" fmla="*/ 85619 w 101211"/>
                  <a:gd name="connsiteY3" fmla="*/ 184801 h 215653"/>
                  <a:gd name="connsiteX4" fmla="*/ 9325 w 101211"/>
                  <a:gd name="connsiteY4" fmla="*/ 0 h 215653"/>
                  <a:gd name="connsiteX5" fmla="*/ 0 w 101211"/>
                  <a:gd name="connsiteY5" fmla="*/ 4239 h 215653"/>
                  <a:gd name="connsiteX6" fmla="*/ 76294 w 101211"/>
                  <a:gd name="connsiteY6" fmla="*/ 189040 h 215653"/>
                  <a:gd name="connsiteX7" fmla="*/ 71208 w 101211"/>
                  <a:gd name="connsiteY7" fmla="*/ 205994 h 21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211" h="215653">
                    <a:moveTo>
                      <a:pt x="71208" y="205994"/>
                    </a:moveTo>
                    <a:cubicBezTo>
                      <a:pt x="74599" y="213624"/>
                      <a:pt x="83076" y="217862"/>
                      <a:pt x="91553" y="214471"/>
                    </a:cubicBezTo>
                    <a:cubicBezTo>
                      <a:pt x="99183" y="211081"/>
                      <a:pt x="103421" y="202603"/>
                      <a:pt x="100030" y="194126"/>
                    </a:cubicBezTo>
                    <a:cubicBezTo>
                      <a:pt x="97487" y="188192"/>
                      <a:pt x="91553" y="184801"/>
                      <a:pt x="85619" y="184801"/>
                    </a:cubicBezTo>
                    <a:lnTo>
                      <a:pt x="9325" y="0"/>
                    </a:lnTo>
                    <a:lnTo>
                      <a:pt x="0" y="4239"/>
                    </a:lnTo>
                    <a:lnTo>
                      <a:pt x="76294" y="189040"/>
                    </a:lnTo>
                    <a:cubicBezTo>
                      <a:pt x="70360" y="192431"/>
                      <a:pt x="68665" y="199213"/>
                      <a:pt x="71208" y="205994"/>
                    </a:cubicBezTo>
                    <a:close/>
                  </a:path>
                </a:pathLst>
              </a:custGeom>
              <a:solidFill>
                <a:srgbClr val="B87EA4"/>
              </a:solidFill>
              <a:ln w="8476" cap="flat">
                <a:noFill/>
                <a:prstDash val="solid"/>
                <a:miter/>
              </a:ln>
            </p:spPr>
            <p:txBody>
              <a:bodyPr rtlCol="0" anchor="ctr"/>
              <a:lstStyle/>
              <a:p>
                <a:endParaRPr lang="en-US"/>
              </a:p>
            </p:txBody>
          </p:sp>
          <p:sp>
            <p:nvSpPr>
              <p:cNvPr id="128" name="Hình tự do: Hình 127">
                <a:extLst>
                  <a:ext uri="{FF2B5EF4-FFF2-40B4-BE49-F238E27FC236}">
                    <a16:creationId xmlns:a16="http://schemas.microsoft.com/office/drawing/2014/main" id="{012FD4AA-7D17-42D5-8AA9-BBC313E70412}"/>
                  </a:ext>
                </a:extLst>
              </p:cNvPr>
              <p:cNvSpPr/>
              <p:nvPr/>
            </p:nvSpPr>
            <p:spPr>
              <a:xfrm>
                <a:off x="7206504" y="1057098"/>
                <a:ext cx="169754" cy="170602"/>
              </a:xfrm>
              <a:custGeom>
                <a:avLst/>
                <a:gdLst>
                  <a:gd name="connsiteX0" fmla="*/ 143264 w 169754"/>
                  <a:gd name="connsiteY0" fmla="*/ 166152 h 170602"/>
                  <a:gd name="connsiteX1" fmla="*/ 165304 w 169754"/>
                  <a:gd name="connsiteY1" fmla="*/ 166152 h 170602"/>
                  <a:gd name="connsiteX2" fmla="*/ 165304 w 169754"/>
                  <a:gd name="connsiteY2" fmla="*/ 144111 h 170602"/>
                  <a:gd name="connsiteX3" fmla="*/ 148350 w 169754"/>
                  <a:gd name="connsiteY3" fmla="*/ 140720 h 170602"/>
                  <a:gd name="connsiteX4" fmla="*/ 7630 w 169754"/>
                  <a:gd name="connsiteY4" fmla="*/ 0 h 170602"/>
                  <a:gd name="connsiteX5" fmla="*/ 0 w 169754"/>
                  <a:gd name="connsiteY5" fmla="*/ 7629 h 170602"/>
                  <a:gd name="connsiteX6" fmla="*/ 140720 w 169754"/>
                  <a:gd name="connsiteY6" fmla="*/ 148350 h 170602"/>
                  <a:gd name="connsiteX7" fmla="*/ 143264 w 169754"/>
                  <a:gd name="connsiteY7" fmla="*/ 166152 h 17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754" h="170602">
                    <a:moveTo>
                      <a:pt x="143264" y="166152"/>
                    </a:moveTo>
                    <a:cubicBezTo>
                      <a:pt x="149197" y="172086"/>
                      <a:pt x="159370" y="172086"/>
                      <a:pt x="165304" y="166152"/>
                    </a:cubicBezTo>
                    <a:cubicBezTo>
                      <a:pt x="171238" y="160218"/>
                      <a:pt x="171238" y="150045"/>
                      <a:pt x="165304" y="144111"/>
                    </a:cubicBezTo>
                    <a:cubicBezTo>
                      <a:pt x="160218" y="139025"/>
                      <a:pt x="153436" y="138177"/>
                      <a:pt x="148350" y="140720"/>
                    </a:cubicBezTo>
                    <a:lnTo>
                      <a:pt x="7630" y="0"/>
                    </a:lnTo>
                    <a:lnTo>
                      <a:pt x="0" y="7629"/>
                    </a:lnTo>
                    <a:lnTo>
                      <a:pt x="140720" y="148350"/>
                    </a:lnTo>
                    <a:cubicBezTo>
                      <a:pt x="137330" y="154284"/>
                      <a:pt x="138177" y="161913"/>
                      <a:pt x="143264" y="166152"/>
                    </a:cubicBezTo>
                    <a:close/>
                  </a:path>
                </a:pathLst>
              </a:custGeom>
              <a:solidFill>
                <a:srgbClr val="B87EA4"/>
              </a:solidFill>
              <a:ln w="8476" cap="flat">
                <a:noFill/>
                <a:prstDash val="solid"/>
                <a:miter/>
              </a:ln>
            </p:spPr>
            <p:txBody>
              <a:bodyPr rtlCol="0" anchor="ctr"/>
              <a:lstStyle/>
              <a:p>
                <a:endParaRPr lang="en-US"/>
              </a:p>
            </p:txBody>
          </p:sp>
          <p:sp>
            <p:nvSpPr>
              <p:cNvPr id="129" name="Hình tự do: Hình 128">
                <a:extLst>
                  <a:ext uri="{FF2B5EF4-FFF2-40B4-BE49-F238E27FC236}">
                    <a16:creationId xmlns:a16="http://schemas.microsoft.com/office/drawing/2014/main" id="{40E02B1B-D49E-47EC-96FA-2F65409B917A}"/>
                  </a:ext>
                </a:extLst>
              </p:cNvPr>
              <p:cNvSpPr/>
              <p:nvPr/>
            </p:nvSpPr>
            <p:spPr>
              <a:xfrm>
                <a:off x="7219220" y="1037601"/>
                <a:ext cx="215653" cy="102059"/>
              </a:xfrm>
              <a:custGeom>
                <a:avLst/>
                <a:gdLst>
                  <a:gd name="connsiteX0" fmla="*/ 194127 w 215653"/>
                  <a:gd name="connsiteY0" fmla="*/ 100878 h 102059"/>
                  <a:gd name="connsiteX1" fmla="*/ 214471 w 215653"/>
                  <a:gd name="connsiteY1" fmla="*/ 92401 h 102059"/>
                  <a:gd name="connsiteX2" fmla="*/ 205994 w 215653"/>
                  <a:gd name="connsiteY2" fmla="*/ 72056 h 102059"/>
                  <a:gd name="connsiteX3" fmla="*/ 189040 w 215653"/>
                  <a:gd name="connsiteY3" fmla="*/ 76294 h 102059"/>
                  <a:gd name="connsiteX4" fmla="*/ 4239 w 215653"/>
                  <a:gd name="connsiteY4" fmla="*/ 0 h 102059"/>
                  <a:gd name="connsiteX5" fmla="*/ 0 w 215653"/>
                  <a:gd name="connsiteY5" fmla="*/ 9325 h 102059"/>
                  <a:gd name="connsiteX6" fmla="*/ 184801 w 215653"/>
                  <a:gd name="connsiteY6" fmla="*/ 85619 h 102059"/>
                  <a:gd name="connsiteX7" fmla="*/ 194127 w 215653"/>
                  <a:gd name="connsiteY7" fmla="*/ 100878 h 1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653" h="102059">
                    <a:moveTo>
                      <a:pt x="194127" y="100878"/>
                    </a:moveTo>
                    <a:cubicBezTo>
                      <a:pt x="201756" y="104269"/>
                      <a:pt x="211081" y="100030"/>
                      <a:pt x="214471" y="92401"/>
                    </a:cubicBezTo>
                    <a:cubicBezTo>
                      <a:pt x="217862" y="84771"/>
                      <a:pt x="213624" y="75446"/>
                      <a:pt x="205994" y="72056"/>
                    </a:cubicBezTo>
                    <a:cubicBezTo>
                      <a:pt x="200060" y="69513"/>
                      <a:pt x="193279" y="71208"/>
                      <a:pt x="189040" y="76294"/>
                    </a:cubicBezTo>
                    <a:lnTo>
                      <a:pt x="4239" y="0"/>
                    </a:lnTo>
                    <a:lnTo>
                      <a:pt x="0" y="9325"/>
                    </a:lnTo>
                    <a:lnTo>
                      <a:pt x="184801" y="85619"/>
                    </a:lnTo>
                    <a:cubicBezTo>
                      <a:pt x="184801" y="92401"/>
                      <a:pt x="188192" y="98335"/>
                      <a:pt x="194127" y="100878"/>
                    </a:cubicBezTo>
                    <a:close/>
                  </a:path>
                </a:pathLst>
              </a:custGeom>
              <a:solidFill>
                <a:srgbClr val="B87EA4"/>
              </a:solidFill>
              <a:ln w="8476" cap="flat">
                <a:noFill/>
                <a:prstDash val="solid"/>
                <a:miter/>
              </a:ln>
            </p:spPr>
            <p:txBody>
              <a:bodyPr rtlCol="0" anchor="ctr"/>
              <a:lstStyle/>
              <a:p>
                <a:endParaRPr lang="en-US"/>
              </a:p>
            </p:txBody>
          </p:sp>
          <p:sp>
            <p:nvSpPr>
              <p:cNvPr id="130" name="Hình tự do: Hình 129">
                <a:extLst>
                  <a:ext uri="{FF2B5EF4-FFF2-40B4-BE49-F238E27FC236}">
                    <a16:creationId xmlns:a16="http://schemas.microsoft.com/office/drawing/2014/main" id="{DC93FCF8-2EBC-422C-8D9D-2A0AB5609301}"/>
                  </a:ext>
                </a:extLst>
              </p:cNvPr>
              <p:cNvSpPr/>
              <p:nvPr/>
            </p:nvSpPr>
            <p:spPr>
              <a:xfrm>
                <a:off x="7226849" y="1005387"/>
                <a:ext cx="228882" cy="30517"/>
              </a:xfrm>
              <a:custGeom>
                <a:avLst/>
                <a:gdLst>
                  <a:gd name="connsiteX0" fmla="*/ 213623 w 228882"/>
                  <a:gd name="connsiteY0" fmla="*/ 30518 h 30517"/>
                  <a:gd name="connsiteX1" fmla="*/ 228883 w 228882"/>
                  <a:gd name="connsiteY1" fmla="*/ 15259 h 30517"/>
                  <a:gd name="connsiteX2" fmla="*/ 213623 w 228882"/>
                  <a:gd name="connsiteY2" fmla="*/ 0 h 30517"/>
                  <a:gd name="connsiteX3" fmla="*/ 199213 w 228882"/>
                  <a:gd name="connsiteY3" fmla="*/ 10173 h 30517"/>
                  <a:gd name="connsiteX4" fmla="*/ 0 w 228882"/>
                  <a:gd name="connsiteY4" fmla="*/ 10173 h 30517"/>
                  <a:gd name="connsiteX5" fmla="*/ 0 w 228882"/>
                  <a:gd name="connsiteY5" fmla="*/ 20345 h 30517"/>
                  <a:gd name="connsiteX6" fmla="*/ 199213 w 228882"/>
                  <a:gd name="connsiteY6" fmla="*/ 20345 h 30517"/>
                  <a:gd name="connsiteX7" fmla="*/ 213623 w 228882"/>
                  <a:gd name="connsiteY7" fmla="*/ 30518 h 3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882" h="30517">
                    <a:moveTo>
                      <a:pt x="213623" y="30518"/>
                    </a:moveTo>
                    <a:cubicBezTo>
                      <a:pt x="222100" y="30518"/>
                      <a:pt x="228883" y="23736"/>
                      <a:pt x="228883" y="15259"/>
                    </a:cubicBezTo>
                    <a:cubicBezTo>
                      <a:pt x="228883" y="6782"/>
                      <a:pt x="222100" y="0"/>
                      <a:pt x="213623" y="0"/>
                    </a:cubicBezTo>
                    <a:cubicBezTo>
                      <a:pt x="206842" y="0"/>
                      <a:pt x="201756" y="4239"/>
                      <a:pt x="199213" y="10173"/>
                    </a:cubicBezTo>
                    <a:lnTo>
                      <a:pt x="0" y="10173"/>
                    </a:lnTo>
                    <a:lnTo>
                      <a:pt x="0" y="20345"/>
                    </a:lnTo>
                    <a:lnTo>
                      <a:pt x="199213" y="20345"/>
                    </a:lnTo>
                    <a:cubicBezTo>
                      <a:pt x="200908" y="26279"/>
                      <a:pt x="206842" y="30518"/>
                      <a:pt x="213623" y="30518"/>
                    </a:cubicBezTo>
                    <a:close/>
                  </a:path>
                </a:pathLst>
              </a:custGeom>
              <a:solidFill>
                <a:srgbClr val="B87EA4"/>
              </a:solidFill>
              <a:ln w="8476" cap="flat">
                <a:noFill/>
                <a:prstDash val="solid"/>
                <a:miter/>
              </a:ln>
            </p:spPr>
            <p:txBody>
              <a:bodyPr rtlCol="0" anchor="ctr"/>
              <a:lstStyle/>
              <a:p>
                <a:endParaRPr lang="en-US"/>
              </a:p>
            </p:txBody>
          </p:sp>
          <p:sp>
            <p:nvSpPr>
              <p:cNvPr id="131" name="Hình tự do: Hình 130">
                <a:extLst>
                  <a:ext uri="{FF2B5EF4-FFF2-40B4-BE49-F238E27FC236}">
                    <a16:creationId xmlns:a16="http://schemas.microsoft.com/office/drawing/2014/main" id="{65476F8D-8ED7-4B8D-AACA-4A4AE37E42FB}"/>
                  </a:ext>
                </a:extLst>
              </p:cNvPr>
              <p:cNvSpPr/>
              <p:nvPr/>
            </p:nvSpPr>
            <p:spPr>
              <a:xfrm>
                <a:off x="7219220" y="899937"/>
                <a:ext cx="215653" cy="101211"/>
              </a:xfrm>
              <a:custGeom>
                <a:avLst/>
                <a:gdLst>
                  <a:gd name="connsiteX0" fmla="*/ 205994 w 215653"/>
                  <a:gd name="connsiteY0" fmla="*/ 30004 h 101211"/>
                  <a:gd name="connsiteX1" fmla="*/ 214471 w 215653"/>
                  <a:gd name="connsiteY1" fmla="*/ 9659 h 101211"/>
                  <a:gd name="connsiteX2" fmla="*/ 194127 w 215653"/>
                  <a:gd name="connsiteY2" fmla="*/ 1182 h 101211"/>
                  <a:gd name="connsiteX3" fmla="*/ 184801 w 215653"/>
                  <a:gd name="connsiteY3" fmla="*/ 15593 h 101211"/>
                  <a:gd name="connsiteX4" fmla="*/ 0 w 215653"/>
                  <a:gd name="connsiteY4" fmla="*/ 91887 h 101211"/>
                  <a:gd name="connsiteX5" fmla="*/ 4239 w 215653"/>
                  <a:gd name="connsiteY5" fmla="*/ 101212 h 101211"/>
                  <a:gd name="connsiteX6" fmla="*/ 189040 w 215653"/>
                  <a:gd name="connsiteY6" fmla="*/ 24918 h 101211"/>
                  <a:gd name="connsiteX7" fmla="*/ 205994 w 215653"/>
                  <a:gd name="connsiteY7" fmla="*/ 30004 h 10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653" h="101211">
                    <a:moveTo>
                      <a:pt x="205994" y="30004"/>
                    </a:moveTo>
                    <a:cubicBezTo>
                      <a:pt x="213624" y="26613"/>
                      <a:pt x="217862" y="18136"/>
                      <a:pt x="214471" y="9659"/>
                    </a:cubicBezTo>
                    <a:cubicBezTo>
                      <a:pt x="211081" y="2029"/>
                      <a:pt x="202604" y="-2209"/>
                      <a:pt x="194127" y="1182"/>
                    </a:cubicBezTo>
                    <a:cubicBezTo>
                      <a:pt x="188192" y="3725"/>
                      <a:pt x="184801" y="9659"/>
                      <a:pt x="184801" y="15593"/>
                    </a:cubicBezTo>
                    <a:lnTo>
                      <a:pt x="0" y="91887"/>
                    </a:lnTo>
                    <a:lnTo>
                      <a:pt x="4239" y="101212"/>
                    </a:lnTo>
                    <a:lnTo>
                      <a:pt x="189040" y="24918"/>
                    </a:lnTo>
                    <a:cubicBezTo>
                      <a:pt x="193279" y="30852"/>
                      <a:pt x="200060" y="32547"/>
                      <a:pt x="205994" y="30004"/>
                    </a:cubicBezTo>
                    <a:close/>
                  </a:path>
                </a:pathLst>
              </a:custGeom>
              <a:solidFill>
                <a:srgbClr val="B87EA4"/>
              </a:solidFill>
              <a:ln w="8476" cap="flat">
                <a:noFill/>
                <a:prstDash val="solid"/>
                <a:miter/>
              </a:ln>
            </p:spPr>
            <p:txBody>
              <a:bodyPr rtlCol="0" anchor="ctr"/>
              <a:lstStyle/>
              <a:p>
                <a:endParaRPr lang="en-US"/>
              </a:p>
            </p:txBody>
          </p:sp>
          <p:sp>
            <p:nvSpPr>
              <p:cNvPr id="132" name="Hình tự do: Hình 131">
                <a:extLst>
                  <a:ext uri="{FF2B5EF4-FFF2-40B4-BE49-F238E27FC236}">
                    <a16:creationId xmlns:a16="http://schemas.microsoft.com/office/drawing/2014/main" id="{96D4D5F4-2E2C-4E3F-B8B2-ACBB5F286AD1}"/>
                  </a:ext>
                </a:extLst>
              </p:cNvPr>
              <p:cNvSpPr/>
              <p:nvPr/>
            </p:nvSpPr>
            <p:spPr>
              <a:xfrm>
                <a:off x="7205656" y="812745"/>
                <a:ext cx="170602" cy="169754"/>
              </a:xfrm>
              <a:custGeom>
                <a:avLst/>
                <a:gdLst>
                  <a:gd name="connsiteX0" fmla="*/ 166152 w 170602"/>
                  <a:gd name="connsiteY0" fmla="*/ 26491 h 169754"/>
                  <a:gd name="connsiteX1" fmla="*/ 166152 w 170602"/>
                  <a:gd name="connsiteY1" fmla="*/ 4451 h 169754"/>
                  <a:gd name="connsiteX2" fmla="*/ 144111 w 170602"/>
                  <a:gd name="connsiteY2" fmla="*/ 4451 h 169754"/>
                  <a:gd name="connsiteX3" fmla="*/ 140720 w 170602"/>
                  <a:gd name="connsiteY3" fmla="*/ 21405 h 169754"/>
                  <a:gd name="connsiteX4" fmla="*/ 0 w 170602"/>
                  <a:gd name="connsiteY4" fmla="*/ 162125 h 169754"/>
                  <a:gd name="connsiteX5" fmla="*/ 7629 w 170602"/>
                  <a:gd name="connsiteY5" fmla="*/ 169755 h 169754"/>
                  <a:gd name="connsiteX6" fmla="*/ 148350 w 170602"/>
                  <a:gd name="connsiteY6" fmla="*/ 29034 h 169754"/>
                  <a:gd name="connsiteX7" fmla="*/ 166152 w 170602"/>
                  <a:gd name="connsiteY7" fmla="*/ 26491 h 16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602" h="169754">
                    <a:moveTo>
                      <a:pt x="166152" y="26491"/>
                    </a:moveTo>
                    <a:cubicBezTo>
                      <a:pt x="172086" y="20557"/>
                      <a:pt x="172086" y="10384"/>
                      <a:pt x="166152" y="4451"/>
                    </a:cubicBezTo>
                    <a:cubicBezTo>
                      <a:pt x="160217" y="-1484"/>
                      <a:pt x="150045" y="-1484"/>
                      <a:pt x="144111" y="4451"/>
                    </a:cubicBezTo>
                    <a:cubicBezTo>
                      <a:pt x="139025" y="9537"/>
                      <a:pt x="138177" y="16319"/>
                      <a:pt x="140720" y="21405"/>
                    </a:cubicBezTo>
                    <a:lnTo>
                      <a:pt x="0" y="162125"/>
                    </a:lnTo>
                    <a:lnTo>
                      <a:pt x="7629" y="169755"/>
                    </a:lnTo>
                    <a:lnTo>
                      <a:pt x="148350" y="29034"/>
                    </a:lnTo>
                    <a:cubicBezTo>
                      <a:pt x="154283" y="31577"/>
                      <a:pt x="161066" y="30730"/>
                      <a:pt x="166152" y="26491"/>
                    </a:cubicBezTo>
                    <a:close/>
                  </a:path>
                </a:pathLst>
              </a:custGeom>
              <a:solidFill>
                <a:srgbClr val="B87EA4"/>
              </a:solidFill>
              <a:ln w="8476" cap="flat">
                <a:noFill/>
                <a:prstDash val="solid"/>
                <a:miter/>
              </a:ln>
            </p:spPr>
            <p:txBody>
              <a:bodyPr rtlCol="0" anchor="ctr"/>
              <a:lstStyle/>
              <a:p>
                <a:endParaRPr lang="en-US"/>
              </a:p>
            </p:txBody>
          </p:sp>
          <p:sp>
            <p:nvSpPr>
              <p:cNvPr id="133" name="Hình tự do: Hình 132">
                <a:extLst>
                  <a:ext uri="{FF2B5EF4-FFF2-40B4-BE49-F238E27FC236}">
                    <a16:creationId xmlns:a16="http://schemas.microsoft.com/office/drawing/2014/main" id="{80A391FC-6092-4005-A4ED-2CD462021582}"/>
                  </a:ext>
                </a:extLst>
              </p:cNvPr>
              <p:cNvSpPr/>
              <p:nvPr/>
            </p:nvSpPr>
            <p:spPr>
              <a:xfrm>
                <a:off x="7185311" y="753283"/>
                <a:ext cx="102059" cy="215653"/>
              </a:xfrm>
              <a:custGeom>
                <a:avLst/>
                <a:gdLst>
                  <a:gd name="connsiteX0" fmla="*/ 100878 w 102059"/>
                  <a:gd name="connsiteY0" fmla="*/ 21527 h 215653"/>
                  <a:gd name="connsiteX1" fmla="*/ 92401 w 102059"/>
                  <a:gd name="connsiteY1" fmla="*/ 1182 h 215653"/>
                  <a:gd name="connsiteX2" fmla="*/ 72056 w 102059"/>
                  <a:gd name="connsiteY2" fmla="*/ 9659 h 215653"/>
                  <a:gd name="connsiteX3" fmla="*/ 76294 w 102059"/>
                  <a:gd name="connsiteY3" fmla="*/ 26613 h 215653"/>
                  <a:gd name="connsiteX4" fmla="*/ 0 w 102059"/>
                  <a:gd name="connsiteY4" fmla="*/ 211415 h 215653"/>
                  <a:gd name="connsiteX5" fmla="*/ 9325 w 102059"/>
                  <a:gd name="connsiteY5" fmla="*/ 215653 h 215653"/>
                  <a:gd name="connsiteX6" fmla="*/ 85619 w 102059"/>
                  <a:gd name="connsiteY6" fmla="*/ 30852 h 215653"/>
                  <a:gd name="connsiteX7" fmla="*/ 100878 w 102059"/>
                  <a:gd name="connsiteY7" fmla="*/ 21527 h 21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059" h="215653">
                    <a:moveTo>
                      <a:pt x="100878" y="21527"/>
                    </a:moveTo>
                    <a:cubicBezTo>
                      <a:pt x="104269" y="13897"/>
                      <a:pt x="100030" y="4573"/>
                      <a:pt x="92401" y="1182"/>
                    </a:cubicBezTo>
                    <a:cubicBezTo>
                      <a:pt x="84771" y="-2209"/>
                      <a:pt x="75447" y="2029"/>
                      <a:pt x="72056" y="9659"/>
                    </a:cubicBezTo>
                    <a:cubicBezTo>
                      <a:pt x="69513" y="15593"/>
                      <a:pt x="71208" y="22375"/>
                      <a:pt x="76294" y="26613"/>
                    </a:cubicBezTo>
                    <a:lnTo>
                      <a:pt x="0" y="211415"/>
                    </a:lnTo>
                    <a:lnTo>
                      <a:pt x="9325" y="215653"/>
                    </a:lnTo>
                    <a:lnTo>
                      <a:pt x="85619" y="30852"/>
                    </a:lnTo>
                    <a:cubicBezTo>
                      <a:pt x="92401" y="31699"/>
                      <a:pt x="98335" y="27461"/>
                      <a:pt x="100878" y="21527"/>
                    </a:cubicBezTo>
                    <a:close/>
                  </a:path>
                </a:pathLst>
              </a:custGeom>
              <a:solidFill>
                <a:srgbClr val="B87EA4"/>
              </a:solidFill>
              <a:ln w="8476" cap="flat">
                <a:noFill/>
                <a:prstDash val="solid"/>
                <a:miter/>
              </a:ln>
            </p:spPr>
            <p:txBody>
              <a:bodyPr rtlCol="0" anchor="ctr"/>
              <a:lstStyle/>
              <a:p>
                <a:endParaRPr lang="en-US"/>
              </a:p>
            </p:txBody>
          </p:sp>
          <p:sp>
            <p:nvSpPr>
              <p:cNvPr id="134" name="Hình tự do: Hình 133">
                <a:extLst>
                  <a:ext uri="{FF2B5EF4-FFF2-40B4-BE49-F238E27FC236}">
                    <a16:creationId xmlns:a16="http://schemas.microsoft.com/office/drawing/2014/main" id="{8D190EC9-8DFF-4C0D-AABC-9B50AA683A1E}"/>
                  </a:ext>
                </a:extLst>
              </p:cNvPr>
              <p:cNvSpPr/>
              <p:nvPr/>
            </p:nvSpPr>
            <p:spPr>
              <a:xfrm>
                <a:off x="7109865" y="961306"/>
                <a:ext cx="116984" cy="116984"/>
              </a:xfrm>
              <a:custGeom>
                <a:avLst/>
                <a:gdLst>
                  <a:gd name="connsiteX0" fmla="*/ 116985 w 116984"/>
                  <a:gd name="connsiteY0" fmla="*/ 58492 h 116984"/>
                  <a:gd name="connsiteX1" fmla="*/ 58492 w 116984"/>
                  <a:gd name="connsiteY1" fmla="*/ 116984 h 116984"/>
                  <a:gd name="connsiteX2" fmla="*/ 0 w 116984"/>
                  <a:gd name="connsiteY2" fmla="*/ 58492 h 116984"/>
                  <a:gd name="connsiteX3" fmla="*/ 58492 w 116984"/>
                  <a:gd name="connsiteY3" fmla="*/ 0 h 116984"/>
                  <a:gd name="connsiteX4" fmla="*/ 116985 w 116984"/>
                  <a:gd name="connsiteY4" fmla="*/ 58492 h 116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84" h="116984">
                    <a:moveTo>
                      <a:pt x="116985" y="58492"/>
                    </a:moveTo>
                    <a:cubicBezTo>
                      <a:pt x="116985" y="90797"/>
                      <a:pt x="90797" y="116984"/>
                      <a:pt x="58492" y="116984"/>
                    </a:cubicBezTo>
                    <a:cubicBezTo>
                      <a:pt x="26188" y="116984"/>
                      <a:pt x="0" y="90797"/>
                      <a:pt x="0" y="58492"/>
                    </a:cubicBezTo>
                    <a:cubicBezTo>
                      <a:pt x="0" y="26188"/>
                      <a:pt x="26188" y="0"/>
                      <a:pt x="58492" y="0"/>
                    </a:cubicBezTo>
                    <a:cubicBezTo>
                      <a:pt x="90797" y="0"/>
                      <a:pt x="116985" y="26188"/>
                      <a:pt x="116985" y="58492"/>
                    </a:cubicBezTo>
                    <a:close/>
                  </a:path>
                </a:pathLst>
              </a:custGeom>
              <a:solidFill>
                <a:srgbClr val="E39ACA"/>
              </a:solidFill>
              <a:ln w="8476" cap="flat">
                <a:noFill/>
                <a:prstDash val="solid"/>
                <a:miter/>
              </a:ln>
            </p:spPr>
            <p:txBody>
              <a:bodyPr rtlCol="0" anchor="ctr"/>
              <a:lstStyle/>
              <a:p>
                <a:endParaRPr lang="en-US"/>
              </a:p>
            </p:txBody>
          </p:sp>
        </p:grpSp>
        <p:sp>
          <p:nvSpPr>
            <p:cNvPr id="101" name="Hình tự do: Hình 100">
              <a:extLst>
                <a:ext uri="{FF2B5EF4-FFF2-40B4-BE49-F238E27FC236}">
                  <a16:creationId xmlns:a16="http://schemas.microsoft.com/office/drawing/2014/main" id="{25101CD0-0FFA-4AE0-BF37-2AB1492BA4F3}"/>
                </a:ext>
              </a:extLst>
            </p:cNvPr>
            <p:cNvSpPr/>
            <p:nvPr/>
          </p:nvSpPr>
          <p:spPr>
            <a:xfrm>
              <a:off x="5843585" y="2679455"/>
              <a:ext cx="589897" cy="421705"/>
            </a:xfrm>
            <a:custGeom>
              <a:avLst/>
              <a:gdLst>
                <a:gd name="connsiteX0" fmla="*/ 436368 w 589897"/>
                <a:gd name="connsiteY0" fmla="*/ 67983 h 421705"/>
                <a:gd name="connsiteX1" fmla="*/ 488079 w 589897"/>
                <a:gd name="connsiteY1" fmla="*/ 125627 h 421705"/>
                <a:gd name="connsiteX2" fmla="*/ 582175 w 589897"/>
                <a:gd name="connsiteY2" fmla="*/ 242612 h 421705"/>
                <a:gd name="connsiteX3" fmla="*/ 589804 w 589897"/>
                <a:gd name="connsiteY3" fmla="*/ 255327 h 421705"/>
                <a:gd name="connsiteX4" fmla="*/ 581327 w 589897"/>
                <a:gd name="connsiteY4" fmla="*/ 275673 h 421705"/>
                <a:gd name="connsiteX5" fmla="*/ 119323 w 589897"/>
                <a:gd name="connsiteY5" fmla="*/ 339251 h 421705"/>
                <a:gd name="connsiteX6" fmla="*/ 105760 w 589897"/>
                <a:gd name="connsiteY6" fmla="*/ 23902 h 421705"/>
                <a:gd name="connsiteX7" fmla="*/ 436368 w 589897"/>
                <a:gd name="connsiteY7" fmla="*/ 67983 h 42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897" h="421705">
                  <a:moveTo>
                    <a:pt x="436368" y="67983"/>
                  </a:moveTo>
                  <a:cubicBezTo>
                    <a:pt x="455866" y="84937"/>
                    <a:pt x="471973" y="105282"/>
                    <a:pt x="488079" y="125627"/>
                  </a:cubicBezTo>
                  <a:cubicBezTo>
                    <a:pt x="519444" y="164622"/>
                    <a:pt x="550810" y="203617"/>
                    <a:pt x="582175" y="242612"/>
                  </a:cubicBezTo>
                  <a:cubicBezTo>
                    <a:pt x="585566" y="246850"/>
                    <a:pt x="588957" y="251089"/>
                    <a:pt x="589804" y="255327"/>
                  </a:cubicBezTo>
                  <a:cubicBezTo>
                    <a:pt x="590652" y="262957"/>
                    <a:pt x="585566" y="269738"/>
                    <a:pt x="581327" y="275673"/>
                  </a:cubicBezTo>
                  <a:cubicBezTo>
                    <a:pt x="389744" y="527443"/>
                    <a:pt x="185445" y="387570"/>
                    <a:pt x="119323" y="339251"/>
                  </a:cubicBezTo>
                  <a:cubicBezTo>
                    <a:pt x="-46828" y="218028"/>
                    <a:pt x="-28178" y="82394"/>
                    <a:pt x="105760" y="23902"/>
                  </a:cubicBezTo>
                  <a:cubicBezTo>
                    <a:pt x="206638" y="-18484"/>
                    <a:pt x="353293" y="-4921"/>
                    <a:pt x="436368" y="67983"/>
                  </a:cubicBezTo>
                  <a:close/>
                </a:path>
              </a:pathLst>
            </a:custGeom>
            <a:solidFill>
              <a:srgbClr val="828A4B"/>
            </a:solidFill>
            <a:ln w="8476" cap="flat">
              <a:noFill/>
              <a:prstDash val="solid"/>
              <a:miter/>
            </a:ln>
          </p:spPr>
          <p:txBody>
            <a:bodyPr rtlCol="0" anchor="ctr"/>
            <a:lstStyle/>
            <a:p>
              <a:endParaRPr lang="en-US"/>
            </a:p>
          </p:txBody>
        </p:sp>
        <p:sp>
          <p:nvSpPr>
            <p:cNvPr id="102" name="Hình tự do: Hình 101">
              <a:extLst>
                <a:ext uri="{FF2B5EF4-FFF2-40B4-BE49-F238E27FC236}">
                  <a16:creationId xmlns:a16="http://schemas.microsoft.com/office/drawing/2014/main" id="{F4D4D846-C9D3-40E8-A764-6BDDB27C0F1E}"/>
                </a:ext>
              </a:extLst>
            </p:cNvPr>
            <p:cNvSpPr/>
            <p:nvPr/>
          </p:nvSpPr>
          <p:spPr>
            <a:xfrm>
              <a:off x="6320000" y="2235729"/>
              <a:ext cx="589897" cy="422078"/>
            </a:xfrm>
            <a:custGeom>
              <a:avLst/>
              <a:gdLst>
                <a:gd name="connsiteX0" fmla="*/ 436369 w 589897"/>
                <a:gd name="connsiteY0" fmla="*/ 68355 h 422078"/>
                <a:gd name="connsiteX1" fmla="*/ 488079 w 589897"/>
                <a:gd name="connsiteY1" fmla="*/ 126000 h 422078"/>
                <a:gd name="connsiteX2" fmla="*/ 582175 w 589897"/>
                <a:gd name="connsiteY2" fmla="*/ 242984 h 422078"/>
                <a:gd name="connsiteX3" fmla="*/ 589805 w 589897"/>
                <a:gd name="connsiteY3" fmla="*/ 255700 h 422078"/>
                <a:gd name="connsiteX4" fmla="*/ 581327 w 589897"/>
                <a:gd name="connsiteY4" fmla="*/ 276045 h 422078"/>
                <a:gd name="connsiteX5" fmla="*/ 119324 w 589897"/>
                <a:gd name="connsiteY5" fmla="*/ 339623 h 422078"/>
                <a:gd name="connsiteX6" fmla="*/ 105760 w 589897"/>
                <a:gd name="connsiteY6" fmla="*/ 24274 h 422078"/>
                <a:gd name="connsiteX7" fmla="*/ 436369 w 589897"/>
                <a:gd name="connsiteY7" fmla="*/ 68355 h 42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897" h="422078">
                  <a:moveTo>
                    <a:pt x="436369" y="68355"/>
                  </a:moveTo>
                  <a:cubicBezTo>
                    <a:pt x="455866" y="85309"/>
                    <a:pt x="471972" y="105655"/>
                    <a:pt x="488079" y="126000"/>
                  </a:cubicBezTo>
                  <a:cubicBezTo>
                    <a:pt x="519444" y="164995"/>
                    <a:pt x="550810" y="203989"/>
                    <a:pt x="582175" y="242984"/>
                  </a:cubicBezTo>
                  <a:cubicBezTo>
                    <a:pt x="585566" y="247223"/>
                    <a:pt x="588957" y="251461"/>
                    <a:pt x="589805" y="255700"/>
                  </a:cubicBezTo>
                  <a:cubicBezTo>
                    <a:pt x="590652" y="263329"/>
                    <a:pt x="585566" y="270111"/>
                    <a:pt x="581327" y="276045"/>
                  </a:cubicBezTo>
                  <a:cubicBezTo>
                    <a:pt x="389744" y="527816"/>
                    <a:pt x="185445" y="387943"/>
                    <a:pt x="119324" y="339623"/>
                  </a:cubicBezTo>
                  <a:cubicBezTo>
                    <a:pt x="-46828" y="218401"/>
                    <a:pt x="-28179" y="82766"/>
                    <a:pt x="105760" y="24274"/>
                  </a:cubicBezTo>
                  <a:cubicBezTo>
                    <a:pt x="206638" y="-18959"/>
                    <a:pt x="353292" y="-4548"/>
                    <a:pt x="436369" y="68355"/>
                  </a:cubicBezTo>
                  <a:close/>
                </a:path>
              </a:pathLst>
            </a:custGeom>
            <a:solidFill>
              <a:srgbClr val="828A4B"/>
            </a:solidFill>
            <a:ln w="8476" cap="flat">
              <a:noFill/>
              <a:prstDash val="solid"/>
              <a:miter/>
            </a:ln>
          </p:spPr>
          <p:txBody>
            <a:bodyPr rtlCol="0" anchor="ctr"/>
            <a:lstStyle/>
            <a:p>
              <a:endParaRPr lang="en-US"/>
            </a:p>
          </p:txBody>
        </p:sp>
        <p:sp>
          <p:nvSpPr>
            <p:cNvPr id="103" name="Hình tự do: Hình 102">
              <a:extLst>
                <a:ext uri="{FF2B5EF4-FFF2-40B4-BE49-F238E27FC236}">
                  <a16:creationId xmlns:a16="http://schemas.microsoft.com/office/drawing/2014/main" id="{8E35EFE6-E5F2-4319-8BB8-65159E95DC89}"/>
                </a:ext>
              </a:extLst>
            </p:cNvPr>
            <p:cNvSpPr/>
            <p:nvPr/>
          </p:nvSpPr>
          <p:spPr>
            <a:xfrm>
              <a:off x="6779460" y="1698651"/>
              <a:ext cx="589898" cy="421705"/>
            </a:xfrm>
            <a:custGeom>
              <a:avLst/>
              <a:gdLst>
                <a:gd name="connsiteX0" fmla="*/ 436368 w 589898"/>
                <a:gd name="connsiteY0" fmla="*/ 67983 h 421705"/>
                <a:gd name="connsiteX1" fmla="*/ 488079 w 589898"/>
                <a:gd name="connsiteY1" fmla="*/ 125627 h 421705"/>
                <a:gd name="connsiteX2" fmla="*/ 582175 w 589898"/>
                <a:gd name="connsiteY2" fmla="*/ 242612 h 421705"/>
                <a:gd name="connsiteX3" fmla="*/ 589805 w 589898"/>
                <a:gd name="connsiteY3" fmla="*/ 255327 h 421705"/>
                <a:gd name="connsiteX4" fmla="*/ 581328 w 589898"/>
                <a:gd name="connsiteY4" fmla="*/ 275672 h 421705"/>
                <a:gd name="connsiteX5" fmla="*/ 119324 w 589898"/>
                <a:gd name="connsiteY5" fmla="*/ 339251 h 421705"/>
                <a:gd name="connsiteX6" fmla="*/ 105760 w 589898"/>
                <a:gd name="connsiteY6" fmla="*/ 23902 h 421705"/>
                <a:gd name="connsiteX7" fmla="*/ 436368 w 589898"/>
                <a:gd name="connsiteY7" fmla="*/ 67983 h 42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898" h="421705">
                  <a:moveTo>
                    <a:pt x="436368" y="67983"/>
                  </a:moveTo>
                  <a:cubicBezTo>
                    <a:pt x="455866" y="84937"/>
                    <a:pt x="471972" y="105282"/>
                    <a:pt x="488079" y="125627"/>
                  </a:cubicBezTo>
                  <a:cubicBezTo>
                    <a:pt x="519445" y="164622"/>
                    <a:pt x="550810" y="203617"/>
                    <a:pt x="582175" y="242612"/>
                  </a:cubicBezTo>
                  <a:cubicBezTo>
                    <a:pt x="585566" y="246850"/>
                    <a:pt x="588957" y="251089"/>
                    <a:pt x="589805" y="255327"/>
                  </a:cubicBezTo>
                  <a:cubicBezTo>
                    <a:pt x="590652" y="262957"/>
                    <a:pt x="585566" y="269738"/>
                    <a:pt x="581328" y="275672"/>
                  </a:cubicBezTo>
                  <a:cubicBezTo>
                    <a:pt x="389744" y="527443"/>
                    <a:pt x="185445" y="387571"/>
                    <a:pt x="119324" y="339251"/>
                  </a:cubicBezTo>
                  <a:cubicBezTo>
                    <a:pt x="-46828" y="218028"/>
                    <a:pt x="-28178" y="82394"/>
                    <a:pt x="105760" y="23902"/>
                  </a:cubicBezTo>
                  <a:cubicBezTo>
                    <a:pt x="206638" y="-18484"/>
                    <a:pt x="353293" y="-4921"/>
                    <a:pt x="436368" y="67983"/>
                  </a:cubicBezTo>
                  <a:close/>
                </a:path>
              </a:pathLst>
            </a:custGeom>
            <a:solidFill>
              <a:srgbClr val="828A4B"/>
            </a:solidFill>
            <a:ln w="8476" cap="flat">
              <a:noFill/>
              <a:prstDash val="solid"/>
              <a:miter/>
            </a:ln>
          </p:spPr>
          <p:txBody>
            <a:bodyPr rtlCol="0" anchor="ctr"/>
            <a:lstStyle/>
            <a:p>
              <a:endParaRPr lang="en-US"/>
            </a:p>
          </p:txBody>
        </p:sp>
        <p:sp>
          <p:nvSpPr>
            <p:cNvPr id="104" name="Hình tự do: Hình 103">
              <a:extLst>
                <a:ext uri="{FF2B5EF4-FFF2-40B4-BE49-F238E27FC236}">
                  <a16:creationId xmlns:a16="http://schemas.microsoft.com/office/drawing/2014/main" id="{FEB77E64-DA3C-4A86-9C89-76D7CB0016CE}"/>
                </a:ext>
              </a:extLst>
            </p:cNvPr>
            <p:cNvSpPr/>
            <p:nvPr/>
          </p:nvSpPr>
          <p:spPr>
            <a:xfrm>
              <a:off x="5671028" y="2065746"/>
              <a:ext cx="487719" cy="493559"/>
            </a:xfrm>
            <a:custGeom>
              <a:avLst/>
              <a:gdLst>
                <a:gd name="connsiteX0" fmla="*/ 293576 w 487719"/>
                <a:gd name="connsiteY0" fmla="*/ 47603 h 493559"/>
                <a:gd name="connsiteX1" fmla="*/ 218978 w 487719"/>
                <a:gd name="connsiteY1" fmla="*/ 28953 h 493559"/>
                <a:gd name="connsiteX2" fmla="*/ 70628 w 487719"/>
                <a:gd name="connsiteY2" fmla="*/ 979 h 493559"/>
                <a:gd name="connsiteX3" fmla="*/ 55369 w 487719"/>
                <a:gd name="connsiteY3" fmla="*/ 979 h 493559"/>
                <a:gd name="connsiteX4" fmla="*/ 40958 w 487719"/>
                <a:gd name="connsiteY4" fmla="*/ 18781 h 493559"/>
                <a:gd name="connsiteX5" fmla="*/ 202871 w 487719"/>
                <a:gd name="connsiteY5" fmla="*/ 456201 h 493559"/>
                <a:gd name="connsiteX6" fmla="*/ 486855 w 487719"/>
                <a:gd name="connsiteY6" fmla="*/ 318871 h 493559"/>
                <a:gd name="connsiteX7" fmla="*/ 293576 w 487719"/>
                <a:gd name="connsiteY7" fmla="*/ 47603 h 493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7719" h="493559">
                  <a:moveTo>
                    <a:pt x="293576" y="47603"/>
                  </a:moveTo>
                  <a:cubicBezTo>
                    <a:pt x="268993" y="38278"/>
                    <a:pt x="243561" y="34040"/>
                    <a:pt x="218978" y="28953"/>
                  </a:cubicBezTo>
                  <a:cubicBezTo>
                    <a:pt x="169810" y="19629"/>
                    <a:pt x="120643" y="10304"/>
                    <a:pt x="70628" y="979"/>
                  </a:cubicBezTo>
                  <a:cubicBezTo>
                    <a:pt x="65541" y="131"/>
                    <a:pt x="60455" y="-717"/>
                    <a:pt x="55369" y="979"/>
                  </a:cubicBezTo>
                  <a:cubicBezTo>
                    <a:pt x="47740" y="3522"/>
                    <a:pt x="44349" y="11151"/>
                    <a:pt x="40958" y="18781"/>
                  </a:cubicBezTo>
                  <a:cubicBezTo>
                    <a:pt x="-90438" y="307003"/>
                    <a:pt x="129968" y="420597"/>
                    <a:pt x="202871" y="456201"/>
                  </a:cubicBezTo>
                  <a:cubicBezTo>
                    <a:pt x="387672" y="545211"/>
                    <a:pt x="498723" y="465526"/>
                    <a:pt x="486855" y="318871"/>
                  </a:cubicBezTo>
                  <a:cubicBezTo>
                    <a:pt x="478378" y="209516"/>
                    <a:pt x="396998" y="86598"/>
                    <a:pt x="293576" y="47603"/>
                  </a:cubicBezTo>
                  <a:close/>
                </a:path>
              </a:pathLst>
            </a:custGeom>
            <a:solidFill>
              <a:srgbClr val="828A4B"/>
            </a:solidFill>
            <a:ln w="8476" cap="flat">
              <a:noFill/>
              <a:prstDash val="solid"/>
              <a:miter/>
            </a:ln>
          </p:spPr>
          <p:txBody>
            <a:bodyPr rtlCol="0" anchor="ctr"/>
            <a:lstStyle/>
            <a:p>
              <a:endParaRPr lang="en-US"/>
            </a:p>
          </p:txBody>
        </p:sp>
        <p:sp>
          <p:nvSpPr>
            <p:cNvPr id="105" name="Hình tự do: Hình 104">
              <a:extLst>
                <a:ext uri="{FF2B5EF4-FFF2-40B4-BE49-F238E27FC236}">
                  <a16:creationId xmlns:a16="http://schemas.microsoft.com/office/drawing/2014/main" id="{F8FA00CB-7477-4BA6-A0FC-138A40A58780}"/>
                </a:ext>
              </a:extLst>
            </p:cNvPr>
            <p:cNvSpPr/>
            <p:nvPr/>
          </p:nvSpPr>
          <p:spPr>
            <a:xfrm>
              <a:off x="6126250" y="1591874"/>
              <a:ext cx="487719" cy="493559"/>
            </a:xfrm>
            <a:custGeom>
              <a:avLst/>
              <a:gdLst>
                <a:gd name="connsiteX0" fmla="*/ 293576 w 487719"/>
                <a:gd name="connsiteY0" fmla="*/ 47603 h 493559"/>
                <a:gd name="connsiteX1" fmla="*/ 218978 w 487719"/>
                <a:gd name="connsiteY1" fmla="*/ 28953 h 493559"/>
                <a:gd name="connsiteX2" fmla="*/ 70628 w 487719"/>
                <a:gd name="connsiteY2" fmla="*/ 979 h 493559"/>
                <a:gd name="connsiteX3" fmla="*/ 55369 w 487719"/>
                <a:gd name="connsiteY3" fmla="*/ 979 h 493559"/>
                <a:gd name="connsiteX4" fmla="*/ 40958 w 487719"/>
                <a:gd name="connsiteY4" fmla="*/ 18781 h 493559"/>
                <a:gd name="connsiteX5" fmla="*/ 202871 w 487719"/>
                <a:gd name="connsiteY5" fmla="*/ 456201 h 493559"/>
                <a:gd name="connsiteX6" fmla="*/ 486855 w 487719"/>
                <a:gd name="connsiteY6" fmla="*/ 318871 h 493559"/>
                <a:gd name="connsiteX7" fmla="*/ 293576 w 487719"/>
                <a:gd name="connsiteY7" fmla="*/ 47603 h 493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7719" h="493559">
                  <a:moveTo>
                    <a:pt x="293576" y="47603"/>
                  </a:moveTo>
                  <a:cubicBezTo>
                    <a:pt x="268993" y="38278"/>
                    <a:pt x="243561" y="34040"/>
                    <a:pt x="218978" y="28953"/>
                  </a:cubicBezTo>
                  <a:cubicBezTo>
                    <a:pt x="169810" y="19629"/>
                    <a:pt x="120643" y="10304"/>
                    <a:pt x="70628" y="979"/>
                  </a:cubicBezTo>
                  <a:cubicBezTo>
                    <a:pt x="65541" y="131"/>
                    <a:pt x="60455" y="-717"/>
                    <a:pt x="55369" y="979"/>
                  </a:cubicBezTo>
                  <a:cubicBezTo>
                    <a:pt x="47740" y="3522"/>
                    <a:pt x="44349" y="11151"/>
                    <a:pt x="40958" y="18781"/>
                  </a:cubicBezTo>
                  <a:cubicBezTo>
                    <a:pt x="-90438" y="307003"/>
                    <a:pt x="129968" y="420597"/>
                    <a:pt x="202871" y="456201"/>
                  </a:cubicBezTo>
                  <a:cubicBezTo>
                    <a:pt x="387672" y="545211"/>
                    <a:pt x="498723" y="465526"/>
                    <a:pt x="486855" y="318871"/>
                  </a:cubicBezTo>
                  <a:cubicBezTo>
                    <a:pt x="479225" y="209516"/>
                    <a:pt x="397845" y="86598"/>
                    <a:pt x="293576" y="47603"/>
                  </a:cubicBezTo>
                  <a:close/>
                </a:path>
              </a:pathLst>
            </a:custGeom>
            <a:solidFill>
              <a:srgbClr val="828A4B"/>
            </a:solidFill>
            <a:ln w="8476" cap="flat">
              <a:noFill/>
              <a:prstDash val="solid"/>
              <a:miter/>
            </a:ln>
          </p:spPr>
          <p:txBody>
            <a:bodyPr rtlCol="0" anchor="ctr"/>
            <a:lstStyle/>
            <a:p>
              <a:endParaRPr lang="en-US"/>
            </a:p>
          </p:txBody>
        </p:sp>
      </p:grpSp>
      <p:grpSp>
        <p:nvGrpSpPr>
          <p:cNvPr id="135" name="Đồ họa 3">
            <a:extLst>
              <a:ext uri="{FF2B5EF4-FFF2-40B4-BE49-F238E27FC236}">
                <a16:creationId xmlns:a16="http://schemas.microsoft.com/office/drawing/2014/main" id="{D62F3E30-7FC0-4561-AC53-EF75B37E585C}"/>
              </a:ext>
            </a:extLst>
          </p:cNvPr>
          <p:cNvGrpSpPr/>
          <p:nvPr/>
        </p:nvGrpSpPr>
        <p:grpSpPr>
          <a:xfrm rot="18946059">
            <a:off x="11237192" y="4985884"/>
            <a:ext cx="887315" cy="1257863"/>
            <a:chOff x="4964122" y="240750"/>
            <a:chExt cx="2960306" cy="2941564"/>
          </a:xfrm>
        </p:grpSpPr>
        <p:sp>
          <p:nvSpPr>
            <p:cNvPr id="136" name="Hình tự do: Hình 135">
              <a:extLst>
                <a:ext uri="{FF2B5EF4-FFF2-40B4-BE49-F238E27FC236}">
                  <a16:creationId xmlns:a16="http://schemas.microsoft.com/office/drawing/2014/main" id="{87D7957A-D930-4912-BD4E-CD489E952755}"/>
                </a:ext>
              </a:extLst>
            </p:cNvPr>
            <p:cNvSpPr/>
            <p:nvPr/>
          </p:nvSpPr>
          <p:spPr>
            <a:xfrm>
              <a:off x="4964122" y="1193086"/>
              <a:ext cx="2255591" cy="1989229"/>
            </a:xfrm>
            <a:custGeom>
              <a:avLst/>
              <a:gdLst>
                <a:gd name="connsiteX0" fmla="*/ 57825 w 2255591"/>
                <a:gd name="connsiteY0" fmla="*/ 1989229 h 1989229"/>
                <a:gd name="connsiteX1" fmla="*/ 1028 w 2255591"/>
                <a:gd name="connsiteY1" fmla="*/ 1942605 h 1989229"/>
                <a:gd name="connsiteX2" fmla="*/ 46805 w 2255591"/>
                <a:gd name="connsiteY2" fmla="*/ 1874788 h 1989229"/>
                <a:gd name="connsiteX3" fmla="*/ 1171720 w 2255591"/>
                <a:gd name="connsiteY3" fmla="*/ 1240699 h 1989229"/>
                <a:gd name="connsiteX4" fmla="*/ 1409927 w 2255591"/>
                <a:gd name="connsiteY4" fmla="*/ 985537 h 1989229"/>
                <a:gd name="connsiteX5" fmla="*/ 1622704 w 2255591"/>
                <a:gd name="connsiteY5" fmla="*/ 715964 h 1989229"/>
                <a:gd name="connsiteX6" fmla="*/ 2152525 w 2255591"/>
                <a:gd name="connsiteY6" fmla="*/ 22535 h 1989229"/>
                <a:gd name="connsiteX7" fmla="*/ 2233057 w 2255591"/>
                <a:gd name="connsiteY7" fmla="*/ 11514 h 1989229"/>
                <a:gd name="connsiteX8" fmla="*/ 2244077 w 2255591"/>
                <a:gd name="connsiteY8" fmla="*/ 92047 h 1989229"/>
                <a:gd name="connsiteX9" fmla="*/ 1714257 w 2255591"/>
                <a:gd name="connsiteY9" fmla="*/ 785477 h 1989229"/>
                <a:gd name="connsiteX10" fmla="*/ 1498090 w 2255591"/>
                <a:gd name="connsiteY10" fmla="*/ 1059288 h 1989229"/>
                <a:gd name="connsiteX11" fmla="*/ 1251405 w 2255591"/>
                <a:gd name="connsiteY11" fmla="*/ 1322927 h 1989229"/>
                <a:gd name="connsiteX12" fmla="*/ 708021 w 2255591"/>
                <a:gd name="connsiteY12" fmla="*/ 1740849 h 1989229"/>
                <a:gd name="connsiteX13" fmla="*/ 68845 w 2255591"/>
                <a:gd name="connsiteY13" fmla="*/ 1987534 h 1989229"/>
                <a:gd name="connsiteX14" fmla="*/ 57825 w 2255591"/>
                <a:gd name="connsiteY14" fmla="*/ 1989229 h 198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5591" h="1989229">
                  <a:moveTo>
                    <a:pt x="57825" y="1989229"/>
                  </a:moveTo>
                  <a:cubicBezTo>
                    <a:pt x="30698" y="1989229"/>
                    <a:pt x="6962" y="1969732"/>
                    <a:pt x="1028" y="1942605"/>
                  </a:cubicBezTo>
                  <a:cubicBezTo>
                    <a:pt x="-4906" y="1911240"/>
                    <a:pt x="15439" y="1881570"/>
                    <a:pt x="46805" y="1874788"/>
                  </a:cubicBezTo>
                  <a:cubicBezTo>
                    <a:pt x="429971" y="1800189"/>
                    <a:pt x="819071" y="1581479"/>
                    <a:pt x="1171720" y="1240699"/>
                  </a:cubicBezTo>
                  <a:cubicBezTo>
                    <a:pt x="1254796" y="1160166"/>
                    <a:pt x="1335329" y="1074547"/>
                    <a:pt x="1409927" y="985537"/>
                  </a:cubicBezTo>
                  <a:cubicBezTo>
                    <a:pt x="1483679" y="898222"/>
                    <a:pt x="1554039" y="805822"/>
                    <a:pt x="1622704" y="715964"/>
                  </a:cubicBezTo>
                  <a:lnTo>
                    <a:pt x="2152525" y="22535"/>
                  </a:lnTo>
                  <a:cubicBezTo>
                    <a:pt x="2172022" y="-2897"/>
                    <a:pt x="2207626" y="-7135"/>
                    <a:pt x="2233057" y="11514"/>
                  </a:cubicBezTo>
                  <a:cubicBezTo>
                    <a:pt x="2258489" y="31012"/>
                    <a:pt x="2262727" y="66616"/>
                    <a:pt x="2244077" y="92047"/>
                  </a:cubicBezTo>
                  <a:lnTo>
                    <a:pt x="1714257" y="785477"/>
                  </a:lnTo>
                  <a:cubicBezTo>
                    <a:pt x="1644744" y="876182"/>
                    <a:pt x="1573536" y="970278"/>
                    <a:pt x="1498090" y="1059288"/>
                  </a:cubicBezTo>
                  <a:cubicBezTo>
                    <a:pt x="1420948" y="1150841"/>
                    <a:pt x="1337872" y="1239851"/>
                    <a:pt x="1251405" y="1322927"/>
                  </a:cubicBezTo>
                  <a:cubicBezTo>
                    <a:pt x="1077624" y="1490774"/>
                    <a:pt x="894518" y="1631495"/>
                    <a:pt x="708021" y="1740849"/>
                  </a:cubicBezTo>
                  <a:cubicBezTo>
                    <a:pt x="498636" y="1862920"/>
                    <a:pt x="283317" y="1945996"/>
                    <a:pt x="68845" y="1987534"/>
                  </a:cubicBezTo>
                  <a:cubicBezTo>
                    <a:pt x="64607" y="1989229"/>
                    <a:pt x="61216" y="1989229"/>
                    <a:pt x="57825" y="1989229"/>
                  </a:cubicBezTo>
                  <a:close/>
                </a:path>
              </a:pathLst>
            </a:custGeom>
            <a:solidFill>
              <a:srgbClr val="535831"/>
            </a:solidFill>
            <a:ln w="8476" cap="flat">
              <a:noFill/>
              <a:prstDash val="solid"/>
              <a:miter/>
            </a:ln>
          </p:spPr>
          <p:txBody>
            <a:bodyPr rtlCol="0" anchor="ctr"/>
            <a:lstStyle/>
            <a:p>
              <a:endParaRPr lang="en-US"/>
            </a:p>
          </p:txBody>
        </p:sp>
        <p:grpSp>
          <p:nvGrpSpPr>
            <p:cNvPr id="137" name="Đồ họa 3">
              <a:extLst>
                <a:ext uri="{FF2B5EF4-FFF2-40B4-BE49-F238E27FC236}">
                  <a16:creationId xmlns:a16="http://schemas.microsoft.com/office/drawing/2014/main" id="{4572E4E6-A6AA-4ABE-91B8-103E2E52BB5E}"/>
                </a:ext>
              </a:extLst>
            </p:cNvPr>
            <p:cNvGrpSpPr/>
            <p:nvPr/>
          </p:nvGrpSpPr>
          <p:grpSpPr>
            <a:xfrm>
              <a:off x="6409742" y="240750"/>
              <a:ext cx="1514687" cy="1460686"/>
              <a:chOff x="6409742" y="240750"/>
              <a:chExt cx="1514687" cy="1460686"/>
            </a:xfrm>
          </p:grpSpPr>
          <p:sp>
            <p:nvSpPr>
              <p:cNvPr id="143" name="Hình tự do: Hình 142">
                <a:extLst>
                  <a:ext uri="{FF2B5EF4-FFF2-40B4-BE49-F238E27FC236}">
                    <a16:creationId xmlns:a16="http://schemas.microsoft.com/office/drawing/2014/main" id="{35E20D6E-7705-4393-90C6-7EDF8D55C493}"/>
                  </a:ext>
                </a:extLst>
              </p:cNvPr>
              <p:cNvSpPr/>
              <p:nvPr/>
            </p:nvSpPr>
            <p:spPr>
              <a:xfrm>
                <a:off x="6917120" y="240750"/>
                <a:ext cx="502474" cy="767180"/>
              </a:xfrm>
              <a:custGeom>
                <a:avLst/>
                <a:gdLst>
                  <a:gd name="connsiteX0" fmla="*/ 134253 w 502474"/>
                  <a:gd name="connsiteY0" fmla="*/ 38147 h 767180"/>
                  <a:gd name="connsiteX1" fmla="*/ 251237 w 502474"/>
                  <a:gd name="connsiteY1" fmla="*/ 767181 h 767180"/>
                  <a:gd name="connsiteX2" fmla="*/ 368221 w 502474"/>
                  <a:gd name="connsiteY2" fmla="*/ 38147 h 767180"/>
                  <a:gd name="connsiteX3" fmla="*/ 134253 w 502474"/>
                  <a:gd name="connsiteY3" fmla="*/ 38147 h 767180"/>
                </a:gdLst>
                <a:ahLst/>
                <a:cxnLst>
                  <a:cxn ang="0">
                    <a:pos x="connsiteX0" y="connsiteY0"/>
                  </a:cxn>
                  <a:cxn ang="0">
                    <a:pos x="connsiteX1" y="connsiteY1"/>
                  </a:cxn>
                  <a:cxn ang="0">
                    <a:pos x="connsiteX2" y="connsiteY2"/>
                  </a:cxn>
                  <a:cxn ang="0">
                    <a:pos x="connsiteX3" y="connsiteY3"/>
                  </a:cxn>
                </a:cxnLst>
                <a:rect l="l" t="t" r="r" b="b"/>
                <a:pathLst>
                  <a:path w="502474" h="767180">
                    <a:moveTo>
                      <a:pt x="134253" y="38147"/>
                    </a:moveTo>
                    <a:cubicBezTo>
                      <a:pt x="6248" y="138177"/>
                      <a:pt x="-134472" y="360278"/>
                      <a:pt x="251237" y="767181"/>
                    </a:cubicBezTo>
                    <a:cubicBezTo>
                      <a:pt x="636947" y="359430"/>
                      <a:pt x="496226" y="138177"/>
                      <a:pt x="368221" y="38147"/>
                    </a:cubicBezTo>
                    <a:cubicBezTo>
                      <a:pt x="302947" y="-12716"/>
                      <a:pt x="199527" y="-12716"/>
                      <a:pt x="134253" y="38147"/>
                    </a:cubicBezTo>
                    <a:close/>
                  </a:path>
                </a:pathLst>
              </a:custGeom>
              <a:solidFill>
                <a:srgbClr val="E39ACA"/>
              </a:solidFill>
              <a:ln w="8476" cap="flat">
                <a:noFill/>
                <a:prstDash val="solid"/>
                <a:miter/>
              </a:ln>
            </p:spPr>
            <p:txBody>
              <a:bodyPr rtlCol="0" anchor="ctr"/>
              <a:lstStyle/>
              <a:p>
                <a:endParaRPr lang="en-US"/>
              </a:p>
            </p:txBody>
          </p:sp>
          <p:sp>
            <p:nvSpPr>
              <p:cNvPr id="144" name="Hình tự do: Hình 143">
                <a:extLst>
                  <a:ext uri="{FF2B5EF4-FFF2-40B4-BE49-F238E27FC236}">
                    <a16:creationId xmlns:a16="http://schemas.microsoft.com/office/drawing/2014/main" id="{9F1F5F4D-1BEC-4E11-82C9-0615FB37D43B}"/>
                  </a:ext>
                </a:extLst>
              </p:cNvPr>
              <p:cNvSpPr/>
              <p:nvPr/>
            </p:nvSpPr>
            <p:spPr>
              <a:xfrm>
                <a:off x="6409742" y="619133"/>
                <a:ext cx="739965" cy="511056"/>
              </a:xfrm>
              <a:custGeom>
                <a:avLst/>
                <a:gdLst>
                  <a:gd name="connsiteX0" fmla="*/ 10085 w 739965"/>
                  <a:gd name="connsiteY0" fmla="*/ 285377 h 511056"/>
                  <a:gd name="connsiteX1" fmla="*/ 739965 w 739965"/>
                  <a:gd name="connsiteY1" fmla="*/ 399818 h 511056"/>
                  <a:gd name="connsiteX2" fmla="*/ 82140 w 739965"/>
                  <a:gd name="connsiteY2" fmla="*/ 63276 h 511056"/>
                  <a:gd name="connsiteX3" fmla="*/ 10085 w 739965"/>
                  <a:gd name="connsiteY3" fmla="*/ 285377 h 511056"/>
                </a:gdLst>
                <a:ahLst/>
                <a:cxnLst>
                  <a:cxn ang="0">
                    <a:pos x="connsiteX0" y="connsiteY0"/>
                  </a:cxn>
                  <a:cxn ang="0">
                    <a:pos x="connsiteX1" y="connsiteY1"/>
                  </a:cxn>
                  <a:cxn ang="0">
                    <a:pos x="connsiteX2" y="connsiteY2"/>
                  </a:cxn>
                  <a:cxn ang="0">
                    <a:pos x="connsiteX3" y="connsiteY3"/>
                  </a:cxn>
                </a:cxnLst>
                <a:rect l="l" t="t" r="r" b="b"/>
                <a:pathLst>
                  <a:path w="739965" h="511056">
                    <a:moveTo>
                      <a:pt x="10085" y="285377"/>
                    </a:moveTo>
                    <a:cubicBezTo>
                      <a:pt x="65186" y="437965"/>
                      <a:pt x="233033" y="640569"/>
                      <a:pt x="739965" y="399818"/>
                    </a:cubicBezTo>
                    <a:cubicBezTo>
                      <a:pt x="471240" y="-92704"/>
                      <a:pt x="216926" y="-27430"/>
                      <a:pt x="82140" y="63276"/>
                    </a:cubicBezTo>
                    <a:cubicBezTo>
                      <a:pt x="14323" y="109052"/>
                      <a:pt x="-17890" y="208235"/>
                      <a:pt x="10085" y="285377"/>
                    </a:cubicBezTo>
                    <a:close/>
                  </a:path>
                </a:pathLst>
              </a:custGeom>
              <a:solidFill>
                <a:srgbClr val="E39ACA"/>
              </a:solidFill>
              <a:ln w="8476" cap="flat">
                <a:noFill/>
                <a:prstDash val="solid"/>
                <a:miter/>
              </a:ln>
            </p:spPr>
            <p:txBody>
              <a:bodyPr rtlCol="0" anchor="ctr"/>
              <a:lstStyle/>
              <a:p>
                <a:endParaRPr lang="en-US"/>
              </a:p>
            </p:txBody>
          </p:sp>
          <p:sp>
            <p:nvSpPr>
              <p:cNvPr id="145" name="Hình tự do: Hình 144">
                <a:extLst>
                  <a:ext uri="{FF2B5EF4-FFF2-40B4-BE49-F238E27FC236}">
                    <a16:creationId xmlns:a16="http://schemas.microsoft.com/office/drawing/2014/main" id="{F34F5BAB-0413-4133-A6E0-6C487FF88788}"/>
                  </a:ext>
                </a:extLst>
              </p:cNvPr>
              <p:cNvSpPr/>
              <p:nvPr/>
            </p:nvSpPr>
            <p:spPr>
              <a:xfrm>
                <a:off x="6614297" y="1040144"/>
                <a:ext cx="552056" cy="658749"/>
              </a:xfrm>
              <a:custGeom>
                <a:avLst/>
                <a:gdLst>
                  <a:gd name="connsiteX0" fmla="*/ 204802 w 552056"/>
                  <a:gd name="connsiteY0" fmla="*/ 658673 h 658749"/>
                  <a:gd name="connsiteX1" fmla="*/ 538801 w 552056"/>
                  <a:gd name="connsiteY1" fmla="*/ 0 h 658749"/>
                  <a:gd name="connsiteX2" fmla="*/ 15762 w 552056"/>
                  <a:gd name="connsiteY2" fmla="*/ 521344 h 658749"/>
                  <a:gd name="connsiteX3" fmla="*/ 204802 w 552056"/>
                  <a:gd name="connsiteY3" fmla="*/ 658673 h 658749"/>
                </a:gdLst>
                <a:ahLst/>
                <a:cxnLst>
                  <a:cxn ang="0">
                    <a:pos x="connsiteX0" y="connsiteY0"/>
                  </a:cxn>
                  <a:cxn ang="0">
                    <a:pos x="connsiteX1" y="connsiteY1"/>
                  </a:cxn>
                  <a:cxn ang="0">
                    <a:pos x="connsiteX2" y="connsiteY2"/>
                  </a:cxn>
                  <a:cxn ang="0">
                    <a:pos x="connsiteX3" y="connsiteY3"/>
                  </a:cxn>
                </a:cxnLst>
                <a:rect l="l" t="t" r="r" b="b"/>
                <a:pathLst>
                  <a:path w="552056" h="658749">
                    <a:moveTo>
                      <a:pt x="204802" y="658673"/>
                    </a:moveTo>
                    <a:cubicBezTo>
                      <a:pt x="367563" y="652739"/>
                      <a:pt x="611704" y="556100"/>
                      <a:pt x="538801" y="0"/>
                    </a:cubicBezTo>
                    <a:cubicBezTo>
                      <a:pt x="-12213" y="103421"/>
                      <a:pt x="-29167" y="365364"/>
                      <a:pt x="15762" y="521344"/>
                    </a:cubicBezTo>
                    <a:cubicBezTo>
                      <a:pt x="39498" y="600181"/>
                      <a:pt x="122573" y="661216"/>
                      <a:pt x="204802" y="658673"/>
                    </a:cubicBezTo>
                    <a:close/>
                  </a:path>
                </a:pathLst>
              </a:custGeom>
              <a:solidFill>
                <a:srgbClr val="E39ACA"/>
              </a:solidFill>
              <a:ln w="8476" cap="flat">
                <a:noFill/>
                <a:prstDash val="solid"/>
                <a:miter/>
              </a:ln>
            </p:spPr>
            <p:txBody>
              <a:bodyPr rtlCol="0" anchor="ctr"/>
              <a:lstStyle/>
              <a:p>
                <a:endParaRPr lang="en-US"/>
              </a:p>
            </p:txBody>
          </p:sp>
          <p:sp>
            <p:nvSpPr>
              <p:cNvPr id="146" name="Hình tự do: Hình 145">
                <a:extLst>
                  <a:ext uri="{FF2B5EF4-FFF2-40B4-BE49-F238E27FC236}">
                    <a16:creationId xmlns:a16="http://schemas.microsoft.com/office/drawing/2014/main" id="{2ABF4415-48C1-44D6-BC3A-96404DE984C1}"/>
                  </a:ext>
                </a:extLst>
              </p:cNvPr>
              <p:cNvSpPr/>
              <p:nvPr/>
            </p:nvSpPr>
            <p:spPr>
              <a:xfrm>
                <a:off x="7162159" y="1042687"/>
                <a:ext cx="551779" cy="658749"/>
              </a:xfrm>
              <a:custGeom>
                <a:avLst/>
                <a:gdLst>
                  <a:gd name="connsiteX0" fmla="*/ 536018 w 551779"/>
                  <a:gd name="connsiteY0" fmla="*/ 521344 h 658749"/>
                  <a:gd name="connsiteX1" fmla="*/ 12979 w 551779"/>
                  <a:gd name="connsiteY1" fmla="*/ 0 h 658749"/>
                  <a:gd name="connsiteX2" fmla="*/ 346978 w 551779"/>
                  <a:gd name="connsiteY2" fmla="*/ 658673 h 658749"/>
                  <a:gd name="connsiteX3" fmla="*/ 536018 w 551779"/>
                  <a:gd name="connsiteY3" fmla="*/ 521344 h 658749"/>
                </a:gdLst>
                <a:ahLst/>
                <a:cxnLst>
                  <a:cxn ang="0">
                    <a:pos x="connsiteX0" y="connsiteY0"/>
                  </a:cxn>
                  <a:cxn ang="0">
                    <a:pos x="connsiteX1" y="connsiteY1"/>
                  </a:cxn>
                  <a:cxn ang="0">
                    <a:pos x="connsiteX2" y="connsiteY2"/>
                  </a:cxn>
                  <a:cxn ang="0">
                    <a:pos x="connsiteX3" y="connsiteY3"/>
                  </a:cxn>
                </a:cxnLst>
                <a:rect l="l" t="t" r="r" b="b"/>
                <a:pathLst>
                  <a:path w="551779" h="658749">
                    <a:moveTo>
                      <a:pt x="536018" y="521344"/>
                    </a:moveTo>
                    <a:cubicBezTo>
                      <a:pt x="580947" y="365364"/>
                      <a:pt x="563993" y="102573"/>
                      <a:pt x="12979" y="0"/>
                    </a:cubicBezTo>
                    <a:cubicBezTo>
                      <a:pt x="-59077" y="556100"/>
                      <a:pt x="185065" y="652739"/>
                      <a:pt x="346978" y="658673"/>
                    </a:cubicBezTo>
                    <a:cubicBezTo>
                      <a:pt x="430054" y="661216"/>
                      <a:pt x="513978" y="600181"/>
                      <a:pt x="536018" y="521344"/>
                    </a:cubicBezTo>
                    <a:close/>
                  </a:path>
                </a:pathLst>
              </a:custGeom>
              <a:solidFill>
                <a:srgbClr val="E39ACA"/>
              </a:solidFill>
              <a:ln w="8476" cap="flat">
                <a:noFill/>
                <a:prstDash val="solid"/>
                <a:miter/>
              </a:ln>
            </p:spPr>
            <p:txBody>
              <a:bodyPr rtlCol="0" anchor="ctr"/>
              <a:lstStyle/>
              <a:p>
                <a:endParaRPr lang="en-US"/>
              </a:p>
            </p:txBody>
          </p:sp>
          <p:sp>
            <p:nvSpPr>
              <p:cNvPr id="147" name="Hình tự do: Hình 146">
                <a:extLst>
                  <a:ext uri="{FF2B5EF4-FFF2-40B4-BE49-F238E27FC236}">
                    <a16:creationId xmlns:a16="http://schemas.microsoft.com/office/drawing/2014/main" id="{29186E17-6555-450E-AEF0-9B6223A95B1C}"/>
                  </a:ext>
                </a:extLst>
              </p:cNvPr>
              <p:cNvSpPr/>
              <p:nvPr/>
            </p:nvSpPr>
            <p:spPr>
              <a:xfrm>
                <a:off x="7184463" y="623371"/>
                <a:ext cx="739965" cy="511056"/>
              </a:xfrm>
              <a:custGeom>
                <a:avLst/>
                <a:gdLst>
                  <a:gd name="connsiteX0" fmla="*/ 657825 w 739965"/>
                  <a:gd name="connsiteY0" fmla="*/ 63276 h 511056"/>
                  <a:gd name="connsiteX1" fmla="*/ 0 w 739965"/>
                  <a:gd name="connsiteY1" fmla="*/ 399818 h 511056"/>
                  <a:gd name="connsiteX2" fmla="*/ 729881 w 739965"/>
                  <a:gd name="connsiteY2" fmla="*/ 285377 h 511056"/>
                  <a:gd name="connsiteX3" fmla="*/ 657825 w 739965"/>
                  <a:gd name="connsiteY3" fmla="*/ 63276 h 511056"/>
                </a:gdLst>
                <a:ahLst/>
                <a:cxnLst>
                  <a:cxn ang="0">
                    <a:pos x="connsiteX0" y="connsiteY0"/>
                  </a:cxn>
                  <a:cxn ang="0">
                    <a:pos x="connsiteX1" y="connsiteY1"/>
                  </a:cxn>
                  <a:cxn ang="0">
                    <a:pos x="connsiteX2" y="connsiteY2"/>
                  </a:cxn>
                  <a:cxn ang="0">
                    <a:pos x="connsiteX3" y="connsiteY3"/>
                  </a:cxn>
                </a:cxnLst>
                <a:rect l="l" t="t" r="r" b="b"/>
                <a:pathLst>
                  <a:path w="739965" h="511056">
                    <a:moveTo>
                      <a:pt x="657825" y="63276"/>
                    </a:moveTo>
                    <a:cubicBezTo>
                      <a:pt x="523039" y="-27430"/>
                      <a:pt x="268725" y="-92704"/>
                      <a:pt x="0" y="399818"/>
                    </a:cubicBezTo>
                    <a:cubicBezTo>
                      <a:pt x="506932" y="640569"/>
                      <a:pt x="673932" y="437965"/>
                      <a:pt x="729881" y="285377"/>
                    </a:cubicBezTo>
                    <a:cubicBezTo>
                      <a:pt x="757855" y="207387"/>
                      <a:pt x="725642" y="109052"/>
                      <a:pt x="657825" y="63276"/>
                    </a:cubicBezTo>
                    <a:close/>
                  </a:path>
                </a:pathLst>
              </a:custGeom>
              <a:solidFill>
                <a:srgbClr val="E39ACA"/>
              </a:solidFill>
              <a:ln w="8476" cap="flat">
                <a:noFill/>
                <a:prstDash val="solid"/>
                <a:miter/>
              </a:ln>
            </p:spPr>
            <p:txBody>
              <a:bodyPr rtlCol="0" anchor="ctr"/>
              <a:lstStyle/>
              <a:p>
                <a:endParaRPr lang="en-US"/>
              </a:p>
            </p:txBody>
          </p:sp>
          <p:sp>
            <p:nvSpPr>
              <p:cNvPr id="148" name="Hình tự do: Hình 147">
                <a:extLst>
                  <a:ext uri="{FF2B5EF4-FFF2-40B4-BE49-F238E27FC236}">
                    <a16:creationId xmlns:a16="http://schemas.microsoft.com/office/drawing/2014/main" id="{BAEB41B8-64EF-4F1A-B759-898B27A7CA2F}"/>
                  </a:ext>
                </a:extLst>
              </p:cNvPr>
              <p:cNvSpPr/>
              <p:nvPr/>
            </p:nvSpPr>
            <p:spPr>
              <a:xfrm>
                <a:off x="7017605" y="534059"/>
                <a:ext cx="300117" cy="459460"/>
              </a:xfrm>
              <a:custGeom>
                <a:avLst/>
                <a:gdLst>
                  <a:gd name="connsiteX0" fmla="*/ 80391 w 300117"/>
                  <a:gd name="connsiteY0" fmla="*/ 22888 h 459460"/>
                  <a:gd name="connsiteX1" fmla="*/ 149904 w 300117"/>
                  <a:gd name="connsiteY1" fmla="*/ 459461 h 459460"/>
                  <a:gd name="connsiteX2" fmla="*/ 219416 w 300117"/>
                  <a:gd name="connsiteY2" fmla="*/ 22888 h 459460"/>
                  <a:gd name="connsiteX3" fmla="*/ 80391 w 300117"/>
                  <a:gd name="connsiteY3" fmla="*/ 22888 h 459460"/>
                </a:gdLst>
                <a:ahLst/>
                <a:cxnLst>
                  <a:cxn ang="0">
                    <a:pos x="connsiteX0" y="connsiteY0"/>
                  </a:cxn>
                  <a:cxn ang="0">
                    <a:pos x="connsiteX1" y="connsiteY1"/>
                  </a:cxn>
                  <a:cxn ang="0">
                    <a:pos x="connsiteX2" y="connsiteY2"/>
                  </a:cxn>
                  <a:cxn ang="0">
                    <a:pos x="connsiteX3" y="connsiteY3"/>
                  </a:cxn>
                </a:cxnLst>
                <a:rect l="l" t="t" r="r" b="b"/>
                <a:pathLst>
                  <a:path w="300117" h="459460">
                    <a:moveTo>
                      <a:pt x="80391" y="22888"/>
                    </a:moveTo>
                    <a:cubicBezTo>
                      <a:pt x="4097" y="83076"/>
                      <a:pt x="-80674" y="215319"/>
                      <a:pt x="149904" y="459461"/>
                    </a:cubicBezTo>
                    <a:cubicBezTo>
                      <a:pt x="380482" y="216167"/>
                      <a:pt x="296558" y="83076"/>
                      <a:pt x="219416" y="22888"/>
                    </a:cubicBezTo>
                    <a:cubicBezTo>
                      <a:pt x="181269" y="-7629"/>
                      <a:pt x="119386" y="-7629"/>
                      <a:pt x="80391" y="22888"/>
                    </a:cubicBezTo>
                    <a:close/>
                  </a:path>
                </a:pathLst>
              </a:custGeom>
              <a:solidFill>
                <a:srgbClr val="CD8CB7"/>
              </a:solidFill>
              <a:ln w="8476" cap="flat">
                <a:noFill/>
                <a:prstDash val="solid"/>
                <a:miter/>
              </a:ln>
            </p:spPr>
            <p:txBody>
              <a:bodyPr rtlCol="0" anchor="ctr"/>
              <a:lstStyle/>
              <a:p>
                <a:endParaRPr lang="en-US"/>
              </a:p>
            </p:txBody>
          </p:sp>
          <p:sp>
            <p:nvSpPr>
              <p:cNvPr id="149" name="Hình tự do: Hình 148">
                <a:extLst>
                  <a:ext uri="{FF2B5EF4-FFF2-40B4-BE49-F238E27FC236}">
                    <a16:creationId xmlns:a16="http://schemas.microsoft.com/office/drawing/2014/main" id="{284FDBCD-E089-49D9-B4F7-0AE883776FEB}"/>
                  </a:ext>
                </a:extLst>
              </p:cNvPr>
              <p:cNvSpPr/>
              <p:nvPr/>
            </p:nvSpPr>
            <p:spPr>
              <a:xfrm>
                <a:off x="6713795" y="760099"/>
                <a:ext cx="442693" cy="305946"/>
              </a:xfrm>
              <a:custGeom>
                <a:avLst/>
                <a:gdLst>
                  <a:gd name="connsiteX0" fmla="*/ 6122 w 442693"/>
                  <a:gd name="connsiteY0" fmla="*/ 170689 h 305946"/>
                  <a:gd name="connsiteX1" fmla="*/ 442694 w 442693"/>
                  <a:gd name="connsiteY1" fmla="*/ 239354 h 305946"/>
                  <a:gd name="connsiteX2" fmla="*/ 49355 w 442693"/>
                  <a:gd name="connsiteY2" fmla="*/ 38446 h 305946"/>
                  <a:gd name="connsiteX3" fmla="*/ 6122 w 442693"/>
                  <a:gd name="connsiteY3" fmla="*/ 170689 h 305946"/>
                </a:gdLst>
                <a:ahLst/>
                <a:cxnLst>
                  <a:cxn ang="0">
                    <a:pos x="connsiteX0" y="connsiteY0"/>
                  </a:cxn>
                  <a:cxn ang="0">
                    <a:pos x="connsiteX1" y="connsiteY1"/>
                  </a:cxn>
                  <a:cxn ang="0">
                    <a:pos x="connsiteX2" y="connsiteY2"/>
                  </a:cxn>
                  <a:cxn ang="0">
                    <a:pos x="connsiteX3" y="connsiteY3"/>
                  </a:cxn>
                </a:cxnLst>
                <a:rect l="l" t="t" r="r" b="b"/>
                <a:pathLst>
                  <a:path w="442693" h="305946">
                    <a:moveTo>
                      <a:pt x="6122" y="170689"/>
                    </a:moveTo>
                    <a:cubicBezTo>
                      <a:pt x="39183" y="262242"/>
                      <a:pt x="139213" y="383465"/>
                      <a:pt x="442694" y="239354"/>
                    </a:cubicBezTo>
                    <a:cubicBezTo>
                      <a:pt x="282477" y="-55650"/>
                      <a:pt x="129888" y="-16655"/>
                      <a:pt x="49355" y="38446"/>
                    </a:cubicBezTo>
                    <a:cubicBezTo>
                      <a:pt x="8665" y="65573"/>
                      <a:pt x="-10833" y="124913"/>
                      <a:pt x="6122" y="170689"/>
                    </a:cubicBezTo>
                    <a:close/>
                  </a:path>
                </a:pathLst>
              </a:custGeom>
              <a:solidFill>
                <a:srgbClr val="CD8CB7"/>
              </a:solidFill>
              <a:ln w="8476" cap="flat">
                <a:noFill/>
                <a:prstDash val="solid"/>
                <a:miter/>
              </a:ln>
            </p:spPr>
            <p:txBody>
              <a:bodyPr rtlCol="0" anchor="ctr"/>
              <a:lstStyle/>
              <a:p>
                <a:endParaRPr lang="en-US"/>
              </a:p>
            </p:txBody>
          </p:sp>
          <p:sp>
            <p:nvSpPr>
              <p:cNvPr id="150" name="Hình tự do: Hình 149">
                <a:extLst>
                  <a:ext uri="{FF2B5EF4-FFF2-40B4-BE49-F238E27FC236}">
                    <a16:creationId xmlns:a16="http://schemas.microsoft.com/office/drawing/2014/main" id="{097AD8BB-0E71-4E55-BA8E-BA3CEB614145}"/>
                  </a:ext>
                </a:extLst>
              </p:cNvPr>
              <p:cNvSpPr/>
              <p:nvPr/>
            </p:nvSpPr>
            <p:spPr>
              <a:xfrm>
                <a:off x="6836677" y="1012169"/>
                <a:ext cx="330170" cy="394243"/>
              </a:xfrm>
              <a:custGeom>
                <a:avLst/>
                <a:gdLst>
                  <a:gd name="connsiteX0" fmla="*/ 122294 w 330170"/>
                  <a:gd name="connsiteY0" fmla="*/ 394187 h 394243"/>
                  <a:gd name="connsiteX1" fmla="*/ 322355 w 330170"/>
                  <a:gd name="connsiteY1" fmla="*/ 0 h 394243"/>
                  <a:gd name="connsiteX2" fmla="*/ 9549 w 330170"/>
                  <a:gd name="connsiteY2" fmla="*/ 311958 h 394243"/>
                  <a:gd name="connsiteX3" fmla="*/ 122294 w 330170"/>
                  <a:gd name="connsiteY3" fmla="*/ 394187 h 394243"/>
                </a:gdLst>
                <a:ahLst/>
                <a:cxnLst>
                  <a:cxn ang="0">
                    <a:pos x="connsiteX0" y="connsiteY0"/>
                  </a:cxn>
                  <a:cxn ang="0">
                    <a:pos x="connsiteX1" y="connsiteY1"/>
                  </a:cxn>
                  <a:cxn ang="0">
                    <a:pos x="connsiteX2" y="connsiteY2"/>
                  </a:cxn>
                  <a:cxn ang="0">
                    <a:pos x="connsiteX3" y="connsiteY3"/>
                  </a:cxn>
                </a:cxnLst>
                <a:rect l="l" t="t" r="r" b="b"/>
                <a:pathLst>
                  <a:path w="330170" h="394243">
                    <a:moveTo>
                      <a:pt x="122294" y="394187"/>
                    </a:moveTo>
                    <a:cubicBezTo>
                      <a:pt x="219781" y="390796"/>
                      <a:pt x="365588" y="333151"/>
                      <a:pt x="322355" y="0"/>
                    </a:cubicBezTo>
                    <a:cubicBezTo>
                      <a:pt x="-7406" y="61883"/>
                      <a:pt x="-17578" y="218710"/>
                      <a:pt x="9549" y="311958"/>
                    </a:cubicBezTo>
                    <a:cubicBezTo>
                      <a:pt x="23112" y="359430"/>
                      <a:pt x="73127" y="395882"/>
                      <a:pt x="122294" y="394187"/>
                    </a:cubicBezTo>
                    <a:close/>
                  </a:path>
                </a:pathLst>
              </a:custGeom>
              <a:solidFill>
                <a:srgbClr val="CD8CB7"/>
              </a:solidFill>
              <a:ln w="8476" cap="flat">
                <a:noFill/>
                <a:prstDash val="solid"/>
                <a:miter/>
              </a:ln>
            </p:spPr>
            <p:txBody>
              <a:bodyPr rtlCol="0" anchor="ctr"/>
              <a:lstStyle/>
              <a:p>
                <a:endParaRPr lang="en-US"/>
              </a:p>
            </p:txBody>
          </p:sp>
          <p:sp>
            <p:nvSpPr>
              <p:cNvPr id="151" name="Hình tự do: Hình 150">
                <a:extLst>
                  <a:ext uri="{FF2B5EF4-FFF2-40B4-BE49-F238E27FC236}">
                    <a16:creationId xmlns:a16="http://schemas.microsoft.com/office/drawing/2014/main" id="{3AB9F48C-D2A3-42B9-BCCB-A6F7505F1A03}"/>
                  </a:ext>
                </a:extLst>
              </p:cNvPr>
              <p:cNvSpPr/>
              <p:nvPr/>
            </p:nvSpPr>
            <p:spPr>
              <a:xfrm>
                <a:off x="7163932" y="1013865"/>
                <a:ext cx="330169" cy="394243"/>
              </a:xfrm>
              <a:custGeom>
                <a:avLst/>
                <a:gdLst>
                  <a:gd name="connsiteX0" fmla="*/ 320621 w 330169"/>
                  <a:gd name="connsiteY0" fmla="*/ 311958 h 394243"/>
                  <a:gd name="connsiteX1" fmla="*/ 7815 w 330169"/>
                  <a:gd name="connsiteY1" fmla="*/ 0 h 394243"/>
                  <a:gd name="connsiteX2" fmla="*/ 207876 w 330169"/>
                  <a:gd name="connsiteY2" fmla="*/ 394187 h 394243"/>
                  <a:gd name="connsiteX3" fmla="*/ 320621 w 330169"/>
                  <a:gd name="connsiteY3" fmla="*/ 311958 h 394243"/>
                </a:gdLst>
                <a:ahLst/>
                <a:cxnLst>
                  <a:cxn ang="0">
                    <a:pos x="connsiteX0" y="connsiteY0"/>
                  </a:cxn>
                  <a:cxn ang="0">
                    <a:pos x="connsiteX1" y="connsiteY1"/>
                  </a:cxn>
                  <a:cxn ang="0">
                    <a:pos x="connsiteX2" y="connsiteY2"/>
                  </a:cxn>
                  <a:cxn ang="0">
                    <a:pos x="connsiteX3" y="connsiteY3"/>
                  </a:cxn>
                </a:cxnLst>
                <a:rect l="l" t="t" r="r" b="b"/>
                <a:pathLst>
                  <a:path w="330169" h="394243">
                    <a:moveTo>
                      <a:pt x="320621" y="311958"/>
                    </a:moveTo>
                    <a:cubicBezTo>
                      <a:pt x="347748" y="218710"/>
                      <a:pt x="337576" y="61883"/>
                      <a:pt x="7815" y="0"/>
                    </a:cubicBezTo>
                    <a:cubicBezTo>
                      <a:pt x="-35418" y="332304"/>
                      <a:pt x="110389" y="390796"/>
                      <a:pt x="207876" y="394187"/>
                    </a:cubicBezTo>
                    <a:cubicBezTo>
                      <a:pt x="257043" y="395882"/>
                      <a:pt x="307058" y="359430"/>
                      <a:pt x="320621" y="311958"/>
                    </a:cubicBezTo>
                    <a:close/>
                  </a:path>
                </a:pathLst>
              </a:custGeom>
              <a:solidFill>
                <a:srgbClr val="CD8CB7"/>
              </a:solidFill>
              <a:ln w="8476" cap="flat">
                <a:noFill/>
                <a:prstDash val="solid"/>
                <a:miter/>
              </a:ln>
            </p:spPr>
            <p:txBody>
              <a:bodyPr rtlCol="0" anchor="ctr"/>
              <a:lstStyle/>
              <a:p>
                <a:endParaRPr lang="en-US"/>
              </a:p>
            </p:txBody>
          </p:sp>
          <p:sp>
            <p:nvSpPr>
              <p:cNvPr id="152" name="Hình tự do: Hình 151">
                <a:extLst>
                  <a:ext uri="{FF2B5EF4-FFF2-40B4-BE49-F238E27FC236}">
                    <a16:creationId xmlns:a16="http://schemas.microsoft.com/office/drawing/2014/main" id="{A86F797D-03AB-42CE-8B7D-DEBA545663B7}"/>
                  </a:ext>
                </a:extLst>
              </p:cNvPr>
              <p:cNvSpPr/>
              <p:nvPr/>
            </p:nvSpPr>
            <p:spPr>
              <a:xfrm>
                <a:off x="7177681" y="762386"/>
                <a:ext cx="442339" cy="305354"/>
              </a:xfrm>
              <a:custGeom>
                <a:avLst/>
                <a:gdLst>
                  <a:gd name="connsiteX0" fmla="*/ 393339 w 442339"/>
                  <a:gd name="connsiteY0" fmla="*/ 37854 h 305354"/>
                  <a:gd name="connsiteX1" fmla="*/ 0 w 442339"/>
                  <a:gd name="connsiteY1" fmla="*/ 238762 h 305354"/>
                  <a:gd name="connsiteX2" fmla="*/ 436572 w 442339"/>
                  <a:gd name="connsiteY2" fmla="*/ 170098 h 305354"/>
                  <a:gd name="connsiteX3" fmla="*/ 393339 w 442339"/>
                  <a:gd name="connsiteY3" fmla="*/ 37854 h 305354"/>
                </a:gdLst>
                <a:ahLst/>
                <a:cxnLst>
                  <a:cxn ang="0">
                    <a:pos x="connsiteX0" y="connsiteY0"/>
                  </a:cxn>
                  <a:cxn ang="0">
                    <a:pos x="connsiteX1" y="connsiteY1"/>
                  </a:cxn>
                  <a:cxn ang="0">
                    <a:pos x="connsiteX2" y="connsiteY2"/>
                  </a:cxn>
                  <a:cxn ang="0">
                    <a:pos x="connsiteX3" y="connsiteY3"/>
                  </a:cxn>
                </a:cxnLst>
                <a:rect l="l" t="t" r="r" b="b"/>
                <a:pathLst>
                  <a:path w="442339" h="305354">
                    <a:moveTo>
                      <a:pt x="393339" y="37854"/>
                    </a:moveTo>
                    <a:cubicBezTo>
                      <a:pt x="312806" y="-16399"/>
                      <a:pt x="160218" y="-55394"/>
                      <a:pt x="0" y="238762"/>
                    </a:cubicBezTo>
                    <a:cubicBezTo>
                      <a:pt x="302634" y="382874"/>
                      <a:pt x="403512" y="261651"/>
                      <a:pt x="436572" y="170098"/>
                    </a:cubicBezTo>
                    <a:cubicBezTo>
                      <a:pt x="452679" y="124321"/>
                      <a:pt x="434029" y="65829"/>
                      <a:pt x="393339" y="37854"/>
                    </a:cubicBezTo>
                    <a:close/>
                  </a:path>
                </a:pathLst>
              </a:custGeom>
              <a:solidFill>
                <a:srgbClr val="CD8CB7"/>
              </a:solidFill>
              <a:ln w="8476" cap="flat">
                <a:noFill/>
                <a:prstDash val="solid"/>
                <a:miter/>
              </a:ln>
            </p:spPr>
            <p:txBody>
              <a:bodyPr rtlCol="0" anchor="ctr"/>
              <a:lstStyle/>
              <a:p>
                <a:endParaRPr lang="en-US"/>
              </a:p>
            </p:txBody>
          </p:sp>
          <p:sp>
            <p:nvSpPr>
              <p:cNvPr id="153" name="Hình tự do: Hình 152">
                <a:extLst>
                  <a:ext uri="{FF2B5EF4-FFF2-40B4-BE49-F238E27FC236}">
                    <a16:creationId xmlns:a16="http://schemas.microsoft.com/office/drawing/2014/main" id="{384D9FF6-3B48-49FD-B55B-9D601A218B3E}"/>
                  </a:ext>
                </a:extLst>
              </p:cNvPr>
              <p:cNvSpPr/>
              <p:nvPr/>
            </p:nvSpPr>
            <p:spPr>
              <a:xfrm>
                <a:off x="7014073" y="865515"/>
                <a:ext cx="308567" cy="308567"/>
              </a:xfrm>
              <a:custGeom>
                <a:avLst/>
                <a:gdLst>
                  <a:gd name="connsiteX0" fmla="*/ 308568 w 308567"/>
                  <a:gd name="connsiteY0" fmla="*/ 154284 h 308567"/>
                  <a:gd name="connsiteX1" fmla="*/ 154284 w 308567"/>
                  <a:gd name="connsiteY1" fmla="*/ 308568 h 308567"/>
                  <a:gd name="connsiteX2" fmla="*/ 0 w 308567"/>
                  <a:gd name="connsiteY2" fmla="*/ 154284 h 308567"/>
                  <a:gd name="connsiteX3" fmla="*/ 154284 w 308567"/>
                  <a:gd name="connsiteY3" fmla="*/ 0 h 308567"/>
                  <a:gd name="connsiteX4" fmla="*/ 308568 w 308567"/>
                  <a:gd name="connsiteY4" fmla="*/ 154284 h 308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567" h="308567">
                    <a:moveTo>
                      <a:pt x="308568" y="154284"/>
                    </a:moveTo>
                    <a:cubicBezTo>
                      <a:pt x="308568" y="239492"/>
                      <a:pt x="239492" y="308568"/>
                      <a:pt x="154284" y="308568"/>
                    </a:cubicBezTo>
                    <a:cubicBezTo>
                      <a:pt x="69075" y="308568"/>
                      <a:pt x="0" y="239492"/>
                      <a:pt x="0" y="154284"/>
                    </a:cubicBezTo>
                    <a:cubicBezTo>
                      <a:pt x="0" y="69075"/>
                      <a:pt x="69075" y="0"/>
                      <a:pt x="154284" y="0"/>
                    </a:cubicBezTo>
                    <a:cubicBezTo>
                      <a:pt x="239492" y="0"/>
                      <a:pt x="308568" y="69075"/>
                      <a:pt x="308568" y="154284"/>
                    </a:cubicBezTo>
                    <a:close/>
                  </a:path>
                </a:pathLst>
              </a:custGeom>
              <a:solidFill>
                <a:srgbClr val="7A556E"/>
              </a:solidFill>
              <a:ln w="8476" cap="flat">
                <a:noFill/>
                <a:prstDash val="solid"/>
                <a:miter/>
              </a:ln>
            </p:spPr>
            <p:txBody>
              <a:bodyPr rtlCol="0" anchor="ctr"/>
              <a:lstStyle/>
              <a:p>
                <a:endParaRPr lang="en-US"/>
              </a:p>
            </p:txBody>
          </p:sp>
          <p:sp>
            <p:nvSpPr>
              <p:cNvPr id="154" name="Hình tự do: Hình 153">
                <a:extLst>
                  <a:ext uri="{FF2B5EF4-FFF2-40B4-BE49-F238E27FC236}">
                    <a16:creationId xmlns:a16="http://schemas.microsoft.com/office/drawing/2014/main" id="{923FA157-923A-4280-BFDE-11A6F93330E7}"/>
                  </a:ext>
                </a:extLst>
              </p:cNvPr>
              <p:cNvSpPr/>
              <p:nvPr/>
            </p:nvSpPr>
            <p:spPr>
              <a:xfrm>
                <a:off x="7051372" y="902814"/>
                <a:ext cx="233968" cy="233968"/>
              </a:xfrm>
              <a:custGeom>
                <a:avLst/>
                <a:gdLst>
                  <a:gd name="connsiteX0" fmla="*/ 233969 w 233968"/>
                  <a:gd name="connsiteY0" fmla="*/ 116984 h 233968"/>
                  <a:gd name="connsiteX1" fmla="*/ 116984 w 233968"/>
                  <a:gd name="connsiteY1" fmla="*/ 233969 h 233968"/>
                  <a:gd name="connsiteX2" fmla="*/ 0 w 233968"/>
                  <a:gd name="connsiteY2" fmla="*/ 116984 h 233968"/>
                  <a:gd name="connsiteX3" fmla="*/ 116984 w 233968"/>
                  <a:gd name="connsiteY3" fmla="*/ 0 h 233968"/>
                  <a:gd name="connsiteX4" fmla="*/ 233969 w 233968"/>
                  <a:gd name="connsiteY4" fmla="*/ 116984 h 233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968" h="233968">
                    <a:moveTo>
                      <a:pt x="233969" y="116984"/>
                    </a:moveTo>
                    <a:cubicBezTo>
                      <a:pt x="233969" y="181593"/>
                      <a:pt x="181593" y="233969"/>
                      <a:pt x="116984" y="233969"/>
                    </a:cubicBezTo>
                    <a:cubicBezTo>
                      <a:pt x="52376" y="233969"/>
                      <a:pt x="0" y="181593"/>
                      <a:pt x="0" y="116984"/>
                    </a:cubicBezTo>
                    <a:cubicBezTo>
                      <a:pt x="0" y="52376"/>
                      <a:pt x="52376" y="0"/>
                      <a:pt x="116984" y="0"/>
                    </a:cubicBezTo>
                    <a:cubicBezTo>
                      <a:pt x="181593" y="0"/>
                      <a:pt x="233969" y="52376"/>
                      <a:pt x="233969" y="116984"/>
                    </a:cubicBezTo>
                    <a:close/>
                  </a:path>
                </a:pathLst>
              </a:custGeom>
              <a:solidFill>
                <a:srgbClr val="EFCCCA"/>
              </a:solidFill>
              <a:ln w="8476" cap="flat">
                <a:noFill/>
                <a:prstDash val="solid"/>
                <a:miter/>
              </a:ln>
            </p:spPr>
            <p:txBody>
              <a:bodyPr rtlCol="0" anchor="ctr"/>
              <a:lstStyle/>
              <a:p>
                <a:endParaRPr lang="en-US"/>
              </a:p>
            </p:txBody>
          </p:sp>
          <p:sp>
            <p:nvSpPr>
              <p:cNvPr id="155" name="Hình tự do: Hình 154">
                <a:extLst>
                  <a:ext uri="{FF2B5EF4-FFF2-40B4-BE49-F238E27FC236}">
                    <a16:creationId xmlns:a16="http://schemas.microsoft.com/office/drawing/2014/main" id="{A8A72137-3AFD-4AA4-ABC9-04641EFF6006}"/>
                  </a:ext>
                </a:extLst>
              </p:cNvPr>
              <p:cNvSpPr/>
              <p:nvPr/>
            </p:nvSpPr>
            <p:spPr>
              <a:xfrm>
                <a:off x="7153098" y="733271"/>
                <a:ext cx="30517" cy="228882"/>
              </a:xfrm>
              <a:custGeom>
                <a:avLst/>
                <a:gdLst>
                  <a:gd name="connsiteX0" fmla="*/ 30517 w 30517"/>
                  <a:gd name="connsiteY0" fmla="*/ 15259 h 228882"/>
                  <a:gd name="connsiteX1" fmla="*/ 15259 w 30517"/>
                  <a:gd name="connsiteY1" fmla="*/ 0 h 228882"/>
                  <a:gd name="connsiteX2" fmla="*/ 0 w 30517"/>
                  <a:gd name="connsiteY2" fmla="*/ 15259 h 228882"/>
                  <a:gd name="connsiteX3" fmla="*/ 10173 w 30517"/>
                  <a:gd name="connsiteY3" fmla="*/ 29670 h 228882"/>
                  <a:gd name="connsiteX4" fmla="*/ 10173 w 30517"/>
                  <a:gd name="connsiteY4" fmla="*/ 228883 h 228882"/>
                  <a:gd name="connsiteX5" fmla="*/ 20345 w 30517"/>
                  <a:gd name="connsiteY5" fmla="*/ 228883 h 228882"/>
                  <a:gd name="connsiteX6" fmla="*/ 20345 w 30517"/>
                  <a:gd name="connsiteY6" fmla="*/ 29670 h 228882"/>
                  <a:gd name="connsiteX7" fmla="*/ 30517 w 30517"/>
                  <a:gd name="connsiteY7" fmla="*/ 15259 h 22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517" h="228882">
                    <a:moveTo>
                      <a:pt x="30517" y="15259"/>
                    </a:moveTo>
                    <a:cubicBezTo>
                      <a:pt x="30517" y="6782"/>
                      <a:pt x="23736" y="0"/>
                      <a:pt x="15259" y="0"/>
                    </a:cubicBezTo>
                    <a:cubicBezTo>
                      <a:pt x="6782" y="0"/>
                      <a:pt x="0" y="6782"/>
                      <a:pt x="0" y="15259"/>
                    </a:cubicBezTo>
                    <a:cubicBezTo>
                      <a:pt x="0" y="22041"/>
                      <a:pt x="4239" y="27127"/>
                      <a:pt x="10173" y="29670"/>
                    </a:cubicBezTo>
                    <a:lnTo>
                      <a:pt x="10173" y="228883"/>
                    </a:lnTo>
                    <a:lnTo>
                      <a:pt x="20345" y="228883"/>
                    </a:lnTo>
                    <a:lnTo>
                      <a:pt x="20345" y="29670"/>
                    </a:lnTo>
                    <a:cubicBezTo>
                      <a:pt x="26279" y="27127"/>
                      <a:pt x="30517" y="22041"/>
                      <a:pt x="30517" y="15259"/>
                    </a:cubicBezTo>
                    <a:close/>
                  </a:path>
                </a:pathLst>
              </a:custGeom>
              <a:solidFill>
                <a:srgbClr val="B87EA4"/>
              </a:solidFill>
              <a:ln w="8476" cap="flat">
                <a:noFill/>
                <a:prstDash val="solid"/>
                <a:miter/>
              </a:ln>
            </p:spPr>
            <p:txBody>
              <a:bodyPr rtlCol="0" anchor="ctr"/>
              <a:lstStyle/>
              <a:p>
                <a:endParaRPr lang="en-US"/>
              </a:p>
            </p:txBody>
          </p:sp>
          <p:sp>
            <p:nvSpPr>
              <p:cNvPr id="156" name="Hình tự do: Hình 155">
                <a:extLst>
                  <a:ext uri="{FF2B5EF4-FFF2-40B4-BE49-F238E27FC236}">
                    <a16:creationId xmlns:a16="http://schemas.microsoft.com/office/drawing/2014/main" id="{A20FDE2F-68DA-484A-A04A-A85E23C87D46}"/>
                  </a:ext>
                </a:extLst>
              </p:cNvPr>
              <p:cNvSpPr/>
              <p:nvPr/>
            </p:nvSpPr>
            <p:spPr>
              <a:xfrm>
                <a:off x="7048377" y="753283"/>
                <a:ext cx="101329" cy="215653"/>
              </a:xfrm>
              <a:custGeom>
                <a:avLst/>
                <a:gdLst>
                  <a:gd name="connsiteX0" fmla="*/ 30122 w 101329"/>
                  <a:gd name="connsiteY0" fmla="*/ 9659 h 215653"/>
                  <a:gd name="connsiteX1" fmla="*/ 9777 w 101329"/>
                  <a:gd name="connsiteY1" fmla="*/ 1182 h 215653"/>
                  <a:gd name="connsiteX2" fmla="*/ 1299 w 101329"/>
                  <a:gd name="connsiteY2" fmla="*/ 21527 h 215653"/>
                  <a:gd name="connsiteX3" fmla="*/ 15711 w 101329"/>
                  <a:gd name="connsiteY3" fmla="*/ 30852 h 215653"/>
                  <a:gd name="connsiteX4" fmla="*/ 92005 w 101329"/>
                  <a:gd name="connsiteY4" fmla="*/ 215653 h 215653"/>
                  <a:gd name="connsiteX5" fmla="*/ 101330 w 101329"/>
                  <a:gd name="connsiteY5" fmla="*/ 211415 h 215653"/>
                  <a:gd name="connsiteX6" fmla="*/ 25035 w 101329"/>
                  <a:gd name="connsiteY6" fmla="*/ 26613 h 215653"/>
                  <a:gd name="connsiteX7" fmla="*/ 30122 w 101329"/>
                  <a:gd name="connsiteY7" fmla="*/ 9659 h 21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29" h="215653">
                    <a:moveTo>
                      <a:pt x="30122" y="9659"/>
                    </a:moveTo>
                    <a:cubicBezTo>
                      <a:pt x="26731" y="2029"/>
                      <a:pt x="18254" y="-2209"/>
                      <a:pt x="9777" y="1182"/>
                    </a:cubicBezTo>
                    <a:cubicBezTo>
                      <a:pt x="1299" y="4573"/>
                      <a:pt x="-2092" y="13050"/>
                      <a:pt x="1299" y="21527"/>
                    </a:cubicBezTo>
                    <a:cubicBezTo>
                      <a:pt x="3843" y="27461"/>
                      <a:pt x="9777" y="30852"/>
                      <a:pt x="15711" y="30852"/>
                    </a:cubicBezTo>
                    <a:lnTo>
                      <a:pt x="92005" y="215653"/>
                    </a:lnTo>
                    <a:lnTo>
                      <a:pt x="101330" y="211415"/>
                    </a:lnTo>
                    <a:lnTo>
                      <a:pt x="25035" y="26613"/>
                    </a:lnTo>
                    <a:cubicBezTo>
                      <a:pt x="30969" y="22375"/>
                      <a:pt x="32665" y="15593"/>
                      <a:pt x="30122" y="9659"/>
                    </a:cubicBezTo>
                    <a:close/>
                  </a:path>
                </a:pathLst>
              </a:custGeom>
              <a:solidFill>
                <a:srgbClr val="B87EA4"/>
              </a:solidFill>
              <a:ln w="8476" cap="flat">
                <a:noFill/>
                <a:prstDash val="solid"/>
                <a:miter/>
              </a:ln>
            </p:spPr>
            <p:txBody>
              <a:bodyPr rtlCol="0" anchor="ctr"/>
              <a:lstStyle/>
              <a:p>
                <a:endParaRPr lang="en-US"/>
              </a:p>
            </p:txBody>
          </p:sp>
          <p:sp>
            <p:nvSpPr>
              <p:cNvPr id="157" name="Hình tự do: Hình 156">
                <a:extLst>
                  <a:ext uri="{FF2B5EF4-FFF2-40B4-BE49-F238E27FC236}">
                    <a16:creationId xmlns:a16="http://schemas.microsoft.com/office/drawing/2014/main" id="{33E2F73F-3D97-4039-BE16-2A1BECD36ACC}"/>
                  </a:ext>
                </a:extLst>
              </p:cNvPr>
              <p:cNvSpPr/>
              <p:nvPr/>
            </p:nvSpPr>
            <p:spPr>
              <a:xfrm>
                <a:off x="6960455" y="812745"/>
                <a:ext cx="169754" cy="170602"/>
              </a:xfrm>
              <a:custGeom>
                <a:avLst/>
                <a:gdLst>
                  <a:gd name="connsiteX0" fmla="*/ 26491 w 169754"/>
                  <a:gd name="connsiteY0" fmla="*/ 4451 h 170602"/>
                  <a:gd name="connsiteX1" fmla="*/ 4451 w 169754"/>
                  <a:gd name="connsiteY1" fmla="*/ 4451 h 170602"/>
                  <a:gd name="connsiteX2" fmla="*/ 4451 w 169754"/>
                  <a:gd name="connsiteY2" fmla="*/ 26491 h 170602"/>
                  <a:gd name="connsiteX3" fmla="*/ 21405 w 169754"/>
                  <a:gd name="connsiteY3" fmla="*/ 29882 h 170602"/>
                  <a:gd name="connsiteX4" fmla="*/ 162125 w 169754"/>
                  <a:gd name="connsiteY4" fmla="*/ 170602 h 170602"/>
                  <a:gd name="connsiteX5" fmla="*/ 169755 w 169754"/>
                  <a:gd name="connsiteY5" fmla="*/ 162973 h 170602"/>
                  <a:gd name="connsiteX6" fmla="*/ 29034 w 169754"/>
                  <a:gd name="connsiteY6" fmla="*/ 22252 h 170602"/>
                  <a:gd name="connsiteX7" fmla="*/ 26491 w 169754"/>
                  <a:gd name="connsiteY7" fmla="*/ 4451 h 17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754" h="170602">
                    <a:moveTo>
                      <a:pt x="26491" y="4451"/>
                    </a:moveTo>
                    <a:cubicBezTo>
                      <a:pt x="20557" y="-1484"/>
                      <a:pt x="10385" y="-1484"/>
                      <a:pt x="4451" y="4451"/>
                    </a:cubicBezTo>
                    <a:cubicBezTo>
                      <a:pt x="-1484" y="10384"/>
                      <a:pt x="-1484" y="20557"/>
                      <a:pt x="4451" y="26491"/>
                    </a:cubicBezTo>
                    <a:cubicBezTo>
                      <a:pt x="9537" y="31577"/>
                      <a:pt x="16319" y="32425"/>
                      <a:pt x="21405" y="29882"/>
                    </a:cubicBezTo>
                    <a:lnTo>
                      <a:pt x="162125" y="170602"/>
                    </a:lnTo>
                    <a:lnTo>
                      <a:pt x="169755" y="162973"/>
                    </a:lnTo>
                    <a:lnTo>
                      <a:pt x="29034" y="22252"/>
                    </a:lnTo>
                    <a:cubicBezTo>
                      <a:pt x="32425" y="16319"/>
                      <a:pt x="30729" y="8689"/>
                      <a:pt x="26491" y="4451"/>
                    </a:cubicBezTo>
                    <a:close/>
                  </a:path>
                </a:pathLst>
              </a:custGeom>
              <a:solidFill>
                <a:srgbClr val="B87EA4"/>
              </a:solidFill>
              <a:ln w="8476" cap="flat">
                <a:noFill/>
                <a:prstDash val="solid"/>
                <a:miter/>
              </a:ln>
            </p:spPr>
            <p:txBody>
              <a:bodyPr rtlCol="0" anchor="ctr"/>
              <a:lstStyle/>
              <a:p>
                <a:endParaRPr lang="en-US"/>
              </a:p>
            </p:txBody>
          </p:sp>
          <p:sp>
            <p:nvSpPr>
              <p:cNvPr id="158" name="Hình tự do: Hình 157">
                <a:extLst>
                  <a:ext uri="{FF2B5EF4-FFF2-40B4-BE49-F238E27FC236}">
                    <a16:creationId xmlns:a16="http://schemas.microsoft.com/office/drawing/2014/main" id="{779AC63B-6308-4EE0-B13F-80CBD8E98566}"/>
                  </a:ext>
                </a:extLst>
              </p:cNvPr>
              <p:cNvSpPr/>
              <p:nvPr/>
            </p:nvSpPr>
            <p:spPr>
              <a:xfrm>
                <a:off x="6901841" y="900785"/>
                <a:ext cx="215653" cy="102059"/>
              </a:xfrm>
              <a:custGeom>
                <a:avLst/>
                <a:gdLst>
                  <a:gd name="connsiteX0" fmla="*/ 21527 w 215653"/>
                  <a:gd name="connsiteY0" fmla="*/ 1182 h 102059"/>
                  <a:gd name="connsiteX1" fmla="*/ 1182 w 215653"/>
                  <a:gd name="connsiteY1" fmla="*/ 9659 h 102059"/>
                  <a:gd name="connsiteX2" fmla="*/ 9659 w 215653"/>
                  <a:gd name="connsiteY2" fmla="*/ 30004 h 102059"/>
                  <a:gd name="connsiteX3" fmla="*/ 26613 w 215653"/>
                  <a:gd name="connsiteY3" fmla="*/ 25765 h 102059"/>
                  <a:gd name="connsiteX4" fmla="*/ 211415 w 215653"/>
                  <a:gd name="connsiteY4" fmla="*/ 102060 h 102059"/>
                  <a:gd name="connsiteX5" fmla="*/ 215653 w 215653"/>
                  <a:gd name="connsiteY5" fmla="*/ 92735 h 102059"/>
                  <a:gd name="connsiteX6" fmla="*/ 30852 w 215653"/>
                  <a:gd name="connsiteY6" fmla="*/ 16441 h 102059"/>
                  <a:gd name="connsiteX7" fmla="*/ 21527 w 215653"/>
                  <a:gd name="connsiteY7" fmla="*/ 1182 h 1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653" h="102059">
                    <a:moveTo>
                      <a:pt x="21527" y="1182"/>
                    </a:moveTo>
                    <a:cubicBezTo>
                      <a:pt x="13898" y="-2209"/>
                      <a:pt x="4572" y="2029"/>
                      <a:pt x="1182" y="9659"/>
                    </a:cubicBezTo>
                    <a:cubicBezTo>
                      <a:pt x="-2209" y="17288"/>
                      <a:pt x="2029" y="26613"/>
                      <a:pt x="9659" y="30004"/>
                    </a:cubicBezTo>
                    <a:cubicBezTo>
                      <a:pt x="15593" y="32547"/>
                      <a:pt x="22375" y="30852"/>
                      <a:pt x="26613" y="25765"/>
                    </a:cubicBezTo>
                    <a:lnTo>
                      <a:pt x="211415" y="102060"/>
                    </a:lnTo>
                    <a:lnTo>
                      <a:pt x="215653" y="92735"/>
                    </a:lnTo>
                    <a:lnTo>
                      <a:pt x="30852" y="16441"/>
                    </a:lnTo>
                    <a:cubicBezTo>
                      <a:pt x="30852" y="9659"/>
                      <a:pt x="27461" y="3725"/>
                      <a:pt x="21527" y="1182"/>
                    </a:cubicBezTo>
                    <a:close/>
                  </a:path>
                </a:pathLst>
              </a:custGeom>
              <a:solidFill>
                <a:srgbClr val="B87EA4"/>
              </a:solidFill>
              <a:ln w="8476" cap="flat">
                <a:noFill/>
                <a:prstDash val="solid"/>
                <a:miter/>
              </a:ln>
            </p:spPr>
            <p:txBody>
              <a:bodyPr rtlCol="0" anchor="ctr"/>
              <a:lstStyle/>
              <a:p>
                <a:endParaRPr lang="en-US"/>
              </a:p>
            </p:txBody>
          </p:sp>
          <p:sp>
            <p:nvSpPr>
              <p:cNvPr id="159" name="Hình tự do: Hình 158">
                <a:extLst>
                  <a:ext uri="{FF2B5EF4-FFF2-40B4-BE49-F238E27FC236}">
                    <a16:creationId xmlns:a16="http://schemas.microsoft.com/office/drawing/2014/main" id="{D193B6D8-594D-454F-B596-2B466F7A2D64}"/>
                  </a:ext>
                </a:extLst>
              </p:cNvPr>
              <p:cNvSpPr/>
              <p:nvPr/>
            </p:nvSpPr>
            <p:spPr>
              <a:xfrm>
                <a:off x="6880982" y="1004540"/>
                <a:ext cx="228882" cy="30517"/>
              </a:xfrm>
              <a:custGeom>
                <a:avLst/>
                <a:gdLst>
                  <a:gd name="connsiteX0" fmla="*/ 15259 w 228882"/>
                  <a:gd name="connsiteY0" fmla="*/ 0 h 30517"/>
                  <a:gd name="connsiteX1" fmla="*/ 0 w 228882"/>
                  <a:gd name="connsiteY1" fmla="*/ 15259 h 30517"/>
                  <a:gd name="connsiteX2" fmla="*/ 15259 w 228882"/>
                  <a:gd name="connsiteY2" fmla="*/ 30518 h 30517"/>
                  <a:gd name="connsiteX3" fmla="*/ 29670 w 228882"/>
                  <a:gd name="connsiteY3" fmla="*/ 20345 h 30517"/>
                  <a:gd name="connsiteX4" fmla="*/ 228883 w 228882"/>
                  <a:gd name="connsiteY4" fmla="*/ 20345 h 30517"/>
                  <a:gd name="connsiteX5" fmla="*/ 228883 w 228882"/>
                  <a:gd name="connsiteY5" fmla="*/ 10173 h 30517"/>
                  <a:gd name="connsiteX6" fmla="*/ 29670 w 228882"/>
                  <a:gd name="connsiteY6" fmla="*/ 10173 h 30517"/>
                  <a:gd name="connsiteX7" fmla="*/ 15259 w 228882"/>
                  <a:gd name="connsiteY7" fmla="*/ 0 h 3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882" h="30517">
                    <a:moveTo>
                      <a:pt x="15259" y="0"/>
                    </a:moveTo>
                    <a:cubicBezTo>
                      <a:pt x="6782" y="0"/>
                      <a:pt x="0" y="6782"/>
                      <a:pt x="0" y="15259"/>
                    </a:cubicBezTo>
                    <a:cubicBezTo>
                      <a:pt x="0" y="23736"/>
                      <a:pt x="6782" y="30518"/>
                      <a:pt x="15259" y="30518"/>
                    </a:cubicBezTo>
                    <a:cubicBezTo>
                      <a:pt x="22041" y="30518"/>
                      <a:pt x="27127" y="26279"/>
                      <a:pt x="29670" y="20345"/>
                    </a:cubicBezTo>
                    <a:lnTo>
                      <a:pt x="228883" y="20345"/>
                    </a:lnTo>
                    <a:lnTo>
                      <a:pt x="228883" y="10173"/>
                    </a:lnTo>
                    <a:lnTo>
                      <a:pt x="29670" y="10173"/>
                    </a:lnTo>
                    <a:cubicBezTo>
                      <a:pt x="27975" y="4239"/>
                      <a:pt x="22041" y="0"/>
                      <a:pt x="15259" y="0"/>
                    </a:cubicBezTo>
                    <a:close/>
                  </a:path>
                </a:pathLst>
              </a:custGeom>
              <a:solidFill>
                <a:srgbClr val="B87EA4"/>
              </a:solidFill>
              <a:ln w="8476" cap="flat">
                <a:noFill/>
                <a:prstDash val="solid"/>
                <a:miter/>
              </a:ln>
            </p:spPr>
            <p:txBody>
              <a:bodyPr rtlCol="0" anchor="ctr"/>
              <a:lstStyle/>
              <a:p>
                <a:endParaRPr lang="en-US"/>
              </a:p>
            </p:txBody>
          </p:sp>
          <p:sp>
            <p:nvSpPr>
              <p:cNvPr id="160" name="Hình tự do: Hình 159">
                <a:extLst>
                  <a:ext uri="{FF2B5EF4-FFF2-40B4-BE49-F238E27FC236}">
                    <a16:creationId xmlns:a16="http://schemas.microsoft.com/office/drawing/2014/main" id="{2AD6DB15-4A3B-4210-A214-1B379AD9451E}"/>
                  </a:ext>
                </a:extLst>
              </p:cNvPr>
              <p:cNvSpPr/>
              <p:nvPr/>
            </p:nvSpPr>
            <p:spPr>
              <a:xfrm>
                <a:off x="6901841" y="1038448"/>
                <a:ext cx="215653" cy="101211"/>
              </a:xfrm>
              <a:custGeom>
                <a:avLst/>
                <a:gdLst>
                  <a:gd name="connsiteX0" fmla="*/ 9659 w 215653"/>
                  <a:gd name="connsiteY0" fmla="*/ 71208 h 101211"/>
                  <a:gd name="connsiteX1" fmla="*/ 1182 w 215653"/>
                  <a:gd name="connsiteY1" fmla="*/ 91553 h 101211"/>
                  <a:gd name="connsiteX2" fmla="*/ 21527 w 215653"/>
                  <a:gd name="connsiteY2" fmla="*/ 100030 h 101211"/>
                  <a:gd name="connsiteX3" fmla="*/ 30852 w 215653"/>
                  <a:gd name="connsiteY3" fmla="*/ 85619 h 101211"/>
                  <a:gd name="connsiteX4" fmla="*/ 215653 w 215653"/>
                  <a:gd name="connsiteY4" fmla="*/ 9325 h 101211"/>
                  <a:gd name="connsiteX5" fmla="*/ 211415 w 215653"/>
                  <a:gd name="connsiteY5" fmla="*/ 0 h 101211"/>
                  <a:gd name="connsiteX6" fmla="*/ 26613 w 215653"/>
                  <a:gd name="connsiteY6" fmla="*/ 76294 h 101211"/>
                  <a:gd name="connsiteX7" fmla="*/ 9659 w 215653"/>
                  <a:gd name="connsiteY7" fmla="*/ 71208 h 10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653" h="101211">
                    <a:moveTo>
                      <a:pt x="9659" y="71208"/>
                    </a:moveTo>
                    <a:cubicBezTo>
                      <a:pt x="2029" y="74599"/>
                      <a:pt x="-2209" y="83076"/>
                      <a:pt x="1182" y="91553"/>
                    </a:cubicBezTo>
                    <a:cubicBezTo>
                      <a:pt x="4572" y="99182"/>
                      <a:pt x="13050" y="103421"/>
                      <a:pt x="21527" y="100030"/>
                    </a:cubicBezTo>
                    <a:cubicBezTo>
                      <a:pt x="27461" y="97487"/>
                      <a:pt x="30852" y="91553"/>
                      <a:pt x="30852" y="85619"/>
                    </a:cubicBezTo>
                    <a:lnTo>
                      <a:pt x="215653" y="9325"/>
                    </a:lnTo>
                    <a:lnTo>
                      <a:pt x="211415" y="0"/>
                    </a:lnTo>
                    <a:lnTo>
                      <a:pt x="26613" y="76294"/>
                    </a:lnTo>
                    <a:cubicBezTo>
                      <a:pt x="22375" y="71208"/>
                      <a:pt x="15593" y="69512"/>
                      <a:pt x="9659" y="71208"/>
                    </a:cubicBezTo>
                    <a:close/>
                  </a:path>
                </a:pathLst>
              </a:custGeom>
              <a:solidFill>
                <a:srgbClr val="B87EA4"/>
              </a:solidFill>
              <a:ln w="8476" cap="flat">
                <a:noFill/>
                <a:prstDash val="solid"/>
                <a:miter/>
              </a:ln>
            </p:spPr>
            <p:txBody>
              <a:bodyPr rtlCol="0" anchor="ctr"/>
              <a:lstStyle/>
              <a:p>
                <a:endParaRPr lang="en-US"/>
              </a:p>
            </p:txBody>
          </p:sp>
          <p:sp>
            <p:nvSpPr>
              <p:cNvPr id="161" name="Hình tự do: Hình 160">
                <a:extLst>
                  <a:ext uri="{FF2B5EF4-FFF2-40B4-BE49-F238E27FC236}">
                    <a16:creationId xmlns:a16="http://schemas.microsoft.com/office/drawing/2014/main" id="{F8358C93-87A4-4AC3-B0AD-6E2D7011C194}"/>
                  </a:ext>
                </a:extLst>
              </p:cNvPr>
              <p:cNvSpPr/>
              <p:nvPr/>
            </p:nvSpPr>
            <p:spPr>
              <a:xfrm>
                <a:off x="6960455" y="1057946"/>
                <a:ext cx="170602" cy="169754"/>
              </a:xfrm>
              <a:custGeom>
                <a:avLst/>
                <a:gdLst>
                  <a:gd name="connsiteX0" fmla="*/ 4451 w 170602"/>
                  <a:gd name="connsiteY0" fmla="*/ 143263 h 169754"/>
                  <a:gd name="connsiteX1" fmla="*/ 4451 w 170602"/>
                  <a:gd name="connsiteY1" fmla="*/ 165304 h 169754"/>
                  <a:gd name="connsiteX2" fmla="*/ 26491 w 170602"/>
                  <a:gd name="connsiteY2" fmla="*/ 165304 h 169754"/>
                  <a:gd name="connsiteX3" fmla="*/ 29882 w 170602"/>
                  <a:gd name="connsiteY3" fmla="*/ 148350 h 169754"/>
                  <a:gd name="connsiteX4" fmla="*/ 170602 w 170602"/>
                  <a:gd name="connsiteY4" fmla="*/ 7629 h 169754"/>
                  <a:gd name="connsiteX5" fmla="*/ 162973 w 170602"/>
                  <a:gd name="connsiteY5" fmla="*/ 0 h 169754"/>
                  <a:gd name="connsiteX6" fmla="*/ 22252 w 170602"/>
                  <a:gd name="connsiteY6" fmla="*/ 140720 h 169754"/>
                  <a:gd name="connsiteX7" fmla="*/ 4451 w 170602"/>
                  <a:gd name="connsiteY7" fmla="*/ 143263 h 16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602" h="169754">
                    <a:moveTo>
                      <a:pt x="4451" y="143263"/>
                    </a:moveTo>
                    <a:cubicBezTo>
                      <a:pt x="-1484" y="149197"/>
                      <a:pt x="-1484" y="159370"/>
                      <a:pt x="4451" y="165304"/>
                    </a:cubicBezTo>
                    <a:cubicBezTo>
                      <a:pt x="10385" y="171238"/>
                      <a:pt x="20557" y="171238"/>
                      <a:pt x="26491" y="165304"/>
                    </a:cubicBezTo>
                    <a:cubicBezTo>
                      <a:pt x="31577" y="160218"/>
                      <a:pt x="32425" y="153436"/>
                      <a:pt x="29882" y="148350"/>
                    </a:cubicBezTo>
                    <a:lnTo>
                      <a:pt x="170602" y="7629"/>
                    </a:lnTo>
                    <a:lnTo>
                      <a:pt x="162973" y="0"/>
                    </a:lnTo>
                    <a:lnTo>
                      <a:pt x="22252" y="140720"/>
                    </a:lnTo>
                    <a:cubicBezTo>
                      <a:pt x="16319" y="138177"/>
                      <a:pt x="9537" y="139025"/>
                      <a:pt x="4451" y="143263"/>
                    </a:cubicBezTo>
                    <a:close/>
                  </a:path>
                </a:pathLst>
              </a:custGeom>
              <a:solidFill>
                <a:srgbClr val="B87EA4"/>
              </a:solidFill>
              <a:ln w="8476" cap="flat">
                <a:noFill/>
                <a:prstDash val="solid"/>
                <a:miter/>
              </a:ln>
            </p:spPr>
            <p:txBody>
              <a:bodyPr rtlCol="0" anchor="ctr"/>
              <a:lstStyle/>
              <a:p>
                <a:endParaRPr lang="en-US"/>
              </a:p>
            </p:txBody>
          </p:sp>
          <p:sp>
            <p:nvSpPr>
              <p:cNvPr id="162" name="Hình tự do: Hình 161">
                <a:extLst>
                  <a:ext uri="{FF2B5EF4-FFF2-40B4-BE49-F238E27FC236}">
                    <a16:creationId xmlns:a16="http://schemas.microsoft.com/office/drawing/2014/main" id="{832DBE7E-17BD-47FE-851B-F170202879E4}"/>
                  </a:ext>
                </a:extLst>
              </p:cNvPr>
              <p:cNvSpPr/>
              <p:nvPr/>
            </p:nvSpPr>
            <p:spPr>
              <a:xfrm>
                <a:off x="7049343" y="1071509"/>
                <a:ext cx="102059" cy="215653"/>
              </a:xfrm>
              <a:custGeom>
                <a:avLst/>
                <a:gdLst>
                  <a:gd name="connsiteX0" fmla="*/ 1182 w 102059"/>
                  <a:gd name="connsiteY0" fmla="*/ 194126 h 215653"/>
                  <a:gd name="connsiteX1" fmla="*/ 9659 w 102059"/>
                  <a:gd name="connsiteY1" fmla="*/ 214471 h 215653"/>
                  <a:gd name="connsiteX2" fmla="*/ 30004 w 102059"/>
                  <a:gd name="connsiteY2" fmla="*/ 205994 h 215653"/>
                  <a:gd name="connsiteX3" fmla="*/ 25765 w 102059"/>
                  <a:gd name="connsiteY3" fmla="*/ 189040 h 215653"/>
                  <a:gd name="connsiteX4" fmla="*/ 102060 w 102059"/>
                  <a:gd name="connsiteY4" fmla="*/ 4239 h 215653"/>
                  <a:gd name="connsiteX5" fmla="*/ 92735 w 102059"/>
                  <a:gd name="connsiteY5" fmla="*/ 0 h 215653"/>
                  <a:gd name="connsiteX6" fmla="*/ 16441 w 102059"/>
                  <a:gd name="connsiteY6" fmla="*/ 184801 h 215653"/>
                  <a:gd name="connsiteX7" fmla="*/ 1182 w 102059"/>
                  <a:gd name="connsiteY7" fmla="*/ 194126 h 21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059" h="215653">
                    <a:moveTo>
                      <a:pt x="1182" y="194126"/>
                    </a:moveTo>
                    <a:cubicBezTo>
                      <a:pt x="-2209" y="201756"/>
                      <a:pt x="2030" y="211081"/>
                      <a:pt x="9659" y="214471"/>
                    </a:cubicBezTo>
                    <a:cubicBezTo>
                      <a:pt x="17288" y="217862"/>
                      <a:pt x="26613" y="213624"/>
                      <a:pt x="30004" y="205994"/>
                    </a:cubicBezTo>
                    <a:cubicBezTo>
                      <a:pt x="32547" y="200060"/>
                      <a:pt x="30852" y="193279"/>
                      <a:pt x="25765" y="189040"/>
                    </a:cubicBezTo>
                    <a:lnTo>
                      <a:pt x="102060" y="4239"/>
                    </a:lnTo>
                    <a:lnTo>
                      <a:pt x="92735" y="0"/>
                    </a:lnTo>
                    <a:lnTo>
                      <a:pt x="16441" y="184801"/>
                    </a:lnTo>
                    <a:cubicBezTo>
                      <a:pt x="9659" y="183954"/>
                      <a:pt x="2877" y="188192"/>
                      <a:pt x="1182" y="194126"/>
                    </a:cubicBezTo>
                    <a:close/>
                  </a:path>
                </a:pathLst>
              </a:custGeom>
              <a:solidFill>
                <a:srgbClr val="B87EA4"/>
              </a:solidFill>
              <a:ln w="8476" cap="flat">
                <a:noFill/>
                <a:prstDash val="solid"/>
                <a:miter/>
              </a:ln>
            </p:spPr>
            <p:txBody>
              <a:bodyPr rtlCol="0" anchor="ctr"/>
              <a:lstStyle/>
              <a:p>
                <a:endParaRPr lang="en-US"/>
              </a:p>
            </p:txBody>
          </p:sp>
          <p:sp>
            <p:nvSpPr>
              <p:cNvPr id="163" name="Hình tự do: Hình 162">
                <a:extLst>
                  <a:ext uri="{FF2B5EF4-FFF2-40B4-BE49-F238E27FC236}">
                    <a16:creationId xmlns:a16="http://schemas.microsoft.com/office/drawing/2014/main" id="{D6A93F33-D3FF-4B62-8018-3E98BA9F368B}"/>
                  </a:ext>
                </a:extLst>
              </p:cNvPr>
              <p:cNvSpPr/>
              <p:nvPr/>
            </p:nvSpPr>
            <p:spPr>
              <a:xfrm>
                <a:off x="7153098" y="1078291"/>
                <a:ext cx="30517" cy="228882"/>
              </a:xfrm>
              <a:custGeom>
                <a:avLst/>
                <a:gdLst>
                  <a:gd name="connsiteX0" fmla="*/ 0 w 30517"/>
                  <a:gd name="connsiteY0" fmla="*/ 213624 h 228882"/>
                  <a:gd name="connsiteX1" fmla="*/ 15259 w 30517"/>
                  <a:gd name="connsiteY1" fmla="*/ 228883 h 228882"/>
                  <a:gd name="connsiteX2" fmla="*/ 30517 w 30517"/>
                  <a:gd name="connsiteY2" fmla="*/ 213624 h 228882"/>
                  <a:gd name="connsiteX3" fmla="*/ 20345 w 30517"/>
                  <a:gd name="connsiteY3" fmla="*/ 199213 h 228882"/>
                  <a:gd name="connsiteX4" fmla="*/ 20345 w 30517"/>
                  <a:gd name="connsiteY4" fmla="*/ 0 h 228882"/>
                  <a:gd name="connsiteX5" fmla="*/ 10173 w 30517"/>
                  <a:gd name="connsiteY5" fmla="*/ 0 h 228882"/>
                  <a:gd name="connsiteX6" fmla="*/ 10173 w 30517"/>
                  <a:gd name="connsiteY6" fmla="*/ 199213 h 228882"/>
                  <a:gd name="connsiteX7" fmla="*/ 0 w 30517"/>
                  <a:gd name="connsiteY7" fmla="*/ 213624 h 22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517" h="228882">
                    <a:moveTo>
                      <a:pt x="0" y="213624"/>
                    </a:moveTo>
                    <a:cubicBezTo>
                      <a:pt x="0" y="222101"/>
                      <a:pt x="6782" y="228883"/>
                      <a:pt x="15259" y="228883"/>
                    </a:cubicBezTo>
                    <a:cubicBezTo>
                      <a:pt x="23736" y="228883"/>
                      <a:pt x="30517" y="222101"/>
                      <a:pt x="30517" y="213624"/>
                    </a:cubicBezTo>
                    <a:cubicBezTo>
                      <a:pt x="30517" y="206842"/>
                      <a:pt x="26279" y="201756"/>
                      <a:pt x="20345" y="199213"/>
                    </a:cubicBezTo>
                    <a:lnTo>
                      <a:pt x="20345" y="0"/>
                    </a:lnTo>
                    <a:lnTo>
                      <a:pt x="10173" y="0"/>
                    </a:lnTo>
                    <a:lnTo>
                      <a:pt x="10173" y="199213"/>
                    </a:lnTo>
                    <a:cubicBezTo>
                      <a:pt x="4239" y="201756"/>
                      <a:pt x="0" y="206842"/>
                      <a:pt x="0" y="213624"/>
                    </a:cubicBezTo>
                    <a:close/>
                  </a:path>
                </a:pathLst>
              </a:custGeom>
              <a:solidFill>
                <a:srgbClr val="B87EA4"/>
              </a:solidFill>
              <a:ln w="8476" cap="flat">
                <a:noFill/>
                <a:prstDash val="solid"/>
                <a:miter/>
              </a:ln>
            </p:spPr>
            <p:txBody>
              <a:bodyPr rtlCol="0" anchor="ctr"/>
              <a:lstStyle/>
              <a:p>
                <a:endParaRPr lang="en-US"/>
              </a:p>
            </p:txBody>
          </p:sp>
          <p:sp>
            <p:nvSpPr>
              <p:cNvPr id="164" name="Hình tự do: Hình 163">
                <a:extLst>
                  <a:ext uri="{FF2B5EF4-FFF2-40B4-BE49-F238E27FC236}">
                    <a16:creationId xmlns:a16="http://schemas.microsoft.com/office/drawing/2014/main" id="{72A06915-CBA0-488D-B71D-54D556D0A4F8}"/>
                  </a:ext>
                </a:extLst>
              </p:cNvPr>
              <p:cNvSpPr/>
              <p:nvPr/>
            </p:nvSpPr>
            <p:spPr>
              <a:xfrm>
                <a:off x="7187007" y="1071509"/>
                <a:ext cx="101211" cy="215653"/>
              </a:xfrm>
              <a:custGeom>
                <a:avLst/>
                <a:gdLst>
                  <a:gd name="connsiteX0" fmla="*/ 71208 w 101211"/>
                  <a:gd name="connsiteY0" fmla="*/ 205994 h 215653"/>
                  <a:gd name="connsiteX1" fmla="*/ 91553 w 101211"/>
                  <a:gd name="connsiteY1" fmla="*/ 214471 h 215653"/>
                  <a:gd name="connsiteX2" fmla="*/ 100030 w 101211"/>
                  <a:gd name="connsiteY2" fmla="*/ 194126 h 215653"/>
                  <a:gd name="connsiteX3" fmla="*/ 85619 w 101211"/>
                  <a:gd name="connsiteY3" fmla="*/ 184801 h 215653"/>
                  <a:gd name="connsiteX4" fmla="*/ 9325 w 101211"/>
                  <a:gd name="connsiteY4" fmla="*/ 0 h 215653"/>
                  <a:gd name="connsiteX5" fmla="*/ 0 w 101211"/>
                  <a:gd name="connsiteY5" fmla="*/ 4239 h 215653"/>
                  <a:gd name="connsiteX6" fmla="*/ 76294 w 101211"/>
                  <a:gd name="connsiteY6" fmla="*/ 189040 h 215653"/>
                  <a:gd name="connsiteX7" fmla="*/ 71208 w 101211"/>
                  <a:gd name="connsiteY7" fmla="*/ 205994 h 21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211" h="215653">
                    <a:moveTo>
                      <a:pt x="71208" y="205994"/>
                    </a:moveTo>
                    <a:cubicBezTo>
                      <a:pt x="74599" y="213624"/>
                      <a:pt x="83076" y="217862"/>
                      <a:pt x="91553" y="214471"/>
                    </a:cubicBezTo>
                    <a:cubicBezTo>
                      <a:pt x="99183" y="211081"/>
                      <a:pt x="103421" y="202603"/>
                      <a:pt x="100030" y="194126"/>
                    </a:cubicBezTo>
                    <a:cubicBezTo>
                      <a:pt x="97487" y="188192"/>
                      <a:pt x="91553" y="184801"/>
                      <a:pt x="85619" y="184801"/>
                    </a:cubicBezTo>
                    <a:lnTo>
                      <a:pt x="9325" y="0"/>
                    </a:lnTo>
                    <a:lnTo>
                      <a:pt x="0" y="4239"/>
                    </a:lnTo>
                    <a:lnTo>
                      <a:pt x="76294" y="189040"/>
                    </a:lnTo>
                    <a:cubicBezTo>
                      <a:pt x="70360" y="192431"/>
                      <a:pt x="68665" y="199213"/>
                      <a:pt x="71208" y="205994"/>
                    </a:cubicBezTo>
                    <a:close/>
                  </a:path>
                </a:pathLst>
              </a:custGeom>
              <a:solidFill>
                <a:srgbClr val="B87EA4"/>
              </a:solidFill>
              <a:ln w="8476" cap="flat">
                <a:noFill/>
                <a:prstDash val="solid"/>
                <a:miter/>
              </a:ln>
            </p:spPr>
            <p:txBody>
              <a:bodyPr rtlCol="0" anchor="ctr"/>
              <a:lstStyle/>
              <a:p>
                <a:endParaRPr lang="en-US"/>
              </a:p>
            </p:txBody>
          </p:sp>
          <p:sp>
            <p:nvSpPr>
              <p:cNvPr id="165" name="Hình tự do: Hình 164">
                <a:extLst>
                  <a:ext uri="{FF2B5EF4-FFF2-40B4-BE49-F238E27FC236}">
                    <a16:creationId xmlns:a16="http://schemas.microsoft.com/office/drawing/2014/main" id="{80081A21-F3F3-4E71-B9DA-899DF27A156D}"/>
                  </a:ext>
                </a:extLst>
              </p:cNvPr>
              <p:cNvSpPr/>
              <p:nvPr/>
            </p:nvSpPr>
            <p:spPr>
              <a:xfrm>
                <a:off x="7206504" y="1057098"/>
                <a:ext cx="169754" cy="170602"/>
              </a:xfrm>
              <a:custGeom>
                <a:avLst/>
                <a:gdLst>
                  <a:gd name="connsiteX0" fmla="*/ 143264 w 169754"/>
                  <a:gd name="connsiteY0" fmla="*/ 166152 h 170602"/>
                  <a:gd name="connsiteX1" fmla="*/ 165304 w 169754"/>
                  <a:gd name="connsiteY1" fmla="*/ 166152 h 170602"/>
                  <a:gd name="connsiteX2" fmla="*/ 165304 w 169754"/>
                  <a:gd name="connsiteY2" fmla="*/ 144111 h 170602"/>
                  <a:gd name="connsiteX3" fmla="*/ 148350 w 169754"/>
                  <a:gd name="connsiteY3" fmla="*/ 140720 h 170602"/>
                  <a:gd name="connsiteX4" fmla="*/ 7630 w 169754"/>
                  <a:gd name="connsiteY4" fmla="*/ 0 h 170602"/>
                  <a:gd name="connsiteX5" fmla="*/ 0 w 169754"/>
                  <a:gd name="connsiteY5" fmla="*/ 7629 h 170602"/>
                  <a:gd name="connsiteX6" fmla="*/ 140720 w 169754"/>
                  <a:gd name="connsiteY6" fmla="*/ 148350 h 170602"/>
                  <a:gd name="connsiteX7" fmla="*/ 143264 w 169754"/>
                  <a:gd name="connsiteY7" fmla="*/ 166152 h 17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754" h="170602">
                    <a:moveTo>
                      <a:pt x="143264" y="166152"/>
                    </a:moveTo>
                    <a:cubicBezTo>
                      <a:pt x="149197" y="172086"/>
                      <a:pt x="159370" y="172086"/>
                      <a:pt x="165304" y="166152"/>
                    </a:cubicBezTo>
                    <a:cubicBezTo>
                      <a:pt x="171238" y="160218"/>
                      <a:pt x="171238" y="150045"/>
                      <a:pt x="165304" y="144111"/>
                    </a:cubicBezTo>
                    <a:cubicBezTo>
                      <a:pt x="160218" y="139025"/>
                      <a:pt x="153436" y="138177"/>
                      <a:pt x="148350" y="140720"/>
                    </a:cubicBezTo>
                    <a:lnTo>
                      <a:pt x="7630" y="0"/>
                    </a:lnTo>
                    <a:lnTo>
                      <a:pt x="0" y="7629"/>
                    </a:lnTo>
                    <a:lnTo>
                      <a:pt x="140720" y="148350"/>
                    </a:lnTo>
                    <a:cubicBezTo>
                      <a:pt x="137330" y="154284"/>
                      <a:pt x="138177" y="161913"/>
                      <a:pt x="143264" y="166152"/>
                    </a:cubicBezTo>
                    <a:close/>
                  </a:path>
                </a:pathLst>
              </a:custGeom>
              <a:solidFill>
                <a:srgbClr val="B87EA4"/>
              </a:solidFill>
              <a:ln w="8476" cap="flat">
                <a:noFill/>
                <a:prstDash val="solid"/>
                <a:miter/>
              </a:ln>
            </p:spPr>
            <p:txBody>
              <a:bodyPr rtlCol="0" anchor="ctr"/>
              <a:lstStyle/>
              <a:p>
                <a:endParaRPr lang="en-US"/>
              </a:p>
            </p:txBody>
          </p:sp>
          <p:sp>
            <p:nvSpPr>
              <p:cNvPr id="166" name="Hình tự do: Hình 165">
                <a:extLst>
                  <a:ext uri="{FF2B5EF4-FFF2-40B4-BE49-F238E27FC236}">
                    <a16:creationId xmlns:a16="http://schemas.microsoft.com/office/drawing/2014/main" id="{34481420-F79C-4A0E-BEF7-6F75F5EEB780}"/>
                  </a:ext>
                </a:extLst>
              </p:cNvPr>
              <p:cNvSpPr/>
              <p:nvPr/>
            </p:nvSpPr>
            <p:spPr>
              <a:xfrm>
                <a:off x="7219220" y="1037601"/>
                <a:ext cx="215653" cy="102059"/>
              </a:xfrm>
              <a:custGeom>
                <a:avLst/>
                <a:gdLst>
                  <a:gd name="connsiteX0" fmla="*/ 194127 w 215653"/>
                  <a:gd name="connsiteY0" fmla="*/ 100878 h 102059"/>
                  <a:gd name="connsiteX1" fmla="*/ 214471 w 215653"/>
                  <a:gd name="connsiteY1" fmla="*/ 92401 h 102059"/>
                  <a:gd name="connsiteX2" fmla="*/ 205994 w 215653"/>
                  <a:gd name="connsiteY2" fmla="*/ 72056 h 102059"/>
                  <a:gd name="connsiteX3" fmla="*/ 189040 w 215653"/>
                  <a:gd name="connsiteY3" fmla="*/ 76294 h 102059"/>
                  <a:gd name="connsiteX4" fmla="*/ 4239 w 215653"/>
                  <a:gd name="connsiteY4" fmla="*/ 0 h 102059"/>
                  <a:gd name="connsiteX5" fmla="*/ 0 w 215653"/>
                  <a:gd name="connsiteY5" fmla="*/ 9325 h 102059"/>
                  <a:gd name="connsiteX6" fmla="*/ 184801 w 215653"/>
                  <a:gd name="connsiteY6" fmla="*/ 85619 h 102059"/>
                  <a:gd name="connsiteX7" fmla="*/ 194127 w 215653"/>
                  <a:gd name="connsiteY7" fmla="*/ 100878 h 1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653" h="102059">
                    <a:moveTo>
                      <a:pt x="194127" y="100878"/>
                    </a:moveTo>
                    <a:cubicBezTo>
                      <a:pt x="201756" y="104269"/>
                      <a:pt x="211081" y="100030"/>
                      <a:pt x="214471" y="92401"/>
                    </a:cubicBezTo>
                    <a:cubicBezTo>
                      <a:pt x="217862" y="84771"/>
                      <a:pt x="213624" y="75446"/>
                      <a:pt x="205994" y="72056"/>
                    </a:cubicBezTo>
                    <a:cubicBezTo>
                      <a:pt x="200060" y="69513"/>
                      <a:pt x="193279" y="71208"/>
                      <a:pt x="189040" y="76294"/>
                    </a:cubicBezTo>
                    <a:lnTo>
                      <a:pt x="4239" y="0"/>
                    </a:lnTo>
                    <a:lnTo>
                      <a:pt x="0" y="9325"/>
                    </a:lnTo>
                    <a:lnTo>
                      <a:pt x="184801" y="85619"/>
                    </a:lnTo>
                    <a:cubicBezTo>
                      <a:pt x="184801" y="92401"/>
                      <a:pt x="188192" y="98335"/>
                      <a:pt x="194127" y="100878"/>
                    </a:cubicBezTo>
                    <a:close/>
                  </a:path>
                </a:pathLst>
              </a:custGeom>
              <a:solidFill>
                <a:srgbClr val="B87EA4"/>
              </a:solidFill>
              <a:ln w="8476" cap="flat">
                <a:noFill/>
                <a:prstDash val="solid"/>
                <a:miter/>
              </a:ln>
            </p:spPr>
            <p:txBody>
              <a:bodyPr rtlCol="0" anchor="ctr"/>
              <a:lstStyle/>
              <a:p>
                <a:endParaRPr lang="en-US"/>
              </a:p>
            </p:txBody>
          </p:sp>
          <p:sp>
            <p:nvSpPr>
              <p:cNvPr id="167" name="Hình tự do: Hình 166">
                <a:extLst>
                  <a:ext uri="{FF2B5EF4-FFF2-40B4-BE49-F238E27FC236}">
                    <a16:creationId xmlns:a16="http://schemas.microsoft.com/office/drawing/2014/main" id="{1E2432B4-443E-4BD6-84B7-218351BFD6E1}"/>
                  </a:ext>
                </a:extLst>
              </p:cNvPr>
              <p:cNvSpPr/>
              <p:nvPr/>
            </p:nvSpPr>
            <p:spPr>
              <a:xfrm>
                <a:off x="7226849" y="1005387"/>
                <a:ext cx="228882" cy="30517"/>
              </a:xfrm>
              <a:custGeom>
                <a:avLst/>
                <a:gdLst>
                  <a:gd name="connsiteX0" fmla="*/ 213623 w 228882"/>
                  <a:gd name="connsiteY0" fmla="*/ 30518 h 30517"/>
                  <a:gd name="connsiteX1" fmla="*/ 228883 w 228882"/>
                  <a:gd name="connsiteY1" fmla="*/ 15259 h 30517"/>
                  <a:gd name="connsiteX2" fmla="*/ 213623 w 228882"/>
                  <a:gd name="connsiteY2" fmla="*/ 0 h 30517"/>
                  <a:gd name="connsiteX3" fmla="*/ 199213 w 228882"/>
                  <a:gd name="connsiteY3" fmla="*/ 10173 h 30517"/>
                  <a:gd name="connsiteX4" fmla="*/ 0 w 228882"/>
                  <a:gd name="connsiteY4" fmla="*/ 10173 h 30517"/>
                  <a:gd name="connsiteX5" fmla="*/ 0 w 228882"/>
                  <a:gd name="connsiteY5" fmla="*/ 20345 h 30517"/>
                  <a:gd name="connsiteX6" fmla="*/ 199213 w 228882"/>
                  <a:gd name="connsiteY6" fmla="*/ 20345 h 30517"/>
                  <a:gd name="connsiteX7" fmla="*/ 213623 w 228882"/>
                  <a:gd name="connsiteY7" fmla="*/ 30518 h 3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882" h="30517">
                    <a:moveTo>
                      <a:pt x="213623" y="30518"/>
                    </a:moveTo>
                    <a:cubicBezTo>
                      <a:pt x="222100" y="30518"/>
                      <a:pt x="228883" y="23736"/>
                      <a:pt x="228883" y="15259"/>
                    </a:cubicBezTo>
                    <a:cubicBezTo>
                      <a:pt x="228883" y="6782"/>
                      <a:pt x="222100" y="0"/>
                      <a:pt x="213623" y="0"/>
                    </a:cubicBezTo>
                    <a:cubicBezTo>
                      <a:pt x="206842" y="0"/>
                      <a:pt x="201756" y="4239"/>
                      <a:pt x="199213" y="10173"/>
                    </a:cubicBezTo>
                    <a:lnTo>
                      <a:pt x="0" y="10173"/>
                    </a:lnTo>
                    <a:lnTo>
                      <a:pt x="0" y="20345"/>
                    </a:lnTo>
                    <a:lnTo>
                      <a:pt x="199213" y="20345"/>
                    </a:lnTo>
                    <a:cubicBezTo>
                      <a:pt x="200908" y="26279"/>
                      <a:pt x="206842" y="30518"/>
                      <a:pt x="213623" y="30518"/>
                    </a:cubicBezTo>
                    <a:close/>
                  </a:path>
                </a:pathLst>
              </a:custGeom>
              <a:solidFill>
                <a:srgbClr val="B87EA4"/>
              </a:solidFill>
              <a:ln w="8476" cap="flat">
                <a:noFill/>
                <a:prstDash val="solid"/>
                <a:miter/>
              </a:ln>
            </p:spPr>
            <p:txBody>
              <a:bodyPr rtlCol="0" anchor="ctr"/>
              <a:lstStyle/>
              <a:p>
                <a:endParaRPr lang="en-US"/>
              </a:p>
            </p:txBody>
          </p:sp>
          <p:sp>
            <p:nvSpPr>
              <p:cNvPr id="168" name="Hình tự do: Hình 167">
                <a:extLst>
                  <a:ext uri="{FF2B5EF4-FFF2-40B4-BE49-F238E27FC236}">
                    <a16:creationId xmlns:a16="http://schemas.microsoft.com/office/drawing/2014/main" id="{C4F9463F-82A6-40C4-9163-8EED1E1B2C3C}"/>
                  </a:ext>
                </a:extLst>
              </p:cNvPr>
              <p:cNvSpPr/>
              <p:nvPr/>
            </p:nvSpPr>
            <p:spPr>
              <a:xfrm>
                <a:off x="7219220" y="899937"/>
                <a:ext cx="215653" cy="101211"/>
              </a:xfrm>
              <a:custGeom>
                <a:avLst/>
                <a:gdLst>
                  <a:gd name="connsiteX0" fmla="*/ 205994 w 215653"/>
                  <a:gd name="connsiteY0" fmla="*/ 30004 h 101211"/>
                  <a:gd name="connsiteX1" fmla="*/ 214471 w 215653"/>
                  <a:gd name="connsiteY1" fmla="*/ 9659 h 101211"/>
                  <a:gd name="connsiteX2" fmla="*/ 194127 w 215653"/>
                  <a:gd name="connsiteY2" fmla="*/ 1182 h 101211"/>
                  <a:gd name="connsiteX3" fmla="*/ 184801 w 215653"/>
                  <a:gd name="connsiteY3" fmla="*/ 15593 h 101211"/>
                  <a:gd name="connsiteX4" fmla="*/ 0 w 215653"/>
                  <a:gd name="connsiteY4" fmla="*/ 91887 h 101211"/>
                  <a:gd name="connsiteX5" fmla="*/ 4239 w 215653"/>
                  <a:gd name="connsiteY5" fmla="*/ 101212 h 101211"/>
                  <a:gd name="connsiteX6" fmla="*/ 189040 w 215653"/>
                  <a:gd name="connsiteY6" fmla="*/ 24918 h 101211"/>
                  <a:gd name="connsiteX7" fmla="*/ 205994 w 215653"/>
                  <a:gd name="connsiteY7" fmla="*/ 30004 h 10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653" h="101211">
                    <a:moveTo>
                      <a:pt x="205994" y="30004"/>
                    </a:moveTo>
                    <a:cubicBezTo>
                      <a:pt x="213624" y="26613"/>
                      <a:pt x="217862" y="18136"/>
                      <a:pt x="214471" y="9659"/>
                    </a:cubicBezTo>
                    <a:cubicBezTo>
                      <a:pt x="211081" y="2029"/>
                      <a:pt x="202604" y="-2209"/>
                      <a:pt x="194127" y="1182"/>
                    </a:cubicBezTo>
                    <a:cubicBezTo>
                      <a:pt x="188192" y="3725"/>
                      <a:pt x="184801" y="9659"/>
                      <a:pt x="184801" y="15593"/>
                    </a:cubicBezTo>
                    <a:lnTo>
                      <a:pt x="0" y="91887"/>
                    </a:lnTo>
                    <a:lnTo>
                      <a:pt x="4239" y="101212"/>
                    </a:lnTo>
                    <a:lnTo>
                      <a:pt x="189040" y="24918"/>
                    </a:lnTo>
                    <a:cubicBezTo>
                      <a:pt x="193279" y="30852"/>
                      <a:pt x="200060" y="32547"/>
                      <a:pt x="205994" y="30004"/>
                    </a:cubicBezTo>
                    <a:close/>
                  </a:path>
                </a:pathLst>
              </a:custGeom>
              <a:solidFill>
                <a:srgbClr val="B87EA4"/>
              </a:solidFill>
              <a:ln w="8476" cap="flat">
                <a:noFill/>
                <a:prstDash val="solid"/>
                <a:miter/>
              </a:ln>
            </p:spPr>
            <p:txBody>
              <a:bodyPr rtlCol="0" anchor="ctr"/>
              <a:lstStyle/>
              <a:p>
                <a:endParaRPr lang="en-US"/>
              </a:p>
            </p:txBody>
          </p:sp>
          <p:sp>
            <p:nvSpPr>
              <p:cNvPr id="169" name="Hình tự do: Hình 168">
                <a:extLst>
                  <a:ext uri="{FF2B5EF4-FFF2-40B4-BE49-F238E27FC236}">
                    <a16:creationId xmlns:a16="http://schemas.microsoft.com/office/drawing/2014/main" id="{84539ECA-5793-4A4B-8EE7-1DCCACFE6C58}"/>
                  </a:ext>
                </a:extLst>
              </p:cNvPr>
              <p:cNvSpPr/>
              <p:nvPr/>
            </p:nvSpPr>
            <p:spPr>
              <a:xfrm>
                <a:off x="7205656" y="812745"/>
                <a:ext cx="170602" cy="169754"/>
              </a:xfrm>
              <a:custGeom>
                <a:avLst/>
                <a:gdLst>
                  <a:gd name="connsiteX0" fmla="*/ 166152 w 170602"/>
                  <a:gd name="connsiteY0" fmla="*/ 26491 h 169754"/>
                  <a:gd name="connsiteX1" fmla="*/ 166152 w 170602"/>
                  <a:gd name="connsiteY1" fmla="*/ 4451 h 169754"/>
                  <a:gd name="connsiteX2" fmla="*/ 144111 w 170602"/>
                  <a:gd name="connsiteY2" fmla="*/ 4451 h 169754"/>
                  <a:gd name="connsiteX3" fmla="*/ 140720 w 170602"/>
                  <a:gd name="connsiteY3" fmla="*/ 21405 h 169754"/>
                  <a:gd name="connsiteX4" fmla="*/ 0 w 170602"/>
                  <a:gd name="connsiteY4" fmla="*/ 162125 h 169754"/>
                  <a:gd name="connsiteX5" fmla="*/ 7629 w 170602"/>
                  <a:gd name="connsiteY5" fmla="*/ 169755 h 169754"/>
                  <a:gd name="connsiteX6" fmla="*/ 148350 w 170602"/>
                  <a:gd name="connsiteY6" fmla="*/ 29034 h 169754"/>
                  <a:gd name="connsiteX7" fmla="*/ 166152 w 170602"/>
                  <a:gd name="connsiteY7" fmla="*/ 26491 h 16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602" h="169754">
                    <a:moveTo>
                      <a:pt x="166152" y="26491"/>
                    </a:moveTo>
                    <a:cubicBezTo>
                      <a:pt x="172086" y="20557"/>
                      <a:pt x="172086" y="10384"/>
                      <a:pt x="166152" y="4451"/>
                    </a:cubicBezTo>
                    <a:cubicBezTo>
                      <a:pt x="160217" y="-1484"/>
                      <a:pt x="150045" y="-1484"/>
                      <a:pt x="144111" y="4451"/>
                    </a:cubicBezTo>
                    <a:cubicBezTo>
                      <a:pt x="139025" y="9537"/>
                      <a:pt x="138177" y="16319"/>
                      <a:pt x="140720" y="21405"/>
                    </a:cubicBezTo>
                    <a:lnTo>
                      <a:pt x="0" y="162125"/>
                    </a:lnTo>
                    <a:lnTo>
                      <a:pt x="7629" y="169755"/>
                    </a:lnTo>
                    <a:lnTo>
                      <a:pt x="148350" y="29034"/>
                    </a:lnTo>
                    <a:cubicBezTo>
                      <a:pt x="154283" y="31577"/>
                      <a:pt x="161066" y="30730"/>
                      <a:pt x="166152" y="26491"/>
                    </a:cubicBezTo>
                    <a:close/>
                  </a:path>
                </a:pathLst>
              </a:custGeom>
              <a:solidFill>
                <a:srgbClr val="B87EA4"/>
              </a:solidFill>
              <a:ln w="8476" cap="flat">
                <a:noFill/>
                <a:prstDash val="solid"/>
                <a:miter/>
              </a:ln>
            </p:spPr>
            <p:txBody>
              <a:bodyPr rtlCol="0" anchor="ctr"/>
              <a:lstStyle/>
              <a:p>
                <a:endParaRPr lang="en-US"/>
              </a:p>
            </p:txBody>
          </p:sp>
          <p:sp>
            <p:nvSpPr>
              <p:cNvPr id="170" name="Hình tự do: Hình 169">
                <a:extLst>
                  <a:ext uri="{FF2B5EF4-FFF2-40B4-BE49-F238E27FC236}">
                    <a16:creationId xmlns:a16="http://schemas.microsoft.com/office/drawing/2014/main" id="{807AFAD0-CFD6-40EC-89C0-2282B5E63F27}"/>
                  </a:ext>
                </a:extLst>
              </p:cNvPr>
              <p:cNvSpPr/>
              <p:nvPr/>
            </p:nvSpPr>
            <p:spPr>
              <a:xfrm>
                <a:off x="7185311" y="753283"/>
                <a:ext cx="102059" cy="215653"/>
              </a:xfrm>
              <a:custGeom>
                <a:avLst/>
                <a:gdLst>
                  <a:gd name="connsiteX0" fmla="*/ 100878 w 102059"/>
                  <a:gd name="connsiteY0" fmla="*/ 21527 h 215653"/>
                  <a:gd name="connsiteX1" fmla="*/ 92401 w 102059"/>
                  <a:gd name="connsiteY1" fmla="*/ 1182 h 215653"/>
                  <a:gd name="connsiteX2" fmla="*/ 72056 w 102059"/>
                  <a:gd name="connsiteY2" fmla="*/ 9659 h 215653"/>
                  <a:gd name="connsiteX3" fmla="*/ 76294 w 102059"/>
                  <a:gd name="connsiteY3" fmla="*/ 26613 h 215653"/>
                  <a:gd name="connsiteX4" fmla="*/ 0 w 102059"/>
                  <a:gd name="connsiteY4" fmla="*/ 211415 h 215653"/>
                  <a:gd name="connsiteX5" fmla="*/ 9325 w 102059"/>
                  <a:gd name="connsiteY5" fmla="*/ 215653 h 215653"/>
                  <a:gd name="connsiteX6" fmla="*/ 85619 w 102059"/>
                  <a:gd name="connsiteY6" fmla="*/ 30852 h 215653"/>
                  <a:gd name="connsiteX7" fmla="*/ 100878 w 102059"/>
                  <a:gd name="connsiteY7" fmla="*/ 21527 h 21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059" h="215653">
                    <a:moveTo>
                      <a:pt x="100878" y="21527"/>
                    </a:moveTo>
                    <a:cubicBezTo>
                      <a:pt x="104269" y="13897"/>
                      <a:pt x="100030" y="4573"/>
                      <a:pt x="92401" y="1182"/>
                    </a:cubicBezTo>
                    <a:cubicBezTo>
                      <a:pt x="84771" y="-2209"/>
                      <a:pt x="75447" y="2029"/>
                      <a:pt x="72056" y="9659"/>
                    </a:cubicBezTo>
                    <a:cubicBezTo>
                      <a:pt x="69513" y="15593"/>
                      <a:pt x="71208" y="22375"/>
                      <a:pt x="76294" y="26613"/>
                    </a:cubicBezTo>
                    <a:lnTo>
                      <a:pt x="0" y="211415"/>
                    </a:lnTo>
                    <a:lnTo>
                      <a:pt x="9325" y="215653"/>
                    </a:lnTo>
                    <a:lnTo>
                      <a:pt x="85619" y="30852"/>
                    </a:lnTo>
                    <a:cubicBezTo>
                      <a:pt x="92401" y="31699"/>
                      <a:pt x="98335" y="27461"/>
                      <a:pt x="100878" y="21527"/>
                    </a:cubicBezTo>
                    <a:close/>
                  </a:path>
                </a:pathLst>
              </a:custGeom>
              <a:solidFill>
                <a:srgbClr val="B87EA4"/>
              </a:solidFill>
              <a:ln w="8476" cap="flat">
                <a:noFill/>
                <a:prstDash val="solid"/>
                <a:miter/>
              </a:ln>
            </p:spPr>
            <p:txBody>
              <a:bodyPr rtlCol="0" anchor="ctr"/>
              <a:lstStyle/>
              <a:p>
                <a:endParaRPr lang="en-US"/>
              </a:p>
            </p:txBody>
          </p:sp>
          <p:sp>
            <p:nvSpPr>
              <p:cNvPr id="171" name="Hình tự do: Hình 170">
                <a:extLst>
                  <a:ext uri="{FF2B5EF4-FFF2-40B4-BE49-F238E27FC236}">
                    <a16:creationId xmlns:a16="http://schemas.microsoft.com/office/drawing/2014/main" id="{5160FEA3-0562-4782-8F31-89A24F6EAED9}"/>
                  </a:ext>
                </a:extLst>
              </p:cNvPr>
              <p:cNvSpPr/>
              <p:nvPr/>
            </p:nvSpPr>
            <p:spPr>
              <a:xfrm>
                <a:off x="7109865" y="961306"/>
                <a:ext cx="116984" cy="116984"/>
              </a:xfrm>
              <a:custGeom>
                <a:avLst/>
                <a:gdLst>
                  <a:gd name="connsiteX0" fmla="*/ 116985 w 116984"/>
                  <a:gd name="connsiteY0" fmla="*/ 58492 h 116984"/>
                  <a:gd name="connsiteX1" fmla="*/ 58492 w 116984"/>
                  <a:gd name="connsiteY1" fmla="*/ 116984 h 116984"/>
                  <a:gd name="connsiteX2" fmla="*/ 0 w 116984"/>
                  <a:gd name="connsiteY2" fmla="*/ 58492 h 116984"/>
                  <a:gd name="connsiteX3" fmla="*/ 58492 w 116984"/>
                  <a:gd name="connsiteY3" fmla="*/ 0 h 116984"/>
                  <a:gd name="connsiteX4" fmla="*/ 116985 w 116984"/>
                  <a:gd name="connsiteY4" fmla="*/ 58492 h 116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84" h="116984">
                    <a:moveTo>
                      <a:pt x="116985" y="58492"/>
                    </a:moveTo>
                    <a:cubicBezTo>
                      <a:pt x="116985" y="90797"/>
                      <a:pt x="90797" y="116984"/>
                      <a:pt x="58492" y="116984"/>
                    </a:cubicBezTo>
                    <a:cubicBezTo>
                      <a:pt x="26188" y="116984"/>
                      <a:pt x="0" y="90797"/>
                      <a:pt x="0" y="58492"/>
                    </a:cubicBezTo>
                    <a:cubicBezTo>
                      <a:pt x="0" y="26188"/>
                      <a:pt x="26188" y="0"/>
                      <a:pt x="58492" y="0"/>
                    </a:cubicBezTo>
                    <a:cubicBezTo>
                      <a:pt x="90797" y="0"/>
                      <a:pt x="116985" y="26188"/>
                      <a:pt x="116985" y="58492"/>
                    </a:cubicBezTo>
                    <a:close/>
                  </a:path>
                </a:pathLst>
              </a:custGeom>
              <a:solidFill>
                <a:srgbClr val="E39ACA"/>
              </a:solidFill>
              <a:ln w="8476" cap="flat">
                <a:noFill/>
                <a:prstDash val="solid"/>
                <a:miter/>
              </a:ln>
            </p:spPr>
            <p:txBody>
              <a:bodyPr rtlCol="0" anchor="ctr"/>
              <a:lstStyle/>
              <a:p>
                <a:endParaRPr lang="en-US"/>
              </a:p>
            </p:txBody>
          </p:sp>
        </p:grpSp>
        <p:sp>
          <p:nvSpPr>
            <p:cNvPr id="138" name="Hình tự do: Hình 137">
              <a:extLst>
                <a:ext uri="{FF2B5EF4-FFF2-40B4-BE49-F238E27FC236}">
                  <a16:creationId xmlns:a16="http://schemas.microsoft.com/office/drawing/2014/main" id="{461ED875-57CB-4E50-8249-8943503301CF}"/>
                </a:ext>
              </a:extLst>
            </p:cNvPr>
            <p:cNvSpPr/>
            <p:nvPr/>
          </p:nvSpPr>
          <p:spPr>
            <a:xfrm>
              <a:off x="5843585" y="2679455"/>
              <a:ext cx="589897" cy="421705"/>
            </a:xfrm>
            <a:custGeom>
              <a:avLst/>
              <a:gdLst>
                <a:gd name="connsiteX0" fmla="*/ 436368 w 589897"/>
                <a:gd name="connsiteY0" fmla="*/ 67983 h 421705"/>
                <a:gd name="connsiteX1" fmla="*/ 488079 w 589897"/>
                <a:gd name="connsiteY1" fmla="*/ 125627 h 421705"/>
                <a:gd name="connsiteX2" fmla="*/ 582175 w 589897"/>
                <a:gd name="connsiteY2" fmla="*/ 242612 h 421705"/>
                <a:gd name="connsiteX3" fmla="*/ 589804 w 589897"/>
                <a:gd name="connsiteY3" fmla="*/ 255327 h 421705"/>
                <a:gd name="connsiteX4" fmla="*/ 581327 w 589897"/>
                <a:gd name="connsiteY4" fmla="*/ 275673 h 421705"/>
                <a:gd name="connsiteX5" fmla="*/ 119323 w 589897"/>
                <a:gd name="connsiteY5" fmla="*/ 339251 h 421705"/>
                <a:gd name="connsiteX6" fmla="*/ 105760 w 589897"/>
                <a:gd name="connsiteY6" fmla="*/ 23902 h 421705"/>
                <a:gd name="connsiteX7" fmla="*/ 436368 w 589897"/>
                <a:gd name="connsiteY7" fmla="*/ 67983 h 42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897" h="421705">
                  <a:moveTo>
                    <a:pt x="436368" y="67983"/>
                  </a:moveTo>
                  <a:cubicBezTo>
                    <a:pt x="455866" y="84937"/>
                    <a:pt x="471973" y="105282"/>
                    <a:pt x="488079" y="125627"/>
                  </a:cubicBezTo>
                  <a:cubicBezTo>
                    <a:pt x="519444" y="164622"/>
                    <a:pt x="550810" y="203617"/>
                    <a:pt x="582175" y="242612"/>
                  </a:cubicBezTo>
                  <a:cubicBezTo>
                    <a:pt x="585566" y="246850"/>
                    <a:pt x="588957" y="251089"/>
                    <a:pt x="589804" y="255327"/>
                  </a:cubicBezTo>
                  <a:cubicBezTo>
                    <a:pt x="590652" y="262957"/>
                    <a:pt x="585566" y="269738"/>
                    <a:pt x="581327" y="275673"/>
                  </a:cubicBezTo>
                  <a:cubicBezTo>
                    <a:pt x="389744" y="527443"/>
                    <a:pt x="185445" y="387570"/>
                    <a:pt x="119323" y="339251"/>
                  </a:cubicBezTo>
                  <a:cubicBezTo>
                    <a:pt x="-46828" y="218028"/>
                    <a:pt x="-28178" y="82394"/>
                    <a:pt x="105760" y="23902"/>
                  </a:cubicBezTo>
                  <a:cubicBezTo>
                    <a:pt x="206638" y="-18484"/>
                    <a:pt x="353293" y="-4921"/>
                    <a:pt x="436368" y="67983"/>
                  </a:cubicBezTo>
                  <a:close/>
                </a:path>
              </a:pathLst>
            </a:custGeom>
            <a:solidFill>
              <a:srgbClr val="828A4B"/>
            </a:solidFill>
            <a:ln w="8476" cap="flat">
              <a:noFill/>
              <a:prstDash val="solid"/>
              <a:miter/>
            </a:ln>
          </p:spPr>
          <p:txBody>
            <a:bodyPr rtlCol="0" anchor="ctr"/>
            <a:lstStyle/>
            <a:p>
              <a:endParaRPr lang="en-US"/>
            </a:p>
          </p:txBody>
        </p:sp>
        <p:sp>
          <p:nvSpPr>
            <p:cNvPr id="139" name="Hình tự do: Hình 138">
              <a:extLst>
                <a:ext uri="{FF2B5EF4-FFF2-40B4-BE49-F238E27FC236}">
                  <a16:creationId xmlns:a16="http://schemas.microsoft.com/office/drawing/2014/main" id="{E7B653A1-C07A-4209-B15D-A4F0127664DA}"/>
                </a:ext>
              </a:extLst>
            </p:cNvPr>
            <p:cNvSpPr/>
            <p:nvPr/>
          </p:nvSpPr>
          <p:spPr>
            <a:xfrm>
              <a:off x="6320000" y="2235729"/>
              <a:ext cx="589897" cy="422078"/>
            </a:xfrm>
            <a:custGeom>
              <a:avLst/>
              <a:gdLst>
                <a:gd name="connsiteX0" fmla="*/ 436369 w 589897"/>
                <a:gd name="connsiteY0" fmla="*/ 68355 h 422078"/>
                <a:gd name="connsiteX1" fmla="*/ 488079 w 589897"/>
                <a:gd name="connsiteY1" fmla="*/ 126000 h 422078"/>
                <a:gd name="connsiteX2" fmla="*/ 582175 w 589897"/>
                <a:gd name="connsiteY2" fmla="*/ 242984 h 422078"/>
                <a:gd name="connsiteX3" fmla="*/ 589805 w 589897"/>
                <a:gd name="connsiteY3" fmla="*/ 255700 h 422078"/>
                <a:gd name="connsiteX4" fmla="*/ 581327 w 589897"/>
                <a:gd name="connsiteY4" fmla="*/ 276045 h 422078"/>
                <a:gd name="connsiteX5" fmla="*/ 119324 w 589897"/>
                <a:gd name="connsiteY5" fmla="*/ 339623 h 422078"/>
                <a:gd name="connsiteX6" fmla="*/ 105760 w 589897"/>
                <a:gd name="connsiteY6" fmla="*/ 24274 h 422078"/>
                <a:gd name="connsiteX7" fmla="*/ 436369 w 589897"/>
                <a:gd name="connsiteY7" fmla="*/ 68355 h 42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897" h="422078">
                  <a:moveTo>
                    <a:pt x="436369" y="68355"/>
                  </a:moveTo>
                  <a:cubicBezTo>
                    <a:pt x="455866" y="85309"/>
                    <a:pt x="471972" y="105655"/>
                    <a:pt x="488079" y="126000"/>
                  </a:cubicBezTo>
                  <a:cubicBezTo>
                    <a:pt x="519444" y="164995"/>
                    <a:pt x="550810" y="203989"/>
                    <a:pt x="582175" y="242984"/>
                  </a:cubicBezTo>
                  <a:cubicBezTo>
                    <a:pt x="585566" y="247223"/>
                    <a:pt x="588957" y="251461"/>
                    <a:pt x="589805" y="255700"/>
                  </a:cubicBezTo>
                  <a:cubicBezTo>
                    <a:pt x="590652" y="263329"/>
                    <a:pt x="585566" y="270111"/>
                    <a:pt x="581327" y="276045"/>
                  </a:cubicBezTo>
                  <a:cubicBezTo>
                    <a:pt x="389744" y="527816"/>
                    <a:pt x="185445" y="387943"/>
                    <a:pt x="119324" y="339623"/>
                  </a:cubicBezTo>
                  <a:cubicBezTo>
                    <a:pt x="-46828" y="218401"/>
                    <a:pt x="-28179" y="82766"/>
                    <a:pt x="105760" y="24274"/>
                  </a:cubicBezTo>
                  <a:cubicBezTo>
                    <a:pt x="206638" y="-18959"/>
                    <a:pt x="353292" y="-4548"/>
                    <a:pt x="436369" y="68355"/>
                  </a:cubicBezTo>
                  <a:close/>
                </a:path>
              </a:pathLst>
            </a:custGeom>
            <a:solidFill>
              <a:srgbClr val="828A4B"/>
            </a:solidFill>
            <a:ln w="8476" cap="flat">
              <a:noFill/>
              <a:prstDash val="solid"/>
              <a:miter/>
            </a:ln>
          </p:spPr>
          <p:txBody>
            <a:bodyPr rtlCol="0" anchor="ctr"/>
            <a:lstStyle/>
            <a:p>
              <a:endParaRPr lang="en-US"/>
            </a:p>
          </p:txBody>
        </p:sp>
        <p:sp>
          <p:nvSpPr>
            <p:cNvPr id="140" name="Hình tự do: Hình 139">
              <a:extLst>
                <a:ext uri="{FF2B5EF4-FFF2-40B4-BE49-F238E27FC236}">
                  <a16:creationId xmlns:a16="http://schemas.microsoft.com/office/drawing/2014/main" id="{238C941C-739E-466F-B4AB-AB9A9BC9A32B}"/>
                </a:ext>
              </a:extLst>
            </p:cNvPr>
            <p:cNvSpPr/>
            <p:nvPr/>
          </p:nvSpPr>
          <p:spPr>
            <a:xfrm>
              <a:off x="6779460" y="1698651"/>
              <a:ext cx="589898" cy="421705"/>
            </a:xfrm>
            <a:custGeom>
              <a:avLst/>
              <a:gdLst>
                <a:gd name="connsiteX0" fmla="*/ 436368 w 589898"/>
                <a:gd name="connsiteY0" fmla="*/ 67983 h 421705"/>
                <a:gd name="connsiteX1" fmla="*/ 488079 w 589898"/>
                <a:gd name="connsiteY1" fmla="*/ 125627 h 421705"/>
                <a:gd name="connsiteX2" fmla="*/ 582175 w 589898"/>
                <a:gd name="connsiteY2" fmla="*/ 242612 h 421705"/>
                <a:gd name="connsiteX3" fmla="*/ 589805 w 589898"/>
                <a:gd name="connsiteY3" fmla="*/ 255327 h 421705"/>
                <a:gd name="connsiteX4" fmla="*/ 581328 w 589898"/>
                <a:gd name="connsiteY4" fmla="*/ 275672 h 421705"/>
                <a:gd name="connsiteX5" fmla="*/ 119324 w 589898"/>
                <a:gd name="connsiteY5" fmla="*/ 339251 h 421705"/>
                <a:gd name="connsiteX6" fmla="*/ 105760 w 589898"/>
                <a:gd name="connsiteY6" fmla="*/ 23902 h 421705"/>
                <a:gd name="connsiteX7" fmla="*/ 436368 w 589898"/>
                <a:gd name="connsiteY7" fmla="*/ 67983 h 42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898" h="421705">
                  <a:moveTo>
                    <a:pt x="436368" y="67983"/>
                  </a:moveTo>
                  <a:cubicBezTo>
                    <a:pt x="455866" y="84937"/>
                    <a:pt x="471972" y="105282"/>
                    <a:pt x="488079" y="125627"/>
                  </a:cubicBezTo>
                  <a:cubicBezTo>
                    <a:pt x="519445" y="164622"/>
                    <a:pt x="550810" y="203617"/>
                    <a:pt x="582175" y="242612"/>
                  </a:cubicBezTo>
                  <a:cubicBezTo>
                    <a:pt x="585566" y="246850"/>
                    <a:pt x="588957" y="251089"/>
                    <a:pt x="589805" y="255327"/>
                  </a:cubicBezTo>
                  <a:cubicBezTo>
                    <a:pt x="590652" y="262957"/>
                    <a:pt x="585566" y="269738"/>
                    <a:pt x="581328" y="275672"/>
                  </a:cubicBezTo>
                  <a:cubicBezTo>
                    <a:pt x="389744" y="527443"/>
                    <a:pt x="185445" y="387571"/>
                    <a:pt x="119324" y="339251"/>
                  </a:cubicBezTo>
                  <a:cubicBezTo>
                    <a:pt x="-46828" y="218028"/>
                    <a:pt x="-28178" y="82394"/>
                    <a:pt x="105760" y="23902"/>
                  </a:cubicBezTo>
                  <a:cubicBezTo>
                    <a:pt x="206638" y="-18484"/>
                    <a:pt x="353293" y="-4921"/>
                    <a:pt x="436368" y="67983"/>
                  </a:cubicBezTo>
                  <a:close/>
                </a:path>
              </a:pathLst>
            </a:custGeom>
            <a:solidFill>
              <a:srgbClr val="828A4B"/>
            </a:solidFill>
            <a:ln w="8476" cap="flat">
              <a:noFill/>
              <a:prstDash val="solid"/>
              <a:miter/>
            </a:ln>
          </p:spPr>
          <p:txBody>
            <a:bodyPr rtlCol="0" anchor="ctr"/>
            <a:lstStyle/>
            <a:p>
              <a:endParaRPr lang="en-US"/>
            </a:p>
          </p:txBody>
        </p:sp>
        <p:sp>
          <p:nvSpPr>
            <p:cNvPr id="141" name="Hình tự do: Hình 140">
              <a:extLst>
                <a:ext uri="{FF2B5EF4-FFF2-40B4-BE49-F238E27FC236}">
                  <a16:creationId xmlns:a16="http://schemas.microsoft.com/office/drawing/2014/main" id="{DFC51B04-E14B-4C20-9A2E-02BE99403831}"/>
                </a:ext>
              </a:extLst>
            </p:cNvPr>
            <p:cNvSpPr/>
            <p:nvPr/>
          </p:nvSpPr>
          <p:spPr>
            <a:xfrm>
              <a:off x="5671028" y="2065746"/>
              <a:ext cx="487719" cy="493559"/>
            </a:xfrm>
            <a:custGeom>
              <a:avLst/>
              <a:gdLst>
                <a:gd name="connsiteX0" fmla="*/ 293576 w 487719"/>
                <a:gd name="connsiteY0" fmla="*/ 47603 h 493559"/>
                <a:gd name="connsiteX1" fmla="*/ 218978 w 487719"/>
                <a:gd name="connsiteY1" fmla="*/ 28953 h 493559"/>
                <a:gd name="connsiteX2" fmla="*/ 70628 w 487719"/>
                <a:gd name="connsiteY2" fmla="*/ 979 h 493559"/>
                <a:gd name="connsiteX3" fmla="*/ 55369 w 487719"/>
                <a:gd name="connsiteY3" fmla="*/ 979 h 493559"/>
                <a:gd name="connsiteX4" fmla="*/ 40958 w 487719"/>
                <a:gd name="connsiteY4" fmla="*/ 18781 h 493559"/>
                <a:gd name="connsiteX5" fmla="*/ 202871 w 487719"/>
                <a:gd name="connsiteY5" fmla="*/ 456201 h 493559"/>
                <a:gd name="connsiteX6" fmla="*/ 486855 w 487719"/>
                <a:gd name="connsiteY6" fmla="*/ 318871 h 493559"/>
                <a:gd name="connsiteX7" fmla="*/ 293576 w 487719"/>
                <a:gd name="connsiteY7" fmla="*/ 47603 h 493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7719" h="493559">
                  <a:moveTo>
                    <a:pt x="293576" y="47603"/>
                  </a:moveTo>
                  <a:cubicBezTo>
                    <a:pt x="268993" y="38278"/>
                    <a:pt x="243561" y="34040"/>
                    <a:pt x="218978" y="28953"/>
                  </a:cubicBezTo>
                  <a:cubicBezTo>
                    <a:pt x="169810" y="19629"/>
                    <a:pt x="120643" y="10304"/>
                    <a:pt x="70628" y="979"/>
                  </a:cubicBezTo>
                  <a:cubicBezTo>
                    <a:pt x="65541" y="131"/>
                    <a:pt x="60455" y="-717"/>
                    <a:pt x="55369" y="979"/>
                  </a:cubicBezTo>
                  <a:cubicBezTo>
                    <a:pt x="47740" y="3522"/>
                    <a:pt x="44349" y="11151"/>
                    <a:pt x="40958" y="18781"/>
                  </a:cubicBezTo>
                  <a:cubicBezTo>
                    <a:pt x="-90438" y="307003"/>
                    <a:pt x="129968" y="420597"/>
                    <a:pt x="202871" y="456201"/>
                  </a:cubicBezTo>
                  <a:cubicBezTo>
                    <a:pt x="387672" y="545211"/>
                    <a:pt x="498723" y="465526"/>
                    <a:pt x="486855" y="318871"/>
                  </a:cubicBezTo>
                  <a:cubicBezTo>
                    <a:pt x="478378" y="209516"/>
                    <a:pt x="396998" y="86598"/>
                    <a:pt x="293576" y="47603"/>
                  </a:cubicBezTo>
                  <a:close/>
                </a:path>
              </a:pathLst>
            </a:custGeom>
            <a:solidFill>
              <a:srgbClr val="828A4B"/>
            </a:solidFill>
            <a:ln w="8476" cap="flat">
              <a:noFill/>
              <a:prstDash val="solid"/>
              <a:miter/>
            </a:ln>
          </p:spPr>
          <p:txBody>
            <a:bodyPr rtlCol="0" anchor="ctr"/>
            <a:lstStyle/>
            <a:p>
              <a:endParaRPr lang="en-US"/>
            </a:p>
          </p:txBody>
        </p:sp>
        <p:sp>
          <p:nvSpPr>
            <p:cNvPr id="142" name="Hình tự do: Hình 141">
              <a:extLst>
                <a:ext uri="{FF2B5EF4-FFF2-40B4-BE49-F238E27FC236}">
                  <a16:creationId xmlns:a16="http://schemas.microsoft.com/office/drawing/2014/main" id="{1ACE47F3-ABD3-411A-A43D-65454DA6453A}"/>
                </a:ext>
              </a:extLst>
            </p:cNvPr>
            <p:cNvSpPr/>
            <p:nvPr/>
          </p:nvSpPr>
          <p:spPr>
            <a:xfrm>
              <a:off x="6126250" y="1591874"/>
              <a:ext cx="487719" cy="493559"/>
            </a:xfrm>
            <a:custGeom>
              <a:avLst/>
              <a:gdLst>
                <a:gd name="connsiteX0" fmla="*/ 293576 w 487719"/>
                <a:gd name="connsiteY0" fmla="*/ 47603 h 493559"/>
                <a:gd name="connsiteX1" fmla="*/ 218978 w 487719"/>
                <a:gd name="connsiteY1" fmla="*/ 28953 h 493559"/>
                <a:gd name="connsiteX2" fmla="*/ 70628 w 487719"/>
                <a:gd name="connsiteY2" fmla="*/ 979 h 493559"/>
                <a:gd name="connsiteX3" fmla="*/ 55369 w 487719"/>
                <a:gd name="connsiteY3" fmla="*/ 979 h 493559"/>
                <a:gd name="connsiteX4" fmla="*/ 40958 w 487719"/>
                <a:gd name="connsiteY4" fmla="*/ 18781 h 493559"/>
                <a:gd name="connsiteX5" fmla="*/ 202871 w 487719"/>
                <a:gd name="connsiteY5" fmla="*/ 456201 h 493559"/>
                <a:gd name="connsiteX6" fmla="*/ 486855 w 487719"/>
                <a:gd name="connsiteY6" fmla="*/ 318871 h 493559"/>
                <a:gd name="connsiteX7" fmla="*/ 293576 w 487719"/>
                <a:gd name="connsiteY7" fmla="*/ 47603 h 493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7719" h="493559">
                  <a:moveTo>
                    <a:pt x="293576" y="47603"/>
                  </a:moveTo>
                  <a:cubicBezTo>
                    <a:pt x="268993" y="38278"/>
                    <a:pt x="243561" y="34040"/>
                    <a:pt x="218978" y="28953"/>
                  </a:cubicBezTo>
                  <a:cubicBezTo>
                    <a:pt x="169810" y="19629"/>
                    <a:pt x="120643" y="10304"/>
                    <a:pt x="70628" y="979"/>
                  </a:cubicBezTo>
                  <a:cubicBezTo>
                    <a:pt x="65541" y="131"/>
                    <a:pt x="60455" y="-717"/>
                    <a:pt x="55369" y="979"/>
                  </a:cubicBezTo>
                  <a:cubicBezTo>
                    <a:pt x="47740" y="3522"/>
                    <a:pt x="44349" y="11151"/>
                    <a:pt x="40958" y="18781"/>
                  </a:cubicBezTo>
                  <a:cubicBezTo>
                    <a:pt x="-90438" y="307003"/>
                    <a:pt x="129968" y="420597"/>
                    <a:pt x="202871" y="456201"/>
                  </a:cubicBezTo>
                  <a:cubicBezTo>
                    <a:pt x="387672" y="545211"/>
                    <a:pt x="498723" y="465526"/>
                    <a:pt x="486855" y="318871"/>
                  </a:cubicBezTo>
                  <a:cubicBezTo>
                    <a:pt x="479225" y="209516"/>
                    <a:pt x="397845" y="86598"/>
                    <a:pt x="293576" y="47603"/>
                  </a:cubicBezTo>
                  <a:close/>
                </a:path>
              </a:pathLst>
            </a:custGeom>
            <a:solidFill>
              <a:srgbClr val="828A4B"/>
            </a:solidFill>
            <a:ln w="8476" cap="flat">
              <a:noFill/>
              <a:prstDash val="solid"/>
              <a:miter/>
            </a:ln>
          </p:spPr>
          <p:txBody>
            <a:bodyPr rtlCol="0" anchor="ctr"/>
            <a:lstStyle/>
            <a:p>
              <a:endParaRPr lang="en-US"/>
            </a:p>
          </p:txBody>
        </p:sp>
      </p:grpSp>
      <p:sp>
        <p:nvSpPr>
          <p:cNvPr id="3" name="Hộp Văn bản 2">
            <a:extLst>
              <a:ext uri="{FF2B5EF4-FFF2-40B4-BE49-F238E27FC236}">
                <a16:creationId xmlns:a16="http://schemas.microsoft.com/office/drawing/2014/main" id="{EFA81857-E4A6-415D-9EEC-75D9E8FA0BE4}"/>
              </a:ext>
            </a:extLst>
          </p:cNvPr>
          <p:cNvSpPr txBox="1"/>
          <p:nvPr/>
        </p:nvSpPr>
        <p:spPr>
          <a:xfrm>
            <a:off x="152400" y="685800"/>
            <a:ext cx="11125200" cy="984885"/>
          </a:xfrm>
          <a:prstGeom prst="rect">
            <a:avLst/>
          </a:prstGeom>
          <a:noFill/>
        </p:spPr>
        <p:txBody>
          <a:bodyPr wrap="square" lIns="0" tIns="0" rIns="0" bIns="0" rtlCol="0">
            <a:spAutoFit/>
          </a:bodyPr>
          <a:lstStyle/>
          <a:p>
            <a:r>
              <a:rPr lang="en-US" sz="3200">
                <a:solidFill>
                  <a:schemeClr val="tx1">
                    <a:lumMod val="50000"/>
                    <a:lumOff val="50000"/>
                  </a:schemeClr>
                </a:solidFill>
                <a:latin typeface="#9Slide03 Quicksand Medium" panose="00000600000000000000" pitchFamily="2" charset="-93"/>
              </a:rPr>
              <a:t>2/57 Viết các số đo sau dưới dạng số đo có đơn vị là </a:t>
            </a:r>
          </a:p>
          <a:p>
            <a:r>
              <a:rPr lang="en-US" sz="3200">
                <a:solidFill>
                  <a:schemeClr val="tx1">
                    <a:lumMod val="50000"/>
                    <a:lumOff val="50000"/>
                  </a:schemeClr>
                </a:solidFill>
                <a:latin typeface="#9Slide03 Quicksand Medium" panose="00000600000000000000" pitchFamily="2" charset="-93"/>
              </a:rPr>
              <a:t>xăng - ti - mét: </a:t>
            </a:r>
          </a:p>
        </p:txBody>
      </p:sp>
      <p:sp>
        <p:nvSpPr>
          <p:cNvPr id="4" name="Hộp Văn bản 3">
            <a:extLst>
              <a:ext uri="{FF2B5EF4-FFF2-40B4-BE49-F238E27FC236}">
                <a16:creationId xmlns:a16="http://schemas.microsoft.com/office/drawing/2014/main" id="{33C1CC41-6D3E-4460-9E29-2AE08A30B52D}"/>
              </a:ext>
            </a:extLst>
          </p:cNvPr>
          <p:cNvSpPr txBox="1"/>
          <p:nvPr/>
        </p:nvSpPr>
        <p:spPr>
          <a:xfrm>
            <a:off x="457200" y="1905000"/>
            <a:ext cx="2133600" cy="492443"/>
          </a:xfrm>
          <a:prstGeom prst="rect">
            <a:avLst/>
          </a:prstGeom>
          <a:noFill/>
        </p:spPr>
        <p:txBody>
          <a:bodyPr wrap="square" lIns="0" tIns="0" rIns="0" bIns="0" rtlCol="0">
            <a:spAutoFit/>
          </a:bodyPr>
          <a:lstStyle/>
          <a:p>
            <a:r>
              <a:rPr lang="en-US" sz="3200">
                <a:solidFill>
                  <a:schemeClr val="tx1">
                    <a:lumMod val="50000"/>
                    <a:lumOff val="50000"/>
                  </a:schemeClr>
                </a:solidFill>
                <a:latin typeface="#9Slide03 Quicksand Medium" panose="00000600000000000000" pitchFamily="2" charset="-93"/>
              </a:rPr>
              <a:t>10,4dm =</a:t>
            </a:r>
          </a:p>
        </p:txBody>
      </p:sp>
      <p:sp>
        <p:nvSpPr>
          <p:cNvPr id="5" name="Hộp Văn bản 4">
            <a:extLst>
              <a:ext uri="{FF2B5EF4-FFF2-40B4-BE49-F238E27FC236}">
                <a16:creationId xmlns:a16="http://schemas.microsoft.com/office/drawing/2014/main" id="{521E9C00-EDC2-4370-BF39-1603F426DF35}"/>
              </a:ext>
            </a:extLst>
          </p:cNvPr>
          <p:cNvSpPr txBox="1"/>
          <p:nvPr/>
        </p:nvSpPr>
        <p:spPr>
          <a:xfrm>
            <a:off x="457200" y="3245326"/>
            <a:ext cx="2133600" cy="492443"/>
          </a:xfrm>
          <a:prstGeom prst="rect">
            <a:avLst/>
          </a:prstGeom>
          <a:noFill/>
        </p:spPr>
        <p:txBody>
          <a:bodyPr wrap="square" lIns="0" tIns="0" rIns="0" bIns="0" rtlCol="0">
            <a:spAutoFit/>
          </a:bodyPr>
          <a:lstStyle/>
          <a:p>
            <a:r>
              <a:rPr lang="en-US" sz="3200">
                <a:solidFill>
                  <a:schemeClr val="tx1">
                    <a:lumMod val="50000"/>
                    <a:lumOff val="50000"/>
                  </a:schemeClr>
                </a:solidFill>
                <a:latin typeface="#9Slide03 Quicksand Medium" panose="00000600000000000000" pitchFamily="2" charset="-93"/>
              </a:rPr>
              <a:t>12,6m =</a:t>
            </a:r>
          </a:p>
        </p:txBody>
      </p:sp>
      <p:sp>
        <p:nvSpPr>
          <p:cNvPr id="6" name="Hộp Văn bản 5">
            <a:extLst>
              <a:ext uri="{FF2B5EF4-FFF2-40B4-BE49-F238E27FC236}">
                <a16:creationId xmlns:a16="http://schemas.microsoft.com/office/drawing/2014/main" id="{BB9E18F1-A7AE-40A6-A18F-B054DD85B4C0}"/>
              </a:ext>
            </a:extLst>
          </p:cNvPr>
          <p:cNvSpPr txBox="1"/>
          <p:nvPr/>
        </p:nvSpPr>
        <p:spPr>
          <a:xfrm>
            <a:off x="457200" y="4585652"/>
            <a:ext cx="2133600" cy="492443"/>
          </a:xfrm>
          <a:prstGeom prst="rect">
            <a:avLst/>
          </a:prstGeom>
          <a:noFill/>
        </p:spPr>
        <p:txBody>
          <a:bodyPr wrap="square" lIns="0" tIns="0" rIns="0" bIns="0" rtlCol="0">
            <a:spAutoFit/>
          </a:bodyPr>
          <a:lstStyle/>
          <a:p>
            <a:r>
              <a:rPr lang="en-US" sz="3200">
                <a:solidFill>
                  <a:schemeClr val="tx1">
                    <a:lumMod val="50000"/>
                    <a:lumOff val="50000"/>
                  </a:schemeClr>
                </a:solidFill>
                <a:latin typeface="#9Slide03 Quicksand Medium" panose="00000600000000000000" pitchFamily="2" charset="-93"/>
              </a:rPr>
              <a:t>0,856m =</a:t>
            </a:r>
          </a:p>
        </p:txBody>
      </p:sp>
      <p:sp>
        <p:nvSpPr>
          <p:cNvPr id="7" name="Hộp Văn bản 6">
            <a:extLst>
              <a:ext uri="{FF2B5EF4-FFF2-40B4-BE49-F238E27FC236}">
                <a16:creationId xmlns:a16="http://schemas.microsoft.com/office/drawing/2014/main" id="{20A187AD-A638-4777-A98D-83090B19C55B}"/>
              </a:ext>
            </a:extLst>
          </p:cNvPr>
          <p:cNvSpPr txBox="1"/>
          <p:nvPr/>
        </p:nvSpPr>
        <p:spPr>
          <a:xfrm>
            <a:off x="457200" y="5925978"/>
            <a:ext cx="2133600" cy="492443"/>
          </a:xfrm>
          <a:prstGeom prst="rect">
            <a:avLst/>
          </a:prstGeom>
          <a:noFill/>
        </p:spPr>
        <p:txBody>
          <a:bodyPr wrap="square" lIns="0" tIns="0" rIns="0" bIns="0" rtlCol="0">
            <a:spAutoFit/>
          </a:bodyPr>
          <a:lstStyle/>
          <a:p>
            <a:r>
              <a:rPr lang="en-US" sz="3200">
                <a:solidFill>
                  <a:schemeClr val="tx1">
                    <a:lumMod val="50000"/>
                    <a:lumOff val="50000"/>
                  </a:schemeClr>
                </a:solidFill>
                <a:latin typeface="#9Slide03 Quicksand Medium" panose="00000600000000000000" pitchFamily="2" charset="-93"/>
              </a:rPr>
              <a:t>5,75dm =</a:t>
            </a:r>
          </a:p>
        </p:txBody>
      </p:sp>
      <p:cxnSp>
        <p:nvCxnSpPr>
          <p:cNvPr id="8" name="Đường nối Thẳng 7">
            <a:extLst>
              <a:ext uri="{FF2B5EF4-FFF2-40B4-BE49-F238E27FC236}">
                <a16:creationId xmlns:a16="http://schemas.microsoft.com/office/drawing/2014/main" id="{DD1169AD-7A98-4755-B27D-F4134DF9ACC8}"/>
              </a:ext>
            </a:extLst>
          </p:cNvPr>
          <p:cNvCxnSpPr>
            <a:cxnSpLocks/>
          </p:cNvCxnSpPr>
          <p:nvPr/>
        </p:nvCxnSpPr>
        <p:spPr>
          <a:xfrm>
            <a:off x="6096000" y="1691640"/>
            <a:ext cx="0" cy="502920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Hộp Văn bản 8">
            <a:extLst>
              <a:ext uri="{FF2B5EF4-FFF2-40B4-BE49-F238E27FC236}">
                <a16:creationId xmlns:a16="http://schemas.microsoft.com/office/drawing/2014/main" id="{8AE13363-DFB8-4DC8-BDFD-84CAF52604B8}"/>
              </a:ext>
            </a:extLst>
          </p:cNvPr>
          <p:cNvSpPr txBox="1"/>
          <p:nvPr/>
        </p:nvSpPr>
        <p:spPr>
          <a:xfrm>
            <a:off x="8153400" y="1445418"/>
            <a:ext cx="2590799" cy="492443"/>
          </a:xfrm>
          <a:prstGeom prst="rect">
            <a:avLst/>
          </a:prstGeom>
          <a:noFill/>
        </p:spPr>
        <p:txBody>
          <a:bodyPr wrap="square" lIns="0" tIns="0" rIns="0" bIns="0" rtlCol="0">
            <a:spAutoFit/>
          </a:bodyPr>
          <a:lstStyle/>
          <a:p>
            <a:r>
              <a:rPr lang="en-US" sz="3200">
                <a:solidFill>
                  <a:schemeClr val="tx1">
                    <a:lumMod val="50000"/>
                    <a:lumOff val="50000"/>
                  </a:schemeClr>
                </a:solidFill>
                <a:latin typeface="#9Slide03 Quicksand Medium" panose="00000600000000000000" pitchFamily="2" charset="-93"/>
              </a:rPr>
              <a:t>Cách nhẩm:</a:t>
            </a:r>
          </a:p>
        </p:txBody>
      </p:sp>
      <p:sp>
        <p:nvSpPr>
          <p:cNvPr id="10" name="Hộp Văn bản 9">
            <a:extLst>
              <a:ext uri="{FF2B5EF4-FFF2-40B4-BE49-F238E27FC236}">
                <a16:creationId xmlns:a16="http://schemas.microsoft.com/office/drawing/2014/main" id="{C34E4314-A630-4B6A-8BE9-ABE5ABDE22C9}"/>
              </a:ext>
            </a:extLst>
          </p:cNvPr>
          <p:cNvSpPr txBox="1"/>
          <p:nvPr/>
        </p:nvSpPr>
        <p:spPr>
          <a:xfrm>
            <a:off x="6476999" y="1926588"/>
            <a:ext cx="5333999" cy="984885"/>
          </a:xfrm>
          <a:prstGeom prst="rect">
            <a:avLst/>
          </a:prstGeom>
          <a:noFill/>
        </p:spPr>
        <p:txBody>
          <a:bodyPr wrap="square" lIns="0" tIns="0" rIns="0" bIns="0" rtlCol="0">
            <a:spAutoFit/>
          </a:bodyPr>
          <a:lstStyle/>
          <a:p>
            <a:r>
              <a:rPr lang="en-US" sz="3200">
                <a:solidFill>
                  <a:schemeClr val="tx1">
                    <a:lumMod val="50000"/>
                    <a:lumOff val="50000"/>
                  </a:schemeClr>
                </a:solidFill>
                <a:latin typeface="#9Slide03 Quicksand Medium" panose="00000600000000000000" pitchFamily="2" charset="-93"/>
              </a:rPr>
              <a:t>Vì 1 dm gấp 10 lần cm nên ta lấy 10,4 x 10 = 104</a:t>
            </a:r>
          </a:p>
        </p:txBody>
      </p:sp>
      <p:sp>
        <p:nvSpPr>
          <p:cNvPr id="11" name="Hộp Văn bản 10">
            <a:extLst>
              <a:ext uri="{FF2B5EF4-FFF2-40B4-BE49-F238E27FC236}">
                <a16:creationId xmlns:a16="http://schemas.microsoft.com/office/drawing/2014/main" id="{E29B84F2-4EFD-44A1-B47D-F10677AB2687}"/>
              </a:ext>
            </a:extLst>
          </p:cNvPr>
          <p:cNvSpPr txBox="1"/>
          <p:nvPr/>
        </p:nvSpPr>
        <p:spPr>
          <a:xfrm>
            <a:off x="2412999" y="1937861"/>
            <a:ext cx="2133600" cy="492443"/>
          </a:xfrm>
          <a:prstGeom prst="rect">
            <a:avLst/>
          </a:prstGeom>
          <a:noFill/>
        </p:spPr>
        <p:txBody>
          <a:bodyPr wrap="square" lIns="0" tIns="0" rIns="0" bIns="0" rtlCol="0">
            <a:spAutoFit/>
          </a:bodyPr>
          <a:lstStyle/>
          <a:p>
            <a:r>
              <a:rPr lang="en-US" sz="3200">
                <a:solidFill>
                  <a:schemeClr val="tx1">
                    <a:lumMod val="50000"/>
                    <a:lumOff val="50000"/>
                  </a:schemeClr>
                </a:solidFill>
                <a:latin typeface="#9Slide03 Quicksand Medium" panose="00000600000000000000" pitchFamily="2" charset="-93"/>
              </a:rPr>
              <a:t>104cm</a:t>
            </a:r>
          </a:p>
        </p:txBody>
      </p:sp>
      <p:sp>
        <p:nvSpPr>
          <p:cNvPr id="12" name="Hộp Văn bản 11">
            <a:extLst>
              <a:ext uri="{FF2B5EF4-FFF2-40B4-BE49-F238E27FC236}">
                <a16:creationId xmlns:a16="http://schemas.microsoft.com/office/drawing/2014/main" id="{D8C542C6-59D7-4EF5-9873-86070B5FB8B3}"/>
              </a:ext>
            </a:extLst>
          </p:cNvPr>
          <p:cNvSpPr txBox="1"/>
          <p:nvPr/>
        </p:nvSpPr>
        <p:spPr>
          <a:xfrm>
            <a:off x="6482079" y="3147056"/>
            <a:ext cx="5333999" cy="984885"/>
          </a:xfrm>
          <a:prstGeom prst="rect">
            <a:avLst/>
          </a:prstGeom>
          <a:noFill/>
        </p:spPr>
        <p:txBody>
          <a:bodyPr wrap="square" lIns="0" tIns="0" rIns="0" bIns="0" rtlCol="0">
            <a:spAutoFit/>
          </a:bodyPr>
          <a:lstStyle/>
          <a:p>
            <a:r>
              <a:rPr lang="en-US" sz="3200">
                <a:solidFill>
                  <a:schemeClr val="tx1">
                    <a:lumMod val="50000"/>
                    <a:lumOff val="50000"/>
                  </a:schemeClr>
                </a:solidFill>
                <a:latin typeface="#9Slide03 Quicksand Medium" panose="00000600000000000000" pitchFamily="2" charset="-93"/>
              </a:rPr>
              <a:t>Vì 1 m gấp 100 lần cm nên ta lấy 12,6  x 100 = 1260</a:t>
            </a:r>
          </a:p>
        </p:txBody>
      </p:sp>
      <p:sp>
        <p:nvSpPr>
          <p:cNvPr id="13" name="Hộp Văn bản 12">
            <a:extLst>
              <a:ext uri="{FF2B5EF4-FFF2-40B4-BE49-F238E27FC236}">
                <a16:creationId xmlns:a16="http://schemas.microsoft.com/office/drawing/2014/main" id="{86DFCD29-A651-4124-9A08-1F7BDB52EAE3}"/>
              </a:ext>
            </a:extLst>
          </p:cNvPr>
          <p:cNvSpPr txBox="1"/>
          <p:nvPr/>
        </p:nvSpPr>
        <p:spPr>
          <a:xfrm>
            <a:off x="2021841" y="3261756"/>
            <a:ext cx="2133600" cy="492443"/>
          </a:xfrm>
          <a:prstGeom prst="rect">
            <a:avLst/>
          </a:prstGeom>
          <a:noFill/>
        </p:spPr>
        <p:txBody>
          <a:bodyPr wrap="square" lIns="0" tIns="0" rIns="0" bIns="0" rtlCol="0">
            <a:spAutoFit/>
          </a:bodyPr>
          <a:lstStyle/>
          <a:p>
            <a:r>
              <a:rPr lang="en-US" sz="3200">
                <a:solidFill>
                  <a:schemeClr val="tx1">
                    <a:lumMod val="50000"/>
                    <a:lumOff val="50000"/>
                  </a:schemeClr>
                </a:solidFill>
                <a:latin typeface="#9Slide03 Quicksand Medium" panose="00000600000000000000" pitchFamily="2" charset="-93"/>
              </a:rPr>
              <a:t>1260cm</a:t>
            </a:r>
          </a:p>
        </p:txBody>
      </p:sp>
      <p:sp>
        <p:nvSpPr>
          <p:cNvPr id="14" name="Hộp Văn bản 13">
            <a:extLst>
              <a:ext uri="{FF2B5EF4-FFF2-40B4-BE49-F238E27FC236}">
                <a16:creationId xmlns:a16="http://schemas.microsoft.com/office/drawing/2014/main" id="{3683D621-0A2F-4D9E-BD24-32E9FAB456FC}"/>
              </a:ext>
            </a:extLst>
          </p:cNvPr>
          <p:cNvSpPr txBox="1"/>
          <p:nvPr/>
        </p:nvSpPr>
        <p:spPr>
          <a:xfrm>
            <a:off x="6502399" y="4367524"/>
            <a:ext cx="5333999" cy="984885"/>
          </a:xfrm>
          <a:prstGeom prst="rect">
            <a:avLst/>
          </a:prstGeom>
          <a:noFill/>
        </p:spPr>
        <p:txBody>
          <a:bodyPr wrap="square" lIns="0" tIns="0" rIns="0" bIns="0" rtlCol="0">
            <a:spAutoFit/>
          </a:bodyPr>
          <a:lstStyle/>
          <a:p>
            <a:r>
              <a:rPr lang="en-US" sz="3200">
                <a:solidFill>
                  <a:schemeClr val="tx1">
                    <a:lumMod val="50000"/>
                    <a:lumOff val="50000"/>
                  </a:schemeClr>
                </a:solidFill>
                <a:latin typeface="#9Slide03 Quicksand Medium" panose="00000600000000000000" pitchFamily="2" charset="-93"/>
              </a:rPr>
              <a:t>Vì 1 m gấp 100 lần cm nên ta lấy 0,856 x 100 = 85,6</a:t>
            </a:r>
          </a:p>
        </p:txBody>
      </p:sp>
      <p:sp>
        <p:nvSpPr>
          <p:cNvPr id="15" name="Hộp Văn bản 14">
            <a:extLst>
              <a:ext uri="{FF2B5EF4-FFF2-40B4-BE49-F238E27FC236}">
                <a16:creationId xmlns:a16="http://schemas.microsoft.com/office/drawing/2014/main" id="{9388A7F7-7CDA-43AE-9F17-EE96B3540108}"/>
              </a:ext>
            </a:extLst>
          </p:cNvPr>
          <p:cNvSpPr txBox="1"/>
          <p:nvPr/>
        </p:nvSpPr>
        <p:spPr>
          <a:xfrm>
            <a:off x="2362200" y="4613744"/>
            <a:ext cx="2133600" cy="492443"/>
          </a:xfrm>
          <a:prstGeom prst="rect">
            <a:avLst/>
          </a:prstGeom>
          <a:noFill/>
        </p:spPr>
        <p:txBody>
          <a:bodyPr wrap="square" lIns="0" tIns="0" rIns="0" bIns="0" rtlCol="0">
            <a:spAutoFit/>
          </a:bodyPr>
          <a:lstStyle/>
          <a:p>
            <a:r>
              <a:rPr lang="en-US" sz="3200">
                <a:solidFill>
                  <a:schemeClr val="tx1">
                    <a:lumMod val="50000"/>
                    <a:lumOff val="50000"/>
                  </a:schemeClr>
                </a:solidFill>
                <a:latin typeface="#9Slide03 Quicksand Medium" panose="00000600000000000000" pitchFamily="2" charset="-93"/>
              </a:rPr>
              <a:t>85,6cm</a:t>
            </a:r>
          </a:p>
        </p:txBody>
      </p:sp>
      <p:sp>
        <p:nvSpPr>
          <p:cNvPr id="16" name="Hộp Văn bản 15">
            <a:extLst>
              <a:ext uri="{FF2B5EF4-FFF2-40B4-BE49-F238E27FC236}">
                <a16:creationId xmlns:a16="http://schemas.microsoft.com/office/drawing/2014/main" id="{1B73E295-467A-465C-8035-886F63686C0A}"/>
              </a:ext>
            </a:extLst>
          </p:cNvPr>
          <p:cNvSpPr txBox="1"/>
          <p:nvPr/>
        </p:nvSpPr>
        <p:spPr>
          <a:xfrm>
            <a:off x="6466839" y="5451158"/>
            <a:ext cx="5333999" cy="984885"/>
          </a:xfrm>
          <a:prstGeom prst="rect">
            <a:avLst/>
          </a:prstGeom>
          <a:noFill/>
        </p:spPr>
        <p:txBody>
          <a:bodyPr wrap="square" lIns="0" tIns="0" rIns="0" bIns="0" rtlCol="0">
            <a:spAutoFit/>
          </a:bodyPr>
          <a:lstStyle/>
          <a:p>
            <a:r>
              <a:rPr lang="en-US" sz="3200">
                <a:solidFill>
                  <a:schemeClr val="tx1">
                    <a:lumMod val="50000"/>
                    <a:lumOff val="50000"/>
                  </a:schemeClr>
                </a:solidFill>
                <a:latin typeface="#9Slide03 Quicksand Medium" panose="00000600000000000000" pitchFamily="2" charset="-93"/>
              </a:rPr>
              <a:t>Vì 1 dm gấp 10 lần cm nên ta lấy 5,75 x 10 = 57,5</a:t>
            </a:r>
          </a:p>
        </p:txBody>
      </p:sp>
      <p:sp>
        <p:nvSpPr>
          <p:cNvPr id="17" name="Hộp Văn bản 16">
            <a:extLst>
              <a:ext uri="{FF2B5EF4-FFF2-40B4-BE49-F238E27FC236}">
                <a16:creationId xmlns:a16="http://schemas.microsoft.com/office/drawing/2014/main" id="{85BAA5DC-4EA7-44B5-843E-BE30D30E3E77}"/>
              </a:ext>
            </a:extLst>
          </p:cNvPr>
          <p:cNvSpPr txBox="1"/>
          <p:nvPr/>
        </p:nvSpPr>
        <p:spPr>
          <a:xfrm>
            <a:off x="2331720" y="5948673"/>
            <a:ext cx="2133600" cy="492443"/>
          </a:xfrm>
          <a:prstGeom prst="rect">
            <a:avLst/>
          </a:prstGeom>
          <a:noFill/>
        </p:spPr>
        <p:txBody>
          <a:bodyPr wrap="square" lIns="0" tIns="0" rIns="0" bIns="0" rtlCol="0">
            <a:spAutoFit/>
          </a:bodyPr>
          <a:lstStyle/>
          <a:p>
            <a:r>
              <a:rPr lang="en-US" sz="3200">
                <a:solidFill>
                  <a:schemeClr val="tx1">
                    <a:lumMod val="50000"/>
                    <a:lumOff val="50000"/>
                  </a:schemeClr>
                </a:solidFill>
                <a:latin typeface="#9Slide03 Quicksand Medium" panose="00000600000000000000" pitchFamily="2" charset="-93"/>
              </a:rPr>
              <a:t>57,5cm</a:t>
            </a:r>
          </a:p>
        </p:txBody>
      </p:sp>
      <p:sp>
        <p:nvSpPr>
          <p:cNvPr id="18" name="Mũi tên: Chữ U 17">
            <a:extLst>
              <a:ext uri="{FF2B5EF4-FFF2-40B4-BE49-F238E27FC236}">
                <a16:creationId xmlns:a16="http://schemas.microsoft.com/office/drawing/2014/main" id="{1F318C36-B4A7-4003-AF9B-77AA4B7FA64D}"/>
              </a:ext>
            </a:extLst>
          </p:cNvPr>
          <p:cNvSpPr/>
          <p:nvPr/>
        </p:nvSpPr>
        <p:spPr>
          <a:xfrm flipV="1">
            <a:off x="8036560" y="2809551"/>
            <a:ext cx="516303" cy="200671"/>
          </a:xfrm>
          <a:prstGeom prst="uturnArrow">
            <a:avLst>
              <a:gd name="adj1" fmla="val 19639"/>
              <a:gd name="adj2" fmla="val 25000"/>
              <a:gd name="adj3" fmla="val 23264"/>
              <a:gd name="adj4" fmla="val 35498"/>
              <a:gd name="adj5" fmla="val 88407"/>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Mũi tên: Chữ U 18">
            <a:extLst>
              <a:ext uri="{FF2B5EF4-FFF2-40B4-BE49-F238E27FC236}">
                <a16:creationId xmlns:a16="http://schemas.microsoft.com/office/drawing/2014/main" id="{041543C9-BEC1-49F0-8B87-E9F536C6C0EC}"/>
              </a:ext>
            </a:extLst>
          </p:cNvPr>
          <p:cNvSpPr/>
          <p:nvPr/>
        </p:nvSpPr>
        <p:spPr>
          <a:xfrm flipV="1">
            <a:off x="8055024" y="4057970"/>
            <a:ext cx="631777" cy="162871"/>
          </a:xfrm>
          <a:prstGeom prst="uturnArrow">
            <a:avLst>
              <a:gd name="adj1" fmla="val 19639"/>
              <a:gd name="adj2" fmla="val 25000"/>
              <a:gd name="adj3" fmla="val 23264"/>
              <a:gd name="adj4" fmla="val 35498"/>
              <a:gd name="adj5" fmla="val 88407"/>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Hộp Văn bản 19">
            <a:extLst>
              <a:ext uri="{FF2B5EF4-FFF2-40B4-BE49-F238E27FC236}">
                <a16:creationId xmlns:a16="http://schemas.microsoft.com/office/drawing/2014/main" id="{F0F2BDE2-324B-45E7-8932-931E48708C19}"/>
              </a:ext>
            </a:extLst>
          </p:cNvPr>
          <p:cNvSpPr txBox="1"/>
          <p:nvPr/>
        </p:nvSpPr>
        <p:spPr>
          <a:xfrm>
            <a:off x="8227062" y="3646963"/>
            <a:ext cx="535938" cy="492443"/>
          </a:xfrm>
          <a:prstGeom prst="rect">
            <a:avLst/>
          </a:prstGeom>
          <a:noFill/>
        </p:spPr>
        <p:txBody>
          <a:bodyPr wrap="square" lIns="0" tIns="0" rIns="0" bIns="0" rtlCol="0">
            <a:spAutoFit/>
          </a:bodyPr>
          <a:lstStyle/>
          <a:p>
            <a:pPr algn="ctr"/>
            <a:r>
              <a:rPr lang="en-US" sz="3200">
                <a:solidFill>
                  <a:schemeClr val="accent5">
                    <a:lumMod val="75000"/>
                  </a:schemeClr>
                </a:solidFill>
                <a:latin typeface="#9Slide03 Quicksand Medium" panose="00000600000000000000" pitchFamily="2" charset="-93"/>
              </a:rPr>
              <a:t>0</a:t>
            </a:r>
          </a:p>
        </p:txBody>
      </p:sp>
      <p:sp>
        <p:nvSpPr>
          <p:cNvPr id="21" name="Mũi tên: Chữ U 20">
            <a:extLst>
              <a:ext uri="{FF2B5EF4-FFF2-40B4-BE49-F238E27FC236}">
                <a16:creationId xmlns:a16="http://schemas.microsoft.com/office/drawing/2014/main" id="{F9AD0863-A0EF-4432-9841-0B7E02AAEE81}"/>
              </a:ext>
            </a:extLst>
          </p:cNvPr>
          <p:cNvSpPr/>
          <p:nvPr/>
        </p:nvSpPr>
        <p:spPr>
          <a:xfrm flipV="1">
            <a:off x="7968911" y="5298115"/>
            <a:ext cx="583951" cy="160508"/>
          </a:xfrm>
          <a:prstGeom prst="uturnArrow">
            <a:avLst>
              <a:gd name="adj1" fmla="val 19639"/>
              <a:gd name="adj2" fmla="val 25000"/>
              <a:gd name="adj3" fmla="val 23264"/>
              <a:gd name="adj4" fmla="val 35498"/>
              <a:gd name="adj5" fmla="val 88407"/>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Mũi tên: Chữ U 21">
            <a:extLst>
              <a:ext uri="{FF2B5EF4-FFF2-40B4-BE49-F238E27FC236}">
                <a16:creationId xmlns:a16="http://schemas.microsoft.com/office/drawing/2014/main" id="{26F68E0E-2761-4BA9-B47F-ACEB75D07658}"/>
              </a:ext>
            </a:extLst>
          </p:cNvPr>
          <p:cNvSpPr/>
          <p:nvPr/>
        </p:nvSpPr>
        <p:spPr>
          <a:xfrm flipV="1">
            <a:off x="7911081" y="6389214"/>
            <a:ext cx="315979" cy="145578"/>
          </a:xfrm>
          <a:prstGeom prst="uturnArrow">
            <a:avLst>
              <a:gd name="adj1" fmla="val 19639"/>
              <a:gd name="adj2" fmla="val 25000"/>
              <a:gd name="adj3" fmla="val 23264"/>
              <a:gd name="adj4" fmla="val 35498"/>
              <a:gd name="adj5" fmla="val 88407"/>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1949892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p:tgtEl>
                                          <p:spTgt spid="24"/>
                                        </p:tgtEl>
                                        <p:attrNameLst>
                                          <p:attrName>ppt_y</p:attrName>
                                        </p:attrNameLst>
                                      </p:cBhvr>
                                      <p:tavLst>
                                        <p:tav tm="0">
                                          <p:val>
                                            <p:strVal val="#ppt_y+#ppt_h*1.125000"/>
                                          </p:val>
                                        </p:tav>
                                        <p:tav tm="100000">
                                          <p:val>
                                            <p:strVal val="#ppt_y"/>
                                          </p:val>
                                        </p:tav>
                                      </p:tavLst>
                                    </p:anim>
                                    <p:animEffect transition="in" filter="wipe(up)">
                                      <p:cBhvr>
                                        <p:cTn id="8" dur="500"/>
                                        <p:tgtEl>
                                          <p:spTgt spid="24"/>
                                        </p:tgtEl>
                                      </p:cBhvr>
                                    </p:animEffect>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p:tgtEl>
                                          <p:spTgt spid="25"/>
                                        </p:tgtEl>
                                        <p:attrNameLst>
                                          <p:attrName>ppt_y</p:attrName>
                                        </p:attrNameLst>
                                      </p:cBhvr>
                                      <p:tavLst>
                                        <p:tav tm="0">
                                          <p:val>
                                            <p:strVal val="#ppt_y-#ppt_h*1.125000"/>
                                          </p:val>
                                        </p:tav>
                                        <p:tav tm="100000">
                                          <p:val>
                                            <p:strVal val="#ppt_y"/>
                                          </p:val>
                                        </p:tav>
                                      </p:tavLst>
                                    </p:anim>
                                    <p:animEffect transition="in" filter="wipe(down)">
                                      <p:cBhvr>
                                        <p:cTn id="13" dur="500"/>
                                        <p:tgtEl>
                                          <p:spTgt spid="25"/>
                                        </p:tgtEl>
                                      </p:cBhvr>
                                    </p:animEffect>
                                  </p:childTnLst>
                                </p:cTn>
                              </p:par>
                            </p:childTnLst>
                          </p:cTn>
                        </p:par>
                        <p:par>
                          <p:cTn id="14" fill="hold">
                            <p:stCondLst>
                              <p:cond delay="1000"/>
                            </p:stCondLst>
                            <p:childTnLst>
                              <p:par>
                                <p:cTn id="15" presetID="12" presetClass="entr" presetSubtype="2"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p:tgtEl>
                                          <p:spTgt spid="26"/>
                                        </p:tgtEl>
                                        <p:attrNameLst>
                                          <p:attrName>ppt_x</p:attrName>
                                        </p:attrNameLst>
                                      </p:cBhvr>
                                      <p:tavLst>
                                        <p:tav tm="0">
                                          <p:val>
                                            <p:strVal val="#ppt_x+#ppt_w*1.125000"/>
                                          </p:val>
                                        </p:tav>
                                        <p:tav tm="100000">
                                          <p:val>
                                            <p:strVal val="#ppt_x"/>
                                          </p:val>
                                        </p:tav>
                                      </p:tavLst>
                                    </p:anim>
                                    <p:animEffect transition="in" filter="wipe(left)">
                                      <p:cBhvr>
                                        <p:cTn id="18" dur="500"/>
                                        <p:tgtEl>
                                          <p:spTgt spid="26"/>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p:tgtEl>
                                          <p:spTgt spid="27"/>
                                        </p:tgtEl>
                                        <p:attrNameLst>
                                          <p:attrName>ppt_x</p:attrName>
                                        </p:attrNameLst>
                                      </p:cBhvr>
                                      <p:tavLst>
                                        <p:tav tm="0">
                                          <p:val>
                                            <p:strVal val="#ppt_x-#ppt_w*1.125000"/>
                                          </p:val>
                                        </p:tav>
                                        <p:tav tm="100000">
                                          <p:val>
                                            <p:strVal val="#ppt_x"/>
                                          </p:val>
                                        </p:tav>
                                      </p:tavLst>
                                    </p:anim>
                                    <p:animEffect transition="in" filter="wipe(right)">
                                      <p:cBhvr>
                                        <p:cTn id="23" dur="500"/>
                                        <p:tgtEl>
                                          <p:spTgt spid="27"/>
                                        </p:tgtEl>
                                      </p:cBhvr>
                                    </p:animEffect>
                                  </p:childTnLst>
                                </p:cTn>
                              </p:par>
                            </p:childTnLst>
                          </p:cTn>
                        </p:par>
                        <p:par>
                          <p:cTn id="24" fill="hold">
                            <p:stCondLst>
                              <p:cond delay="2000"/>
                            </p:stCondLst>
                            <p:childTnLst>
                              <p:par>
                                <p:cTn id="25" presetID="12" presetClass="entr" presetSubtype="4" fill="hold" nodeType="afterEffect">
                                  <p:stCondLst>
                                    <p:cond delay="0"/>
                                  </p:stCondLst>
                                  <p:childTnLst>
                                    <p:set>
                                      <p:cBhvr>
                                        <p:cTn id="26" dur="1" fill="hold">
                                          <p:stCondLst>
                                            <p:cond delay="0"/>
                                          </p:stCondLst>
                                        </p:cTn>
                                        <p:tgtEl>
                                          <p:spTgt spid="135"/>
                                        </p:tgtEl>
                                        <p:attrNameLst>
                                          <p:attrName>style.visibility</p:attrName>
                                        </p:attrNameLst>
                                      </p:cBhvr>
                                      <p:to>
                                        <p:strVal val="visible"/>
                                      </p:to>
                                    </p:set>
                                    <p:anim calcmode="lin" valueType="num">
                                      <p:cBhvr additive="base">
                                        <p:cTn id="27" dur="500"/>
                                        <p:tgtEl>
                                          <p:spTgt spid="135"/>
                                        </p:tgtEl>
                                        <p:attrNameLst>
                                          <p:attrName>ppt_y</p:attrName>
                                        </p:attrNameLst>
                                      </p:cBhvr>
                                      <p:tavLst>
                                        <p:tav tm="0">
                                          <p:val>
                                            <p:strVal val="#ppt_y+#ppt_h*1.125000"/>
                                          </p:val>
                                        </p:tav>
                                        <p:tav tm="100000">
                                          <p:val>
                                            <p:strVal val="#ppt_y"/>
                                          </p:val>
                                        </p:tav>
                                      </p:tavLst>
                                    </p:anim>
                                    <p:animEffect transition="in" filter="wipe(up)">
                                      <p:cBhvr>
                                        <p:cTn id="28" dur="500"/>
                                        <p:tgtEl>
                                          <p:spTgt spid="135"/>
                                        </p:tgtEl>
                                      </p:cBhvr>
                                    </p:animEffect>
                                  </p:childTnLst>
                                </p:cTn>
                              </p:par>
                            </p:childTnLst>
                          </p:cTn>
                        </p:par>
                        <p:par>
                          <p:cTn id="29" fill="hold">
                            <p:stCondLst>
                              <p:cond delay="2500"/>
                            </p:stCondLst>
                            <p:childTnLst>
                              <p:par>
                                <p:cTn id="30" presetID="12" presetClass="entr" presetSubtype="1" fill="hold" nodeType="afterEffect">
                                  <p:stCondLst>
                                    <p:cond delay="0"/>
                                  </p:stCondLst>
                                  <p:childTnLst>
                                    <p:set>
                                      <p:cBhvr>
                                        <p:cTn id="31" dur="1" fill="hold">
                                          <p:stCondLst>
                                            <p:cond delay="0"/>
                                          </p:stCondLst>
                                        </p:cTn>
                                        <p:tgtEl>
                                          <p:spTgt spid="98"/>
                                        </p:tgtEl>
                                        <p:attrNameLst>
                                          <p:attrName>style.visibility</p:attrName>
                                        </p:attrNameLst>
                                      </p:cBhvr>
                                      <p:to>
                                        <p:strVal val="visible"/>
                                      </p:to>
                                    </p:set>
                                    <p:anim calcmode="lin" valueType="num">
                                      <p:cBhvr additive="base">
                                        <p:cTn id="32" dur="500"/>
                                        <p:tgtEl>
                                          <p:spTgt spid="98"/>
                                        </p:tgtEl>
                                        <p:attrNameLst>
                                          <p:attrName>ppt_y</p:attrName>
                                        </p:attrNameLst>
                                      </p:cBhvr>
                                      <p:tavLst>
                                        <p:tav tm="0">
                                          <p:val>
                                            <p:strVal val="#ppt_y-#ppt_h*1.125000"/>
                                          </p:val>
                                        </p:tav>
                                        <p:tav tm="100000">
                                          <p:val>
                                            <p:strVal val="#ppt_y"/>
                                          </p:val>
                                        </p:tav>
                                      </p:tavLst>
                                    </p:anim>
                                    <p:animEffect transition="in" filter="wipe(down)">
                                      <p:cBhvr>
                                        <p:cTn id="33" dur="500"/>
                                        <p:tgtEl>
                                          <p:spTgt spid="98"/>
                                        </p:tgtEl>
                                      </p:cBhvr>
                                    </p:animEffect>
                                  </p:childTnLst>
                                </p:cTn>
                              </p:par>
                            </p:childTnLst>
                          </p:cTn>
                        </p:par>
                        <p:par>
                          <p:cTn id="34" fill="hold">
                            <p:stCondLst>
                              <p:cond delay="3000"/>
                            </p:stCondLst>
                            <p:childTnLst>
                              <p:par>
                                <p:cTn id="35" presetID="12" presetClass="entr" presetSubtype="8" fill="hold" nodeType="after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p:tgtEl>
                                          <p:spTgt spid="28"/>
                                        </p:tgtEl>
                                        <p:attrNameLst>
                                          <p:attrName>ppt_x</p:attrName>
                                        </p:attrNameLst>
                                      </p:cBhvr>
                                      <p:tavLst>
                                        <p:tav tm="0">
                                          <p:val>
                                            <p:strVal val="#ppt_x-#ppt_w*1.125000"/>
                                          </p:val>
                                        </p:tav>
                                        <p:tav tm="100000">
                                          <p:val>
                                            <p:strVal val="#ppt_x"/>
                                          </p:val>
                                        </p:tav>
                                      </p:tavLst>
                                    </p:anim>
                                    <p:animEffect transition="in" filter="wipe(right)">
                                      <p:cBhvr>
                                        <p:cTn id="38" dur="5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37"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barn(outVertical)">
                                      <p:cBhvr>
                                        <p:cTn id="43" dur="500"/>
                                        <p:tgtEl>
                                          <p:spTgt spid="3"/>
                                        </p:tgtEl>
                                      </p:cBhvr>
                                    </p:animEffect>
                                  </p:childTnLst>
                                </p:cTn>
                              </p:par>
                              <p:par>
                                <p:cTn id="44" presetID="16" presetClass="entr" presetSubtype="37"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barn(outVertical)">
                                      <p:cBhvr>
                                        <p:cTn id="46" dur="500"/>
                                        <p:tgtEl>
                                          <p:spTgt spid="8"/>
                                        </p:tgtEl>
                                      </p:cBhvr>
                                    </p:animEffect>
                                  </p:childTnLst>
                                </p:cTn>
                              </p:par>
                            </p:childTnLst>
                          </p:cTn>
                        </p:par>
                        <p:par>
                          <p:cTn id="47" fill="hold">
                            <p:stCondLst>
                              <p:cond delay="500"/>
                            </p:stCondLst>
                            <p:childTnLst>
                              <p:par>
                                <p:cTn id="48" presetID="16" presetClass="entr" presetSubtype="37"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barn(outVertical)">
                                      <p:cBhvr>
                                        <p:cTn id="50" dur="500"/>
                                        <p:tgtEl>
                                          <p:spTgt spid="4"/>
                                        </p:tgtEl>
                                      </p:cBhvr>
                                    </p:animEffect>
                                  </p:childTnLst>
                                </p:cTn>
                              </p:par>
                            </p:childTnLst>
                          </p:cTn>
                        </p:par>
                        <p:par>
                          <p:cTn id="51" fill="hold">
                            <p:stCondLst>
                              <p:cond delay="1000"/>
                            </p:stCondLst>
                            <p:childTnLst>
                              <p:par>
                                <p:cTn id="52" presetID="16" presetClass="entr" presetSubtype="37" fill="hold" grpId="0" nodeType="after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barn(outVertical)">
                                      <p:cBhvr>
                                        <p:cTn id="54" dur="500"/>
                                        <p:tgtEl>
                                          <p:spTgt spid="5"/>
                                        </p:tgtEl>
                                      </p:cBhvr>
                                    </p:animEffect>
                                  </p:childTnLst>
                                </p:cTn>
                              </p:par>
                            </p:childTnLst>
                          </p:cTn>
                        </p:par>
                        <p:par>
                          <p:cTn id="55" fill="hold">
                            <p:stCondLst>
                              <p:cond delay="1500"/>
                            </p:stCondLst>
                            <p:childTnLst>
                              <p:par>
                                <p:cTn id="56" presetID="16" presetClass="entr" presetSubtype="37" fill="hold" grpId="0"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barn(outVertical)">
                                      <p:cBhvr>
                                        <p:cTn id="58" dur="500"/>
                                        <p:tgtEl>
                                          <p:spTgt spid="6"/>
                                        </p:tgtEl>
                                      </p:cBhvr>
                                    </p:animEffect>
                                  </p:childTnLst>
                                </p:cTn>
                              </p:par>
                            </p:childTnLst>
                          </p:cTn>
                        </p:par>
                        <p:par>
                          <p:cTn id="59" fill="hold">
                            <p:stCondLst>
                              <p:cond delay="2000"/>
                            </p:stCondLst>
                            <p:childTnLst>
                              <p:par>
                                <p:cTn id="60" presetID="16" presetClass="entr" presetSubtype="37" fill="hold" grpId="0"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barn(outVertical)">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37"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barn(outVertical)">
                                      <p:cBhvr>
                                        <p:cTn id="67" dur="500"/>
                                        <p:tgtEl>
                                          <p:spTgt spid="9"/>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37" fill="hold" grpId="0"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barn(outVertical)">
                                      <p:cBhvr>
                                        <p:cTn id="72" dur="500"/>
                                        <p:tgtEl>
                                          <p:spTgt spid="10"/>
                                        </p:tgtEl>
                                      </p:cBhvr>
                                    </p:animEffect>
                                  </p:childTnLst>
                                </p:cTn>
                              </p:par>
                            </p:childTnLst>
                          </p:cTn>
                        </p:par>
                        <p:par>
                          <p:cTn id="73" fill="hold">
                            <p:stCondLst>
                              <p:cond delay="500"/>
                            </p:stCondLst>
                            <p:childTnLst>
                              <p:par>
                                <p:cTn id="74" presetID="12" presetClass="entr" presetSubtype="8"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additive="base">
                                        <p:cTn id="76" dur="500"/>
                                        <p:tgtEl>
                                          <p:spTgt spid="18"/>
                                        </p:tgtEl>
                                        <p:attrNameLst>
                                          <p:attrName>ppt_x</p:attrName>
                                        </p:attrNameLst>
                                      </p:cBhvr>
                                      <p:tavLst>
                                        <p:tav tm="0">
                                          <p:val>
                                            <p:strVal val="#ppt_x-#ppt_w*1.125000"/>
                                          </p:val>
                                        </p:tav>
                                        <p:tav tm="100000">
                                          <p:val>
                                            <p:strVal val="#ppt_x"/>
                                          </p:val>
                                        </p:tav>
                                      </p:tavLst>
                                    </p:anim>
                                    <p:animEffect transition="in" filter="wipe(right)">
                                      <p:cBhvr>
                                        <p:cTn id="77" dur="500"/>
                                        <p:tgtEl>
                                          <p:spTgt spid="18"/>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37" fill="hold" grpId="0" nodeType="click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barn(outVertical)">
                                      <p:cBhvr>
                                        <p:cTn id="82" dur="500"/>
                                        <p:tgtEl>
                                          <p:spTgt spid="11"/>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37" fill="hold" grpId="0" nodeType="click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barn(outVertical)">
                                      <p:cBhvr>
                                        <p:cTn id="87" dur="500"/>
                                        <p:tgtEl>
                                          <p:spTgt spid="12"/>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37" fill="hold" grpId="0" nodeType="click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barn(outVertical)">
                                      <p:cBhvr>
                                        <p:cTn id="92" dur="500"/>
                                        <p:tgtEl>
                                          <p:spTgt spid="20"/>
                                        </p:tgtEl>
                                      </p:cBhvr>
                                    </p:animEffect>
                                  </p:childTnLst>
                                </p:cTn>
                              </p:par>
                            </p:childTnLst>
                          </p:cTn>
                        </p:par>
                      </p:childTnLst>
                    </p:cTn>
                  </p:par>
                  <p:par>
                    <p:cTn id="93" fill="hold">
                      <p:stCondLst>
                        <p:cond delay="indefinite"/>
                      </p:stCondLst>
                      <p:childTnLst>
                        <p:par>
                          <p:cTn id="94" fill="hold">
                            <p:stCondLst>
                              <p:cond delay="0"/>
                            </p:stCondLst>
                            <p:childTnLst>
                              <p:par>
                                <p:cTn id="95" presetID="12" presetClass="entr" presetSubtype="8" fill="hold" grpId="0" nodeType="click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additive="base">
                                        <p:cTn id="97" dur="500"/>
                                        <p:tgtEl>
                                          <p:spTgt spid="19"/>
                                        </p:tgtEl>
                                        <p:attrNameLst>
                                          <p:attrName>ppt_x</p:attrName>
                                        </p:attrNameLst>
                                      </p:cBhvr>
                                      <p:tavLst>
                                        <p:tav tm="0">
                                          <p:val>
                                            <p:strVal val="#ppt_x-#ppt_w*1.125000"/>
                                          </p:val>
                                        </p:tav>
                                        <p:tav tm="100000">
                                          <p:val>
                                            <p:strVal val="#ppt_x"/>
                                          </p:val>
                                        </p:tav>
                                      </p:tavLst>
                                    </p:anim>
                                    <p:animEffect transition="in" filter="wipe(right)">
                                      <p:cBhvr>
                                        <p:cTn id="98" dur="500"/>
                                        <p:tgtEl>
                                          <p:spTgt spid="19"/>
                                        </p:tgtEl>
                                      </p:cBhvr>
                                    </p:animEffect>
                                  </p:childTnLst>
                                </p:cTn>
                              </p:par>
                            </p:childTnLst>
                          </p:cTn>
                        </p:par>
                      </p:childTnLst>
                    </p:cTn>
                  </p:par>
                  <p:par>
                    <p:cTn id="99" fill="hold">
                      <p:stCondLst>
                        <p:cond delay="indefinite"/>
                      </p:stCondLst>
                      <p:childTnLst>
                        <p:par>
                          <p:cTn id="100" fill="hold">
                            <p:stCondLst>
                              <p:cond delay="0"/>
                            </p:stCondLst>
                            <p:childTnLst>
                              <p:par>
                                <p:cTn id="101" presetID="16" presetClass="entr" presetSubtype="37" fill="hold" grpId="0" nodeType="clickEffect">
                                  <p:stCondLst>
                                    <p:cond delay="0"/>
                                  </p:stCondLst>
                                  <p:childTnLst>
                                    <p:set>
                                      <p:cBhvr>
                                        <p:cTn id="102" dur="1" fill="hold">
                                          <p:stCondLst>
                                            <p:cond delay="0"/>
                                          </p:stCondLst>
                                        </p:cTn>
                                        <p:tgtEl>
                                          <p:spTgt spid="13"/>
                                        </p:tgtEl>
                                        <p:attrNameLst>
                                          <p:attrName>style.visibility</p:attrName>
                                        </p:attrNameLst>
                                      </p:cBhvr>
                                      <p:to>
                                        <p:strVal val="visible"/>
                                      </p:to>
                                    </p:set>
                                    <p:animEffect transition="in" filter="barn(outVertical)">
                                      <p:cBhvr>
                                        <p:cTn id="103" dur="500"/>
                                        <p:tgtEl>
                                          <p:spTgt spid="13"/>
                                        </p:tgtEl>
                                      </p:cBhvr>
                                    </p:animEffect>
                                  </p:childTnLst>
                                </p:cTn>
                              </p:par>
                            </p:childTnLst>
                          </p:cTn>
                        </p:par>
                      </p:childTnLst>
                    </p:cTn>
                  </p:par>
                  <p:par>
                    <p:cTn id="104" fill="hold">
                      <p:stCondLst>
                        <p:cond delay="indefinite"/>
                      </p:stCondLst>
                      <p:childTnLst>
                        <p:par>
                          <p:cTn id="105" fill="hold">
                            <p:stCondLst>
                              <p:cond delay="0"/>
                            </p:stCondLst>
                            <p:childTnLst>
                              <p:par>
                                <p:cTn id="106" presetID="16" presetClass="entr" presetSubtype="37" fill="hold" grpId="0" nodeType="clickEffect">
                                  <p:stCondLst>
                                    <p:cond delay="0"/>
                                  </p:stCondLst>
                                  <p:childTnLst>
                                    <p:set>
                                      <p:cBhvr>
                                        <p:cTn id="107" dur="1" fill="hold">
                                          <p:stCondLst>
                                            <p:cond delay="0"/>
                                          </p:stCondLst>
                                        </p:cTn>
                                        <p:tgtEl>
                                          <p:spTgt spid="14"/>
                                        </p:tgtEl>
                                        <p:attrNameLst>
                                          <p:attrName>style.visibility</p:attrName>
                                        </p:attrNameLst>
                                      </p:cBhvr>
                                      <p:to>
                                        <p:strVal val="visible"/>
                                      </p:to>
                                    </p:set>
                                    <p:animEffect transition="in" filter="barn(outVertical)">
                                      <p:cBhvr>
                                        <p:cTn id="108" dur="500"/>
                                        <p:tgtEl>
                                          <p:spTgt spid="14"/>
                                        </p:tgtEl>
                                      </p:cBhvr>
                                    </p:animEffect>
                                  </p:childTnLst>
                                </p:cTn>
                              </p:par>
                            </p:childTnLst>
                          </p:cTn>
                        </p:par>
                      </p:childTnLst>
                    </p:cTn>
                  </p:par>
                  <p:par>
                    <p:cTn id="109" fill="hold">
                      <p:stCondLst>
                        <p:cond delay="indefinite"/>
                      </p:stCondLst>
                      <p:childTnLst>
                        <p:par>
                          <p:cTn id="110" fill="hold">
                            <p:stCondLst>
                              <p:cond delay="0"/>
                            </p:stCondLst>
                            <p:childTnLst>
                              <p:par>
                                <p:cTn id="111" presetID="12" presetClass="entr" presetSubtype="8" fill="hold" grpId="0" nodeType="clickEffect">
                                  <p:stCondLst>
                                    <p:cond delay="0"/>
                                  </p:stCondLst>
                                  <p:childTnLst>
                                    <p:set>
                                      <p:cBhvr>
                                        <p:cTn id="112" dur="1" fill="hold">
                                          <p:stCondLst>
                                            <p:cond delay="0"/>
                                          </p:stCondLst>
                                        </p:cTn>
                                        <p:tgtEl>
                                          <p:spTgt spid="21"/>
                                        </p:tgtEl>
                                        <p:attrNameLst>
                                          <p:attrName>style.visibility</p:attrName>
                                        </p:attrNameLst>
                                      </p:cBhvr>
                                      <p:to>
                                        <p:strVal val="visible"/>
                                      </p:to>
                                    </p:set>
                                    <p:anim calcmode="lin" valueType="num">
                                      <p:cBhvr additive="base">
                                        <p:cTn id="113" dur="500"/>
                                        <p:tgtEl>
                                          <p:spTgt spid="21"/>
                                        </p:tgtEl>
                                        <p:attrNameLst>
                                          <p:attrName>ppt_x</p:attrName>
                                        </p:attrNameLst>
                                      </p:cBhvr>
                                      <p:tavLst>
                                        <p:tav tm="0">
                                          <p:val>
                                            <p:strVal val="#ppt_x-#ppt_w*1.125000"/>
                                          </p:val>
                                        </p:tav>
                                        <p:tav tm="100000">
                                          <p:val>
                                            <p:strVal val="#ppt_x"/>
                                          </p:val>
                                        </p:tav>
                                      </p:tavLst>
                                    </p:anim>
                                    <p:animEffect transition="in" filter="wipe(right)">
                                      <p:cBhvr>
                                        <p:cTn id="114" dur="500"/>
                                        <p:tgtEl>
                                          <p:spTgt spid="21"/>
                                        </p:tgtEl>
                                      </p:cBhvr>
                                    </p:animEffect>
                                  </p:childTnLst>
                                </p:cTn>
                              </p:par>
                            </p:childTnLst>
                          </p:cTn>
                        </p:par>
                      </p:childTnLst>
                    </p:cTn>
                  </p:par>
                  <p:par>
                    <p:cTn id="115" fill="hold">
                      <p:stCondLst>
                        <p:cond delay="indefinite"/>
                      </p:stCondLst>
                      <p:childTnLst>
                        <p:par>
                          <p:cTn id="116" fill="hold">
                            <p:stCondLst>
                              <p:cond delay="0"/>
                            </p:stCondLst>
                            <p:childTnLst>
                              <p:par>
                                <p:cTn id="117" presetID="16" presetClass="entr" presetSubtype="37" fill="hold" grpId="0" nodeType="clickEffect">
                                  <p:stCondLst>
                                    <p:cond delay="0"/>
                                  </p:stCondLst>
                                  <p:childTnLst>
                                    <p:set>
                                      <p:cBhvr>
                                        <p:cTn id="118" dur="1" fill="hold">
                                          <p:stCondLst>
                                            <p:cond delay="0"/>
                                          </p:stCondLst>
                                        </p:cTn>
                                        <p:tgtEl>
                                          <p:spTgt spid="15"/>
                                        </p:tgtEl>
                                        <p:attrNameLst>
                                          <p:attrName>style.visibility</p:attrName>
                                        </p:attrNameLst>
                                      </p:cBhvr>
                                      <p:to>
                                        <p:strVal val="visible"/>
                                      </p:to>
                                    </p:set>
                                    <p:animEffect transition="in" filter="barn(outVertical)">
                                      <p:cBhvr>
                                        <p:cTn id="119" dur="500"/>
                                        <p:tgtEl>
                                          <p:spTgt spid="15"/>
                                        </p:tgtEl>
                                      </p:cBhvr>
                                    </p:animEffect>
                                  </p:childTnLst>
                                </p:cTn>
                              </p:par>
                            </p:childTnLst>
                          </p:cTn>
                        </p:par>
                      </p:childTnLst>
                    </p:cTn>
                  </p:par>
                  <p:par>
                    <p:cTn id="120" fill="hold">
                      <p:stCondLst>
                        <p:cond delay="indefinite"/>
                      </p:stCondLst>
                      <p:childTnLst>
                        <p:par>
                          <p:cTn id="121" fill="hold">
                            <p:stCondLst>
                              <p:cond delay="0"/>
                            </p:stCondLst>
                            <p:childTnLst>
                              <p:par>
                                <p:cTn id="122" presetID="16" presetClass="entr" presetSubtype="37" fill="hold" grpId="0" nodeType="clickEffect">
                                  <p:stCondLst>
                                    <p:cond delay="0"/>
                                  </p:stCondLst>
                                  <p:childTnLst>
                                    <p:set>
                                      <p:cBhvr>
                                        <p:cTn id="123" dur="1" fill="hold">
                                          <p:stCondLst>
                                            <p:cond delay="0"/>
                                          </p:stCondLst>
                                        </p:cTn>
                                        <p:tgtEl>
                                          <p:spTgt spid="16"/>
                                        </p:tgtEl>
                                        <p:attrNameLst>
                                          <p:attrName>style.visibility</p:attrName>
                                        </p:attrNameLst>
                                      </p:cBhvr>
                                      <p:to>
                                        <p:strVal val="visible"/>
                                      </p:to>
                                    </p:set>
                                    <p:animEffect transition="in" filter="barn(outVertical)">
                                      <p:cBhvr>
                                        <p:cTn id="124" dur="500"/>
                                        <p:tgtEl>
                                          <p:spTgt spid="16"/>
                                        </p:tgtEl>
                                      </p:cBhvr>
                                    </p:animEffect>
                                  </p:childTnLst>
                                </p:cTn>
                              </p:par>
                            </p:childTnLst>
                          </p:cTn>
                        </p:par>
                      </p:childTnLst>
                    </p:cTn>
                  </p:par>
                  <p:par>
                    <p:cTn id="125" fill="hold">
                      <p:stCondLst>
                        <p:cond delay="indefinite"/>
                      </p:stCondLst>
                      <p:childTnLst>
                        <p:par>
                          <p:cTn id="126" fill="hold">
                            <p:stCondLst>
                              <p:cond delay="0"/>
                            </p:stCondLst>
                            <p:childTnLst>
                              <p:par>
                                <p:cTn id="127" presetID="12" presetClass="entr" presetSubtype="8" fill="hold" grpId="0" nodeType="clickEffect">
                                  <p:stCondLst>
                                    <p:cond delay="0"/>
                                  </p:stCondLst>
                                  <p:childTnLst>
                                    <p:set>
                                      <p:cBhvr>
                                        <p:cTn id="128" dur="1" fill="hold">
                                          <p:stCondLst>
                                            <p:cond delay="0"/>
                                          </p:stCondLst>
                                        </p:cTn>
                                        <p:tgtEl>
                                          <p:spTgt spid="22"/>
                                        </p:tgtEl>
                                        <p:attrNameLst>
                                          <p:attrName>style.visibility</p:attrName>
                                        </p:attrNameLst>
                                      </p:cBhvr>
                                      <p:to>
                                        <p:strVal val="visible"/>
                                      </p:to>
                                    </p:set>
                                    <p:anim calcmode="lin" valueType="num">
                                      <p:cBhvr additive="base">
                                        <p:cTn id="129" dur="500"/>
                                        <p:tgtEl>
                                          <p:spTgt spid="22"/>
                                        </p:tgtEl>
                                        <p:attrNameLst>
                                          <p:attrName>ppt_x</p:attrName>
                                        </p:attrNameLst>
                                      </p:cBhvr>
                                      <p:tavLst>
                                        <p:tav tm="0">
                                          <p:val>
                                            <p:strVal val="#ppt_x-#ppt_w*1.125000"/>
                                          </p:val>
                                        </p:tav>
                                        <p:tav tm="100000">
                                          <p:val>
                                            <p:strVal val="#ppt_x"/>
                                          </p:val>
                                        </p:tav>
                                      </p:tavLst>
                                    </p:anim>
                                    <p:animEffect transition="in" filter="wipe(right)">
                                      <p:cBhvr>
                                        <p:cTn id="130" dur="500"/>
                                        <p:tgtEl>
                                          <p:spTgt spid="22"/>
                                        </p:tgtEl>
                                      </p:cBhvr>
                                    </p:animEffect>
                                  </p:childTnLst>
                                </p:cTn>
                              </p:par>
                            </p:childTnLst>
                          </p:cTn>
                        </p:par>
                      </p:childTnLst>
                    </p:cTn>
                  </p:par>
                  <p:par>
                    <p:cTn id="131" fill="hold">
                      <p:stCondLst>
                        <p:cond delay="indefinite"/>
                      </p:stCondLst>
                      <p:childTnLst>
                        <p:par>
                          <p:cTn id="132" fill="hold">
                            <p:stCondLst>
                              <p:cond delay="0"/>
                            </p:stCondLst>
                            <p:childTnLst>
                              <p:par>
                                <p:cTn id="133" presetID="16" presetClass="entr" presetSubtype="37" fill="hold" grpId="0" nodeType="click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barn(outVertical)">
                                      <p:cBhvr>
                                        <p:cTn id="1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3" grpId="0"/>
      <p:bldP spid="4" grpId="0"/>
      <p:bldP spid="5" grpId="0"/>
      <p:bldP spid="6" grpId="0"/>
      <p:bldP spid="7" grpId="0"/>
      <p:bldP spid="9" grpId="0"/>
      <p:bldP spid="10" grpId="0"/>
      <p:bldP spid="11" grpId="0"/>
      <p:bldP spid="12" grpId="0"/>
      <p:bldP spid="13" grpId="0"/>
      <p:bldP spid="14" grpId="0"/>
      <p:bldP spid="15" grpId="0"/>
      <p:bldP spid="16" grpId="0"/>
      <p:bldP spid="17" grpId="0"/>
      <p:bldP spid="18" grpId="0" animBg="1"/>
      <p:bldP spid="19" grpId="0" animBg="1"/>
      <p:bldP spid="20" grpId="0"/>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Hình chữ nhật 41">
            <a:extLst>
              <a:ext uri="{FF2B5EF4-FFF2-40B4-BE49-F238E27FC236}">
                <a16:creationId xmlns:a16="http://schemas.microsoft.com/office/drawing/2014/main" id="{12ABE9F8-510F-4399-8522-AB8A41FF19AF}"/>
              </a:ext>
            </a:extLst>
          </p:cNvPr>
          <p:cNvSpPr/>
          <p:nvPr/>
        </p:nvSpPr>
        <p:spPr>
          <a:xfrm>
            <a:off x="0" y="0"/>
            <a:ext cx="12192000" cy="6858000"/>
          </a:xfrm>
          <a:prstGeom prst="rect">
            <a:avLst/>
          </a:prstGeom>
          <a:solidFill>
            <a:srgbClr val="F2D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ình tự do: Hình 42">
            <a:extLst>
              <a:ext uri="{FF2B5EF4-FFF2-40B4-BE49-F238E27FC236}">
                <a16:creationId xmlns:a16="http://schemas.microsoft.com/office/drawing/2014/main" id="{0746555E-DE48-4A31-A446-01B7DC272039}"/>
              </a:ext>
            </a:extLst>
          </p:cNvPr>
          <p:cNvSpPr/>
          <p:nvPr/>
        </p:nvSpPr>
        <p:spPr>
          <a:xfrm rot="8164546">
            <a:off x="-1030657" y="3554521"/>
            <a:ext cx="2121574" cy="3670541"/>
          </a:xfrm>
          <a:custGeom>
            <a:avLst/>
            <a:gdLst>
              <a:gd name="connsiteX0" fmla="*/ 468714 w 481081"/>
              <a:gd name="connsiteY0" fmla="*/ 88119 h 653891"/>
              <a:gd name="connsiteX1" fmla="*/ 452874 w 481081"/>
              <a:gd name="connsiteY1" fmla="*/ 238759 h 653891"/>
              <a:gd name="connsiteX2" fmla="*/ 414981 w 481081"/>
              <a:gd name="connsiteY2" fmla="*/ 285970 h 653891"/>
              <a:gd name="connsiteX3" fmla="*/ 417776 w 481081"/>
              <a:gd name="connsiteY3" fmla="*/ 348710 h 653891"/>
              <a:gd name="connsiteX4" fmla="*/ 442003 w 481081"/>
              <a:gd name="connsiteY4" fmla="*/ 481646 h 653891"/>
              <a:gd name="connsiteX5" fmla="*/ 159048 w 481081"/>
              <a:gd name="connsiteY5" fmla="*/ 634771 h 653891"/>
              <a:gd name="connsiteX6" fmla="*/ 39157 w 481081"/>
              <a:gd name="connsiteY6" fmla="*/ 522645 h 653891"/>
              <a:gd name="connsiteX7" fmla="*/ 643 w 481081"/>
              <a:gd name="connsiteY7" fmla="*/ 366725 h 653891"/>
              <a:gd name="connsiteX8" fmla="*/ 43506 w 481081"/>
              <a:gd name="connsiteY8" fmla="*/ 267023 h 653891"/>
              <a:gd name="connsiteX9" fmla="*/ 187002 w 481081"/>
              <a:gd name="connsiteY9" fmla="*/ 185647 h 653891"/>
              <a:gd name="connsiteX10" fmla="*/ 223342 w 481081"/>
              <a:gd name="connsiteY10" fmla="*/ 106755 h 653891"/>
              <a:gd name="connsiteX11" fmla="*/ 258750 w 481081"/>
              <a:gd name="connsiteY11" fmla="*/ 27242 h 653891"/>
              <a:gd name="connsiteX12" fmla="*/ 372118 w 481081"/>
              <a:gd name="connsiteY12" fmla="*/ 6742 h 653891"/>
              <a:gd name="connsiteX13" fmla="*/ 468714 w 481081"/>
              <a:gd name="connsiteY13" fmla="*/ 88119 h 65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1081" h="653891">
                <a:moveTo>
                  <a:pt x="468714" y="88119"/>
                </a:moveTo>
                <a:cubicBezTo>
                  <a:pt x="490145" y="136262"/>
                  <a:pt x="483002" y="195275"/>
                  <a:pt x="452874" y="238759"/>
                </a:cubicBezTo>
                <a:cubicBezTo>
                  <a:pt x="442313" y="253668"/>
                  <a:pt x="421503" y="269198"/>
                  <a:pt x="414981" y="285970"/>
                </a:cubicBezTo>
                <a:cubicBezTo>
                  <a:pt x="408148" y="303363"/>
                  <a:pt x="414670" y="331006"/>
                  <a:pt x="417776" y="348710"/>
                </a:cubicBezTo>
                <a:cubicBezTo>
                  <a:pt x="425852" y="393126"/>
                  <a:pt x="442935" y="435989"/>
                  <a:pt x="442003" y="481646"/>
                </a:cubicBezTo>
                <a:cubicBezTo>
                  <a:pt x="439207" y="622347"/>
                  <a:pt x="275212" y="689747"/>
                  <a:pt x="159048" y="634771"/>
                </a:cubicBezTo>
                <a:cubicBezTo>
                  <a:pt x="109042" y="611166"/>
                  <a:pt x="68353" y="569856"/>
                  <a:pt x="39157" y="522645"/>
                </a:cubicBezTo>
                <a:cubicBezTo>
                  <a:pt x="9340" y="474503"/>
                  <a:pt x="-3084" y="423875"/>
                  <a:pt x="643" y="366725"/>
                </a:cubicBezTo>
                <a:cubicBezTo>
                  <a:pt x="3128" y="329764"/>
                  <a:pt x="16173" y="292182"/>
                  <a:pt x="43506" y="267023"/>
                </a:cubicBezTo>
                <a:cubicBezTo>
                  <a:pt x="84505" y="229752"/>
                  <a:pt x="149730" y="226646"/>
                  <a:pt x="187002" y="185647"/>
                </a:cubicBezTo>
                <a:cubicBezTo>
                  <a:pt x="206570" y="163905"/>
                  <a:pt x="215577" y="134709"/>
                  <a:pt x="223342" y="106755"/>
                </a:cubicBezTo>
                <a:cubicBezTo>
                  <a:pt x="231417" y="78490"/>
                  <a:pt x="239493" y="49294"/>
                  <a:pt x="258750" y="27242"/>
                </a:cubicBezTo>
                <a:cubicBezTo>
                  <a:pt x="287325" y="-6303"/>
                  <a:pt x="333294" y="-3197"/>
                  <a:pt x="372118" y="6742"/>
                </a:cubicBezTo>
                <a:cubicBezTo>
                  <a:pt x="414359" y="17303"/>
                  <a:pt x="451010" y="48362"/>
                  <a:pt x="468714" y="88119"/>
                </a:cubicBezTo>
                <a:close/>
              </a:path>
            </a:pathLst>
          </a:custGeom>
          <a:solidFill>
            <a:srgbClr val="FFDEDD"/>
          </a:solidFill>
          <a:ln w="15525" cap="flat">
            <a:solidFill>
              <a:srgbClr val="FFDEDD"/>
            </a:solidFill>
            <a:prstDash val="solid"/>
            <a:miter/>
          </a:ln>
        </p:spPr>
        <p:txBody>
          <a:bodyPr rtlCol="0" anchor="ctr"/>
          <a:lstStyle/>
          <a:p>
            <a:endParaRPr lang="en-US"/>
          </a:p>
        </p:txBody>
      </p:sp>
      <p:sp>
        <p:nvSpPr>
          <p:cNvPr id="44" name="Hình tự do: Hình 43">
            <a:extLst>
              <a:ext uri="{FF2B5EF4-FFF2-40B4-BE49-F238E27FC236}">
                <a16:creationId xmlns:a16="http://schemas.microsoft.com/office/drawing/2014/main" id="{4A2AB04B-9B8B-463A-9864-96A5535075CF}"/>
              </a:ext>
            </a:extLst>
          </p:cNvPr>
          <p:cNvSpPr/>
          <p:nvPr/>
        </p:nvSpPr>
        <p:spPr>
          <a:xfrm rot="9733026">
            <a:off x="11435507" y="-435919"/>
            <a:ext cx="2121574" cy="3670541"/>
          </a:xfrm>
          <a:custGeom>
            <a:avLst/>
            <a:gdLst>
              <a:gd name="connsiteX0" fmla="*/ 468714 w 481081"/>
              <a:gd name="connsiteY0" fmla="*/ 88119 h 653891"/>
              <a:gd name="connsiteX1" fmla="*/ 452874 w 481081"/>
              <a:gd name="connsiteY1" fmla="*/ 238759 h 653891"/>
              <a:gd name="connsiteX2" fmla="*/ 414981 w 481081"/>
              <a:gd name="connsiteY2" fmla="*/ 285970 h 653891"/>
              <a:gd name="connsiteX3" fmla="*/ 417776 w 481081"/>
              <a:gd name="connsiteY3" fmla="*/ 348710 h 653891"/>
              <a:gd name="connsiteX4" fmla="*/ 442003 w 481081"/>
              <a:gd name="connsiteY4" fmla="*/ 481646 h 653891"/>
              <a:gd name="connsiteX5" fmla="*/ 159048 w 481081"/>
              <a:gd name="connsiteY5" fmla="*/ 634771 h 653891"/>
              <a:gd name="connsiteX6" fmla="*/ 39157 w 481081"/>
              <a:gd name="connsiteY6" fmla="*/ 522645 h 653891"/>
              <a:gd name="connsiteX7" fmla="*/ 643 w 481081"/>
              <a:gd name="connsiteY7" fmla="*/ 366725 h 653891"/>
              <a:gd name="connsiteX8" fmla="*/ 43506 w 481081"/>
              <a:gd name="connsiteY8" fmla="*/ 267023 h 653891"/>
              <a:gd name="connsiteX9" fmla="*/ 187002 w 481081"/>
              <a:gd name="connsiteY9" fmla="*/ 185647 h 653891"/>
              <a:gd name="connsiteX10" fmla="*/ 223342 w 481081"/>
              <a:gd name="connsiteY10" fmla="*/ 106755 h 653891"/>
              <a:gd name="connsiteX11" fmla="*/ 258750 w 481081"/>
              <a:gd name="connsiteY11" fmla="*/ 27242 h 653891"/>
              <a:gd name="connsiteX12" fmla="*/ 372118 w 481081"/>
              <a:gd name="connsiteY12" fmla="*/ 6742 h 653891"/>
              <a:gd name="connsiteX13" fmla="*/ 468714 w 481081"/>
              <a:gd name="connsiteY13" fmla="*/ 88119 h 65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1081" h="653891">
                <a:moveTo>
                  <a:pt x="468714" y="88119"/>
                </a:moveTo>
                <a:cubicBezTo>
                  <a:pt x="490145" y="136262"/>
                  <a:pt x="483002" y="195275"/>
                  <a:pt x="452874" y="238759"/>
                </a:cubicBezTo>
                <a:cubicBezTo>
                  <a:pt x="442313" y="253668"/>
                  <a:pt x="421503" y="269198"/>
                  <a:pt x="414981" y="285970"/>
                </a:cubicBezTo>
                <a:cubicBezTo>
                  <a:pt x="408148" y="303363"/>
                  <a:pt x="414670" y="331006"/>
                  <a:pt x="417776" y="348710"/>
                </a:cubicBezTo>
                <a:cubicBezTo>
                  <a:pt x="425852" y="393126"/>
                  <a:pt x="442935" y="435989"/>
                  <a:pt x="442003" y="481646"/>
                </a:cubicBezTo>
                <a:cubicBezTo>
                  <a:pt x="439207" y="622347"/>
                  <a:pt x="275212" y="689747"/>
                  <a:pt x="159048" y="634771"/>
                </a:cubicBezTo>
                <a:cubicBezTo>
                  <a:pt x="109042" y="611166"/>
                  <a:pt x="68353" y="569856"/>
                  <a:pt x="39157" y="522645"/>
                </a:cubicBezTo>
                <a:cubicBezTo>
                  <a:pt x="9340" y="474503"/>
                  <a:pt x="-3084" y="423875"/>
                  <a:pt x="643" y="366725"/>
                </a:cubicBezTo>
                <a:cubicBezTo>
                  <a:pt x="3128" y="329764"/>
                  <a:pt x="16173" y="292182"/>
                  <a:pt x="43506" y="267023"/>
                </a:cubicBezTo>
                <a:cubicBezTo>
                  <a:pt x="84505" y="229752"/>
                  <a:pt x="149730" y="226646"/>
                  <a:pt x="187002" y="185647"/>
                </a:cubicBezTo>
                <a:cubicBezTo>
                  <a:pt x="206570" y="163905"/>
                  <a:pt x="215577" y="134709"/>
                  <a:pt x="223342" y="106755"/>
                </a:cubicBezTo>
                <a:cubicBezTo>
                  <a:pt x="231417" y="78490"/>
                  <a:pt x="239493" y="49294"/>
                  <a:pt x="258750" y="27242"/>
                </a:cubicBezTo>
                <a:cubicBezTo>
                  <a:pt x="287325" y="-6303"/>
                  <a:pt x="333294" y="-3197"/>
                  <a:pt x="372118" y="6742"/>
                </a:cubicBezTo>
                <a:cubicBezTo>
                  <a:pt x="414359" y="17303"/>
                  <a:pt x="451010" y="48362"/>
                  <a:pt x="468714" y="88119"/>
                </a:cubicBezTo>
                <a:close/>
              </a:path>
            </a:pathLst>
          </a:custGeom>
          <a:solidFill>
            <a:srgbClr val="FFDEDD"/>
          </a:solidFill>
          <a:ln w="15525" cap="flat">
            <a:solidFill>
              <a:srgbClr val="FFDEDD"/>
            </a:solidFill>
            <a:prstDash val="solid"/>
            <a:miter/>
          </a:ln>
        </p:spPr>
        <p:txBody>
          <a:bodyPr rtlCol="0" anchor="ctr"/>
          <a:lstStyle/>
          <a:p>
            <a:endParaRPr lang="en-US"/>
          </a:p>
        </p:txBody>
      </p:sp>
      <p:sp>
        <p:nvSpPr>
          <p:cNvPr id="45" name="Hình tự do: Hình 44">
            <a:extLst>
              <a:ext uri="{FF2B5EF4-FFF2-40B4-BE49-F238E27FC236}">
                <a16:creationId xmlns:a16="http://schemas.microsoft.com/office/drawing/2014/main" id="{CB826204-0F6B-469C-8D59-C2FC14370DC6}"/>
              </a:ext>
            </a:extLst>
          </p:cNvPr>
          <p:cNvSpPr/>
          <p:nvPr/>
        </p:nvSpPr>
        <p:spPr>
          <a:xfrm rot="12503747">
            <a:off x="10921913" y="4979585"/>
            <a:ext cx="2124098" cy="2887099"/>
          </a:xfrm>
          <a:custGeom>
            <a:avLst/>
            <a:gdLst>
              <a:gd name="connsiteX0" fmla="*/ 468714 w 481081"/>
              <a:gd name="connsiteY0" fmla="*/ 88119 h 653891"/>
              <a:gd name="connsiteX1" fmla="*/ 452874 w 481081"/>
              <a:gd name="connsiteY1" fmla="*/ 238759 h 653891"/>
              <a:gd name="connsiteX2" fmla="*/ 414981 w 481081"/>
              <a:gd name="connsiteY2" fmla="*/ 285970 h 653891"/>
              <a:gd name="connsiteX3" fmla="*/ 417776 w 481081"/>
              <a:gd name="connsiteY3" fmla="*/ 348710 h 653891"/>
              <a:gd name="connsiteX4" fmla="*/ 442003 w 481081"/>
              <a:gd name="connsiteY4" fmla="*/ 481646 h 653891"/>
              <a:gd name="connsiteX5" fmla="*/ 159048 w 481081"/>
              <a:gd name="connsiteY5" fmla="*/ 634771 h 653891"/>
              <a:gd name="connsiteX6" fmla="*/ 39157 w 481081"/>
              <a:gd name="connsiteY6" fmla="*/ 522645 h 653891"/>
              <a:gd name="connsiteX7" fmla="*/ 643 w 481081"/>
              <a:gd name="connsiteY7" fmla="*/ 366725 h 653891"/>
              <a:gd name="connsiteX8" fmla="*/ 43506 w 481081"/>
              <a:gd name="connsiteY8" fmla="*/ 267023 h 653891"/>
              <a:gd name="connsiteX9" fmla="*/ 187002 w 481081"/>
              <a:gd name="connsiteY9" fmla="*/ 185647 h 653891"/>
              <a:gd name="connsiteX10" fmla="*/ 223342 w 481081"/>
              <a:gd name="connsiteY10" fmla="*/ 106755 h 653891"/>
              <a:gd name="connsiteX11" fmla="*/ 258750 w 481081"/>
              <a:gd name="connsiteY11" fmla="*/ 27242 h 653891"/>
              <a:gd name="connsiteX12" fmla="*/ 372118 w 481081"/>
              <a:gd name="connsiteY12" fmla="*/ 6742 h 653891"/>
              <a:gd name="connsiteX13" fmla="*/ 468714 w 481081"/>
              <a:gd name="connsiteY13" fmla="*/ 88119 h 65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1081" h="653891">
                <a:moveTo>
                  <a:pt x="468714" y="88119"/>
                </a:moveTo>
                <a:cubicBezTo>
                  <a:pt x="490145" y="136262"/>
                  <a:pt x="483002" y="195275"/>
                  <a:pt x="452874" y="238759"/>
                </a:cubicBezTo>
                <a:cubicBezTo>
                  <a:pt x="442313" y="253668"/>
                  <a:pt x="421503" y="269198"/>
                  <a:pt x="414981" y="285970"/>
                </a:cubicBezTo>
                <a:cubicBezTo>
                  <a:pt x="408148" y="303363"/>
                  <a:pt x="414670" y="331006"/>
                  <a:pt x="417776" y="348710"/>
                </a:cubicBezTo>
                <a:cubicBezTo>
                  <a:pt x="425852" y="393126"/>
                  <a:pt x="442935" y="435989"/>
                  <a:pt x="442003" y="481646"/>
                </a:cubicBezTo>
                <a:cubicBezTo>
                  <a:pt x="439207" y="622347"/>
                  <a:pt x="275212" y="689747"/>
                  <a:pt x="159048" y="634771"/>
                </a:cubicBezTo>
                <a:cubicBezTo>
                  <a:pt x="109042" y="611166"/>
                  <a:pt x="68353" y="569856"/>
                  <a:pt x="39157" y="522645"/>
                </a:cubicBezTo>
                <a:cubicBezTo>
                  <a:pt x="9340" y="474503"/>
                  <a:pt x="-3084" y="423875"/>
                  <a:pt x="643" y="366725"/>
                </a:cubicBezTo>
                <a:cubicBezTo>
                  <a:pt x="3128" y="329764"/>
                  <a:pt x="16173" y="292182"/>
                  <a:pt x="43506" y="267023"/>
                </a:cubicBezTo>
                <a:cubicBezTo>
                  <a:pt x="84505" y="229752"/>
                  <a:pt x="149730" y="226646"/>
                  <a:pt x="187002" y="185647"/>
                </a:cubicBezTo>
                <a:cubicBezTo>
                  <a:pt x="206570" y="163905"/>
                  <a:pt x="215577" y="134709"/>
                  <a:pt x="223342" y="106755"/>
                </a:cubicBezTo>
                <a:cubicBezTo>
                  <a:pt x="231417" y="78490"/>
                  <a:pt x="239493" y="49294"/>
                  <a:pt x="258750" y="27242"/>
                </a:cubicBezTo>
                <a:cubicBezTo>
                  <a:pt x="287325" y="-6303"/>
                  <a:pt x="333294" y="-3197"/>
                  <a:pt x="372118" y="6742"/>
                </a:cubicBezTo>
                <a:cubicBezTo>
                  <a:pt x="414359" y="17303"/>
                  <a:pt x="451010" y="48362"/>
                  <a:pt x="468714" y="88119"/>
                </a:cubicBezTo>
                <a:close/>
              </a:path>
            </a:pathLst>
          </a:custGeom>
          <a:solidFill>
            <a:srgbClr val="FFDEDD"/>
          </a:solidFill>
          <a:ln w="15525" cap="flat">
            <a:solidFill>
              <a:srgbClr val="FFDEDD"/>
            </a:solidFill>
            <a:prstDash val="solid"/>
            <a:miter/>
          </a:ln>
        </p:spPr>
        <p:txBody>
          <a:bodyPr rtlCol="0" anchor="ctr"/>
          <a:lstStyle/>
          <a:p>
            <a:endParaRPr lang="en-US"/>
          </a:p>
        </p:txBody>
      </p:sp>
      <p:sp>
        <p:nvSpPr>
          <p:cNvPr id="46" name="Hình tự do: Hình 45">
            <a:extLst>
              <a:ext uri="{FF2B5EF4-FFF2-40B4-BE49-F238E27FC236}">
                <a16:creationId xmlns:a16="http://schemas.microsoft.com/office/drawing/2014/main" id="{967E865D-5FA1-4118-A9B1-F59B3E5830B1}"/>
              </a:ext>
            </a:extLst>
          </p:cNvPr>
          <p:cNvSpPr/>
          <p:nvPr/>
        </p:nvSpPr>
        <p:spPr>
          <a:xfrm rot="12503747">
            <a:off x="-348170" y="-1619429"/>
            <a:ext cx="2124098" cy="2887099"/>
          </a:xfrm>
          <a:custGeom>
            <a:avLst/>
            <a:gdLst>
              <a:gd name="connsiteX0" fmla="*/ 468714 w 481081"/>
              <a:gd name="connsiteY0" fmla="*/ 88119 h 653891"/>
              <a:gd name="connsiteX1" fmla="*/ 452874 w 481081"/>
              <a:gd name="connsiteY1" fmla="*/ 238759 h 653891"/>
              <a:gd name="connsiteX2" fmla="*/ 414981 w 481081"/>
              <a:gd name="connsiteY2" fmla="*/ 285970 h 653891"/>
              <a:gd name="connsiteX3" fmla="*/ 417776 w 481081"/>
              <a:gd name="connsiteY3" fmla="*/ 348710 h 653891"/>
              <a:gd name="connsiteX4" fmla="*/ 442003 w 481081"/>
              <a:gd name="connsiteY4" fmla="*/ 481646 h 653891"/>
              <a:gd name="connsiteX5" fmla="*/ 159048 w 481081"/>
              <a:gd name="connsiteY5" fmla="*/ 634771 h 653891"/>
              <a:gd name="connsiteX6" fmla="*/ 39157 w 481081"/>
              <a:gd name="connsiteY6" fmla="*/ 522645 h 653891"/>
              <a:gd name="connsiteX7" fmla="*/ 643 w 481081"/>
              <a:gd name="connsiteY7" fmla="*/ 366725 h 653891"/>
              <a:gd name="connsiteX8" fmla="*/ 43506 w 481081"/>
              <a:gd name="connsiteY8" fmla="*/ 267023 h 653891"/>
              <a:gd name="connsiteX9" fmla="*/ 187002 w 481081"/>
              <a:gd name="connsiteY9" fmla="*/ 185647 h 653891"/>
              <a:gd name="connsiteX10" fmla="*/ 223342 w 481081"/>
              <a:gd name="connsiteY10" fmla="*/ 106755 h 653891"/>
              <a:gd name="connsiteX11" fmla="*/ 258750 w 481081"/>
              <a:gd name="connsiteY11" fmla="*/ 27242 h 653891"/>
              <a:gd name="connsiteX12" fmla="*/ 372118 w 481081"/>
              <a:gd name="connsiteY12" fmla="*/ 6742 h 653891"/>
              <a:gd name="connsiteX13" fmla="*/ 468714 w 481081"/>
              <a:gd name="connsiteY13" fmla="*/ 88119 h 65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1081" h="653891">
                <a:moveTo>
                  <a:pt x="468714" y="88119"/>
                </a:moveTo>
                <a:cubicBezTo>
                  <a:pt x="490145" y="136262"/>
                  <a:pt x="483002" y="195275"/>
                  <a:pt x="452874" y="238759"/>
                </a:cubicBezTo>
                <a:cubicBezTo>
                  <a:pt x="442313" y="253668"/>
                  <a:pt x="421503" y="269198"/>
                  <a:pt x="414981" y="285970"/>
                </a:cubicBezTo>
                <a:cubicBezTo>
                  <a:pt x="408148" y="303363"/>
                  <a:pt x="414670" y="331006"/>
                  <a:pt x="417776" y="348710"/>
                </a:cubicBezTo>
                <a:cubicBezTo>
                  <a:pt x="425852" y="393126"/>
                  <a:pt x="442935" y="435989"/>
                  <a:pt x="442003" y="481646"/>
                </a:cubicBezTo>
                <a:cubicBezTo>
                  <a:pt x="439207" y="622347"/>
                  <a:pt x="275212" y="689747"/>
                  <a:pt x="159048" y="634771"/>
                </a:cubicBezTo>
                <a:cubicBezTo>
                  <a:pt x="109042" y="611166"/>
                  <a:pt x="68353" y="569856"/>
                  <a:pt x="39157" y="522645"/>
                </a:cubicBezTo>
                <a:cubicBezTo>
                  <a:pt x="9340" y="474503"/>
                  <a:pt x="-3084" y="423875"/>
                  <a:pt x="643" y="366725"/>
                </a:cubicBezTo>
                <a:cubicBezTo>
                  <a:pt x="3128" y="329764"/>
                  <a:pt x="16173" y="292182"/>
                  <a:pt x="43506" y="267023"/>
                </a:cubicBezTo>
                <a:cubicBezTo>
                  <a:pt x="84505" y="229752"/>
                  <a:pt x="149730" y="226646"/>
                  <a:pt x="187002" y="185647"/>
                </a:cubicBezTo>
                <a:cubicBezTo>
                  <a:pt x="206570" y="163905"/>
                  <a:pt x="215577" y="134709"/>
                  <a:pt x="223342" y="106755"/>
                </a:cubicBezTo>
                <a:cubicBezTo>
                  <a:pt x="231417" y="78490"/>
                  <a:pt x="239493" y="49294"/>
                  <a:pt x="258750" y="27242"/>
                </a:cubicBezTo>
                <a:cubicBezTo>
                  <a:pt x="287325" y="-6303"/>
                  <a:pt x="333294" y="-3197"/>
                  <a:pt x="372118" y="6742"/>
                </a:cubicBezTo>
                <a:cubicBezTo>
                  <a:pt x="414359" y="17303"/>
                  <a:pt x="451010" y="48362"/>
                  <a:pt x="468714" y="88119"/>
                </a:cubicBezTo>
                <a:close/>
              </a:path>
            </a:pathLst>
          </a:custGeom>
          <a:solidFill>
            <a:srgbClr val="FFDEDD"/>
          </a:solidFill>
          <a:ln w="15525" cap="flat">
            <a:solidFill>
              <a:srgbClr val="FFDEDD"/>
            </a:solidFill>
            <a:prstDash val="solid"/>
            <a:miter/>
          </a:ln>
        </p:spPr>
        <p:txBody>
          <a:bodyPr rtlCol="0" anchor="ctr"/>
          <a:lstStyle/>
          <a:p>
            <a:endParaRPr lang="en-US"/>
          </a:p>
        </p:txBody>
      </p:sp>
      <p:grpSp>
        <p:nvGrpSpPr>
          <p:cNvPr id="47" name="Đồ họa 3">
            <a:extLst>
              <a:ext uri="{FF2B5EF4-FFF2-40B4-BE49-F238E27FC236}">
                <a16:creationId xmlns:a16="http://schemas.microsoft.com/office/drawing/2014/main" id="{60833022-5E4C-427B-9C06-AC93B339E1BD}"/>
              </a:ext>
            </a:extLst>
          </p:cNvPr>
          <p:cNvGrpSpPr/>
          <p:nvPr/>
        </p:nvGrpSpPr>
        <p:grpSpPr>
          <a:xfrm rot="18144207">
            <a:off x="10321378" y="4938283"/>
            <a:ext cx="1142497" cy="2003722"/>
            <a:chOff x="1094290" y="46836"/>
            <a:chExt cx="2070518" cy="3329633"/>
          </a:xfrm>
        </p:grpSpPr>
        <p:sp>
          <p:nvSpPr>
            <p:cNvPr id="48" name="Hình tự do: Hình 47">
              <a:extLst>
                <a:ext uri="{FF2B5EF4-FFF2-40B4-BE49-F238E27FC236}">
                  <a16:creationId xmlns:a16="http://schemas.microsoft.com/office/drawing/2014/main" id="{BDC36AAB-7E44-492D-9E6F-A746ECF70CC4}"/>
                </a:ext>
              </a:extLst>
            </p:cNvPr>
            <p:cNvSpPr/>
            <p:nvPr/>
          </p:nvSpPr>
          <p:spPr>
            <a:xfrm>
              <a:off x="2046661" y="1119678"/>
              <a:ext cx="271937" cy="2256790"/>
            </a:xfrm>
            <a:custGeom>
              <a:avLst/>
              <a:gdLst>
                <a:gd name="connsiteX0" fmla="*/ 220218 w 271937"/>
                <a:gd name="connsiteY0" fmla="*/ 2241504 h 2256790"/>
                <a:gd name="connsiteX1" fmla="*/ 167660 w 271937"/>
                <a:gd name="connsiteY1" fmla="*/ 2092307 h 2256790"/>
                <a:gd name="connsiteX2" fmla="*/ 158335 w 271937"/>
                <a:gd name="connsiteY2" fmla="*/ 1847318 h 2256790"/>
                <a:gd name="connsiteX3" fmla="*/ 146467 w 271937"/>
                <a:gd name="connsiteY3" fmla="*/ 1589613 h 2256790"/>
                <a:gd name="connsiteX4" fmla="*/ 85431 w 271937"/>
                <a:gd name="connsiteY4" fmla="*/ 1336147 h 2256790"/>
                <a:gd name="connsiteX5" fmla="*/ 37112 w 271937"/>
                <a:gd name="connsiteY5" fmla="*/ 1155584 h 2256790"/>
                <a:gd name="connsiteX6" fmla="*/ 88822 w 271937"/>
                <a:gd name="connsiteY6" fmla="*/ 46775 h 2256790"/>
                <a:gd name="connsiteX7" fmla="*/ 154944 w 271937"/>
                <a:gd name="connsiteY7" fmla="*/ 998 h 2256790"/>
                <a:gd name="connsiteX8" fmla="*/ 200720 w 271937"/>
                <a:gd name="connsiteY8" fmla="*/ 67120 h 2256790"/>
                <a:gd name="connsiteX9" fmla="*/ 148162 w 271937"/>
                <a:gd name="connsiteY9" fmla="*/ 1131000 h 2256790"/>
                <a:gd name="connsiteX10" fmla="*/ 194786 w 271937"/>
                <a:gd name="connsiteY10" fmla="*/ 1304781 h 2256790"/>
                <a:gd name="connsiteX11" fmla="*/ 259213 w 271937"/>
                <a:gd name="connsiteY11" fmla="*/ 1573506 h 2256790"/>
                <a:gd name="connsiteX12" fmla="*/ 271928 w 271937"/>
                <a:gd name="connsiteY12" fmla="*/ 1847318 h 2256790"/>
                <a:gd name="connsiteX13" fmla="*/ 220218 w 271937"/>
                <a:gd name="connsiteY13" fmla="*/ 2241504 h 225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1937" h="2256790">
                  <a:moveTo>
                    <a:pt x="220218" y="2241504"/>
                  </a:moveTo>
                  <a:cubicBezTo>
                    <a:pt x="191396" y="2241504"/>
                    <a:pt x="171051" y="2121129"/>
                    <a:pt x="167660" y="2092307"/>
                  </a:cubicBezTo>
                  <a:cubicBezTo>
                    <a:pt x="158335" y="2010079"/>
                    <a:pt x="158335" y="1927850"/>
                    <a:pt x="158335" y="1847318"/>
                  </a:cubicBezTo>
                  <a:cubicBezTo>
                    <a:pt x="158335" y="1758308"/>
                    <a:pt x="158335" y="1673536"/>
                    <a:pt x="146467" y="1589613"/>
                  </a:cubicBezTo>
                  <a:cubicBezTo>
                    <a:pt x="134599" y="1504842"/>
                    <a:pt x="110863" y="1423461"/>
                    <a:pt x="85431" y="1336147"/>
                  </a:cubicBezTo>
                  <a:cubicBezTo>
                    <a:pt x="68477" y="1277654"/>
                    <a:pt x="50675" y="1216619"/>
                    <a:pt x="37112" y="1155584"/>
                  </a:cubicBezTo>
                  <a:cubicBezTo>
                    <a:pt x="-45116" y="782590"/>
                    <a:pt x="26092" y="391794"/>
                    <a:pt x="88822" y="46775"/>
                  </a:cubicBezTo>
                  <a:cubicBezTo>
                    <a:pt x="94756" y="16257"/>
                    <a:pt x="124426" y="-4936"/>
                    <a:pt x="154944" y="998"/>
                  </a:cubicBezTo>
                  <a:cubicBezTo>
                    <a:pt x="185462" y="6932"/>
                    <a:pt x="206654" y="36602"/>
                    <a:pt x="200720" y="67120"/>
                  </a:cubicBezTo>
                  <a:cubicBezTo>
                    <a:pt x="139685" y="401119"/>
                    <a:pt x="71020" y="780047"/>
                    <a:pt x="148162" y="1131000"/>
                  </a:cubicBezTo>
                  <a:cubicBezTo>
                    <a:pt x="160878" y="1188644"/>
                    <a:pt x="177832" y="1247984"/>
                    <a:pt x="194786" y="1304781"/>
                  </a:cubicBezTo>
                  <a:cubicBezTo>
                    <a:pt x="220218" y="1391248"/>
                    <a:pt x="246497" y="1481105"/>
                    <a:pt x="259213" y="1573506"/>
                  </a:cubicBezTo>
                  <a:cubicBezTo>
                    <a:pt x="271928" y="1665059"/>
                    <a:pt x="271928" y="1758308"/>
                    <a:pt x="271928" y="1847318"/>
                  </a:cubicBezTo>
                  <a:cubicBezTo>
                    <a:pt x="272776" y="1927850"/>
                    <a:pt x="215979" y="2340687"/>
                    <a:pt x="220218" y="2241504"/>
                  </a:cubicBezTo>
                  <a:close/>
                </a:path>
              </a:pathLst>
            </a:custGeom>
            <a:solidFill>
              <a:srgbClr val="404711"/>
            </a:solidFill>
            <a:ln w="8476" cap="flat">
              <a:noFill/>
              <a:prstDash val="solid"/>
              <a:miter/>
            </a:ln>
          </p:spPr>
          <p:txBody>
            <a:bodyPr rtlCol="0" anchor="ctr"/>
            <a:lstStyle/>
            <a:p>
              <a:endParaRPr lang="en-US"/>
            </a:p>
          </p:txBody>
        </p:sp>
        <p:grpSp>
          <p:nvGrpSpPr>
            <p:cNvPr id="49" name="Đồ họa 3">
              <a:extLst>
                <a:ext uri="{FF2B5EF4-FFF2-40B4-BE49-F238E27FC236}">
                  <a16:creationId xmlns:a16="http://schemas.microsoft.com/office/drawing/2014/main" id="{C321707A-865B-43B9-93BC-B0FA1582DF35}"/>
                </a:ext>
              </a:extLst>
            </p:cNvPr>
            <p:cNvGrpSpPr/>
            <p:nvPr/>
          </p:nvGrpSpPr>
          <p:grpSpPr>
            <a:xfrm>
              <a:off x="1094290" y="1729998"/>
              <a:ext cx="981853" cy="517270"/>
              <a:chOff x="1094290" y="1729998"/>
              <a:chExt cx="981853" cy="517270"/>
            </a:xfrm>
          </p:grpSpPr>
          <p:sp>
            <p:nvSpPr>
              <p:cNvPr id="115" name="Hình tự do: Hình 114">
                <a:extLst>
                  <a:ext uri="{FF2B5EF4-FFF2-40B4-BE49-F238E27FC236}">
                    <a16:creationId xmlns:a16="http://schemas.microsoft.com/office/drawing/2014/main" id="{767B8DC0-FBA3-45BC-A068-AC6C0E2D151B}"/>
                  </a:ext>
                </a:extLst>
              </p:cNvPr>
              <p:cNvSpPr/>
              <p:nvPr/>
            </p:nvSpPr>
            <p:spPr>
              <a:xfrm>
                <a:off x="1094290" y="1729998"/>
                <a:ext cx="981853" cy="517270"/>
              </a:xfrm>
              <a:custGeom>
                <a:avLst/>
                <a:gdLst>
                  <a:gd name="connsiteX0" fmla="*/ 616489 w 981853"/>
                  <a:gd name="connsiteY0" fmla="*/ 24768 h 517270"/>
                  <a:gd name="connsiteX1" fmla="*/ 427449 w 981853"/>
                  <a:gd name="connsiteY1" fmla="*/ 29006 h 517270"/>
                  <a:gd name="connsiteX2" fmla="*/ 296901 w 981853"/>
                  <a:gd name="connsiteY2" fmla="*/ 177356 h 517270"/>
                  <a:gd name="connsiteX3" fmla="*/ 260450 w 981853"/>
                  <a:gd name="connsiteY3" fmla="*/ 234153 h 517270"/>
                  <a:gd name="connsiteX4" fmla="*/ 191785 w 981853"/>
                  <a:gd name="connsiteY4" fmla="*/ 290102 h 517270"/>
                  <a:gd name="connsiteX5" fmla="*/ 20547 w 981853"/>
                  <a:gd name="connsiteY5" fmla="*/ 473208 h 517270"/>
                  <a:gd name="connsiteX6" fmla="*/ 2745 w 981853"/>
                  <a:gd name="connsiteY6" fmla="*/ 496096 h 517270"/>
                  <a:gd name="connsiteX7" fmla="*/ 19699 w 981853"/>
                  <a:gd name="connsiteY7" fmla="*/ 515594 h 517270"/>
                  <a:gd name="connsiteX8" fmla="*/ 104470 w 981853"/>
                  <a:gd name="connsiteY8" fmla="*/ 485076 h 517270"/>
                  <a:gd name="connsiteX9" fmla="*/ 258754 w 981853"/>
                  <a:gd name="connsiteY9" fmla="*/ 474904 h 517270"/>
                  <a:gd name="connsiteX10" fmla="*/ 459662 w 981853"/>
                  <a:gd name="connsiteY10" fmla="*/ 474904 h 517270"/>
                  <a:gd name="connsiteX11" fmla="*/ 659723 w 981853"/>
                  <a:gd name="connsiteY11" fmla="*/ 457102 h 517270"/>
                  <a:gd name="connsiteX12" fmla="*/ 827570 w 981853"/>
                  <a:gd name="connsiteY12" fmla="*/ 324011 h 517270"/>
                  <a:gd name="connsiteX13" fmla="*/ 883519 w 981853"/>
                  <a:gd name="connsiteY13" fmla="*/ 282473 h 517270"/>
                  <a:gd name="connsiteX14" fmla="*/ 981854 w 981853"/>
                  <a:gd name="connsiteY14" fmla="*/ 313838 h 517270"/>
                  <a:gd name="connsiteX15" fmla="*/ 883519 w 981853"/>
                  <a:gd name="connsiteY15" fmla="*/ 210417 h 517270"/>
                  <a:gd name="connsiteX16" fmla="*/ 802986 w 981853"/>
                  <a:gd name="connsiteY16" fmla="*/ 168031 h 517270"/>
                  <a:gd name="connsiteX17" fmla="*/ 730083 w 981853"/>
                  <a:gd name="connsiteY17" fmla="*/ 145991 h 517270"/>
                  <a:gd name="connsiteX18" fmla="*/ 616489 w 981853"/>
                  <a:gd name="connsiteY18" fmla="*/ 24768 h 51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81853" h="517270">
                    <a:moveTo>
                      <a:pt x="616489" y="24768"/>
                    </a:moveTo>
                    <a:cubicBezTo>
                      <a:pt x="561388" y="-12532"/>
                      <a:pt x="484246" y="-4902"/>
                      <a:pt x="427449" y="29006"/>
                    </a:cubicBezTo>
                    <a:cubicBezTo>
                      <a:pt x="370652" y="62915"/>
                      <a:pt x="329962" y="118864"/>
                      <a:pt x="296901" y="177356"/>
                    </a:cubicBezTo>
                    <a:cubicBezTo>
                      <a:pt x="285881" y="196854"/>
                      <a:pt x="274861" y="217199"/>
                      <a:pt x="260450" y="234153"/>
                    </a:cubicBezTo>
                    <a:cubicBezTo>
                      <a:pt x="240952" y="256194"/>
                      <a:pt x="215521" y="272300"/>
                      <a:pt x="191785" y="290102"/>
                    </a:cubicBezTo>
                    <a:cubicBezTo>
                      <a:pt x="124816" y="340965"/>
                      <a:pt x="72257" y="407087"/>
                      <a:pt x="20547" y="473208"/>
                    </a:cubicBezTo>
                    <a:cubicBezTo>
                      <a:pt x="14613" y="480837"/>
                      <a:pt x="8679" y="488467"/>
                      <a:pt x="2745" y="496096"/>
                    </a:cubicBezTo>
                    <a:cubicBezTo>
                      <a:pt x="-5732" y="507117"/>
                      <a:pt x="6983" y="522376"/>
                      <a:pt x="19699" y="515594"/>
                    </a:cubicBezTo>
                    <a:cubicBezTo>
                      <a:pt x="45978" y="501183"/>
                      <a:pt x="74800" y="491010"/>
                      <a:pt x="104470" y="485076"/>
                    </a:cubicBezTo>
                    <a:cubicBezTo>
                      <a:pt x="155333" y="474904"/>
                      <a:pt x="207044" y="474904"/>
                      <a:pt x="258754" y="474904"/>
                    </a:cubicBezTo>
                    <a:cubicBezTo>
                      <a:pt x="325724" y="474904"/>
                      <a:pt x="392693" y="474904"/>
                      <a:pt x="459662" y="474904"/>
                    </a:cubicBezTo>
                    <a:cubicBezTo>
                      <a:pt x="526632" y="474904"/>
                      <a:pt x="595296" y="474904"/>
                      <a:pt x="659723" y="457102"/>
                    </a:cubicBezTo>
                    <a:cubicBezTo>
                      <a:pt x="720758" y="440147"/>
                      <a:pt x="796204" y="379960"/>
                      <a:pt x="827570" y="324011"/>
                    </a:cubicBezTo>
                    <a:cubicBezTo>
                      <a:pt x="840285" y="300275"/>
                      <a:pt x="853001" y="284168"/>
                      <a:pt x="883519" y="282473"/>
                    </a:cubicBezTo>
                    <a:cubicBezTo>
                      <a:pt x="919971" y="279930"/>
                      <a:pt x="973377" y="346899"/>
                      <a:pt x="981854" y="313838"/>
                    </a:cubicBezTo>
                    <a:cubicBezTo>
                      <a:pt x="952184" y="276539"/>
                      <a:pt x="920818" y="239239"/>
                      <a:pt x="883519" y="210417"/>
                    </a:cubicBezTo>
                    <a:cubicBezTo>
                      <a:pt x="859783" y="191767"/>
                      <a:pt x="832656" y="176508"/>
                      <a:pt x="802986" y="168031"/>
                    </a:cubicBezTo>
                    <a:cubicBezTo>
                      <a:pt x="776707" y="160402"/>
                      <a:pt x="752971" y="162097"/>
                      <a:pt x="730083" y="145991"/>
                    </a:cubicBezTo>
                    <a:cubicBezTo>
                      <a:pt x="684306" y="113778"/>
                      <a:pt x="663113" y="56981"/>
                      <a:pt x="616489" y="24768"/>
                    </a:cubicBezTo>
                    <a:close/>
                  </a:path>
                </a:pathLst>
              </a:custGeom>
              <a:solidFill>
                <a:srgbClr val="77851F"/>
              </a:solidFill>
              <a:ln w="8476" cap="flat">
                <a:noFill/>
                <a:prstDash val="solid"/>
                <a:miter/>
              </a:ln>
            </p:spPr>
            <p:txBody>
              <a:bodyPr rtlCol="0" anchor="ctr"/>
              <a:lstStyle/>
              <a:p>
                <a:endParaRPr lang="en-US"/>
              </a:p>
            </p:txBody>
          </p:sp>
          <p:sp>
            <p:nvSpPr>
              <p:cNvPr id="116" name="Hình tự do: Hình 115">
                <a:extLst>
                  <a:ext uri="{FF2B5EF4-FFF2-40B4-BE49-F238E27FC236}">
                    <a16:creationId xmlns:a16="http://schemas.microsoft.com/office/drawing/2014/main" id="{4EF7E088-67B8-43E3-ADBA-5EA99FDC2A34}"/>
                  </a:ext>
                </a:extLst>
              </p:cNvPr>
              <p:cNvSpPr/>
              <p:nvPr/>
            </p:nvSpPr>
            <p:spPr>
              <a:xfrm>
                <a:off x="1094492" y="1730846"/>
                <a:ext cx="981651" cy="500334"/>
              </a:xfrm>
              <a:custGeom>
                <a:avLst/>
                <a:gdLst>
                  <a:gd name="connsiteX0" fmla="*/ 730729 w 981651"/>
                  <a:gd name="connsiteY0" fmla="*/ 241782 h 500334"/>
                  <a:gd name="connsiteX1" fmla="*/ 938419 w 981651"/>
                  <a:gd name="connsiteY1" fmla="*/ 279929 h 500334"/>
                  <a:gd name="connsiteX2" fmla="*/ 979957 w 981651"/>
                  <a:gd name="connsiteY2" fmla="*/ 317229 h 500334"/>
                  <a:gd name="connsiteX3" fmla="*/ 981652 w 981651"/>
                  <a:gd name="connsiteY3" fmla="*/ 312990 h 500334"/>
                  <a:gd name="connsiteX4" fmla="*/ 883317 w 981651"/>
                  <a:gd name="connsiteY4" fmla="*/ 209569 h 500334"/>
                  <a:gd name="connsiteX5" fmla="*/ 802784 w 981651"/>
                  <a:gd name="connsiteY5" fmla="*/ 167184 h 500334"/>
                  <a:gd name="connsiteX6" fmla="*/ 729881 w 981651"/>
                  <a:gd name="connsiteY6" fmla="*/ 145143 h 500334"/>
                  <a:gd name="connsiteX7" fmla="*/ 616288 w 981651"/>
                  <a:gd name="connsiteY7" fmla="*/ 24768 h 500334"/>
                  <a:gd name="connsiteX8" fmla="*/ 427247 w 981651"/>
                  <a:gd name="connsiteY8" fmla="*/ 29006 h 500334"/>
                  <a:gd name="connsiteX9" fmla="*/ 296700 w 981651"/>
                  <a:gd name="connsiteY9" fmla="*/ 177356 h 500334"/>
                  <a:gd name="connsiteX10" fmla="*/ 260248 w 981651"/>
                  <a:gd name="connsiteY10" fmla="*/ 234153 h 500334"/>
                  <a:gd name="connsiteX11" fmla="*/ 191583 w 981651"/>
                  <a:gd name="connsiteY11" fmla="*/ 290102 h 500334"/>
                  <a:gd name="connsiteX12" fmla="*/ 20345 w 981651"/>
                  <a:gd name="connsiteY12" fmla="*/ 473208 h 500334"/>
                  <a:gd name="connsiteX13" fmla="*/ 2543 w 981651"/>
                  <a:gd name="connsiteY13" fmla="*/ 496096 h 500334"/>
                  <a:gd name="connsiteX14" fmla="*/ 0 w 981651"/>
                  <a:gd name="connsiteY14" fmla="*/ 500335 h 500334"/>
                  <a:gd name="connsiteX15" fmla="*/ 63578 w 981651"/>
                  <a:gd name="connsiteY15" fmla="*/ 476599 h 500334"/>
                  <a:gd name="connsiteX16" fmla="*/ 211081 w 981651"/>
                  <a:gd name="connsiteY16" fmla="*/ 402000 h 500334"/>
                  <a:gd name="connsiteX17" fmla="*/ 356887 w 981651"/>
                  <a:gd name="connsiteY17" fmla="*/ 332488 h 500334"/>
                  <a:gd name="connsiteX18" fmla="*/ 419618 w 981651"/>
                  <a:gd name="connsiteY18" fmla="*/ 320620 h 500334"/>
                  <a:gd name="connsiteX19" fmla="*/ 627308 w 981651"/>
                  <a:gd name="connsiteY19" fmla="*/ 253650 h 500334"/>
                  <a:gd name="connsiteX20" fmla="*/ 730729 w 981651"/>
                  <a:gd name="connsiteY20" fmla="*/ 241782 h 500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1651" h="500334">
                    <a:moveTo>
                      <a:pt x="730729" y="241782"/>
                    </a:moveTo>
                    <a:cubicBezTo>
                      <a:pt x="802784" y="237544"/>
                      <a:pt x="881622" y="235001"/>
                      <a:pt x="938419" y="279929"/>
                    </a:cubicBezTo>
                    <a:cubicBezTo>
                      <a:pt x="952830" y="290950"/>
                      <a:pt x="966393" y="305361"/>
                      <a:pt x="979957" y="317229"/>
                    </a:cubicBezTo>
                    <a:cubicBezTo>
                      <a:pt x="980804" y="316381"/>
                      <a:pt x="981652" y="314686"/>
                      <a:pt x="981652" y="312990"/>
                    </a:cubicBezTo>
                    <a:cubicBezTo>
                      <a:pt x="951982" y="275691"/>
                      <a:pt x="920617" y="238392"/>
                      <a:pt x="883317" y="209569"/>
                    </a:cubicBezTo>
                    <a:cubicBezTo>
                      <a:pt x="859581" y="190920"/>
                      <a:pt x="832454" y="175661"/>
                      <a:pt x="802784" y="167184"/>
                    </a:cubicBezTo>
                    <a:cubicBezTo>
                      <a:pt x="776505" y="159554"/>
                      <a:pt x="752769" y="161250"/>
                      <a:pt x="729881" y="145143"/>
                    </a:cubicBezTo>
                    <a:cubicBezTo>
                      <a:pt x="684105" y="112930"/>
                      <a:pt x="662912" y="56981"/>
                      <a:pt x="616288" y="24768"/>
                    </a:cubicBezTo>
                    <a:cubicBezTo>
                      <a:pt x="561186" y="-12532"/>
                      <a:pt x="484044" y="-4902"/>
                      <a:pt x="427247" y="29006"/>
                    </a:cubicBezTo>
                    <a:cubicBezTo>
                      <a:pt x="370451" y="62915"/>
                      <a:pt x="329760" y="118864"/>
                      <a:pt x="296700" y="177356"/>
                    </a:cubicBezTo>
                    <a:cubicBezTo>
                      <a:pt x="285679" y="196854"/>
                      <a:pt x="274659" y="217199"/>
                      <a:pt x="260248" y="234153"/>
                    </a:cubicBezTo>
                    <a:cubicBezTo>
                      <a:pt x="240751" y="256193"/>
                      <a:pt x="215319" y="272300"/>
                      <a:pt x="191583" y="290102"/>
                    </a:cubicBezTo>
                    <a:cubicBezTo>
                      <a:pt x="124614" y="340965"/>
                      <a:pt x="72056" y="407086"/>
                      <a:pt x="20345" y="473208"/>
                    </a:cubicBezTo>
                    <a:cubicBezTo>
                      <a:pt x="14411" y="480837"/>
                      <a:pt x="8477" y="488467"/>
                      <a:pt x="2543" y="496096"/>
                    </a:cubicBezTo>
                    <a:cubicBezTo>
                      <a:pt x="1695" y="497792"/>
                      <a:pt x="848" y="499487"/>
                      <a:pt x="0" y="500335"/>
                    </a:cubicBezTo>
                    <a:cubicBezTo>
                      <a:pt x="21193" y="491010"/>
                      <a:pt x="44929" y="485076"/>
                      <a:pt x="63578" y="476599"/>
                    </a:cubicBezTo>
                    <a:cubicBezTo>
                      <a:pt x="113594" y="454558"/>
                      <a:pt x="162761" y="429127"/>
                      <a:pt x="211081" y="402000"/>
                    </a:cubicBezTo>
                    <a:cubicBezTo>
                      <a:pt x="257705" y="374873"/>
                      <a:pt x="304329" y="345203"/>
                      <a:pt x="356887" y="332488"/>
                    </a:cubicBezTo>
                    <a:cubicBezTo>
                      <a:pt x="378080" y="327401"/>
                      <a:pt x="399273" y="324858"/>
                      <a:pt x="419618" y="320620"/>
                    </a:cubicBezTo>
                    <a:cubicBezTo>
                      <a:pt x="490826" y="306209"/>
                      <a:pt x="556100" y="268909"/>
                      <a:pt x="627308" y="253650"/>
                    </a:cubicBezTo>
                    <a:cubicBezTo>
                      <a:pt x="661216" y="246021"/>
                      <a:pt x="695973" y="244326"/>
                      <a:pt x="730729" y="241782"/>
                    </a:cubicBezTo>
                    <a:close/>
                  </a:path>
                </a:pathLst>
              </a:custGeom>
              <a:solidFill>
                <a:srgbClr val="68741B"/>
              </a:solidFill>
              <a:ln w="8476" cap="flat">
                <a:noFill/>
                <a:prstDash val="solid"/>
                <a:miter/>
              </a:ln>
            </p:spPr>
            <p:txBody>
              <a:bodyPr rtlCol="0" anchor="ctr"/>
              <a:lstStyle/>
              <a:p>
                <a:endParaRPr lang="en-US"/>
              </a:p>
            </p:txBody>
          </p:sp>
        </p:grpSp>
        <p:grpSp>
          <p:nvGrpSpPr>
            <p:cNvPr id="50" name="Đồ họa 3">
              <a:extLst>
                <a:ext uri="{FF2B5EF4-FFF2-40B4-BE49-F238E27FC236}">
                  <a16:creationId xmlns:a16="http://schemas.microsoft.com/office/drawing/2014/main" id="{B9CA1332-2C13-472C-A37C-9D055CEDC589}"/>
                </a:ext>
              </a:extLst>
            </p:cNvPr>
            <p:cNvGrpSpPr/>
            <p:nvPr/>
          </p:nvGrpSpPr>
          <p:grpSpPr>
            <a:xfrm>
              <a:off x="2182955" y="2054672"/>
              <a:ext cx="981853" cy="517270"/>
              <a:chOff x="2182955" y="2054672"/>
              <a:chExt cx="981853" cy="517270"/>
            </a:xfrm>
          </p:grpSpPr>
          <p:sp>
            <p:nvSpPr>
              <p:cNvPr id="113" name="Hình tự do: Hình 112">
                <a:extLst>
                  <a:ext uri="{FF2B5EF4-FFF2-40B4-BE49-F238E27FC236}">
                    <a16:creationId xmlns:a16="http://schemas.microsoft.com/office/drawing/2014/main" id="{EE617A89-AD58-49B0-9F3C-157065596CC9}"/>
                  </a:ext>
                </a:extLst>
              </p:cNvPr>
              <p:cNvSpPr/>
              <p:nvPr/>
            </p:nvSpPr>
            <p:spPr>
              <a:xfrm>
                <a:off x="2182955" y="2054672"/>
                <a:ext cx="981853" cy="517270"/>
              </a:xfrm>
              <a:custGeom>
                <a:avLst/>
                <a:gdLst>
                  <a:gd name="connsiteX0" fmla="*/ 365364 w 981853"/>
                  <a:gd name="connsiteY0" fmla="*/ 24768 h 517270"/>
                  <a:gd name="connsiteX1" fmla="*/ 554405 w 981853"/>
                  <a:gd name="connsiteY1" fmla="*/ 29006 h 517270"/>
                  <a:gd name="connsiteX2" fmla="*/ 684952 w 981853"/>
                  <a:gd name="connsiteY2" fmla="*/ 177356 h 517270"/>
                  <a:gd name="connsiteX3" fmla="*/ 721404 w 981853"/>
                  <a:gd name="connsiteY3" fmla="*/ 234153 h 517270"/>
                  <a:gd name="connsiteX4" fmla="*/ 790069 w 981853"/>
                  <a:gd name="connsiteY4" fmla="*/ 290102 h 517270"/>
                  <a:gd name="connsiteX5" fmla="*/ 961307 w 981853"/>
                  <a:gd name="connsiteY5" fmla="*/ 473208 h 517270"/>
                  <a:gd name="connsiteX6" fmla="*/ 979109 w 981853"/>
                  <a:gd name="connsiteY6" fmla="*/ 496096 h 517270"/>
                  <a:gd name="connsiteX7" fmla="*/ 962155 w 981853"/>
                  <a:gd name="connsiteY7" fmla="*/ 515594 h 517270"/>
                  <a:gd name="connsiteX8" fmla="*/ 877383 w 981853"/>
                  <a:gd name="connsiteY8" fmla="*/ 485076 h 517270"/>
                  <a:gd name="connsiteX9" fmla="*/ 723099 w 981853"/>
                  <a:gd name="connsiteY9" fmla="*/ 474903 h 517270"/>
                  <a:gd name="connsiteX10" fmla="*/ 522191 w 981853"/>
                  <a:gd name="connsiteY10" fmla="*/ 474903 h 517270"/>
                  <a:gd name="connsiteX11" fmla="*/ 322131 w 981853"/>
                  <a:gd name="connsiteY11" fmla="*/ 457101 h 517270"/>
                  <a:gd name="connsiteX12" fmla="*/ 154284 w 981853"/>
                  <a:gd name="connsiteY12" fmla="*/ 324011 h 517270"/>
                  <a:gd name="connsiteX13" fmla="*/ 98335 w 981853"/>
                  <a:gd name="connsiteY13" fmla="*/ 282473 h 517270"/>
                  <a:gd name="connsiteX14" fmla="*/ 0 w 981853"/>
                  <a:gd name="connsiteY14" fmla="*/ 313838 h 517270"/>
                  <a:gd name="connsiteX15" fmla="*/ 98335 w 981853"/>
                  <a:gd name="connsiteY15" fmla="*/ 210417 h 517270"/>
                  <a:gd name="connsiteX16" fmla="*/ 178868 w 981853"/>
                  <a:gd name="connsiteY16" fmla="*/ 168031 h 517270"/>
                  <a:gd name="connsiteX17" fmla="*/ 251771 w 981853"/>
                  <a:gd name="connsiteY17" fmla="*/ 145991 h 517270"/>
                  <a:gd name="connsiteX18" fmla="*/ 365364 w 981853"/>
                  <a:gd name="connsiteY18" fmla="*/ 24768 h 51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81853" h="517270">
                    <a:moveTo>
                      <a:pt x="365364" y="24768"/>
                    </a:moveTo>
                    <a:cubicBezTo>
                      <a:pt x="420466" y="-12532"/>
                      <a:pt x="497608" y="-4902"/>
                      <a:pt x="554405" y="29006"/>
                    </a:cubicBezTo>
                    <a:cubicBezTo>
                      <a:pt x="611201" y="62915"/>
                      <a:pt x="651892" y="118864"/>
                      <a:pt x="684952" y="177356"/>
                    </a:cubicBezTo>
                    <a:cubicBezTo>
                      <a:pt x="695973" y="196854"/>
                      <a:pt x="706993" y="217199"/>
                      <a:pt x="721404" y="234153"/>
                    </a:cubicBezTo>
                    <a:cubicBezTo>
                      <a:pt x="740901" y="256194"/>
                      <a:pt x="766333" y="272300"/>
                      <a:pt x="790069" y="290102"/>
                    </a:cubicBezTo>
                    <a:cubicBezTo>
                      <a:pt x="857038" y="340965"/>
                      <a:pt x="909596" y="407086"/>
                      <a:pt x="961307" y="473208"/>
                    </a:cubicBezTo>
                    <a:cubicBezTo>
                      <a:pt x="967241" y="480838"/>
                      <a:pt x="973175" y="488467"/>
                      <a:pt x="979109" y="496096"/>
                    </a:cubicBezTo>
                    <a:cubicBezTo>
                      <a:pt x="987586" y="507117"/>
                      <a:pt x="974870" y="522375"/>
                      <a:pt x="962155" y="515594"/>
                    </a:cubicBezTo>
                    <a:cubicBezTo>
                      <a:pt x="935876" y="501183"/>
                      <a:pt x="907053" y="491010"/>
                      <a:pt x="877383" y="485076"/>
                    </a:cubicBezTo>
                    <a:cubicBezTo>
                      <a:pt x="826520" y="474903"/>
                      <a:pt x="774810" y="474903"/>
                      <a:pt x="723099" y="474903"/>
                    </a:cubicBezTo>
                    <a:cubicBezTo>
                      <a:pt x="656130" y="474903"/>
                      <a:pt x="589161" y="474903"/>
                      <a:pt x="522191" y="474903"/>
                    </a:cubicBezTo>
                    <a:cubicBezTo>
                      <a:pt x="455222" y="474903"/>
                      <a:pt x="386557" y="474903"/>
                      <a:pt x="322131" y="457101"/>
                    </a:cubicBezTo>
                    <a:cubicBezTo>
                      <a:pt x="261096" y="440147"/>
                      <a:pt x="185649" y="379960"/>
                      <a:pt x="154284" y="324011"/>
                    </a:cubicBezTo>
                    <a:cubicBezTo>
                      <a:pt x="141568" y="300275"/>
                      <a:pt x="128853" y="284168"/>
                      <a:pt x="98335" y="282473"/>
                    </a:cubicBezTo>
                    <a:cubicBezTo>
                      <a:pt x="61883" y="279929"/>
                      <a:pt x="8477" y="346899"/>
                      <a:pt x="0" y="313838"/>
                    </a:cubicBezTo>
                    <a:cubicBezTo>
                      <a:pt x="29670" y="276539"/>
                      <a:pt x="61035" y="239239"/>
                      <a:pt x="98335" y="210417"/>
                    </a:cubicBezTo>
                    <a:cubicBezTo>
                      <a:pt x="122071" y="191767"/>
                      <a:pt x="149198" y="176509"/>
                      <a:pt x="178868" y="168031"/>
                    </a:cubicBezTo>
                    <a:cubicBezTo>
                      <a:pt x="205147" y="160402"/>
                      <a:pt x="228883" y="162097"/>
                      <a:pt x="251771" y="145991"/>
                    </a:cubicBezTo>
                    <a:cubicBezTo>
                      <a:pt x="297547" y="112930"/>
                      <a:pt x="318740" y="56133"/>
                      <a:pt x="365364" y="24768"/>
                    </a:cubicBezTo>
                    <a:close/>
                  </a:path>
                </a:pathLst>
              </a:custGeom>
              <a:solidFill>
                <a:srgbClr val="77851F"/>
              </a:solidFill>
              <a:ln w="8476" cap="flat">
                <a:noFill/>
                <a:prstDash val="solid"/>
                <a:miter/>
              </a:ln>
            </p:spPr>
            <p:txBody>
              <a:bodyPr rtlCol="0" anchor="ctr"/>
              <a:lstStyle/>
              <a:p>
                <a:endParaRPr lang="en-US"/>
              </a:p>
            </p:txBody>
          </p:sp>
          <p:sp>
            <p:nvSpPr>
              <p:cNvPr id="114" name="Hình tự do: Hình 113">
                <a:extLst>
                  <a:ext uri="{FF2B5EF4-FFF2-40B4-BE49-F238E27FC236}">
                    <a16:creationId xmlns:a16="http://schemas.microsoft.com/office/drawing/2014/main" id="{2B6B8500-BCA8-491A-81BC-43EC9EFDE1C9}"/>
                  </a:ext>
                </a:extLst>
              </p:cNvPr>
              <p:cNvSpPr/>
              <p:nvPr/>
            </p:nvSpPr>
            <p:spPr>
              <a:xfrm>
                <a:off x="2182955" y="2055520"/>
                <a:ext cx="981651" cy="500334"/>
              </a:xfrm>
              <a:custGeom>
                <a:avLst/>
                <a:gdLst>
                  <a:gd name="connsiteX0" fmla="*/ 250923 w 981651"/>
                  <a:gd name="connsiteY0" fmla="*/ 241782 h 500334"/>
                  <a:gd name="connsiteX1" fmla="*/ 43233 w 981651"/>
                  <a:gd name="connsiteY1" fmla="*/ 279930 h 500334"/>
                  <a:gd name="connsiteX2" fmla="*/ 1696 w 981651"/>
                  <a:gd name="connsiteY2" fmla="*/ 317229 h 500334"/>
                  <a:gd name="connsiteX3" fmla="*/ 0 w 981651"/>
                  <a:gd name="connsiteY3" fmla="*/ 312990 h 500334"/>
                  <a:gd name="connsiteX4" fmla="*/ 98335 w 981651"/>
                  <a:gd name="connsiteY4" fmla="*/ 209569 h 500334"/>
                  <a:gd name="connsiteX5" fmla="*/ 178868 w 981651"/>
                  <a:gd name="connsiteY5" fmla="*/ 167184 h 500334"/>
                  <a:gd name="connsiteX6" fmla="*/ 251771 w 981651"/>
                  <a:gd name="connsiteY6" fmla="*/ 145143 h 500334"/>
                  <a:gd name="connsiteX7" fmla="*/ 365364 w 981651"/>
                  <a:gd name="connsiteY7" fmla="*/ 24768 h 500334"/>
                  <a:gd name="connsiteX8" fmla="*/ 554405 w 981651"/>
                  <a:gd name="connsiteY8" fmla="*/ 29006 h 500334"/>
                  <a:gd name="connsiteX9" fmla="*/ 684952 w 981651"/>
                  <a:gd name="connsiteY9" fmla="*/ 177356 h 500334"/>
                  <a:gd name="connsiteX10" fmla="*/ 721404 w 981651"/>
                  <a:gd name="connsiteY10" fmla="*/ 234153 h 500334"/>
                  <a:gd name="connsiteX11" fmla="*/ 790069 w 981651"/>
                  <a:gd name="connsiteY11" fmla="*/ 290102 h 500334"/>
                  <a:gd name="connsiteX12" fmla="*/ 961307 w 981651"/>
                  <a:gd name="connsiteY12" fmla="*/ 473208 h 500334"/>
                  <a:gd name="connsiteX13" fmla="*/ 979109 w 981651"/>
                  <a:gd name="connsiteY13" fmla="*/ 496096 h 500334"/>
                  <a:gd name="connsiteX14" fmla="*/ 981652 w 981651"/>
                  <a:gd name="connsiteY14" fmla="*/ 500335 h 500334"/>
                  <a:gd name="connsiteX15" fmla="*/ 918073 w 981651"/>
                  <a:gd name="connsiteY15" fmla="*/ 476599 h 500334"/>
                  <a:gd name="connsiteX16" fmla="*/ 770571 w 981651"/>
                  <a:gd name="connsiteY16" fmla="*/ 402000 h 500334"/>
                  <a:gd name="connsiteX17" fmla="*/ 624765 w 981651"/>
                  <a:gd name="connsiteY17" fmla="*/ 332488 h 500334"/>
                  <a:gd name="connsiteX18" fmla="*/ 562034 w 981651"/>
                  <a:gd name="connsiteY18" fmla="*/ 320620 h 500334"/>
                  <a:gd name="connsiteX19" fmla="*/ 354344 w 981651"/>
                  <a:gd name="connsiteY19" fmla="*/ 253650 h 500334"/>
                  <a:gd name="connsiteX20" fmla="*/ 250923 w 981651"/>
                  <a:gd name="connsiteY20" fmla="*/ 241782 h 500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1651" h="500334">
                    <a:moveTo>
                      <a:pt x="250923" y="241782"/>
                    </a:moveTo>
                    <a:cubicBezTo>
                      <a:pt x="178868" y="237544"/>
                      <a:pt x="100030" y="235001"/>
                      <a:pt x="43233" y="279930"/>
                    </a:cubicBezTo>
                    <a:cubicBezTo>
                      <a:pt x="28822" y="290950"/>
                      <a:pt x="15259" y="305361"/>
                      <a:pt x="1696" y="317229"/>
                    </a:cubicBezTo>
                    <a:cubicBezTo>
                      <a:pt x="848" y="316381"/>
                      <a:pt x="0" y="314686"/>
                      <a:pt x="0" y="312990"/>
                    </a:cubicBezTo>
                    <a:cubicBezTo>
                      <a:pt x="29670" y="275691"/>
                      <a:pt x="61035" y="238392"/>
                      <a:pt x="98335" y="209569"/>
                    </a:cubicBezTo>
                    <a:cubicBezTo>
                      <a:pt x="122071" y="190920"/>
                      <a:pt x="149198" y="175661"/>
                      <a:pt x="178868" y="167184"/>
                    </a:cubicBezTo>
                    <a:cubicBezTo>
                      <a:pt x="205147" y="159554"/>
                      <a:pt x="228883" y="161250"/>
                      <a:pt x="251771" y="145143"/>
                    </a:cubicBezTo>
                    <a:cubicBezTo>
                      <a:pt x="297547" y="112930"/>
                      <a:pt x="318740" y="56981"/>
                      <a:pt x="365364" y="24768"/>
                    </a:cubicBezTo>
                    <a:cubicBezTo>
                      <a:pt x="420466" y="-12532"/>
                      <a:pt x="497608" y="-4902"/>
                      <a:pt x="554405" y="29006"/>
                    </a:cubicBezTo>
                    <a:cubicBezTo>
                      <a:pt x="611201" y="62915"/>
                      <a:pt x="651892" y="118864"/>
                      <a:pt x="684952" y="177356"/>
                    </a:cubicBezTo>
                    <a:cubicBezTo>
                      <a:pt x="695973" y="196854"/>
                      <a:pt x="706993" y="217199"/>
                      <a:pt x="721404" y="234153"/>
                    </a:cubicBezTo>
                    <a:cubicBezTo>
                      <a:pt x="740901" y="256194"/>
                      <a:pt x="766333" y="272300"/>
                      <a:pt x="790069" y="290102"/>
                    </a:cubicBezTo>
                    <a:cubicBezTo>
                      <a:pt x="857038" y="340965"/>
                      <a:pt x="909596" y="407087"/>
                      <a:pt x="961307" y="473208"/>
                    </a:cubicBezTo>
                    <a:cubicBezTo>
                      <a:pt x="967241" y="480838"/>
                      <a:pt x="973175" y="488467"/>
                      <a:pt x="979109" y="496096"/>
                    </a:cubicBezTo>
                    <a:cubicBezTo>
                      <a:pt x="979957" y="497792"/>
                      <a:pt x="980804" y="499487"/>
                      <a:pt x="981652" y="500335"/>
                    </a:cubicBezTo>
                    <a:cubicBezTo>
                      <a:pt x="960459" y="491010"/>
                      <a:pt x="936723" y="485076"/>
                      <a:pt x="918073" y="476599"/>
                    </a:cubicBezTo>
                    <a:cubicBezTo>
                      <a:pt x="868058" y="454558"/>
                      <a:pt x="818891" y="429127"/>
                      <a:pt x="770571" y="402000"/>
                    </a:cubicBezTo>
                    <a:cubicBezTo>
                      <a:pt x="723947" y="374874"/>
                      <a:pt x="677323" y="345204"/>
                      <a:pt x="624765" y="332488"/>
                    </a:cubicBezTo>
                    <a:cubicBezTo>
                      <a:pt x="604420" y="327402"/>
                      <a:pt x="582379" y="324858"/>
                      <a:pt x="562034" y="320620"/>
                    </a:cubicBezTo>
                    <a:cubicBezTo>
                      <a:pt x="490826" y="306209"/>
                      <a:pt x="425552" y="268909"/>
                      <a:pt x="354344" y="253650"/>
                    </a:cubicBezTo>
                    <a:cubicBezTo>
                      <a:pt x="320436" y="246021"/>
                      <a:pt x="285679" y="243478"/>
                      <a:pt x="250923" y="241782"/>
                    </a:cubicBezTo>
                    <a:close/>
                  </a:path>
                </a:pathLst>
              </a:custGeom>
              <a:solidFill>
                <a:srgbClr val="68741B"/>
              </a:solidFill>
              <a:ln w="8476" cap="flat">
                <a:noFill/>
                <a:prstDash val="solid"/>
                <a:miter/>
              </a:ln>
            </p:spPr>
            <p:txBody>
              <a:bodyPr rtlCol="0" anchor="ctr"/>
              <a:lstStyle/>
              <a:p>
                <a:endParaRPr lang="en-US"/>
              </a:p>
            </p:txBody>
          </p:sp>
        </p:grpSp>
        <p:grpSp>
          <p:nvGrpSpPr>
            <p:cNvPr id="51" name="Đồ họa 3">
              <a:extLst>
                <a:ext uri="{FF2B5EF4-FFF2-40B4-BE49-F238E27FC236}">
                  <a16:creationId xmlns:a16="http://schemas.microsoft.com/office/drawing/2014/main" id="{FAEE4A1F-C8F9-4EF0-B3FE-794C06816BFF}"/>
                </a:ext>
              </a:extLst>
            </p:cNvPr>
            <p:cNvGrpSpPr/>
            <p:nvPr/>
          </p:nvGrpSpPr>
          <p:grpSpPr>
            <a:xfrm>
              <a:off x="1437180" y="46836"/>
              <a:ext cx="1501935" cy="1501723"/>
              <a:chOff x="1437180" y="46836"/>
              <a:chExt cx="1501935" cy="1501723"/>
            </a:xfrm>
          </p:grpSpPr>
          <p:sp>
            <p:nvSpPr>
              <p:cNvPr id="52" name="Hình tự do: Hình 51">
                <a:extLst>
                  <a:ext uri="{FF2B5EF4-FFF2-40B4-BE49-F238E27FC236}">
                    <a16:creationId xmlns:a16="http://schemas.microsoft.com/office/drawing/2014/main" id="{4902F73E-C6B4-4B57-A005-55B74E5568BF}"/>
                  </a:ext>
                </a:extLst>
              </p:cNvPr>
              <p:cNvSpPr/>
              <p:nvPr/>
            </p:nvSpPr>
            <p:spPr>
              <a:xfrm>
                <a:off x="1957695" y="66611"/>
                <a:ext cx="239189" cy="490471"/>
              </a:xfrm>
              <a:custGeom>
                <a:avLst/>
                <a:gdLst>
                  <a:gd name="connsiteX0" fmla="*/ 35372 w 239189"/>
                  <a:gd name="connsiteY0" fmla="*/ 19008 h 490471"/>
                  <a:gd name="connsiteX1" fmla="*/ 150661 w 239189"/>
                  <a:gd name="connsiteY1" fmla="*/ 486098 h 490471"/>
                  <a:gd name="connsiteX2" fmla="*/ 190504 w 239189"/>
                  <a:gd name="connsiteY2" fmla="*/ 476773 h 490471"/>
                  <a:gd name="connsiteX3" fmla="*/ 82844 w 239189"/>
                  <a:gd name="connsiteY3" fmla="*/ 7988 h 490471"/>
                  <a:gd name="connsiteX4" fmla="*/ 35372 w 239189"/>
                  <a:gd name="connsiteY4" fmla="*/ 19008 h 490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189" h="490471">
                    <a:moveTo>
                      <a:pt x="35372" y="19008"/>
                    </a:moveTo>
                    <a:cubicBezTo>
                      <a:pt x="1464" y="113104"/>
                      <a:pt x="-60419" y="356398"/>
                      <a:pt x="150661" y="486098"/>
                    </a:cubicBezTo>
                    <a:cubicBezTo>
                      <a:pt x="164225" y="494575"/>
                      <a:pt x="182027" y="490336"/>
                      <a:pt x="190504" y="476773"/>
                    </a:cubicBezTo>
                    <a:cubicBezTo>
                      <a:pt x="321052" y="265692"/>
                      <a:pt x="155748" y="76652"/>
                      <a:pt x="82844" y="7988"/>
                    </a:cubicBezTo>
                    <a:cubicBezTo>
                      <a:pt x="68433" y="-6424"/>
                      <a:pt x="43002" y="-490"/>
                      <a:pt x="35372" y="19008"/>
                    </a:cubicBezTo>
                    <a:close/>
                  </a:path>
                </a:pathLst>
              </a:custGeom>
              <a:solidFill>
                <a:srgbClr val="C0B52C"/>
              </a:solidFill>
              <a:ln w="8476" cap="flat">
                <a:noFill/>
                <a:prstDash val="solid"/>
                <a:miter/>
              </a:ln>
            </p:spPr>
            <p:txBody>
              <a:bodyPr rtlCol="0" anchor="ctr"/>
              <a:lstStyle/>
              <a:p>
                <a:endParaRPr lang="en-US"/>
              </a:p>
            </p:txBody>
          </p:sp>
          <p:sp>
            <p:nvSpPr>
              <p:cNvPr id="53" name="Hình tự do: Hình 52">
                <a:extLst>
                  <a:ext uri="{FF2B5EF4-FFF2-40B4-BE49-F238E27FC236}">
                    <a16:creationId xmlns:a16="http://schemas.microsoft.com/office/drawing/2014/main" id="{35BCEFD4-115B-4B4A-9ABF-D3E46E899433}"/>
                  </a:ext>
                </a:extLst>
              </p:cNvPr>
              <p:cNvSpPr/>
              <p:nvPr/>
            </p:nvSpPr>
            <p:spPr>
              <a:xfrm>
                <a:off x="1662906" y="243511"/>
                <a:ext cx="363402" cy="381253"/>
              </a:xfrm>
              <a:custGeom>
                <a:avLst/>
                <a:gdLst>
                  <a:gd name="connsiteX0" fmla="*/ 401 w 363402"/>
                  <a:gd name="connsiteY0" fmla="*/ 34538 h 381253"/>
                  <a:gd name="connsiteX1" fmla="*/ 333553 w 363402"/>
                  <a:gd name="connsiteY1" fmla="*/ 381253 h 381253"/>
                  <a:gd name="connsiteX2" fmla="*/ 363223 w 363402"/>
                  <a:gd name="connsiteY2" fmla="*/ 353279 h 381253"/>
                  <a:gd name="connsiteX3" fmla="*/ 35158 w 363402"/>
                  <a:gd name="connsiteY3" fmla="*/ 630 h 381253"/>
                  <a:gd name="connsiteX4" fmla="*/ 401 w 363402"/>
                  <a:gd name="connsiteY4" fmla="*/ 34538 h 38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402" h="381253">
                    <a:moveTo>
                      <a:pt x="401" y="34538"/>
                    </a:moveTo>
                    <a:cubicBezTo>
                      <a:pt x="18203" y="133721"/>
                      <a:pt x="86021" y="375319"/>
                      <a:pt x="333553" y="381253"/>
                    </a:cubicBezTo>
                    <a:cubicBezTo>
                      <a:pt x="349659" y="381253"/>
                      <a:pt x="363223" y="369385"/>
                      <a:pt x="363223" y="353279"/>
                    </a:cubicBezTo>
                    <a:cubicBezTo>
                      <a:pt x="370852" y="105746"/>
                      <a:pt x="133493" y="24366"/>
                      <a:pt x="35158" y="630"/>
                    </a:cubicBezTo>
                    <a:cubicBezTo>
                      <a:pt x="15660" y="-3609"/>
                      <a:pt x="-2989" y="14193"/>
                      <a:pt x="401" y="34538"/>
                    </a:cubicBezTo>
                    <a:close/>
                  </a:path>
                </a:pathLst>
              </a:custGeom>
              <a:solidFill>
                <a:srgbClr val="C0B52C"/>
              </a:solidFill>
              <a:ln w="8476" cap="flat">
                <a:noFill/>
                <a:prstDash val="solid"/>
                <a:miter/>
              </a:ln>
            </p:spPr>
            <p:txBody>
              <a:bodyPr rtlCol="0" anchor="ctr"/>
              <a:lstStyle/>
              <a:p>
                <a:endParaRPr lang="en-US"/>
              </a:p>
            </p:txBody>
          </p:sp>
          <p:sp>
            <p:nvSpPr>
              <p:cNvPr id="54" name="Hình tự do: Hình 53">
                <a:extLst>
                  <a:ext uri="{FF2B5EF4-FFF2-40B4-BE49-F238E27FC236}">
                    <a16:creationId xmlns:a16="http://schemas.microsoft.com/office/drawing/2014/main" id="{F4CABC07-F4A5-4C18-8DE8-84FC5D58CF9C}"/>
                  </a:ext>
                </a:extLst>
              </p:cNvPr>
              <p:cNvSpPr/>
              <p:nvPr/>
            </p:nvSpPr>
            <p:spPr>
              <a:xfrm>
                <a:off x="1467211" y="537685"/>
                <a:ext cx="484458" cy="246298"/>
              </a:xfrm>
              <a:custGeom>
                <a:avLst/>
                <a:gdLst>
                  <a:gd name="connsiteX0" fmla="*/ 7056 w 484458"/>
                  <a:gd name="connsiteY0" fmla="*/ 72668 h 246298"/>
                  <a:gd name="connsiteX1" fmla="*/ 469060 w 484458"/>
                  <a:gd name="connsiteY1" fmla="*/ 206606 h 246298"/>
                  <a:gd name="connsiteX2" fmla="*/ 480928 w 484458"/>
                  <a:gd name="connsiteY2" fmla="*/ 166764 h 246298"/>
                  <a:gd name="connsiteX3" fmla="*/ 20620 w 484458"/>
                  <a:gd name="connsiteY3" fmla="*/ 26043 h 246298"/>
                  <a:gd name="connsiteX4" fmla="*/ 7056 w 484458"/>
                  <a:gd name="connsiteY4" fmla="*/ 72668 h 246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458" h="246298">
                    <a:moveTo>
                      <a:pt x="7056" y="72668"/>
                    </a:moveTo>
                    <a:cubicBezTo>
                      <a:pt x="71483" y="149810"/>
                      <a:pt x="251198" y="324439"/>
                      <a:pt x="469060" y="206606"/>
                    </a:cubicBezTo>
                    <a:cubicBezTo>
                      <a:pt x="483471" y="198977"/>
                      <a:pt x="488558" y="181175"/>
                      <a:pt x="480928" y="166764"/>
                    </a:cubicBezTo>
                    <a:cubicBezTo>
                      <a:pt x="363096" y="-51098"/>
                      <a:pt x="117259" y="-3626"/>
                      <a:pt x="20620" y="26043"/>
                    </a:cubicBezTo>
                    <a:cubicBezTo>
                      <a:pt x="275" y="31977"/>
                      <a:pt x="-6507" y="56561"/>
                      <a:pt x="7056" y="72668"/>
                    </a:cubicBezTo>
                    <a:close/>
                  </a:path>
                </a:pathLst>
              </a:custGeom>
              <a:solidFill>
                <a:srgbClr val="C0B52C"/>
              </a:solidFill>
              <a:ln w="8476" cap="flat">
                <a:noFill/>
                <a:prstDash val="solid"/>
                <a:miter/>
              </a:ln>
            </p:spPr>
            <p:txBody>
              <a:bodyPr rtlCol="0" anchor="ctr"/>
              <a:lstStyle/>
              <a:p>
                <a:endParaRPr lang="en-US"/>
              </a:p>
            </p:txBody>
          </p:sp>
          <p:sp>
            <p:nvSpPr>
              <p:cNvPr id="55" name="Hình tự do: Hình 54">
                <a:extLst>
                  <a:ext uri="{FF2B5EF4-FFF2-40B4-BE49-F238E27FC236}">
                    <a16:creationId xmlns:a16="http://schemas.microsoft.com/office/drawing/2014/main" id="{47FD71A7-1BDE-4A14-9B0B-05022DD50B6C}"/>
                  </a:ext>
                </a:extLst>
              </p:cNvPr>
              <p:cNvSpPr/>
              <p:nvPr/>
            </p:nvSpPr>
            <p:spPr>
              <a:xfrm>
                <a:off x="1456955" y="788854"/>
                <a:ext cx="490471" cy="239189"/>
              </a:xfrm>
              <a:custGeom>
                <a:avLst/>
                <a:gdLst>
                  <a:gd name="connsiteX0" fmla="*/ 19008 w 490471"/>
                  <a:gd name="connsiteY0" fmla="*/ 203818 h 239189"/>
                  <a:gd name="connsiteX1" fmla="*/ 486098 w 490471"/>
                  <a:gd name="connsiteY1" fmla="*/ 88529 h 239189"/>
                  <a:gd name="connsiteX2" fmla="*/ 476773 w 490471"/>
                  <a:gd name="connsiteY2" fmla="*/ 48686 h 239189"/>
                  <a:gd name="connsiteX3" fmla="*/ 7988 w 490471"/>
                  <a:gd name="connsiteY3" fmla="*/ 156346 h 239189"/>
                  <a:gd name="connsiteX4" fmla="*/ 19008 w 490471"/>
                  <a:gd name="connsiteY4" fmla="*/ 203818 h 239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71" h="239189">
                    <a:moveTo>
                      <a:pt x="19008" y="203818"/>
                    </a:moveTo>
                    <a:cubicBezTo>
                      <a:pt x="113104" y="237726"/>
                      <a:pt x="356398" y="299609"/>
                      <a:pt x="486098" y="88529"/>
                    </a:cubicBezTo>
                    <a:cubicBezTo>
                      <a:pt x="494575" y="74965"/>
                      <a:pt x="490336" y="57163"/>
                      <a:pt x="476773" y="48686"/>
                    </a:cubicBezTo>
                    <a:cubicBezTo>
                      <a:pt x="265692" y="-81862"/>
                      <a:pt x="76652" y="83442"/>
                      <a:pt x="7988" y="156346"/>
                    </a:cubicBezTo>
                    <a:cubicBezTo>
                      <a:pt x="-6424" y="171605"/>
                      <a:pt x="-490" y="196188"/>
                      <a:pt x="19008" y="203818"/>
                    </a:cubicBezTo>
                    <a:close/>
                  </a:path>
                </a:pathLst>
              </a:custGeom>
              <a:solidFill>
                <a:srgbClr val="C0B52C"/>
              </a:solidFill>
              <a:ln w="8476" cap="flat">
                <a:noFill/>
                <a:prstDash val="solid"/>
                <a:miter/>
              </a:ln>
            </p:spPr>
            <p:txBody>
              <a:bodyPr rtlCol="0" anchor="ctr"/>
              <a:lstStyle/>
              <a:p>
                <a:endParaRPr lang="en-US"/>
              </a:p>
            </p:txBody>
          </p:sp>
          <p:sp>
            <p:nvSpPr>
              <p:cNvPr id="56" name="Hình tự do: Hình 55">
                <a:extLst>
                  <a:ext uri="{FF2B5EF4-FFF2-40B4-BE49-F238E27FC236}">
                    <a16:creationId xmlns:a16="http://schemas.microsoft.com/office/drawing/2014/main" id="{71249C2E-524E-484E-B065-90C1F36EF075}"/>
                  </a:ext>
                </a:extLst>
              </p:cNvPr>
              <p:cNvSpPr/>
              <p:nvPr/>
            </p:nvSpPr>
            <p:spPr>
              <a:xfrm>
                <a:off x="1633855" y="959431"/>
                <a:ext cx="381253" cy="363402"/>
              </a:xfrm>
              <a:custGeom>
                <a:avLst/>
                <a:gdLst>
                  <a:gd name="connsiteX0" fmla="*/ 34538 w 381253"/>
                  <a:gd name="connsiteY0" fmla="*/ 363001 h 363402"/>
                  <a:gd name="connsiteX1" fmla="*/ 381253 w 381253"/>
                  <a:gd name="connsiteY1" fmla="*/ 29850 h 363402"/>
                  <a:gd name="connsiteX2" fmla="*/ 353279 w 381253"/>
                  <a:gd name="connsiteY2" fmla="*/ 180 h 363402"/>
                  <a:gd name="connsiteX3" fmla="*/ 630 w 381253"/>
                  <a:gd name="connsiteY3" fmla="*/ 328245 h 363402"/>
                  <a:gd name="connsiteX4" fmla="*/ 34538 w 381253"/>
                  <a:gd name="connsiteY4" fmla="*/ 363001 h 363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253" h="363402">
                    <a:moveTo>
                      <a:pt x="34538" y="363001"/>
                    </a:moveTo>
                    <a:cubicBezTo>
                      <a:pt x="133721" y="345199"/>
                      <a:pt x="375319" y="277382"/>
                      <a:pt x="381253" y="29850"/>
                    </a:cubicBezTo>
                    <a:cubicBezTo>
                      <a:pt x="381253" y="13743"/>
                      <a:pt x="369385" y="180"/>
                      <a:pt x="353279" y="180"/>
                    </a:cubicBezTo>
                    <a:cubicBezTo>
                      <a:pt x="105746" y="-7450"/>
                      <a:pt x="24366" y="229910"/>
                      <a:pt x="630" y="328245"/>
                    </a:cubicBezTo>
                    <a:cubicBezTo>
                      <a:pt x="-3609" y="347742"/>
                      <a:pt x="14193" y="366392"/>
                      <a:pt x="34538" y="363001"/>
                    </a:cubicBezTo>
                    <a:close/>
                  </a:path>
                </a:pathLst>
              </a:custGeom>
              <a:solidFill>
                <a:srgbClr val="C0B52C"/>
              </a:solidFill>
              <a:ln w="8476" cap="flat">
                <a:noFill/>
                <a:prstDash val="solid"/>
                <a:miter/>
              </a:ln>
            </p:spPr>
            <p:txBody>
              <a:bodyPr rtlCol="0" anchor="ctr"/>
              <a:lstStyle/>
              <a:p>
                <a:endParaRPr lang="en-US"/>
              </a:p>
            </p:txBody>
          </p:sp>
          <p:sp>
            <p:nvSpPr>
              <p:cNvPr id="57" name="Hình tự do: Hình 56">
                <a:extLst>
                  <a:ext uri="{FF2B5EF4-FFF2-40B4-BE49-F238E27FC236}">
                    <a16:creationId xmlns:a16="http://schemas.microsoft.com/office/drawing/2014/main" id="{8B898E19-4B8D-476C-8ECA-EBC54624F430}"/>
                  </a:ext>
                </a:extLst>
              </p:cNvPr>
              <p:cNvSpPr/>
              <p:nvPr/>
            </p:nvSpPr>
            <p:spPr>
              <a:xfrm>
                <a:off x="1927839" y="1034070"/>
                <a:ext cx="246489" cy="484458"/>
              </a:xfrm>
              <a:custGeom>
                <a:avLst/>
                <a:gdLst>
                  <a:gd name="connsiteX0" fmla="*/ 72858 w 246489"/>
                  <a:gd name="connsiteY0" fmla="*/ 477403 h 484458"/>
                  <a:gd name="connsiteX1" fmla="*/ 206797 w 246489"/>
                  <a:gd name="connsiteY1" fmla="*/ 15399 h 484458"/>
                  <a:gd name="connsiteX2" fmla="*/ 166955 w 246489"/>
                  <a:gd name="connsiteY2" fmla="*/ 3531 h 484458"/>
                  <a:gd name="connsiteX3" fmla="*/ 25387 w 246489"/>
                  <a:gd name="connsiteY3" fmla="*/ 463839 h 484458"/>
                  <a:gd name="connsiteX4" fmla="*/ 72858 w 246489"/>
                  <a:gd name="connsiteY4" fmla="*/ 477403 h 484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489" h="484458">
                    <a:moveTo>
                      <a:pt x="72858" y="477403"/>
                    </a:moveTo>
                    <a:cubicBezTo>
                      <a:pt x="150000" y="412976"/>
                      <a:pt x="324629" y="233261"/>
                      <a:pt x="206797" y="15399"/>
                    </a:cubicBezTo>
                    <a:cubicBezTo>
                      <a:pt x="199168" y="988"/>
                      <a:pt x="181366" y="-4099"/>
                      <a:pt x="166955" y="3531"/>
                    </a:cubicBezTo>
                    <a:cubicBezTo>
                      <a:pt x="-50908" y="121363"/>
                      <a:pt x="-3436" y="367200"/>
                      <a:pt x="25387" y="463839"/>
                    </a:cubicBezTo>
                    <a:cubicBezTo>
                      <a:pt x="32168" y="484184"/>
                      <a:pt x="56752" y="490966"/>
                      <a:pt x="72858" y="477403"/>
                    </a:cubicBezTo>
                    <a:close/>
                  </a:path>
                </a:pathLst>
              </a:custGeom>
              <a:solidFill>
                <a:srgbClr val="C0B52C"/>
              </a:solidFill>
              <a:ln w="8476" cap="flat">
                <a:noFill/>
                <a:prstDash val="solid"/>
                <a:miter/>
              </a:ln>
            </p:spPr>
            <p:txBody>
              <a:bodyPr rtlCol="0" anchor="ctr"/>
              <a:lstStyle/>
              <a:p>
                <a:endParaRPr lang="en-US"/>
              </a:p>
            </p:txBody>
          </p:sp>
          <p:sp>
            <p:nvSpPr>
              <p:cNvPr id="58" name="Hình tự do: Hình 57">
                <a:extLst>
                  <a:ext uri="{FF2B5EF4-FFF2-40B4-BE49-F238E27FC236}">
                    <a16:creationId xmlns:a16="http://schemas.microsoft.com/office/drawing/2014/main" id="{6B3D026B-93C4-4D5E-91C9-D34558791CB9}"/>
                  </a:ext>
                </a:extLst>
              </p:cNvPr>
              <p:cNvSpPr/>
              <p:nvPr/>
            </p:nvSpPr>
            <p:spPr>
              <a:xfrm>
                <a:off x="2179198" y="1038313"/>
                <a:ext cx="239189" cy="491070"/>
              </a:xfrm>
              <a:custGeom>
                <a:avLst/>
                <a:gdLst>
                  <a:gd name="connsiteX0" fmla="*/ 203818 w 239189"/>
                  <a:gd name="connsiteY0" fmla="*/ 471463 h 491070"/>
                  <a:gd name="connsiteX1" fmla="*/ 88529 w 239189"/>
                  <a:gd name="connsiteY1" fmla="*/ 4373 h 491070"/>
                  <a:gd name="connsiteX2" fmla="*/ 48686 w 239189"/>
                  <a:gd name="connsiteY2" fmla="*/ 13698 h 491070"/>
                  <a:gd name="connsiteX3" fmla="*/ 156346 w 239189"/>
                  <a:gd name="connsiteY3" fmla="*/ 482484 h 491070"/>
                  <a:gd name="connsiteX4" fmla="*/ 203818 w 239189"/>
                  <a:gd name="connsiteY4" fmla="*/ 471463 h 491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189" h="491070">
                    <a:moveTo>
                      <a:pt x="203818" y="471463"/>
                    </a:moveTo>
                    <a:cubicBezTo>
                      <a:pt x="237726" y="377367"/>
                      <a:pt x="299609" y="134074"/>
                      <a:pt x="88529" y="4373"/>
                    </a:cubicBezTo>
                    <a:cubicBezTo>
                      <a:pt x="74965" y="-4104"/>
                      <a:pt x="57163" y="135"/>
                      <a:pt x="48686" y="13698"/>
                    </a:cubicBezTo>
                    <a:cubicBezTo>
                      <a:pt x="-81862" y="224779"/>
                      <a:pt x="83442" y="413819"/>
                      <a:pt x="156346" y="482484"/>
                    </a:cubicBezTo>
                    <a:cubicBezTo>
                      <a:pt x="171605" y="497742"/>
                      <a:pt x="196188" y="491808"/>
                      <a:pt x="203818" y="471463"/>
                    </a:cubicBezTo>
                    <a:close/>
                  </a:path>
                </a:pathLst>
              </a:custGeom>
              <a:solidFill>
                <a:srgbClr val="C0B52C"/>
              </a:solidFill>
              <a:ln w="8476" cap="flat">
                <a:noFill/>
                <a:prstDash val="solid"/>
                <a:miter/>
              </a:ln>
            </p:spPr>
            <p:txBody>
              <a:bodyPr rtlCol="0" anchor="ctr"/>
              <a:lstStyle/>
              <a:p>
                <a:endParaRPr lang="en-US"/>
              </a:p>
            </p:txBody>
          </p:sp>
          <p:sp>
            <p:nvSpPr>
              <p:cNvPr id="59" name="Hình tự do: Hình 58">
                <a:extLst>
                  <a:ext uri="{FF2B5EF4-FFF2-40B4-BE49-F238E27FC236}">
                    <a16:creationId xmlns:a16="http://schemas.microsoft.com/office/drawing/2014/main" id="{5BC378BA-9F70-4BAD-8C99-A7DCFE27C093}"/>
                  </a:ext>
                </a:extLst>
              </p:cNvPr>
              <p:cNvSpPr/>
              <p:nvPr/>
            </p:nvSpPr>
            <p:spPr>
              <a:xfrm>
                <a:off x="2349775" y="970631"/>
                <a:ext cx="363402" cy="381253"/>
              </a:xfrm>
              <a:custGeom>
                <a:avLst/>
                <a:gdLst>
                  <a:gd name="connsiteX0" fmla="*/ 363001 w 363402"/>
                  <a:gd name="connsiteY0" fmla="*/ 346715 h 381253"/>
                  <a:gd name="connsiteX1" fmla="*/ 29850 w 363402"/>
                  <a:gd name="connsiteY1" fmla="*/ 0 h 381253"/>
                  <a:gd name="connsiteX2" fmla="*/ 180 w 363402"/>
                  <a:gd name="connsiteY2" fmla="*/ 27975 h 381253"/>
                  <a:gd name="connsiteX3" fmla="*/ 328245 w 363402"/>
                  <a:gd name="connsiteY3" fmla="*/ 380623 h 381253"/>
                  <a:gd name="connsiteX4" fmla="*/ 363001 w 363402"/>
                  <a:gd name="connsiteY4" fmla="*/ 346715 h 38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402" h="381253">
                    <a:moveTo>
                      <a:pt x="363001" y="346715"/>
                    </a:moveTo>
                    <a:cubicBezTo>
                      <a:pt x="345199" y="247532"/>
                      <a:pt x="277382" y="5934"/>
                      <a:pt x="29850" y="0"/>
                    </a:cubicBezTo>
                    <a:cubicBezTo>
                      <a:pt x="13743" y="0"/>
                      <a:pt x="180" y="11868"/>
                      <a:pt x="180" y="27975"/>
                    </a:cubicBezTo>
                    <a:cubicBezTo>
                      <a:pt x="-7450" y="275507"/>
                      <a:pt x="229910" y="356887"/>
                      <a:pt x="328245" y="380623"/>
                    </a:cubicBezTo>
                    <a:cubicBezTo>
                      <a:pt x="347742" y="384862"/>
                      <a:pt x="366392" y="367060"/>
                      <a:pt x="363001" y="346715"/>
                    </a:cubicBezTo>
                    <a:close/>
                  </a:path>
                </a:pathLst>
              </a:custGeom>
              <a:solidFill>
                <a:srgbClr val="C0B52C"/>
              </a:solidFill>
              <a:ln w="8476" cap="flat">
                <a:noFill/>
                <a:prstDash val="solid"/>
                <a:miter/>
              </a:ln>
            </p:spPr>
            <p:txBody>
              <a:bodyPr rtlCol="0" anchor="ctr"/>
              <a:lstStyle/>
              <a:p>
                <a:endParaRPr lang="en-US"/>
              </a:p>
            </p:txBody>
          </p:sp>
          <p:sp>
            <p:nvSpPr>
              <p:cNvPr id="60" name="Hình tự do: Hình 59">
                <a:extLst>
                  <a:ext uri="{FF2B5EF4-FFF2-40B4-BE49-F238E27FC236}">
                    <a16:creationId xmlns:a16="http://schemas.microsoft.com/office/drawing/2014/main" id="{B1F3F1D2-6BB0-4DF1-977B-30DB56EF1C30}"/>
                  </a:ext>
                </a:extLst>
              </p:cNvPr>
              <p:cNvSpPr/>
              <p:nvPr/>
            </p:nvSpPr>
            <p:spPr>
              <a:xfrm>
                <a:off x="2424414" y="811411"/>
                <a:ext cx="484458" cy="246489"/>
              </a:xfrm>
              <a:custGeom>
                <a:avLst/>
                <a:gdLst>
                  <a:gd name="connsiteX0" fmla="*/ 477402 w 484458"/>
                  <a:gd name="connsiteY0" fmla="*/ 173631 h 246489"/>
                  <a:gd name="connsiteX1" fmla="*/ 15399 w 484458"/>
                  <a:gd name="connsiteY1" fmla="*/ 39693 h 246489"/>
                  <a:gd name="connsiteX2" fmla="*/ 3531 w 484458"/>
                  <a:gd name="connsiteY2" fmla="*/ 79535 h 246489"/>
                  <a:gd name="connsiteX3" fmla="*/ 463839 w 484458"/>
                  <a:gd name="connsiteY3" fmla="*/ 221103 h 246489"/>
                  <a:gd name="connsiteX4" fmla="*/ 477402 w 484458"/>
                  <a:gd name="connsiteY4" fmla="*/ 173631 h 246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458" h="246489">
                    <a:moveTo>
                      <a:pt x="477402" y="173631"/>
                    </a:moveTo>
                    <a:cubicBezTo>
                      <a:pt x="412976" y="96489"/>
                      <a:pt x="233261" y="-78140"/>
                      <a:pt x="15399" y="39693"/>
                    </a:cubicBezTo>
                    <a:cubicBezTo>
                      <a:pt x="988" y="47322"/>
                      <a:pt x="-4099" y="65124"/>
                      <a:pt x="3531" y="79535"/>
                    </a:cubicBezTo>
                    <a:cubicBezTo>
                      <a:pt x="121363" y="297397"/>
                      <a:pt x="367200" y="249925"/>
                      <a:pt x="463839" y="221103"/>
                    </a:cubicBezTo>
                    <a:cubicBezTo>
                      <a:pt x="484184" y="214321"/>
                      <a:pt x="490966" y="189738"/>
                      <a:pt x="477402" y="173631"/>
                    </a:cubicBezTo>
                    <a:close/>
                  </a:path>
                </a:pathLst>
              </a:custGeom>
              <a:solidFill>
                <a:srgbClr val="C0B52C"/>
              </a:solidFill>
              <a:ln w="8476" cap="flat">
                <a:noFill/>
                <a:prstDash val="solid"/>
                <a:miter/>
              </a:ln>
            </p:spPr>
            <p:txBody>
              <a:bodyPr rtlCol="0" anchor="ctr"/>
              <a:lstStyle/>
              <a:p>
                <a:endParaRPr lang="en-US"/>
              </a:p>
            </p:txBody>
          </p:sp>
          <p:sp>
            <p:nvSpPr>
              <p:cNvPr id="61" name="Hình tự do: Hình 60">
                <a:extLst>
                  <a:ext uri="{FF2B5EF4-FFF2-40B4-BE49-F238E27FC236}">
                    <a16:creationId xmlns:a16="http://schemas.microsoft.com/office/drawing/2014/main" id="{A8D24167-A975-483D-87B8-BD1A1690D302}"/>
                  </a:ext>
                </a:extLst>
              </p:cNvPr>
              <p:cNvSpPr/>
              <p:nvPr/>
            </p:nvSpPr>
            <p:spPr>
              <a:xfrm>
                <a:off x="2428657" y="567351"/>
                <a:ext cx="491070" cy="239189"/>
              </a:xfrm>
              <a:custGeom>
                <a:avLst/>
                <a:gdLst>
                  <a:gd name="connsiteX0" fmla="*/ 471463 w 491070"/>
                  <a:gd name="connsiteY0" fmla="*/ 35372 h 239189"/>
                  <a:gd name="connsiteX1" fmla="*/ 4373 w 491070"/>
                  <a:gd name="connsiteY1" fmla="*/ 150661 h 239189"/>
                  <a:gd name="connsiteX2" fmla="*/ 13698 w 491070"/>
                  <a:gd name="connsiteY2" fmla="*/ 190504 h 239189"/>
                  <a:gd name="connsiteX3" fmla="*/ 482484 w 491070"/>
                  <a:gd name="connsiteY3" fmla="*/ 82844 h 239189"/>
                  <a:gd name="connsiteX4" fmla="*/ 471463 w 491070"/>
                  <a:gd name="connsiteY4" fmla="*/ 35372 h 239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070" h="239189">
                    <a:moveTo>
                      <a:pt x="471463" y="35372"/>
                    </a:moveTo>
                    <a:cubicBezTo>
                      <a:pt x="377367" y="1464"/>
                      <a:pt x="134074" y="-60419"/>
                      <a:pt x="4373" y="150661"/>
                    </a:cubicBezTo>
                    <a:cubicBezTo>
                      <a:pt x="-4104" y="164225"/>
                      <a:pt x="135" y="182027"/>
                      <a:pt x="13698" y="190504"/>
                    </a:cubicBezTo>
                    <a:cubicBezTo>
                      <a:pt x="224779" y="321052"/>
                      <a:pt x="413819" y="155748"/>
                      <a:pt x="482484" y="82844"/>
                    </a:cubicBezTo>
                    <a:cubicBezTo>
                      <a:pt x="497743" y="68433"/>
                      <a:pt x="491808" y="43002"/>
                      <a:pt x="471463" y="35372"/>
                    </a:cubicBezTo>
                    <a:close/>
                  </a:path>
                </a:pathLst>
              </a:custGeom>
              <a:solidFill>
                <a:srgbClr val="C0B52C"/>
              </a:solidFill>
              <a:ln w="8476" cap="flat">
                <a:noFill/>
                <a:prstDash val="solid"/>
                <a:miter/>
              </a:ln>
            </p:spPr>
            <p:txBody>
              <a:bodyPr rtlCol="0" anchor="ctr"/>
              <a:lstStyle/>
              <a:p>
                <a:endParaRPr lang="en-US"/>
              </a:p>
            </p:txBody>
          </p:sp>
          <p:sp>
            <p:nvSpPr>
              <p:cNvPr id="62" name="Hình tự do: Hình 61">
                <a:extLst>
                  <a:ext uri="{FF2B5EF4-FFF2-40B4-BE49-F238E27FC236}">
                    <a16:creationId xmlns:a16="http://schemas.microsoft.com/office/drawing/2014/main" id="{BC1F5062-73B0-4AB7-9713-DDF41B64C8A6}"/>
                  </a:ext>
                </a:extLst>
              </p:cNvPr>
              <p:cNvSpPr/>
              <p:nvPr/>
            </p:nvSpPr>
            <p:spPr>
              <a:xfrm>
                <a:off x="2360935" y="272562"/>
                <a:ext cx="381293" cy="363402"/>
              </a:xfrm>
              <a:custGeom>
                <a:avLst/>
                <a:gdLst>
                  <a:gd name="connsiteX0" fmla="*/ 346755 w 381293"/>
                  <a:gd name="connsiteY0" fmla="*/ 401 h 363402"/>
                  <a:gd name="connsiteX1" fmla="*/ 40 w 381293"/>
                  <a:gd name="connsiteY1" fmla="*/ 333553 h 363402"/>
                  <a:gd name="connsiteX2" fmla="*/ 28015 w 381293"/>
                  <a:gd name="connsiteY2" fmla="*/ 363223 h 363402"/>
                  <a:gd name="connsiteX3" fmla="*/ 380663 w 381293"/>
                  <a:gd name="connsiteY3" fmla="*/ 35158 h 363402"/>
                  <a:gd name="connsiteX4" fmla="*/ 346755 w 381293"/>
                  <a:gd name="connsiteY4" fmla="*/ 401 h 363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293" h="363402">
                    <a:moveTo>
                      <a:pt x="346755" y="401"/>
                    </a:moveTo>
                    <a:cubicBezTo>
                      <a:pt x="247572" y="18203"/>
                      <a:pt x="5974" y="86021"/>
                      <a:pt x="40" y="333553"/>
                    </a:cubicBezTo>
                    <a:cubicBezTo>
                      <a:pt x="-808" y="349659"/>
                      <a:pt x="11908" y="363223"/>
                      <a:pt x="28015" y="363223"/>
                    </a:cubicBezTo>
                    <a:cubicBezTo>
                      <a:pt x="275547" y="370852"/>
                      <a:pt x="356927" y="133492"/>
                      <a:pt x="380663" y="35158"/>
                    </a:cubicBezTo>
                    <a:cubicBezTo>
                      <a:pt x="384902" y="15660"/>
                      <a:pt x="367100" y="-2989"/>
                      <a:pt x="346755" y="401"/>
                    </a:cubicBezTo>
                    <a:close/>
                  </a:path>
                </a:pathLst>
              </a:custGeom>
              <a:solidFill>
                <a:srgbClr val="C0B52C"/>
              </a:solidFill>
              <a:ln w="8476" cap="flat">
                <a:noFill/>
                <a:prstDash val="solid"/>
                <a:miter/>
              </a:ln>
            </p:spPr>
            <p:txBody>
              <a:bodyPr rtlCol="0" anchor="ctr"/>
              <a:lstStyle/>
              <a:p>
                <a:endParaRPr lang="en-US"/>
              </a:p>
            </p:txBody>
          </p:sp>
          <p:sp>
            <p:nvSpPr>
              <p:cNvPr id="63" name="Hình tự do: Hình 62">
                <a:extLst>
                  <a:ext uri="{FF2B5EF4-FFF2-40B4-BE49-F238E27FC236}">
                    <a16:creationId xmlns:a16="http://schemas.microsoft.com/office/drawing/2014/main" id="{EC85520B-6975-4213-A574-8F4D39F9767A}"/>
                  </a:ext>
                </a:extLst>
              </p:cNvPr>
              <p:cNvSpPr/>
              <p:nvPr/>
            </p:nvSpPr>
            <p:spPr>
              <a:xfrm>
                <a:off x="2201755" y="76867"/>
                <a:ext cx="246489" cy="484458"/>
              </a:xfrm>
              <a:custGeom>
                <a:avLst/>
                <a:gdLst>
                  <a:gd name="connsiteX0" fmla="*/ 173631 w 246489"/>
                  <a:gd name="connsiteY0" fmla="*/ 7056 h 484458"/>
                  <a:gd name="connsiteX1" fmla="*/ 39693 w 246489"/>
                  <a:gd name="connsiteY1" fmla="*/ 469060 h 484458"/>
                  <a:gd name="connsiteX2" fmla="*/ 79535 w 246489"/>
                  <a:gd name="connsiteY2" fmla="*/ 480928 h 484458"/>
                  <a:gd name="connsiteX3" fmla="*/ 221103 w 246489"/>
                  <a:gd name="connsiteY3" fmla="*/ 20620 h 484458"/>
                  <a:gd name="connsiteX4" fmla="*/ 173631 w 246489"/>
                  <a:gd name="connsiteY4" fmla="*/ 7056 h 484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489" h="484458">
                    <a:moveTo>
                      <a:pt x="173631" y="7056"/>
                    </a:moveTo>
                    <a:cubicBezTo>
                      <a:pt x="96489" y="71483"/>
                      <a:pt x="-78140" y="251198"/>
                      <a:pt x="39693" y="469060"/>
                    </a:cubicBezTo>
                    <a:cubicBezTo>
                      <a:pt x="47322" y="483471"/>
                      <a:pt x="65124" y="488558"/>
                      <a:pt x="79535" y="480928"/>
                    </a:cubicBezTo>
                    <a:cubicBezTo>
                      <a:pt x="297397" y="363096"/>
                      <a:pt x="249925" y="117259"/>
                      <a:pt x="221103" y="20620"/>
                    </a:cubicBezTo>
                    <a:cubicBezTo>
                      <a:pt x="214321" y="275"/>
                      <a:pt x="189738" y="-6507"/>
                      <a:pt x="173631" y="7056"/>
                    </a:cubicBezTo>
                    <a:close/>
                  </a:path>
                </a:pathLst>
              </a:custGeom>
              <a:solidFill>
                <a:srgbClr val="C0B52C"/>
              </a:solidFill>
              <a:ln w="8476" cap="flat">
                <a:noFill/>
                <a:prstDash val="solid"/>
                <a:miter/>
              </a:ln>
            </p:spPr>
            <p:txBody>
              <a:bodyPr rtlCol="0" anchor="ctr"/>
              <a:lstStyle/>
              <a:p>
                <a:endParaRPr lang="en-US"/>
              </a:p>
            </p:txBody>
          </p:sp>
          <p:sp>
            <p:nvSpPr>
              <p:cNvPr id="64" name="Hình tự do: Hình 63">
                <a:extLst>
                  <a:ext uri="{FF2B5EF4-FFF2-40B4-BE49-F238E27FC236}">
                    <a16:creationId xmlns:a16="http://schemas.microsoft.com/office/drawing/2014/main" id="{2D99AC61-E992-4D62-8C64-05FC5EE37606}"/>
                  </a:ext>
                </a:extLst>
              </p:cNvPr>
              <p:cNvSpPr/>
              <p:nvPr/>
            </p:nvSpPr>
            <p:spPr>
              <a:xfrm>
                <a:off x="2074520" y="46836"/>
                <a:ext cx="227891" cy="503117"/>
              </a:xfrm>
              <a:custGeom>
                <a:avLst/>
                <a:gdLst>
                  <a:gd name="connsiteX0" fmla="*/ 88938 w 227891"/>
                  <a:gd name="connsiteY0" fmla="*/ 13351 h 503117"/>
                  <a:gd name="connsiteX1" fmla="*/ 93177 w 227891"/>
                  <a:gd name="connsiteY1" fmla="*/ 494853 h 503117"/>
                  <a:gd name="connsiteX2" fmla="*/ 134715 w 227891"/>
                  <a:gd name="connsiteY2" fmla="*/ 494853 h 503117"/>
                  <a:gd name="connsiteX3" fmla="*/ 138953 w 227891"/>
                  <a:gd name="connsiteY3" fmla="*/ 13351 h 503117"/>
                  <a:gd name="connsiteX4" fmla="*/ 88938 w 227891"/>
                  <a:gd name="connsiteY4" fmla="*/ 13351 h 503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91" h="503117">
                    <a:moveTo>
                      <a:pt x="88938" y="13351"/>
                    </a:moveTo>
                    <a:cubicBezTo>
                      <a:pt x="33837" y="97275"/>
                      <a:pt x="-82300" y="319376"/>
                      <a:pt x="93177" y="494853"/>
                    </a:cubicBezTo>
                    <a:cubicBezTo>
                      <a:pt x="104197" y="505873"/>
                      <a:pt x="122847" y="505873"/>
                      <a:pt x="134715" y="494853"/>
                    </a:cubicBezTo>
                    <a:cubicBezTo>
                      <a:pt x="310191" y="320224"/>
                      <a:pt x="194055" y="97275"/>
                      <a:pt x="138953" y="13351"/>
                    </a:cubicBezTo>
                    <a:cubicBezTo>
                      <a:pt x="126237" y="-4450"/>
                      <a:pt x="100806" y="-4450"/>
                      <a:pt x="88938" y="13351"/>
                    </a:cubicBezTo>
                    <a:close/>
                  </a:path>
                </a:pathLst>
              </a:custGeom>
              <a:solidFill>
                <a:srgbClr val="D9CC31"/>
              </a:solidFill>
              <a:ln w="8476" cap="flat">
                <a:noFill/>
                <a:prstDash val="solid"/>
                <a:miter/>
              </a:ln>
            </p:spPr>
            <p:txBody>
              <a:bodyPr rtlCol="0" anchor="ctr"/>
              <a:lstStyle/>
              <a:p>
                <a:endParaRPr lang="en-US"/>
              </a:p>
            </p:txBody>
          </p:sp>
          <p:sp>
            <p:nvSpPr>
              <p:cNvPr id="65" name="Hình tự do: Hình 64">
                <a:extLst>
                  <a:ext uri="{FF2B5EF4-FFF2-40B4-BE49-F238E27FC236}">
                    <a16:creationId xmlns:a16="http://schemas.microsoft.com/office/drawing/2014/main" id="{FA5C8E5C-64A3-46EC-A700-01AD0942ED53}"/>
                  </a:ext>
                </a:extLst>
              </p:cNvPr>
              <p:cNvSpPr/>
              <p:nvPr/>
            </p:nvSpPr>
            <p:spPr>
              <a:xfrm>
                <a:off x="1797004" y="143552"/>
                <a:ext cx="292827" cy="443241"/>
              </a:xfrm>
              <a:custGeom>
                <a:avLst/>
                <a:gdLst>
                  <a:gd name="connsiteX0" fmla="*/ 1090 w 292827"/>
                  <a:gd name="connsiteY0" fmla="*/ 27685 h 443241"/>
                  <a:gd name="connsiteX1" fmla="*/ 245231 w 292827"/>
                  <a:gd name="connsiteY1" fmla="*/ 442217 h 443241"/>
                  <a:gd name="connsiteX2" fmla="*/ 280835 w 292827"/>
                  <a:gd name="connsiteY2" fmla="*/ 421872 h 443241"/>
                  <a:gd name="connsiteX3" fmla="*/ 43476 w 292827"/>
                  <a:gd name="connsiteY3" fmla="*/ 3102 h 443241"/>
                  <a:gd name="connsiteX4" fmla="*/ 1090 w 292827"/>
                  <a:gd name="connsiteY4" fmla="*/ 27685 h 44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827" h="443241">
                    <a:moveTo>
                      <a:pt x="1090" y="27685"/>
                    </a:moveTo>
                    <a:cubicBezTo>
                      <a:pt x="-4844" y="127716"/>
                      <a:pt x="5328" y="378639"/>
                      <a:pt x="245231" y="442217"/>
                    </a:cubicBezTo>
                    <a:cubicBezTo>
                      <a:pt x="260490" y="446456"/>
                      <a:pt x="276597" y="437131"/>
                      <a:pt x="280835" y="421872"/>
                    </a:cubicBezTo>
                    <a:cubicBezTo>
                      <a:pt x="345261" y="182817"/>
                      <a:pt x="133333" y="48031"/>
                      <a:pt x="43476" y="3102"/>
                    </a:cubicBezTo>
                    <a:cubicBezTo>
                      <a:pt x="24826" y="-6223"/>
                      <a:pt x="1938" y="6493"/>
                      <a:pt x="1090" y="27685"/>
                    </a:cubicBezTo>
                    <a:close/>
                  </a:path>
                </a:pathLst>
              </a:custGeom>
              <a:solidFill>
                <a:srgbClr val="D9CC31"/>
              </a:solidFill>
              <a:ln w="8476" cap="flat">
                <a:noFill/>
                <a:prstDash val="solid"/>
                <a:miter/>
              </a:ln>
            </p:spPr>
            <p:txBody>
              <a:bodyPr rtlCol="0" anchor="ctr"/>
              <a:lstStyle/>
              <a:p>
                <a:endParaRPr lang="en-US"/>
              </a:p>
            </p:txBody>
          </p:sp>
          <p:sp>
            <p:nvSpPr>
              <p:cNvPr id="66" name="Hình tự do: Hình 65">
                <a:extLst>
                  <a:ext uri="{FF2B5EF4-FFF2-40B4-BE49-F238E27FC236}">
                    <a16:creationId xmlns:a16="http://schemas.microsoft.com/office/drawing/2014/main" id="{67F341D9-B059-418A-9B0A-27EDDC8875AA}"/>
                  </a:ext>
                </a:extLst>
              </p:cNvPr>
              <p:cNvSpPr/>
              <p:nvPr/>
            </p:nvSpPr>
            <p:spPr>
              <a:xfrm>
                <a:off x="1533896" y="406685"/>
                <a:ext cx="443241" cy="292801"/>
              </a:xfrm>
              <a:custGeom>
                <a:avLst/>
                <a:gdLst>
                  <a:gd name="connsiteX0" fmla="*/ 3102 w 443241"/>
                  <a:gd name="connsiteY0" fmla="*/ 43450 h 292801"/>
                  <a:gd name="connsiteX1" fmla="*/ 421872 w 443241"/>
                  <a:gd name="connsiteY1" fmla="*/ 280810 h 292801"/>
                  <a:gd name="connsiteX2" fmla="*/ 442217 w 443241"/>
                  <a:gd name="connsiteY2" fmla="*/ 245206 h 292801"/>
                  <a:gd name="connsiteX3" fmla="*/ 27685 w 443241"/>
                  <a:gd name="connsiteY3" fmla="*/ 1064 h 292801"/>
                  <a:gd name="connsiteX4" fmla="*/ 3102 w 443241"/>
                  <a:gd name="connsiteY4" fmla="*/ 43450 h 292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241" h="292801">
                    <a:moveTo>
                      <a:pt x="3102" y="43450"/>
                    </a:moveTo>
                    <a:cubicBezTo>
                      <a:pt x="48031" y="133307"/>
                      <a:pt x="182817" y="345236"/>
                      <a:pt x="421872" y="280810"/>
                    </a:cubicBezTo>
                    <a:cubicBezTo>
                      <a:pt x="437131" y="276571"/>
                      <a:pt x="446456" y="260464"/>
                      <a:pt x="442217" y="245206"/>
                    </a:cubicBezTo>
                    <a:cubicBezTo>
                      <a:pt x="378639" y="6150"/>
                      <a:pt x="127716" y="-4870"/>
                      <a:pt x="27685" y="1064"/>
                    </a:cubicBezTo>
                    <a:cubicBezTo>
                      <a:pt x="6493" y="1912"/>
                      <a:pt x="-6223" y="24800"/>
                      <a:pt x="3102" y="43450"/>
                    </a:cubicBezTo>
                    <a:close/>
                  </a:path>
                </a:pathLst>
              </a:custGeom>
              <a:solidFill>
                <a:srgbClr val="D9CC31"/>
              </a:solidFill>
              <a:ln w="8476" cap="flat">
                <a:noFill/>
                <a:prstDash val="solid"/>
                <a:miter/>
              </a:ln>
            </p:spPr>
            <p:txBody>
              <a:bodyPr rtlCol="0" anchor="ctr"/>
              <a:lstStyle/>
              <a:p>
                <a:endParaRPr lang="en-US"/>
              </a:p>
            </p:txBody>
          </p:sp>
          <p:sp>
            <p:nvSpPr>
              <p:cNvPr id="67" name="Hình tự do: Hình 66">
                <a:extLst>
                  <a:ext uri="{FF2B5EF4-FFF2-40B4-BE49-F238E27FC236}">
                    <a16:creationId xmlns:a16="http://schemas.microsoft.com/office/drawing/2014/main" id="{18400BE9-9D9F-4C4F-8DCA-F85EADFEB9DE}"/>
                  </a:ext>
                </a:extLst>
              </p:cNvPr>
              <p:cNvSpPr/>
              <p:nvPr/>
            </p:nvSpPr>
            <p:spPr>
              <a:xfrm>
                <a:off x="1437180" y="683988"/>
                <a:ext cx="503117" cy="227231"/>
              </a:xfrm>
              <a:custGeom>
                <a:avLst/>
                <a:gdLst>
                  <a:gd name="connsiteX0" fmla="*/ 13351 w 503117"/>
                  <a:gd name="connsiteY0" fmla="*/ 138293 h 227231"/>
                  <a:gd name="connsiteX1" fmla="*/ 494853 w 503117"/>
                  <a:gd name="connsiteY1" fmla="*/ 134055 h 227231"/>
                  <a:gd name="connsiteX2" fmla="*/ 494853 w 503117"/>
                  <a:gd name="connsiteY2" fmla="*/ 92517 h 227231"/>
                  <a:gd name="connsiteX3" fmla="*/ 13351 w 503117"/>
                  <a:gd name="connsiteY3" fmla="*/ 89126 h 227231"/>
                  <a:gd name="connsiteX4" fmla="*/ 13351 w 503117"/>
                  <a:gd name="connsiteY4" fmla="*/ 138293 h 227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117" h="227231">
                    <a:moveTo>
                      <a:pt x="13351" y="138293"/>
                    </a:moveTo>
                    <a:cubicBezTo>
                      <a:pt x="97275" y="193395"/>
                      <a:pt x="319376" y="309531"/>
                      <a:pt x="494853" y="134055"/>
                    </a:cubicBezTo>
                    <a:cubicBezTo>
                      <a:pt x="505873" y="123034"/>
                      <a:pt x="505873" y="104385"/>
                      <a:pt x="494853" y="92517"/>
                    </a:cubicBezTo>
                    <a:cubicBezTo>
                      <a:pt x="319376" y="-82112"/>
                      <a:pt x="97275" y="34025"/>
                      <a:pt x="13351" y="89126"/>
                    </a:cubicBezTo>
                    <a:cubicBezTo>
                      <a:pt x="-4450" y="100994"/>
                      <a:pt x="-4450" y="126425"/>
                      <a:pt x="13351" y="138293"/>
                    </a:cubicBezTo>
                    <a:close/>
                  </a:path>
                </a:pathLst>
              </a:custGeom>
              <a:solidFill>
                <a:srgbClr val="D9CC31"/>
              </a:solidFill>
              <a:ln w="8476" cap="flat">
                <a:noFill/>
                <a:prstDash val="solid"/>
                <a:miter/>
              </a:ln>
            </p:spPr>
            <p:txBody>
              <a:bodyPr rtlCol="0" anchor="ctr"/>
              <a:lstStyle/>
              <a:p>
                <a:endParaRPr lang="en-US"/>
              </a:p>
            </p:txBody>
          </p:sp>
          <p:sp>
            <p:nvSpPr>
              <p:cNvPr id="68" name="Hình tự do: Hình 67">
                <a:extLst>
                  <a:ext uri="{FF2B5EF4-FFF2-40B4-BE49-F238E27FC236}">
                    <a16:creationId xmlns:a16="http://schemas.microsoft.com/office/drawing/2014/main" id="{C7DEA168-E385-4D41-8F71-944BA8EDADF1}"/>
                  </a:ext>
                </a:extLst>
              </p:cNvPr>
              <p:cNvSpPr/>
              <p:nvPr/>
            </p:nvSpPr>
            <p:spPr>
              <a:xfrm>
                <a:off x="1533896" y="895908"/>
                <a:ext cx="443241" cy="292827"/>
              </a:xfrm>
              <a:custGeom>
                <a:avLst/>
                <a:gdLst>
                  <a:gd name="connsiteX0" fmla="*/ 27685 w 443241"/>
                  <a:gd name="connsiteY0" fmla="*/ 291737 h 292827"/>
                  <a:gd name="connsiteX1" fmla="*/ 442217 w 443241"/>
                  <a:gd name="connsiteY1" fmla="*/ 47596 h 292827"/>
                  <a:gd name="connsiteX2" fmla="*/ 421872 w 443241"/>
                  <a:gd name="connsiteY2" fmla="*/ 11992 h 292827"/>
                  <a:gd name="connsiteX3" fmla="*/ 3102 w 443241"/>
                  <a:gd name="connsiteY3" fmla="*/ 249352 h 292827"/>
                  <a:gd name="connsiteX4" fmla="*/ 27685 w 443241"/>
                  <a:gd name="connsiteY4" fmla="*/ 291737 h 292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241" h="292827">
                    <a:moveTo>
                      <a:pt x="27685" y="291737"/>
                    </a:moveTo>
                    <a:cubicBezTo>
                      <a:pt x="127716" y="297671"/>
                      <a:pt x="378639" y="287499"/>
                      <a:pt x="442217" y="47596"/>
                    </a:cubicBezTo>
                    <a:cubicBezTo>
                      <a:pt x="446456" y="32337"/>
                      <a:pt x="437131" y="16231"/>
                      <a:pt x="421872" y="11992"/>
                    </a:cubicBezTo>
                    <a:cubicBezTo>
                      <a:pt x="182817" y="-52434"/>
                      <a:pt x="48031" y="159494"/>
                      <a:pt x="3102" y="249352"/>
                    </a:cubicBezTo>
                    <a:cubicBezTo>
                      <a:pt x="-6223" y="268849"/>
                      <a:pt x="6493" y="290890"/>
                      <a:pt x="27685" y="291737"/>
                    </a:cubicBezTo>
                    <a:close/>
                  </a:path>
                </a:pathLst>
              </a:custGeom>
              <a:solidFill>
                <a:srgbClr val="D9CC31"/>
              </a:solidFill>
              <a:ln w="8476" cap="flat">
                <a:noFill/>
                <a:prstDash val="solid"/>
                <a:miter/>
              </a:ln>
            </p:spPr>
            <p:txBody>
              <a:bodyPr rtlCol="0" anchor="ctr"/>
              <a:lstStyle/>
              <a:p>
                <a:endParaRPr lang="en-US"/>
              </a:p>
            </p:txBody>
          </p:sp>
          <p:sp>
            <p:nvSpPr>
              <p:cNvPr id="69" name="Hình tự do: Hình 68">
                <a:extLst>
                  <a:ext uri="{FF2B5EF4-FFF2-40B4-BE49-F238E27FC236}">
                    <a16:creationId xmlns:a16="http://schemas.microsoft.com/office/drawing/2014/main" id="{A877D99D-7DEB-411A-8ED9-F3F5D35F77C5}"/>
                  </a:ext>
                </a:extLst>
              </p:cNvPr>
              <p:cNvSpPr/>
              <p:nvPr/>
            </p:nvSpPr>
            <p:spPr>
              <a:xfrm>
                <a:off x="1797004" y="1008601"/>
                <a:ext cx="292827" cy="443241"/>
              </a:xfrm>
              <a:custGeom>
                <a:avLst/>
                <a:gdLst>
                  <a:gd name="connsiteX0" fmla="*/ 43476 w 292827"/>
                  <a:gd name="connsiteY0" fmla="*/ 440140 h 443241"/>
                  <a:gd name="connsiteX1" fmla="*/ 280835 w 292827"/>
                  <a:gd name="connsiteY1" fmla="*/ 21370 h 443241"/>
                  <a:gd name="connsiteX2" fmla="*/ 245231 w 292827"/>
                  <a:gd name="connsiteY2" fmla="*/ 1025 h 443241"/>
                  <a:gd name="connsiteX3" fmla="*/ 1090 w 292827"/>
                  <a:gd name="connsiteY3" fmla="*/ 415556 h 443241"/>
                  <a:gd name="connsiteX4" fmla="*/ 43476 w 292827"/>
                  <a:gd name="connsiteY4" fmla="*/ 440140 h 44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827" h="443241">
                    <a:moveTo>
                      <a:pt x="43476" y="440140"/>
                    </a:moveTo>
                    <a:cubicBezTo>
                      <a:pt x="133333" y="395211"/>
                      <a:pt x="345261" y="260425"/>
                      <a:pt x="280835" y="21370"/>
                    </a:cubicBezTo>
                    <a:cubicBezTo>
                      <a:pt x="276597" y="6111"/>
                      <a:pt x="260490" y="-3214"/>
                      <a:pt x="245231" y="1025"/>
                    </a:cubicBezTo>
                    <a:cubicBezTo>
                      <a:pt x="5328" y="64603"/>
                      <a:pt x="-4844" y="315526"/>
                      <a:pt x="1090" y="415556"/>
                    </a:cubicBezTo>
                    <a:cubicBezTo>
                      <a:pt x="1938" y="436749"/>
                      <a:pt x="24826" y="449465"/>
                      <a:pt x="43476" y="440140"/>
                    </a:cubicBezTo>
                    <a:close/>
                  </a:path>
                </a:pathLst>
              </a:custGeom>
              <a:solidFill>
                <a:srgbClr val="D9CC31"/>
              </a:solidFill>
              <a:ln w="8476" cap="flat">
                <a:noFill/>
                <a:prstDash val="solid"/>
                <a:miter/>
              </a:ln>
            </p:spPr>
            <p:txBody>
              <a:bodyPr rtlCol="0" anchor="ctr"/>
              <a:lstStyle/>
              <a:p>
                <a:endParaRPr lang="en-US"/>
              </a:p>
            </p:txBody>
          </p:sp>
          <p:sp>
            <p:nvSpPr>
              <p:cNvPr id="70" name="Hình tự do: Hình 69">
                <a:extLst>
                  <a:ext uri="{FF2B5EF4-FFF2-40B4-BE49-F238E27FC236}">
                    <a16:creationId xmlns:a16="http://schemas.microsoft.com/office/drawing/2014/main" id="{979FF608-CC5B-4736-AD49-A4547917CB95}"/>
                  </a:ext>
                </a:extLst>
              </p:cNvPr>
              <p:cNvSpPr/>
              <p:nvPr/>
            </p:nvSpPr>
            <p:spPr>
              <a:xfrm>
                <a:off x="2073672" y="1045442"/>
                <a:ext cx="227891" cy="503117"/>
              </a:xfrm>
              <a:custGeom>
                <a:avLst/>
                <a:gdLst>
                  <a:gd name="connsiteX0" fmla="*/ 138953 w 227891"/>
                  <a:gd name="connsiteY0" fmla="*/ 489766 h 503117"/>
                  <a:gd name="connsiteX1" fmla="*/ 134715 w 227891"/>
                  <a:gd name="connsiteY1" fmla="*/ 8265 h 503117"/>
                  <a:gd name="connsiteX2" fmla="*/ 93177 w 227891"/>
                  <a:gd name="connsiteY2" fmla="*/ 8265 h 503117"/>
                  <a:gd name="connsiteX3" fmla="*/ 88938 w 227891"/>
                  <a:gd name="connsiteY3" fmla="*/ 489766 h 503117"/>
                  <a:gd name="connsiteX4" fmla="*/ 138953 w 227891"/>
                  <a:gd name="connsiteY4" fmla="*/ 489766 h 503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91" h="503117">
                    <a:moveTo>
                      <a:pt x="138953" y="489766"/>
                    </a:moveTo>
                    <a:cubicBezTo>
                      <a:pt x="194054" y="405843"/>
                      <a:pt x="310191" y="183742"/>
                      <a:pt x="134715" y="8265"/>
                    </a:cubicBezTo>
                    <a:cubicBezTo>
                      <a:pt x="123694" y="-2755"/>
                      <a:pt x="105045" y="-2755"/>
                      <a:pt x="93177" y="8265"/>
                    </a:cubicBezTo>
                    <a:cubicBezTo>
                      <a:pt x="-82300" y="182894"/>
                      <a:pt x="33837" y="405843"/>
                      <a:pt x="88938" y="489766"/>
                    </a:cubicBezTo>
                    <a:cubicBezTo>
                      <a:pt x="101654" y="507568"/>
                      <a:pt x="127085" y="507568"/>
                      <a:pt x="138953" y="489766"/>
                    </a:cubicBezTo>
                    <a:close/>
                  </a:path>
                </a:pathLst>
              </a:custGeom>
              <a:solidFill>
                <a:srgbClr val="D9CC31"/>
              </a:solidFill>
              <a:ln w="8476" cap="flat">
                <a:noFill/>
                <a:prstDash val="solid"/>
                <a:miter/>
              </a:ln>
            </p:spPr>
            <p:txBody>
              <a:bodyPr rtlCol="0" anchor="ctr"/>
              <a:lstStyle/>
              <a:p>
                <a:endParaRPr lang="en-US"/>
              </a:p>
            </p:txBody>
          </p:sp>
          <p:sp>
            <p:nvSpPr>
              <p:cNvPr id="71" name="Hình tự do: Hình 70">
                <a:extLst>
                  <a:ext uri="{FF2B5EF4-FFF2-40B4-BE49-F238E27FC236}">
                    <a16:creationId xmlns:a16="http://schemas.microsoft.com/office/drawing/2014/main" id="{FA734240-6173-4C76-8BD1-CA17A680457E}"/>
                  </a:ext>
                </a:extLst>
              </p:cNvPr>
              <p:cNvSpPr/>
              <p:nvPr/>
            </p:nvSpPr>
            <p:spPr>
              <a:xfrm>
                <a:off x="2286252" y="1008601"/>
                <a:ext cx="292827" cy="443241"/>
              </a:xfrm>
              <a:custGeom>
                <a:avLst/>
                <a:gdLst>
                  <a:gd name="connsiteX0" fmla="*/ 291737 w 292827"/>
                  <a:gd name="connsiteY0" fmla="*/ 415556 h 443241"/>
                  <a:gd name="connsiteX1" fmla="*/ 47596 w 292827"/>
                  <a:gd name="connsiteY1" fmla="*/ 1025 h 443241"/>
                  <a:gd name="connsiteX2" fmla="*/ 11992 w 292827"/>
                  <a:gd name="connsiteY2" fmla="*/ 21370 h 443241"/>
                  <a:gd name="connsiteX3" fmla="*/ 249352 w 292827"/>
                  <a:gd name="connsiteY3" fmla="*/ 440140 h 443241"/>
                  <a:gd name="connsiteX4" fmla="*/ 291737 w 292827"/>
                  <a:gd name="connsiteY4" fmla="*/ 415556 h 44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827" h="443241">
                    <a:moveTo>
                      <a:pt x="291737" y="415556"/>
                    </a:moveTo>
                    <a:cubicBezTo>
                      <a:pt x="297671" y="315526"/>
                      <a:pt x="287499" y="64603"/>
                      <a:pt x="47596" y="1025"/>
                    </a:cubicBezTo>
                    <a:cubicBezTo>
                      <a:pt x="32337" y="-3214"/>
                      <a:pt x="16231" y="6111"/>
                      <a:pt x="11992" y="21370"/>
                    </a:cubicBezTo>
                    <a:cubicBezTo>
                      <a:pt x="-52434" y="260425"/>
                      <a:pt x="159494" y="395211"/>
                      <a:pt x="249352" y="440140"/>
                    </a:cubicBezTo>
                    <a:cubicBezTo>
                      <a:pt x="268849" y="449465"/>
                      <a:pt x="290890" y="436749"/>
                      <a:pt x="291737" y="415556"/>
                    </a:cubicBezTo>
                    <a:close/>
                  </a:path>
                </a:pathLst>
              </a:custGeom>
              <a:solidFill>
                <a:srgbClr val="D9CC31"/>
              </a:solidFill>
              <a:ln w="8476" cap="flat">
                <a:noFill/>
                <a:prstDash val="solid"/>
                <a:miter/>
              </a:ln>
            </p:spPr>
            <p:txBody>
              <a:bodyPr rtlCol="0" anchor="ctr"/>
              <a:lstStyle/>
              <a:p>
                <a:endParaRPr lang="en-US"/>
              </a:p>
            </p:txBody>
          </p:sp>
          <p:sp>
            <p:nvSpPr>
              <p:cNvPr id="72" name="Hình tự do: Hình 71">
                <a:extLst>
                  <a:ext uri="{FF2B5EF4-FFF2-40B4-BE49-F238E27FC236}">
                    <a16:creationId xmlns:a16="http://schemas.microsoft.com/office/drawing/2014/main" id="{71410A70-0790-4870-8D61-4AF5407F5CDD}"/>
                  </a:ext>
                </a:extLst>
              </p:cNvPr>
              <p:cNvSpPr/>
              <p:nvPr/>
            </p:nvSpPr>
            <p:spPr>
              <a:xfrm>
                <a:off x="2398945" y="895908"/>
                <a:ext cx="443588" cy="292801"/>
              </a:xfrm>
              <a:custGeom>
                <a:avLst/>
                <a:gdLst>
                  <a:gd name="connsiteX0" fmla="*/ 440140 w 443588"/>
                  <a:gd name="connsiteY0" fmla="*/ 249352 h 292801"/>
                  <a:gd name="connsiteX1" fmla="*/ 21370 w 443588"/>
                  <a:gd name="connsiteY1" fmla="*/ 11992 h 292801"/>
                  <a:gd name="connsiteX2" fmla="*/ 1025 w 443588"/>
                  <a:gd name="connsiteY2" fmla="*/ 47596 h 292801"/>
                  <a:gd name="connsiteX3" fmla="*/ 415556 w 443588"/>
                  <a:gd name="connsiteY3" fmla="*/ 291737 h 292801"/>
                  <a:gd name="connsiteX4" fmla="*/ 440140 w 443588"/>
                  <a:gd name="connsiteY4" fmla="*/ 249352 h 292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588" h="292801">
                    <a:moveTo>
                      <a:pt x="440140" y="249352"/>
                    </a:moveTo>
                    <a:cubicBezTo>
                      <a:pt x="395211" y="159494"/>
                      <a:pt x="260425" y="-52434"/>
                      <a:pt x="21370" y="11992"/>
                    </a:cubicBezTo>
                    <a:cubicBezTo>
                      <a:pt x="6111" y="16231"/>
                      <a:pt x="-3214" y="32337"/>
                      <a:pt x="1025" y="47596"/>
                    </a:cubicBezTo>
                    <a:cubicBezTo>
                      <a:pt x="64603" y="286651"/>
                      <a:pt x="315526" y="297671"/>
                      <a:pt x="415556" y="291737"/>
                    </a:cubicBezTo>
                    <a:cubicBezTo>
                      <a:pt x="436749" y="290890"/>
                      <a:pt x="450313" y="268849"/>
                      <a:pt x="440140" y="249352"/>
                    </a:cubicBezTo>
                    <a:close/>
                  </a:path>
                </a:pathLst>
              </a:custGeom>
              <a:solidFill>
                <a:srgbClr val="D9CC31"/>
              </a:solidFill>
              <a:ln w="8476" cap="flat">
                <a:noFill/>
                <a:prstDash val="solid"/>
                <a:miter/>
              </a:ln>
            </p:spPr>
            <p:txBody>
              <a:bodyPr rtlCol="0" anchor="ctr"/>
              <a:lstStyle/>
              <a:p>
                <a:endParaRPr lang="en-US"/>
              </a:p>
            </p:txBody>
          </p:sp>
          <p:sp>
            <p:nvSpPr>
              <p:cNvPr id="73" name="Hình tự do: Hình 72">
                <a:extLst>
                  <a:ext uri="{FF2B5EF4-FFF2-40B4-BE49-F238E27FC236}">
                    <a16:creationId xmlns:a16="http://schemas.microsoft.com/office/drawing/2014/main" id="{33D603CD-8C2F-4B9E-BDAF-50C31E87BED0}"/>
                  </a:ext>
                </a:extLst>
              </p:cNvPr>
              <p:cNvSpPr/>
              <p:nvPr/>
            </p:nvSpPr>
            <p:spPr>
              <a:xfrm>
                <a:off x="2436633" y="684176"/>
                <a:ext cx="502482" cy="227891"/>
              </a:xfrm>
              <a:custGeom>
                <a:avLst/>
                <a:gdLst>
                  <a:gd name="connsiteX0" fmla="*/ 489766 w 502482"/>
                  <a:gd name="connsiteY0" fmla="*/ 88938 h 227891"/>
                  <a:gd name="connsiteX1" fmla="*/ 8265 w 502482"/>
                  <a:gd name="connsiteY1" fmla="*/ 93177 h 227891"/>
                  <a:gd name="connsiteX2" fmla="*/ 8265 w 502482"/>
                  <a:gd name="connsiteY2" fmla="*/ 134715 h 227891"/>
                  <a:gd name="connsiteX3" fmla="*/ 489766 w 502482"/>
                  <a:gd name="connsiteY3" fmla="*/ 138953 h 227891"/>
                  <a:gd name="connsiteX4" fmla="*/ 489766 w 502482"/>
                  <a:gd name="connsiteY4" fmla="*/ 88938 h 227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482" h="227891">
                    <a:moveTo>
                      <a:pt x="489766" y="88938"/>
                    </a:moveTo>
                    <a:cubicBezTo>
                      <a:pt x="405843" y="33837"/>
                      <a:pt x="183742" y="-82300"/>
                      <a:pt x="8265" y="93177"/>
                    </a:cubicBezTo>
                    <a:cubicBezTo>
                      <a:pt x="-2755" y="104197"/>
                      <a:pt x="-2755" y="122847"/>
                      <a:pt x="8265" y="134715"/>
                    </a:cubicBezTo>
                    <a:cubicBezTo>
                      <a:pt x="182894" y="310191"/>
                      <a:pt x="405843" y="194055"/>
                      <a:pt x="489766" y="138953"/>
                    </a:cubicBezTo>
                    <a:cubicBezTo>
                      <a:pt x="506721" y="126237"/>
                      <a:pt x="506721" y="100806"/>
                      <a:pt x="489766" y="88938"/>
                    </a:cubicBezTo>
                    <a:close/>
                  </a:path>
                </a:pathLst>
              </a:custGeom>
              <a:solidFill>
                <a:srgbClr val="D9CC31"/>
              </a:solidFill>
              <a:ln w="8476" cap="flat">
                <a:noFill/>
                <a:prstDash val="solid"/>
                <a:miter/>
              </a:ln>
            </p:spPr>
            <p:txBody>
              <a:bodyPr rtlCol="0" anchor="ctr"/>
              <a:lstStyle/>
              <a:p>
                <a:endParaRPr lang="en-US"/>
              </a:p>
            </p:txBody>
          </p:sp>
          <p:sp>
            <p:nvSpPr>
              <p:cNvPr id="74" name="Hình tự do: Hình 73">
                <a:extLst>
                  <a:ext uri="{FF2B5EF4-FFF2-40B4-BE49-F238E27FC236}">
                    <a16:creationId xmlns:a16="http://schemas.microsoft.com/office/drawing/2014/main" id="{7C8A1E3C-2F4D-4ED8-B7A5-8A4B49C96635}"/>
                  </a:ext>
                </a:extLst>
              </p:cNvPr>
              <p:cNvSpPr/>
              <p:nvPr/>
            </p:nvSpPr>
            <p:spPr>
              <a:xfrm>
                <a:off x="2398945" y="406660"/>
                <a:ext cx="443588" cy="292827"/>
              </a:xfrm>
              <a:custGeom>
                <a:avLst/>
                <a:gdLst>
                  <a:gd name="connsiteX0" fmla="*/ 415556 w 443588"/>
                  <a:gd name="connsiteY0" fmla="*/ 1090 h 292827"/>
                  <a:gd name="connsiteX1" fmla="*/ 1025 w 443588"/>
                  <a:gd name="connsiteY1" fmla="*/ 245231 h 292827"/>
                  <a:gd name="connsiteX2" fmla="*/ 21370 w 443588"/>
                  <a:gd name="connsiteY2" fmla="*/ 280835 h 292827"/>
                  <a:gd name="connsiteX3" fmla="*/ 440140 w 443588"/>
                  <a:gd name="connsiteY3" fmla="*/ 43476 h 292827"/>
                  <a:gd name="connsiteX4" fmla="*/ 415556 w 443588"/>
                  <a:gd name="connsiteY4" fmla="*/ 1090 h 292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588" h="292827">
                    <a:moveTo>
                      <a:pt x="415556" y="1090"/>
                    </a:moveTo>
                    <a:cubicBezTo>
                      <a:pt x="315526" y="-4844"/>
                      <a:pt x="64603" y="5328"/>
                      <a:pt x="1025" y="245231"/>
                    </a:cubicBezTo>
                    <a:cubicBezTo>
                      <a:pt x="-3214" y="260490"/>
                      <a:pt x="6111" y="276597"/>
                      <a:pt x="21370" y="280835"/>
                    </a:cubicBezTo>
                    <a:cubicBezTo>
                      <a:pt x="260425" y="345262"/>
                      <a:pt x="395211" y="133333"/>
                      <a:pt x="440140" y="43476"/>
                    </a:cubicBezTo>
                    <a:cubicBezTo>
                      <a:pt x="450313" y="24826"/>
                      <a:pt x="436749" y="1938"/>
                      <a:pt x="415556" y="1090"/>
                    </a:cubicBezTo>
                    <a:close/>
                  </a:path>
                </a:pathLst>
              </a:custGeom>
              <a:solidFill>
                <a:srgbClr val="D9CC31"/>
              </a:solidFill>
              <a:ln w="8476" cap="flat">
                <a:noFill/>
                <a:prstDash val="solid"/>
                <a:miter/>
              </a:ln>
            </p:spPr>
            <p:txBody>
              <a:bodyPr rtlCol="0" anchor="ctr"/>
              <a:lstStyle/>
              <a:p>
                <a:endParaRPr lang="en-US"/>
              </a:p>
            </p:txBody>
          </p:sp>
          <p:sp>
            <p:nvSpPr>
              <p:cNvPr id="75" name="Hình tự do: Hình 74">
                <a:extLst>
                  <a:ext uri="{FF2B5EF4-FFF2-40B4-BE49-F238E27FC236}">
                    <a16:creationId xmlns:a16="http://schemas.microsoft.com/office/drawing/2014/main" id="{74A41930-05A4-49D2-966B-110E3571AE80}"/>
                  </a:ext>
                </a:extLst>
              </p:cNvPr>
              <p:cNvSpPr/>
              <p:nvPr/>
            </p:nvSpPr>
            <p:spPr>
              <a:xfrm>
                <a:off x="2286252" y="143552"/>
                <a:ext cx="292801" cy="443241"/>
              </a:xfrm>
              <a:custGeom>
                <a:avLst/>
                <a:gdLst>
                  <a:gd name="connsiteX0" fmla="*/ 249352 w 292801"/>
                  <a:gd name="connsiteY0" fmla="*/ 3102 h 443241"/>
                  <a:gd name="connsiteX1" fmla="*/ 11992 w 292801"/>
                  <a:gd name="connsiteY1" fmla="*/ 421872 h 443241"/>
                  <a:gd name="connsiteX2" fmla="*/ 47596 w 292801"/>
                  <a:gd name="connsiteY2" fmla="*/ 442217 h 443241"/>
                  <a:gd name="connsiteX3" fmla="*/ 291737 w 292801"/>
                  <a:gd name="connsiteY3" fmla="*/ 27685 h 443241"/>
                  <a:gd name="connsiteX4" fmla="*/ 249352 w 292801"/>
                  <a:gd name="connsiteY4" fmla="*/ 3102 h 44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801" h="443241">
                    <a:moveTo>
                      <a:pt x="249352" y="3102"/>
                    </a:moveTo>
                    <a:cubicBezTo>
                      <a:pt x="159494" y="48031"/>
                      <a:pt x="-52434" y="182817"/>
                      <a:pt x="11992" y="421872"/>
                    </a:cubicBezTo>
                    <a:cubicBezTo>
                      <a:pt x="16231" y="437131"/>
                      <a:pt x="32337" y="446456"/>
                      <a:pt x="47596" y="442217"/>
                    </a:cubicBezTo>
                    <a:cubicBezTo>
                      <a:pt x="286651" y="378639"/>
                      <a:pt x="297671" y="127716"/>
                      <a:pt x="291737" y="27685"/>
                    </a:cubicBezTo>
                    <a:cubicBezTo>
                      <a:pt x="290890" y="6493"/>
                      <a:pt x="268849" y="-6223"/>
                      <a:pt x="249352" y="3102"/>
                    </a:cubicBezTo>
                    <a:close/>
                  </a:path>
                </a:pathLst>
              </a:custGeom>
              <a:solidFill>
                <a:srgbClr val="D9CC31"/>
              </a:solidFill>
              <a:ln w="8476" cap="flat">
                <a:noFill/>
                <a:prstDash val="solid"/>
                <a:miter/>
              </a:ln>
            </p:spPr>
            <p:txBody>
              <a:bodyPr rtlCol="0" anchor="ctr"/>
              <a:lstStyle/>
              <a:p>
                <a:endParaRPr lang="en-US"/>
              </a:p>
            </p:txBody>
          </p:sp>
          <p:sp>
            <p:nvSpPr>
              <p:cNvPr id="76" name="Hình tự do: Hình 75">
                <a:extLst>
                  <a:ext uri="{FF2B5EF4-FFF2-40B4-BE49-F238E27FC236}">
                    <a16:creationId xmlns:a16="http://schemas.microsoft.com/office/drawing/2014/main" id="{16EA00F1-CA47-4E12-88B6-C8CCB5C90E39}"/>
                  </a:ext>
                </a:extLst>
              </p:cNvPr>
              <p:cNvSpPr/>
              <p:nvPr/>
            </p:nvSpPr>
            <p:spPr>
              <a:xfrm>
                <a:off x="1797246" y="406902"/>
                <a:ext cx="781591" cy="781591"/>
              </a:xfrm>
              <a:custGeom>
                <a:avLst/>
                <a:gdLst>
                  <a:gd name="connsiteX0" fmla="*/ 781592 w 781591"/>
                  <a:gd name="connsiteY0" fmla="*/ 390796 h 781591"/>
                  <a:gd name="connsiteX1" fmla="*/ 390796 w 781591"/>
                  <a:gd name="connsiteY1" fmla="*/ 781592 h 781591"/>
                  <a:gd name="connsiteX2" fmla="*/ 0 w 781591"/>
                  <a:gd name="connsiteY2" fmla="*/ 390796 h 781591"/>
                  <a:gd name="connsiteX3" fmla="*/ 390796 w 781591"/>
                  <a:gd name="connsiteY3" fmla="*/ 0 h 781591"/>
                  <a:gd name="connsiteX4" fmla="*/ 781592 w 781591"/>
                  <a:gd name="connsiteY4" fmla="*/ 390796 h 78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591" h="781591">
                    <a:moveTo>
                      <a:pt x="781592" y="390796"/>
                    </a:moveTo>
                    <a:cubicBezTo>
                      <a:pt x="781592" y="606626"/>
                      <a:pt x="606626" y="781592"/>
                      <a:pt x="390796" y="781592"/>
                    </a:cubicBezTo>
                    <a:cubicBezTo>
                      <a:pt x="174965" y="781592"/>
                      <a:pt x="0" y="606626"/>
                      <a:pt x="0" y="390796"/>
                    </a:cubicBezTo>
                    <a:cubicBezTo>
                      <a:pt x="0" y="174965"/>
                      <a:pt x="174965" y="0"/>
                      <a:pt x="390796" y="0"/>
                    </a:cubicBezTo>
                    <a:cubicBezTo>
                      <a:pt x="606626" y="0"/>
                      <a:pt x="781592" y="174965"/>
                      <a:pt x="781592" y="390796"/>
                    </a:cubicBezTo>
                    <a:close/>
                  </a:path>
                </a:pathLst>
              </a:custGeom>
              <a:solidFill>
                <a:srgbClr val="BB8720"/>
              </a:solidFill>
              <a:ln w="8476" cap="flat">
                <a:noFill/>
                <a:prstDash val="solid"/>
                <a:miter/>
              </a:ln>
            </p:spPr>
            <p:txBody>
              <a:bodyPr rtlCol="0" anchor="ctr"/>
              <a:lstStyle/>
              <a:p>
                <a:endParaRPr lang="en-US"/>
              </a:p>
            </p:txBody>
          </p:sp>
          <p:sp>
            <p:nvSpPr>
              <p:cNvPr id="77" name="Hình tự do: Hình 76">
                <a:extLst>
                  <a:ext uri="{FF2B5EF4-FFF2-40B4-BE49-F238E27FC236}">
                    <a16:creationId xmlns:a16="http://schemas.microsoft.com/office/drawing/2014/main" id="{EC722092-C92D-46D0-8977-FE3B08867812}"/>
                  </a:ext>
                </a:extLst>
              </p:cNvPr>
              <p:cNvSpPr/>
              <p:nvPr/>
            </p:nvSpPr>
            <p:spPr>
              <a:xfrm>
                <a:off x="1991372" y="601028"/>
                <a:ext cx="393338" cy="393338"/>
              </a:xfrm>
              <a:custGeom>
                <a:avLst/>
                <a:gdLst>
                  <a:gd name="connsiteX0" fmla="*/ 393339 w 393338"/>
                  <a:gd name="connsiteY0" fmla="*/ 196669 h 393338"/>
                  <a:gd name="connsiteX1" fmla="*/ 196669 w 393338"/>
                  <a:gd name="connsiteY1" fmla="*/ 393339 h 393338"/>
                  <a:gd name="connsiteX2" fmla="*/ 0 w 393338"/>
                  <a:gd name="connsiteY2" fmla="*/ 196669 h 393338"/>
                  <a:gd name="connsiteX3" fmla="*/ 196669 w 393338"/>
                  <a:gd name="connsiteY3" fmla="*/ 0 h 393338"/>
                  <a:gd name="connsiteX4" fmla="*/ 393339 w 393338"/>
                  <a:gd name="connsiteY4" fmla="*/ 196669 h 393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338" h="393338">
                    <a:moveTo>
                      <a:pt x="393339" y="196669"/>
                    </a:moveTo>
                    <a:cubicBezTo>
                      <a:pt x="393339" y="305287"/>
                      <a:pt x="305287" y="393339"/>
                      <a:pt x="196669" y="393339"/>
                    </a:cubicBezTo>
                    <a:cubicBezTo>
                      <a:pt x="88052" y="393339"/>
                      <a:pt x="0" y="305287"/>
                      <a:pt x="0" y="196669"/>
                    </a:cubicBezTo>
                    <a:cubicBezTo>
                      <a:pt x="0" y="88052"/>
                      <a:pt x="88052" y="0"/>
                      <a:pt x="196669" y="0"/>
                    </a:cubicBezTo>
                    <a:cubicBezTo>
                      <a:pt x="305287" y="0"/>
                      <a:pt x="393339" y="88052"/>
                      <a:pt x="393339" y="196669"/>
                    </a:cubicBezTo>
                    <a:close/>
                  </a:path>
                </a:pathLst>
              </a:custGeom>
              <a:solidFill>
                <a:srgbClr val="9F741B"/>
              </a:solidFill>
              <a:ln w="8476" cap="flat">
                <a:noFill/>
                <a:prstDash val="solid"/>
                <a:miter/>
              </a:ln>
            </p:spPr>
            <p:txBody>
              <a:bodyPr rtlCol="0" anchor="ctr"/>
              <a:lstStyle/>
              <a:p>
                <a:endParaRPr lang="en-US"/>
              </a:p>
            </p:txBody>
          </p:sp>
          <p:sp>
            <p:nvSpPr>
              <p:cNvPr id="78" name="Hình tự do: Hình 77">
                <a:extLst>
                  <a:ext uri="{FF2B5EF4-FFF2-40B4-BE49-F238E27FC236}">
                    <a16:creationId xmlns:a16="http://schemas.microsoft.com/office/drawing/2014/main" id="{4ECE45A7-1131-4D53-A0F2-096203289A53}"/>
                  </a:ext>
                </a:extLst>
              </p:cNvPr>
              <p:cNvSpPr/>
              <p:nvPr/>
            </p:nvSpPr>
            <p:spPr>
              <a:xfrm>
                <a:off x="2089707" y="699363"/>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79" name="Hình tự do: Hình 78">
                <a:extLst>
                  <a:ext uri="{FF2B5EF4-FFF2-40B4-BE49-F238E27FC236}">
                    <a16:creationId xmlns:a16="http://schemas.microsoft.com/office/drawing/2014/main" id="{00DDD150-4BE7-42E0-9A92-60A5F4A68ADD}"/>
                  </a:ext>
                </a:extLst>
              </p:cNvPr>
              <p:cNvSpPr/>
              <p:nvPr/>
            </p:nvSpPr>
            <p:spPr>
              <a:xfrm>
                <a:off x="2177021" y="673084"/>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80" name="Hình tự do: Hình 79">
                <a:extLst>
                  <a:ext uri="{FF2B5EF4-FFF2-40B4-BE49-F238E27FC236}">
                    <a16:creationId xmlns:a16="http://schemas.microsoft.com/office/drawing/2014/main" id="{B9F1FBB0-42AE-4E48-B43E-5C37E2948B12}"/>
                  </a:ext>
                </a:extLst>
              </p:cNvPr>
              <p:cNvSpPr/>
              <p:nvPr/>
            </p:nvSpPr>
            <p:spPr>
              <a:xfrm>
                <a:off x="2319437" y="796002"/>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81" name="Hình tự do: Hình 80">
                <a:extLst>
                  <a:ext uri="{FF2B5EF4-FFF2-40B4-BE49-F238E27FC236}">
                    <a16:creationId xmlns:a16="http://schemas.microsoft.com/office/drawing/2014/main" id="{C80816EF-325E-476F-BA1A-D84EE2D8ED9C}"/>
                  </a:ext>
                </a:extLst>
              </p:cNvPr>
              <p:cNvSpPr/>
              <p:nvPr/>
            </p:nvSpPr>
            <p:spPr>
              <a:xfrm>
                <a:off x="2330457" y="730728"/>
                <a:ext cx="22040" cy="22040"/>
              </a:xfrm>
              <a:custGeom>
                <a:avLst/>
                <a:gdLst>
                  <a:gd name="connsiteX0" fmla="*/ 22040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0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0" y="11020"/>
                    </a:moveTo>
                    <a:cubicBezTo>
                      <a:pt x="22040" y="17107"/>
                      <a:pt x="17107" y="22041"/>
                      <a:pt x="11020" y="22041"/>
                    </a:cubicBezTo>
                    <a:cubicBezTo>
                      <a:pt x="4934" y="22041"/>
                      <a:pt x="0" y="17107"/>
                      <a:pt x="0" y="11020"/>
                    </a:cubicBezTo>
                    <a:cubicBezTo>
                      <a:pt x="0" y="4934"/>
                      <a:pt x="4934" y="0"/>
                      <a:pt x="11020" y="0"/>
                    </a:cubicBezTo>
                    <a:cubicBezTo>
                      <a:pt x="17107" y="0"/>
                      <a:pt x="22040" y="4934"/>
                      <a:pt x="22040" y="11020"/>
                    </a:cubicBezTo>
                    <a:close/>
                  </a:path>
                </a:pathLst>
              </a:custGeom>
              <a:solidFill>
                <a:srgbClr val="57410F"/>
              </a:solidFill>
              <a:ln w="8476" cap="flat">
                <a:noFill/>
                <a:prstDash val="solid"/>
                <a:miter/>
              </a:ln>
            </p:spPr>
            <p:txBody>
              <a:bodyPr rtlCol="0" anchor="ctr"/>
              <a:lstStyle/>
              <a:p>
                <a:endParaRPr lang="en-US"/>
              </a:p>
            </p:txBody>
          </p:sp>
          <p:sp>
            <p:nvSpPr>
              <p:cNvPr id="82" name="Hình tự do: Hình 81">
                <a:extLst>
                  <a:ext uri="{FF2B5EF4-FFF2-40B4-BE49-F238E27FC236}">
                    <a16:creationId xmlns:a16="http://schemas.microsoft.com/office/drawing/2014/main" id="{FF264A86-DA60-4222-BBB4-BF2A75BE7F2E}"/>
                  </a:ext>
                </a:extLst>
              </p:cNvPr>
              <p:cNvSpPr/>
              <p:nvPr/>
            </p:nvSpPr>
            <p:spPr>
              <a:xfrm>
                <a:off x="2314351" y="684104"/>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83" name="Hình tự do: Hình 82">
                <a:extLst>
                  <a:ext uri="{FF2B5EF4-FFF2-40B4-BE49-F238E27FC236}">
                    <a16:creationId xmlns:a16="http://schemas.microsoft.com/office/drawing/2014/main" id="{6A2755DC-0D2C-4A99-AE4E-42FC86A49DB7}"/>
                  </a:ext>
                </a:extLst>
              </p:cNvPr>
              <p:cNvSpPr/>
              <p:nvPr/>
            </p:nvSpPr>
            <p:spPr>
              <a:xfrm>
                <a:off x="2220255" y="614592"/>
                <a:ext cx="22040" cy="22040"/>
              </a:xfrm>
              <a:custGeom>
                <a:avLst/>
                <a:gdLst>
                  <a:gd name="connsiteX0" fmla="*/ 22040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0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0" y="11020"/>
                    </a:moveTo>
                    <a:cubicBezTo>
                      <a:pt x="22040" y="17107"/>
                      <a:pt x="17107" y="22041"/>
                      <a:pt x="11020" y="22041"/>
                    </a:cubicBezTo>
                    <a:cubicBezTo>
                      <a:pt x="4934" y="22041"/>
                      <a:pt x="0" y="17107"/>
                      <a:pt x="0" y="11020"/>
                    </a:cubicBezTo>
                    <a:cubicBezTo>
                      <a:pt x="0" y="4934"/>
                      <a:pt x="4934" y="0"/>
                      <a:pt x="11020" y="0"/>
                    </a:cubicBezTo>
                    <a:cubicBezTo>
                      <a:pt x="17107" y="0"/>
                      <a:pt x="22040" y="4934"/>
                      <a:pt x="22040" y="11020"/>
                    </a:cubicBezTo>
                    <a:close/>
                  </a:path>
                </a:pathLst>
              </a:custGeom>
              <a:solidFill>
                <a:srgbClr val="57410F"/>
              </a:solidFill>
              <a:ln w="8476" cap="flat">
                <a:noFill/>
                <a:prstDash val="solid"/>
                <a:miter/>
              </a:ln>
            </p:spPr>
            <p:txBody>
              <a:bodyPr rtlCol="0" anchor="ctr"/>
              <a:lstStyle/>
              <a:p>
                <a:endParaRPr lang="en-US"/>
              </a:p>
            </p:txBody>
          </p:sp>
          <p:sp>
            <p:nvSpPr>
              <p:cNvPr id="84" name="Hình tự do: Hình 83">
                <a:extLst>
                  <a:ext uri="{FF2B5EF4-FFF2-40B4-BE49-F238E27FC236}">
                    <a16:creationId xmlns:a16="http://schemas.microsoft.com/office/drawing/2014/main" id="{26AA8F16-5F6A-48B2-B870-7E8C199255FD}"/>
                  </a:ext>
                </a:extLst>
              </p:cNvPr>
              <p:cNvSpPr/>
              <p:nvPr/>
            </p:nvSpPr>
            <p:spPr>
              <a:xfrm>
                <a:off x="2074448" y="636632"/>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85" name="Hình tự do: Hình 84">
                <a:extLst>
                  <a:ext uri="{FF2B5EF4-FFF2-40B4-BE49-F238E27FC236}">
                    <a16:creationId xmlns:a16="http://schemas.microsoft.com/office/drawing/2014/main" id="{B6E50A52-9D6F-4F5D-9C90-FD5A38451BCF}"/>
                  </a:ext>
                </a:extLst>
              </p:cNvPr>
              <p:cNvSpPr/>
              <p:nvPr/>
            </p:nvSpPr>
            <p:spPr>
              <a:xfrm>
                <a:off x="2188042" y="839236"/>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86" name="Hình tự do: Hình 85">
                <a:extLst>
                  <a:ext uri="{FF2B5EF4-FFF2-40B4-BE49-F238E27FC236}">
                    <a16:creationId xmlns:a16="http://schemas.microsoft.com/office/drawing/2014/main" id="{547BBE8B-7331-4698-9A4B-68F326C11DFA}"/>
                  </a:ext>
                </a:extLst>
              </p:cNvPr>
              <p:cNvSpPr/>
              <p:nvPr/>
            </p:nvSpPr>
            <p:spPr>
              <a:xfrm>
                <a:off x="2189737" y="890946"/>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87" name="Hình tự do: Hình 86">
                <a:extLst>
                  <a:ext uri="{FF2B5EF4-FFF2-40B4-BE49-F238E27FC236}">
                    <a16:creationId xmlns:a16="http://schemas.microsoft.com/office/drawing/2014/main" id="{491B3DA2-3EEE-4FF7-BE4F-14EE25D1DD4D}"/>
                  </a:ext>
                </a:extLst>
              </p:cNvPr>
              <p:cNvSpPr/>
              <p:nvPr/>
            </p:nvSpPr>
            <p:spPr>
              <a:xfrm>
                <a:off x="2242295" y="875687"/>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88" name="Hình tự do: Hình 87">
                <a:extLst>
                  <a:ext uri="{FF2B5EF4-FFF2-40B4-BE49-F238E27FC236}">
                    <a16:creationId xmlns:a16="http://schemas.microsoft.com/office/drawing/2014/main" id="{F4F5799D-376B-4BAE-B352-DF6EE63D3054}"/>
                  </a:ext>
                </a:extLst>
              </p:cNvPr>
              <p:cNvSpPr/>
              <p:nvPr/>
            </p:nvSpPr>
            <p:spPr>
              <a:xfrm>
                <a:off x="2203300" y="942657"/>
                <a:ext cx="22040" cy="22040"/>
              </a:xfrm>
              <a:custGeom>
                <a:avLst/>
                <a:gdLst>
                  <a:gd name="connsiteX0" fmla="*/ 22040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0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0" y="11020"/>
                    </a:moveTo>
                    <a:cubicBezTo>
                      <a:pt x="22040" y="17107"/>
                      <a:pt x="17107" y="22041"/>
                      <a:pt x="11020" y="22041"/>
                    </a:cubicBezTo>
                    <a:cubicBezTo>
                      <a:pt x="4934" y="22041"/>
                      <a:pt x="0" y="17107"/>
                      <a:pt x="0" y="11020"/>
                    </a:cubicBezTo>
                    <a:cubicBezTo>
                      <a:pt x="0" y="4934"/>
                      <a:pt x="4934" y="0"/>
                      <a:pt x="11020" y="0"/>
                    </a:cubicBezTo>
                    <a:cubicBezTo>
                      <a:pt x="17107" y="0"/>
                      <a:pt x="22040" y="4934"/>
                      <a:pt x="22040" y="11020"/>
                    </a:cubicBezTo>
                    <a:close/>
                  </a:path>
                </a:pathLst>
              </a:custGeom>
              <a:solidFill>
                <a:srgbClr val="57410F"/>
              </a:solidFill>
              <a:ln w="8476" cap="flat">
                <a:noFill/>
                <a:prstDash val="solid"/>
                <a:miter/>
              </a:ln>
            </p:spPr>
            <p:txBody>
              <a:bodyPr rtlCol="0" anchor="ctr"/>
              <a:lstStyle/>
              <a:p>
                <a:endParaRPr lang="en-US"/>
              </a:p>
            </p:txBody>
          </p:sp>
          <p:sp>
            <p:nvSpPr>
              <p:cNvPr id="89" name="Hình tự do: Hình 88">
                <a:extLst>
                  <a:ext uri="{FF2B5EF4-FFF2-40B4-BE49-F238E27FC236}">
                    <a16:creationId xmlns:a16="http://schemas.microsoft.com/office/drawing/2014/main" id="{7572FFF2-A291-4159-BBF9-706A38E707FA}"/>
                  </a:ext>
                </a:extLst>
              </p:cNvPr>
              <p:cNvSpPr/>
              <p:nvPr/>
            </p:nvSpPr>
            <p:spPr>
              <a:xfrm>
                <a:off x="2255859" y="934179"/>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90" name="Hình tự do: Hình 89">
                <a:extLst>
                  <a:ext uri="{FF2B5EF4-FFF2-40B4-BE49-F238E27FC236}">
                    <a16:creationId xmlns:a16="http://schemas.microsoft.com/office/drawing/2014/main" id="{17CDEE36-7304-44E6-B57C-AB3814C6F9BA}"/>
                  </a:ext>
                </a:extLst>
              </p:cNvPr>
              <p:cNvSpPr/>
              <p:nvPr/>
            </p:nvSpPr>
            <p:spPr>
              <a:xfrm>
                <a:off x="2046473" y="885012"/>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91" name="Hình tự do: Hình 90">
                <a:extLst>
                  <a:ext uri="{FF2B5EF4-FFF2-40B4-BE49-F238E27FC236}">
                    <a16:creationId xmlns:a16="http://schemas.microsoft.com/office/drawing/2014/main" id="{7D7B835E-E2F1-4B15-9164-B92A675FE88E}"/>
                  </a:ext>
                </a:extLst>
              </p:cNvPr>
              <p:cNvSpPr/>
              <p:nvPr/>
            </p:nvSpPr>
            <p:spPr>
              <a:xfrm>
                <a:off x="2275356" y="740901"/>
                <a:ext cx="22040" cy="22040"/>
              </a:xfrm>
              <a:custGeom>
                <a:avLst/>
                <a:gdLst>
                  <a:gd name="connsiteX0" fmla="*/ 22040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0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0" y="11020"/>
                    </a:moveTo>
                    <a:cubicBezTo>
                      <a:pt x="22040" y="17107"/>
                      <a:pt x="17107" y="22041"/>
                      <a:pt x="11020" y="22041"/>
                    </a:cubicBezTo>
                    <a:cubicBezTo>
                      <a:pt x="4934" y="22041"/>
                      <a:pt x="0" y="17107"/>
                      <a:pt x="0" y="11020"/>
                    </a:cubicBezTo>
                    <a:cubicBezTo>
                      <a:pt x="0" y="4934"/>
                      <a:pt x="4934" y="0"/>
                      <a:pt x="11020" y="0"/>
                    </a:cubicBezTo>
                    <a:cubicBezTo>
                      <a:pt x="17107" y="0"/>
                      <a:pt x="22040" y="4934"/>
                      <a:pt x="22040" y="11020"/>
                    </a:cubicBezTo>
                    <a:close/>
                  </a:path>
                </a:pathLst>
              </a:custGeom>
              <a:solidFill>
                <a:srgbClr val="57410F"/>
              </a:solidFill>
              <a:ln w="8476" cap="flat">
                <a:noFill/>
                <a:prstDash val="solid"/>
                <a:miter/>
              </a:ln>
            </p:spPr>
            <p:txBody>
              <a:bodyPr rtlCol="0" anchor="ctr"/>
              <a:lstStyle/>
              <a:p>
                <a:endParaRPr lang="en-US"/>
              </a:p>
            </p:txBody>
          </p:sp>
          <p:sp>
            <p:nvSpPr>
              <p:cNvPr id="92" name="Hình tự do: Hình 91">
                <a:extLst>
                  <a:ext uri="{FF2B5EF4-FFF2-40B4-BE49-F238E27FC236}">
                    <a16:creationId xmlns:a16="http://schemas.microsoft.com/office/drawing/2014/main" id="{3D8C5775-E94B-445F-B210-EC41B0110B06}"/>
                  </a:ext>
                </a:extLst>
              </p:cNvPr>
              <p:cNvSpPr/>
              <p:nvPr/>
            </p:nvSpPr>
            <p:spPr>
              <a:xfrm>
                <a:off x="2264336" y="684104"/>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93" name="Hình tự do: Hình 92">
                <a:extLst>
                  <a:ext uri="{FF2B5EF4-FFF2-40B4-BE49-F238E27FC236}">
                    <a16:creationId xmlns:a16="http://schemas.microsoft.com/office/drawing/2014/main" id="{D9BAA6B9-1248-4B6B-9915-51EF22C25E8C}"/>
                  </a:ext>
                </a:extLst>
              </p:cNvPr>
              <p:cNvSpPr/>
              <p:nvPr/>
            </p:nvSpPr>
            <p:spPr>
              <a:xfrm>
                <a:off x="2150742" y="784982"/>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94" name="Hình tự do: Hình 93">
                <a:extLst>
                  <a:ext uri="{FF2B5EF4-FFF2-40B4-BE49-F238E27FC236}">
                    <a16:creationId xmlns:a16="http://schemas.microsoft.com/office/drawing/2014/main" id="{4A7CAD75-1288-45D6-9B44-86680278D3CC}"/>
                  </a:ext>
                </a:extLst>
              </p:cNvPr>
              <p:cNvSpPr/>
              <p:nvPr/>
            </p:nvSpPr>
            <p:spPr>
              <a:xfrm>
                <a:off x="2280442" y="912987"/>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95" name="Hình tự do: Hình 94">
                <a:extLst>
                  <a:ext uri="{FF2B5EF4-FFF2-40B4-BE49-F238E27FC236}">
                    <a16:creationId xmlns:a16="http://schemas.microsoft.com/office/drawing/2014/main" id="{C0318580-1F5F-4BEC-9768-FADF5226389D}"/>
                  </a:ext>
                </a:extLst>
              </p:cNvPr>
              <p:cNvSpPr/>
              <p:nvPr/>
            </p:nvSpPr>
            <p:spPr>
              <a:xfrm>
                <a:off x="2338087" y="853647"/>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96" name="Hình tự do: Hình 95">
                <a:extLst>
                  <a:ext uri="{FF2B5EF4-FFF2-40B4-BE49-F238E27FC236}">
                    <a16:creationId xmlns:a16="http://schemas.microsoft.com/office/drawing/2014/main" id="{62E8E1DD-CAE1-452B-8C7E-6D8A8C1BA2D2}"/>
                  </a:ext>
                </a:extLst>
              </p:cNvPr>
              <p:cNvSpPr/>
              <p:nvPr/>
            </p:nvSpPr>
            <p:spPr>
              <a:xfrm>
                <a:off x="2280442" y="828215"/>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97" name="Hình tự do: Hình 96">
                <a:extLst>
                  <a:ext uri="{FF2B5EF4-FFF2-40B4-BE49-F238E27FC236}">
                    <a16:creationId xmlns:a16="http://schemas.microsoft.com/office/drawing/2014/main" id="{5147480A-F8F4-481B-9389-E1AD30B8C185}"/>
                  </a:ext>
                </a:extLst>
              </p:cNvPr>
              <p:cNvSpPr/>
              <p:nvPr/>
            </p:nvSpPr>
            <p:spPr>
              <a:xfrm>
                <a:off x="2231275" y="807022"/>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98" name="Hình tự do: Hình 97">
                <a:extLst>
                  <a:ext uri="{FF2B5EF4-FFF2-40B4-BE49-F238E27FC236}">
                    <a16:creationId xmlns:a16="http://schemas.microsoft.com/office/drawing/2014/main" id="{D6F06A79-F2EF-4487-96A8-3C38A46741F6}"/>
                  </a:ext>
                </a:extLst>
              </p:cNvPr>
              <p:cNvSpPr/>
              <p:nvPr/>
            </p:nvSpPr>
            <p:spPr>
              <a:xfrm>
                <a:off x="2220255" y="762941"/>
                <a:ext cx="22040" cy="22040"/>
              </a:xfrm>
              <a:custGeom>
                <a:avLst/>
                <a:gdLst>
                  <a:gd name="connsiteX0" fmla="*/ 22040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0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0" y="11020"/>
                    </a:moveTo>
                    <a:cubicBezTo>
                      <a:pt x="22040" y="17107"/>
                      <a:pt x="17107" y="22041"/>
                      <a:pt x="11020" y="22041"/>
                    </a:cubicBezTo>
                    <a:cubicBezTo>
                      <a:pt x="4934" y="22041"/>
                      <a:pt x="0" y="17107"/>
                      <a:pt x="0" y="11020"/>
                    </a:cubicBezTo>
                    <a:cubicBezTo>
                      <a:pt x="0" y="4934"/>
                      <a:pt x="4934" y="0"/>
                      <a:pt x="11020" y="0"/>
                    </a:cubicBezTo>
                    <a:cubicBezTo>
                      <a:pt x="17107" y="0"/>
                      <a:pt x="22040" y="4934"/>
                      <a:pt x="22040" y="11020"/>
                    </a:cubicBezTo>
                    <a:close/>
                  </a:path>
                </a:pathLst>
              </a:custGeom>
              <a:solidFill>
                <a:srgbClr val="57410F"/>
              </a:solidFill>
              <a:ln w="8476" cap="flat">
                <a:noFill/>
                <a:prstDash val="solid"/>
                <a:miter/>
              </a:ln>
            </p:spPr>
            <p:txBody>
              <a:bodyPr rtlCol="0" anchor="ctr"/>
              <a:lstStyle/>
              <a:p>
                <a:endParaRPr lang="en-US"/>
              </a:p>
            </p:txBody>
          </p:sp>
          <p:sp>
            <p:nvSpPr>
              <p:cNvPr id="99" name="Hình tự do: Hình 98">
                <a:extLst>
                  <a:ext uri="{FF2B5EF4-FFF2-40B4-BE49-F238E27FC236}">
                    <a16:creationId xmlns:a16="http://schemas.microsoft.com/office/drawing/2014/main" id="{43707321-1647-49BE-ABA6-61097A267B2F}"/>
                  </a:ext>
                </a:extLst>
              </p:cNvPr>
              <p:cNvSpPr/>
              <p:nvPr/>
            </p:nvSpPr>
            <p:spPr>
              <a:xfrm>
                <a:off x="2046473" y="762941"/>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100" name="Hình tự do: Hình 99">
                <a:extLst>
                  <a:ext uri="{FF2B5EF4-FFF2-40B4-BE49-F238E27FC236}">
                    <a16:creationId xmlns:a16="http://schemas.microsoft.com/office/drawing/2014/main" id="{61B59F2B-1A74-4F66-A665-CE502F4A2BE4}"/>
                  </a:ext>
                </a:extLst>
              </p:cNvPr>
              <p:cNvSpPr/>
              <p:nvPr/>
            </p:nvSpPr>
            <p:spPr>
              <a:xfrm>
                <a:off x="1991372" y="773114"/>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101" name="Hình tự do: Hình 100">
                <a:extLst>
                  <a:ext uri="{FF2B5EF4-FFF2-40B4-BE49-F238E27FC236}">
                    <a16:creationId xmlns:a16="http://schemas.microsoft.com/office/drawing/2014/main" id="{FBB0B164-D8E4-4B45-8AB9-AA5D98F04804}"/>
                  </a:ext>
                </a:extLst>
              </p:cNvPr>
              <p:cNvSpPr/>
              <p:nvPr/>
            </p:nvSpPr>
            <p:spPr>
              <a:xfrm>
                <a:off x="2108357" y="766332"/>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102" name="Hình tự do: Hình 101">
                <a:extLst>
                  <a:ext uri="{FF2B5EF4-FFF2-40B4-BE49-F238E27FC236}">
                    <a16:creationId xmlns:a16="http://schemas.microsoft.com/office/drawing/2014/main" id="{6D717F38-B94B-422C-A935-9CADB8BB0340}"/>
                  </a:ext>
                </a:extLst>
              </p:cNvPr>
              <p:cNvSpPr/>
              <p:nvPr/>
            </p:nvSpPr>
            <p:spPr>
              <a:xfrm>
                <a:off x="2036301" y="688343"/>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103" name="Hình tự do: Hình 102">
                <a:extLst>
                  <a:ext uri="{FF2B5EF4-FFF2-40B4-BE49-F238E27FC236}">
                    <a16:creationId xmlns:a16="http://schemas.microsoft.com/office/drawing/2014/main" id="{D7C18862-D50D-4D89-88BF-0C0BC3114B55}"/>
                  </a:ext>
                </a:extLst>
              </p:cNvPr>
              <p:cNvSpPr/>
              <p:nvPr/>
            </p:nvSpPr>
            <p:spPr>
              <a:xfrm>
                <a:off x="1999002" y="823129"/>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104" name="Hình tự do: Hình 103">
                <a:extLst>
                  <a:ext uri="{FF2B5EF4-FFF2-40B4-BE49-F238E27FC236}">
                    <a16:creationId xmlns:a16="http://schemas.microsoft.com/office/drawing/2014/main" id="{5C247E09-B1CF-47EB-9BC2-2A0067FD433E}"/>
                  </a:ext>
                </a:extLst>
              </p:cNvPr>
              <p:cNvSpPr/>
              <p:nvPr/>
            </p:nvSpPr>
            <p:spPr>
              <a:xfrm>
                <a:off x="2119377" y="873992"/>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105" name="Hình tự do: Hình 104">
                <a:extLst>
                  <a:ext uri="{FF2B5EF4-FFF2-40B4-BE49-F238E27FC236}">
                    <a16:creationId xmlns:a16="http://schemas.microsoft.com/office/drawing/2014/main" id="{946C2309-EFD3-4CCD-A74F-56A367A851DE}"/>
                  </a:ext>
                </a:extLst>
              </p:cNvPr>
              <p:cNvSpPr/>
              <p:nvPr/>
            </p:nvSpPr>
            <p:spPr>
              <a:xfrm>
                <a:off x="2154981" y="924007"/>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106" name="Hình tự do: Hình 105">
                <a:extLst>
                  <a:ext uri="{FF2B5EF4-FFF2-40B4-BE49-F238E27FC236}">
                    <a16:creationId xmlns:a16="http://schemas.microsoft.com/office/drawing/2014/main" id="{2739D323-84A4-469D-BE76-406A2BDD673C}"/>
                  </a:ext>
                </a:extLst>
              </p:cNvPr>
              <p:cNvSpPr/>
              <p:nvPr/>
            </p:nvSpPr>
            <p:spPr>
              <a:xfrm>
                <a:off x="2137179" y="967240"/>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107" name="Hình tự do: Hình 106">
                <a:extLst>
                  <a:ext uri="{FF2B5EF4-FFF2-40B4-BE49-F238E27FC236}">
                    <a16:creationId xmlns:a16="http://schemas.microsoft.com/office/drawing/2014/main" id="{833A4F04-195E-417D-842E-B9F47AF9DFF0}"/>
                  </a:ext>
                </a:extLst>
              </p:cNvPr>
              <p:cNvSpPr/>
              <p:nvPr/>
            </p:nvSpPr>
            <p:spPr>
              <a:xfrm>
                <a:off x="2087164" y="924007"/>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108" name="Hình tự do: Hình 107">
                <a:extLst>
                  <a:ext uri="{FF2B5EF4-FFF2-40B4-BE49-F238E27FC236}">
                    <a16:creationId xmlns:a16="http://schemas.microsoft.com/office/drawing/2014/main" id="{50B199F6-3367-4407-9B99-D0F23C093BCD}"/>
                  </a:ext>
                </a:extLst>
              </p:cNvPr>
              <p:cNvSpPr/>
              <p:nvPr/>
            </p:nvSpPr>
            <p:spPr>
              <a:xfrm>
                <a:off x="2050712" y="839236"/>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109" name="Hình tự do: Hình 108">
                <a:extLst>
                  <a:ext uri="{FF2B5EF4-FFF2-40B4-BE49-F238E27FC236}">
                    <a16:creationId xmlns:a16="http://schemas.microsoft.com/office/drawing/2014/main" id="{0DC99982-3470-4E9F-81B2-3B59065AB599}"/>
                  </a:ext>
                </a:extLst>
              </p:cNvPr>
              <p:cNvSpPr/>
              <p:nvPr/>
            </p:nvSpPr>
            <p:spPr>
              <a:xfrm>
                <a:off x="2143960" y="730728"/>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110" name="Hình tự do: Hình 109">
                <a:extLst>
                  <a:ext uri="{FF2B5EF4-FFF2-40B4-BE49-F238E27FC236}">
                    <a16:creationId xmlns:a16="http://schemas.microsoft.com/office/drawing/2014/main" id="{6EDB3EB2-0699-4B11-A997-33619FF0E50D}"/>
                  </a:ext>
                </a:extLst>
              </p:cNvPr>
              <p:cNvSpPr/>
              <p:nvPr/>
            </p:nvSpPr>
            <p:spPr>
              <a:xfrm>
                <a:off x="2214321" y="715469"/>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111" name="Hình tự do: Hình 110">
                <a:extLst>
                  <a:ext uri="{FF2B5EF4-FFF2-40B4-BE49-F238E27FC236}">
                    <a16:creationId xmlns:a16="http://schemas.microsoft.com/office/drawing/2014/main" id="{6AF9158D-2FB9-4E7D-965B-EBA5F64D5A13}"/>
                  </a:ext>
                </a:extLst>
              </p:cNvPr>
              <p:cNvSpPr/>
              <p:nvPr/>
            </p:nvSpPr>
            <p:spPr>
              <a:xfrm>
                <a:off x="2147351" y="631546"/>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sp>
            <p:nvSpPr>
              <p:cNvPr id="112" name="Hình tự do: Hình 111">
                <a:extLst>
                  <a:ext uri="{FF2B5EF4-FFF2-40B4-BE49-F238E27FC236}">
                    <a16:creationId xmlns:a16="http://schemas.microsoft.com/office/drawing/2014/main" id="{EF6F5379-0F06-4748-B47E-94C49E5E73AE}"/>
                  </a:ext>
                </a:extLst>
              </p:cNvPr>
              <p:cNvSpPr/>
              <p:nvPr/>
            </p:nvSpPr>
            <p:spPr>
              <a:xfrm>
                <a:off x="2103270" y="823129"/>
                <a:ext cx="22040" cy="22040"/>
              </a:xfrm>
              <a:custGeom>
                <a:avLst/>
                <a:gdLst>
                  <a:gd name="connsiteX0" fmla="*/ 22041 w 22040"/>
                  <a:gd name="connsiteY0" fmla="*/ 11020 h 22040"/>
                  <a:gd name="connsiteX1" fmla="*/ 11020 w 22040"/>
                  <a:gd name="connsiteY1" fmla="*/ 22041 h 22040"/>
                  <a:gd name="connsiteX2" fmla="*/ 0 w 22040"/>
                  <a:gd name="connsiteY2" fmla="*/ 11020 h 22040"/>
                  <a:gd name="connsiteX3" fmla="*/ 11020 w 22040"/>
                  <a:gd name="connsiteY3" fmla="*/ 0 h 22040"/>
                  <a:gd name="connsiteX4" fmla="*/ 22041 w 22040"/>
                  <a:gd name="connsiteY4" fmla="*/ 11020 h 22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 h="22040">
                    <a:moveTo>
                      <a:pt x="22041" y="11020"/>
                    </a:moveTo>
                    <a:cubicBezTo>
                      <a:pt x="22041" y="17107"/>
                      <a:pt x="17107" y="22041"/>
                      <a:pt x="11020" y="22041"/>
                    </a:cubicBezTo>
                    <a:cubicBezTo>
                      <a:pt x="4934" y="22041"/>
                      <a:pt x="0" y="17107"/>
                      <a:pt x="0" y="11020"/>
                    </a:cubicBezTo>
                    <a:cubicBezTo>
                      <a:pt x="0" y="4934"/>
                      <a:pt x="4934" y="0"/>
                      <a:pt x="11020" y="0"/>
                    </a:cubicBezTo>
                    <a:cubicBezTo>
                      <a:pt x="17107" y="0"/>
                      <a:pt x="22041" y="4934"/>
                      <a:pt x="22041" y="11020"/>
                    </a:cubicBezTo>
                    <a:close/>
                  </a:path>
                </a:pathLst>
              </a:custGeom>
              <a:solidFill>
                <a:srgbClr val="57410F"/>
              </a:solidFill>
              <a:ln w="8476" cap="flat">
                <a:noFill/>
                <a:prstDash val="solid"/>
                <a:miter/>
              </a:ln>
            </p:spPr>
            <p:txBody>
              <a:bodyPr rtlCol="0" anchor="ctr"/>
              <a:lstStyle/>
              <a:p>
                <a:endParaRPr lang="en-US"/>
              </a:p>
            </p:txBody>
          </p:sp>
        </p:grpSp>
      </p:grpSp>
      <p:grpSp>
        <p:nvGrpSpPr>
          <p:cNvPr id="117" name="Đồ họa 3">
            <a:extLst>
              <a:ext uri="{FF2B5EF4-FFF2-40B4-BE49-F238E27FC236}">
                <a16:creationId xmlns:a16="http://schemas.microsoft.com/office/drawing/2014/main" id="{4691F012-0F2E-48EB-B720-CCDD82D926BB}"/>
              </a:ext>
            </a:extLst>
          </p:cNvPr>
          <p:cNvGrpSpPr/>
          <p:nvPr/>
        </p:nvGrpSpPr>
        <p:grpSpPr>
          <a:xfrm rot="3865535" flipV="1">
            <a:off x="10330573" y="-139403"/>
            <a:ext cx="2466349" cy="2648882"/>
            <a:chOff x="4964122" y="240750"/>
            <a:chExt cx="2960306" cy="2941564"/>
          </a:xfrm>
        </p:grpSpPr>
        <p:sp>
          <p:nvSpPr>
            <p:cNvPr id="118" name="Hình tự do: Hình 117">
              <a:extLst>
                <a:ext uri="{FF2B5EF4-FFF2-40B4-BE49-F238E27FC236}">
                  <a16:creationId xmlns:a16="http://schemas.microsoft.com/office/drawing/2014/main" id="{12715FF9-C297-4D0B-896F-FE33D8485372}"/>
                </a:ext>
              </a:extLst>
            </p:cNvPr>
            <p:cNvSpPr/>
            <p:nvPr/>
          </p:nvSpPr>
          <p:spPr>
            <a:xfrm>
              <a:off x="4964122" y="1193086"/>
              <a:ext cx="2255591" cy="1989229"/>
            </a:xfrm>
            <a:custGeom>
              <a:avLst/>
              <a:gdLst>
                <a:gd name="connsiteX0" fmla="*/ 57825 w 2255591"/>
                <a:gd name="connsiteY0" fmla="*/ 1989229 h 1989229"/>
                <a:gd name="connsiteX1" fmla="*/ 1028 w 2255591"/>
                <a:gd name="connsiteY1" fmla="*/ 1942605 h 1989229"/>
                <a:gd name="connsiteX2" fmla="*/ 46805 w 2255591"/>
                <a:gd name="connsiteY2" fmla="*/ 1874788 h 1989229"/>
                <a:gd name="connsiteX3" fmla="*/ 1171720 w 2255591"/>
                <a:gd name="connsiteY3" fmla="*/ 1240699 h 1989229"/>
                <a:gd name="connsiteX4" fmla="*/ 1409927 w 2255591"/>
                <a:gd name="connsiteY4" fmla="*/ 985537 h 1989229"/>
                <a:gd name="connsiteX5" fmla="*/ 1622704 w 2255591"/>
                <a:gd name="connsiteY5" fmla="*/ 715964 h 1989229"/>
                <a:gd name="connsiteX6" fmla="*/ 2152525 w 2255591"/>
                <a:gd name="connsiteY6" fmla="*/ 22535 h 1989229"/>
                <a:gd name="connsiteX7" fmla="*/ 2233057 w 2255591"/>
                <a:gd name="connsiteY7" fmla="*/ 11514 h 1989229"/>
                <a:gd name="connsiteX8" fmla="*/ 2244077 w 2255591"/>
                <a:gd name="connsiteY8" fmla="*/ 92047 h 1989229"/>
                <a:gd name="connsiteX9" fmla="*/ 1714257 w 2255591"/>
                <a:gd name="connsiteY9" fmla="*/ 785477 h 1989229"/>
                <a:gd name="connsiteX10" fmla="*/ 1498090 w 2255591"/>
                <a:gd name="connsiteY10" fmla="*/ 1059288 h 1989229"/>
                <a:gd name="connsiteX11" fmla="*/ 1251405 w 2255591"/>
                <a:gd name="connsiteY11" fmla="*/ 1322927 h 1989229"/>
                <a:gd name="connsiteX12" fmla="*/ 708021 w 2255591"/>
                <a:gd name="connsiteY12" fmla="*/ 1740849 h 1989229"/>
                <a:gd name="connsiteX13" fmla="*/ 68845 w 2255591"/>
                <a:gd name="connsiteY13" fmla="*/ 1987534 h 1989229"/>
                <a:gd name="connsiteX14" fmla="*/ 57825 w 2255591"/>
                <a:gd name="connsiteY14" fmla="*/ 1989229 h 198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5591" h="1989229">
                  <a:moveTo>
                    <a:pt x="57825" y="1989229"/>
                  </a:moveTo>
                  <a:cubicBezTo>
                    <a:pt x="30698" y="1989229"/>
                    <a:pt x="6962" y="1969732"/>
                    <a:pt x="1028" y="1942605"/>
                  </a:cubicBezTo>
                  <a:cubicBezTo>
                    <a:pt x="-4906" y="1911240"/>
                    <a:pt x="15439" y="1881570"/>
                    <a:pt x="46805" y="1874788"/>
                  </a:cubicBezTo>
                  <a:cubicBezTo>
                    <a:pt x="429971" y="1800189"/>
                    <a:pt x="819071" y="1581479"/>
                    <a:pt x="1171720" y="1240699"/>
                  </a:cubicBezTo>
                  <a:cubicBezTo>
                    <a:pt x="1254796" y="1160166"/>
                    <a:pt x="1335329" y="1074547"/>
                    <a:pt x="1409927" y="985537"/>
                  </a:cubicBezTo>
                  <a:cubicBezTo>
                    <a:pt x="1483679" y="898222"/>
                    <a:pt x="1554039" y="805822"/>
                    <a:pt x="1622704" y="715964"/>
                  </a:cubicBezTo>
                  <a:lnTo>
                    <a:pt x="2152525" y="22535"/>
                  </a:lnTo>
                  <a:cubicBezTo>
                    <a:pt x="2172022" y="-2897"/>
                    <a:pt x="2207626" y="-7135"/>
                    <a:pt x="2233057" y="11514"/>
                  </a:cubicBezTo>
                  <a:cubicBezTo>
                    <a:pt x="2258489" y="31012"/>
                    <a:pt x="2262727" y="66616"/>
                    <a:pt x="2244077" y="92047"/>
                  </a:cubicBezTo>
                  <a:lnTo>
                    <a:pt x="1714257" y="785477"/>
                  </a:lnTo>
                  <a:cubicBezTo>
                    <a:pt x="1644744" y="876182"/>
                    <a:pt x="1573536" y="970278"/>
                    <a:pt x="1498090" y="1059288"/>
                  </a:cubicBezTo>
                  <a:cubicBezTo>
                    <a:pt x="1420948" y="1150841"/>
                    <a:pt x="1337872" y="1239851"/>
                    <a:pt x="1251405" y="1322927"/>
                  </a:cubicBezTo>
                  <a:cubicBezTo>
                    <a:pt x="1077624" y="1490774"/>
                    <a:pt x="894518" y="1631495"/>
                    <a:pt x="708021" y="1740849"/>
                  </a:cubicBezTo>
                  <a:cubicBezTo>
                    <a:pt x="498636" y="1862920"/>
                    <a:pt x="283317" y="1945996"/>
                    <a:pt x="68845" y="1987534"/>
                  </a:cubicBezTo>
                  <a:cubicBezTo>
                    <a:pt x="64607" y="1989229"/>
                    <a:pt x="61216" y="1989229"/>
                    <a:pt x="57825" y="1989229"/>
                  </a:cubicBezTo>
                  <a:close/>
                </a:path>
              </a:pathLst>
            </a:custGeom>
            <a:solidFill>
              <a:srgbClr val="535831"/>
            </a:solidFill>
            <a:ln w="8476" cap="flat">
              <a:noFill/>
              <a:prstDash val="solid"/>
              <a:miter/>
            </a:ln>
          </p:spPr>
          <p:txBody>
            <a:bodyPr rtlCol="0" anchor="ctr"/>
            <a:lstStyle/>
            <a:p>
              <a:endParaRPr lang="en-US"/>
            </a:p>
          </p:txBody>
        </p:sp>
        <p:grpSp>
          <p:nvGrpSpPr>
            <p:cNvPr id="119" name="Đồ họa 3">
              <a:extLst>
                <a:ext uri="{FF2B5EF4-FFF2-40B4-BE49-F238E27FC236}">
                  <a16:creationId xmlns:a16="http://schemas.microsoft.com/office/drawing/2014/main" id="{BDBC0C22-5F75-4CE8-BF2A-C79E7394BA85}"/>
                </a:ext>
              </a:extLst>
            </p:cNvPr>
            <p:cNvGrpSpPr/>
            <p:nvPr/>
          </p:nvGrpSpPr>
          <p:grpSpPr>
            <a:xfrm>
              <a:off x="6409742" y="240750"/>
              <a:ext cx="1514687" cy="1460686"/>
              <a:chOff x="6409742" y="240750"/>
              <a:chExt cx="1514687" cy="1460686"/>
            </a:xfrm>
          </p:grpSpPr>
          <p:sp>
            <p:nvSpPr>
              <p:cNvPr id="125" name="Hình tự do: Hình 124">
                <a:extLst>
                  <a:ext uri="{FF2B5EF4-FFF2-40B4-BE49-F238E27FC236}">
                    <a16:creationId xmlns:a16="http://schemas.microsoft.com/office/drawing/2014/main" id="{629074C6-FC4E-457C-AB57-C1CBF1E06879}"/>
                  </a:ext>
                </a:extLst>
              </p:cNvPr>
              <p:cNvSpPr/>
              <p:nvPr/>
            </p:nvSpPr>
            <p:spPr>
              <a:xfrm>
                <a:off x="6917120" y="240750"/>
                <a:ext cx="502474" cy="767180"/>
              </a:xfrm>
              <a:custGeom>
                <a:avLst/>
                <a:gdLst>
                  <a:gd name="connsiteX0" fmla="*/ 134253 w 502474"/>
                  <a:gd name="connsiteY0" fmla="*/ 38147 h 767180"/>
                  <a:gd name="connsiteX1" fmla="*/ 251237 w 502474"/>
                  <a:gd name="connsiteY1" fmla="*/ 767181 h 767180"/>
                  <a:gd name="connsiteX2" fmla="*/ 368221 w 502474"/>
                  <a:gd name="connsiteY2" fmla="*/ 38147 h 767180"/>
                  <a:gd name="connsiteX3" fmla="*/ 134253 w 502474"/>
                  <a:gd name="connsiteY3" fmla="*/ 38147 h 767180"/>
                </a:gdLst>
                <a:ahLst/>
                <a:cxnLst>
                  <a:cxn ang="0">
                    <a:pos x="connsiteX0" y="connsiteY0"/>
                  </a:cxn>
                  <a:cxn ang="0">
                    <a:pos x="connsiteX1" y="connsiteY1"/>
                  </a:cxn>
                  <a:cxn ang="0">
                    <a:pos x="connsiteX2" y="connsiteY2"/>
                  </a:cxn>
                  <a:cxn ang="0">
                    <a:pos x="connsiteX3" y="connsiteY3"/>
                  </a:cxn>
                </a:cxnLst>
                <a:rect l="l" t="t" r="r" b="b"/>
                <a:pathLst>
                  <a:path w="502474" h="767180">
                    <a:moveTo>
                      <a:pt x="134253" y="38147"/>
                    </a:moveTo>
                    <a:cubicBezTo>
                      <a:pt x="6248" y="138177"/>
                      <a:pt x="-134472" y="360278"/>
                      <a:pt x="251237" y="767181"/>
                    </a:cubicBezTo>
                    <a:cubicBezTo>
                      <a:pt x="636947" y="359430"/>
                      <a:pt x="496226" y="138177"/>
                      <a:pt x="368221" y="38147"/>
                    </a:cubicBezTo>
                    <a:cubicBezTo>
                      <a:pt x="302947" y="-12716"/>
                      <a:pt x="199527" y="-12716"/>
                      <a:pt x="134253" y="38147"/>
                    </a:cubicBezTo>
                    <a:close/>
                  </a:path>
                </a:pathLst>
              </a:custGeom>
              <a:solidFill>
                <a:srgbClr val="E39ACA"/>
              </a:solidFill>
              <a:ln w="8476" cap="flat">
                <a:noFill/>
                <a:prstDash val="solid"/>
                <a:miter/>
              </a:ln>
            </p:spPr>
            <p:txBody>
              <a:bodyPr rtlCol="0" anchor="ctr"/>
              <a:lstStyle/>
              <a:p>
                <a:endParaRPr lang="en-US"/>
              </a:p>
            </p:txBody>
          </p:sp>
          <p:sp>
            <p:nvSpPr>
              <p:cNvPr id="126" name="Hình tự do: Hình 125">
                <a:extLst>
                  <a:ext uri="{FF2B5EF4-FFF2-40B4-BE49-F238E27FC236}">
                    <a16:creationId xmlns:a16="http://schemas.microsoft.com/office/drawing/2014/main" id="{00B4813E-4138-489E-BE9C-E8932EAF8AF4}"/>
                  </a:ext>
                </a:extLst>
              </p:cNvPr>
              <p:cNvSpPr/>
              <p:nvPr/>
            </p:nvSpPr>
            <p:spPr>
              <a:xfrm>
                <a:off x="6409742" y="619133"/>
                <a:ext cx="739965" cy="511056"/>
              </a:xfrm>
              <a:custGeom>
                <a:avLst/>
                <a:gdLst>
                  <a:gd name="connsiteX0" fmla="*/ 10085 w 739965"/>
                  <a:gd name="connsiteY0" fmla="*/ 285377 h 511056"/>
                  <a:gd name="connsiteX1" fmla="*/ 739965 w 739965"/>
                  <a:gd name="connsiteY1" fmla="*/ 399818 h 511056"/>
                  <a:gd name="connsiteX2" fmla="*/ 82140 w 739965"/>
                  <a:gd name="connsiteY2" fmla="*/ 63276 h 511056"/>
                  <a:gd name="connsiteX3" fmla="*/ 10085 w 739965"/>
                  <a:gd name="connsiteY3" fmla="*/ 285377 h 511056"/>
                </a:gdLst>
                <a:ahLst/>
                <a:cxnLst>
                  <a:cxn ang="0">
                    <a:pos x="connsiteX0" y="connsiteY0"/>
                  </a:cxn>
                  <a:cxn ang="0">
                    <a:pos x="connsiteX1" y="connsiteY1"/>
                  </a:cxn>
                  <a:cxn ang="0">
                    <a:pos x="connsiteX2" y="connsiteY2"/>
                  </a:cxn>
                  <a:cxn ang="0">
                    <a:pos x="connsiteX3" y="connsiteY3"/>
                  </a:cxn>
                </a:cxnLst>
                <a:rect l="l" t="t" r="r" b="b"/>
                <a:pathLst>
                  <a:path w="739965" h="511056">
                    <a:moveTo>
                      <a:pt x="10085" y="285377"/>
                    </a:moveTo>
                    <a:cubicBezTo>
                      <a:pt x="65186" y="437965"/>
                      <a:pt x="233033" y="640569"/>
                      <a:pt x="739965" y="399818"/>
                    </a:cubicBezTo>
                    <a:cubicBezTo>
                      <a:pt x="471240" y="-92704"/>
                      <a:pt x="216926" y="-27430"/>
                      <a:pt x="82140" y="63276"/>
                    </a:cubicBezTo>
                    <a:cubicBezTo>
                      <a:pt x="14323" y="109052"/>
                      <a:pt x="-17890" y="208235"/>
                      <a:pt x="10085" y="285377"/>
                    </a:cubicBezTo>
                    <a:close/>
                  </a:path>
                </a:pathLst>
              </a:custGeom>
              <a:solidFill>
                <a:srgbClr val="E39ACA"/>
              </a:solidFill>
              <a:ln w="8476" cap="flat">
                <a:noFill/>
                <a:prstDash val="solid"/>
                <a:miter/>
              </a:ln>
            </p:spPr>
            <p:txBody>
              <a:bodyPr rtlCol="0" anchor="ctr"/>
              <a:lstStyle/>
              <a:p>
                <a:endParaRPr lang="en-US"/>
              </a:p>
            </p:txBody>
          </p:sp>
          <p:sp>
            <p:nvSpPr>
              <p:cNvPr id="127" name="Hình tự do: Hình 126">
                <a:extLst>
                  <a:ext uri="{FF2B5EF4-FFF2-40B4-BE49-F238E27FC236}">
                    <a16:creationId xmlns:a16="http://schemas.microsoft.com/office/drawing/2014/main" id="{BE93B384-E56D-4951-97CC-34F5669F5408}"/>
                  </a:ext>
                </a:extLst>
              </p:cNvPr>
              <p:cNvSpPr/>
              <p:nvPr/>
            </p:nvSpPr>
            <p:spPr>
              <a:xfrm>
                <a:off x="6614297" y="1040144"/>
                <a:ext cx="552056" cy="658749"/>
              </a:xfrm>
              <a:custGeom>
                <a:avLst/>
                <a:gdLst>
                  <a:gd name="connsiteX0" fmla="*/ 204802 w 552056"/>
                  <a:gd name="connsiteY0" fmla="*/ 658673 h 658749"/>
                  <a:gd name="connsiteX1" fmla="*/ 538801 w 552056"/>
                  <a:gd name="connsiteY1" fmla="*/ 0 h 658749"/>
                  <a:gd name="connsiteX2" fmla="*/ 15762 w 552056"/>
                  <a:gd name="connsiteY2" fmla="*/ 521344 h 658749"/>
                  <a:gd name="connsiteX3" fmla="*/ 204802 w 552056"/>
                  <a:gd name="connsiteY3" fmla="*/ 658673 h 658749"/>
                </a:gdLst>
                <a:ahLst/>
                <a:cxnLst>
                  <a:cxn ang="0">
                    <a:pos x="connsiteX0" y="connsiteY0"/>
                  </a:cxn>
                  <a:cxn ang="0">
                    <a:pos x="connsiteX1" y="connsiteY1"/>
                  </a:cxn>
                  <a:cxn ang="0">
                    <a:pos x="connsiteX2" y="connsiteY2"/>
                  </a:cxn>
                  <a:cxn ang="0">
                    <a:pos x="connsiteX3" y="connsiteY3"/>
                  </a:cxn>
                </a:cxnLst>
                <a:rect l="l" t="t" r="r" b="b"/>
                <a:pathLst>
                  <a:path w="552056" h="658749">
                    <a:moveTo>
                      <a:pt x="204802" y="658673"/>
                    </a:moveTo>
                    <a:cubicBezTo>
                      <a:pt x="367563" y="652739"/>
                      <a:pt x="611704" y="556100"/>
                      <a:pt x="538801" y="0"/>
                    </a:cubicBezTo>
                    <a:cubicBezTo>
                      <a:pt x="-12213" y="103421"/>
                      <a:pt x="-29167" y="365364"/>
                      <a:pt x="15762" y="521344"/>
                    </a:cubicBezTo>
                    <a:cubicBezTo>
                      <a:pt x="39498" y="600181"/>
                      <a:pt x="122573" y="661216"/>
                      <a:pt x="204802" y="658673"/>
                    </a:cubicBezTo>
                    <a:close/>
                  </a:path>
                </a:pathLst>
              </a:custGeom>
              <a:solidFill>
                <a:srgbClr val="E39ACA"/>
              </a:solidFill>
              <a:ln w="8476" cap="flat">
                <a:noFill/>
                <a:prstDash val="solid"/>
                <a:miter/>
              </a:ln>
            </p:spPr>
            <p:txBody>
              <a:bodyPr rtlCol="0" anchor="ctr"/>
              <a:lstStyle/>
              <a:p>
                <a:endParaRPr lang="en-US"/>
              </a:p>
            </p:txBody>
          </p:sp>
          <p:sp>
            <p:nvSpPr>
              <p:cNvPr id="128" name="Hình tự do: Hình 127">
                <a:extLst>
                  <a:ext uri="{FF2B5EF4-FFF2-40B4-BE49-F238E27FC236}">
                    <a16:creationId xmlns:a16="http://schemas.microsoft.com/office/drawing/2014/main" id="{989150D8-7C24-41C8-A62C-4F40DFFF8998}"/>
                  </a:ext>
                </a:extLst>
              </p:cNvPr>
              <p:cNvSpPr/>
              <p:nvPr/>
            </p:nvSpPr>
            <p:spPr>
              <a:xfrm>
                <a:off x="7162159" y="1042687"/>
                <a:ext cx="551779" cy="658749"/>
              </a:xfrm>
              <a:custGeom>
                <a:avLst/>
                <a:gdLst>
                  <a:gd name="connsiteX0" fmla="*/ 536018 w 551779"/>
                  <a:gd name="connsiteY0" fmla="*/ 521344 h 658749"/>
                  <a:gd name="connsiteX1" fmla="*/ 12979 w 551779"/>
                  <a:gd name="connsiteY1" fmla="*/ 0 h 658749"/>
                  <a:gd name="connsiteX2" fmla="*/ 346978 w 551779"/>
                  <a:gd name="connsiteY2" fmla="*/ 658673 h 658749"/>
                  <a:gd name="connsiteX3" fmla="*/ 536018 w 551779"/>
                  <a:gd name="connsiteY3" fmla="*/ 521344 h 658749"/>
                </a:gdLst>
                <a:ahLst/>
                <a:cxnLst>
                  <a:cxn ang="0">
                    <a:pos x="connsiteX0" y="connsiteY0"/>
                  </a:cxn>
                  <a:cxn ang="0">
                    <a:pos x="connsiteX1" y="connsiteY1"/>
                  </a:cxn>
                  <a:cxn ang="0">
                    <a:pos x="connsiteX2" y="connsiteY2"/>
                  </a:cxn>
                  <a:cxn ang="0">
                    <a:pos x="connsiteX3" y="connsiteY3"/>
                  </a:cxn>
                </a:cxnLst>
                <a:rect l="l" t="t" r="r" b="b"/>
                <a:pathLst>
                  <a:path w="551779" h="658749">
                    <a:moveTo>
                      <a:pt x="536018" y="521344"/>
                    </a:moveTo>
                    <a:cubicBezTo>
                      <a:pt x="580947" y="365364"/>
                      <a:pt x="563993" y="102573"/>
                      <a:pt x="12979" y="0"/>
                    </a:cubicBezTo>
                    <a:cubicBezTo>
                      <a:pt x="-59077" y="556100"/>
                      <a:pt x="185065" y="652739"/>
                      <a:pt x="346978" y="658673"/>
                    </a:cubicBezTo>
                    <a:cubicBezTo>
                      <a:pt x="430054" y="661216"/>
                      <a:pt x="513978" y="600181"/>
                      <a:pt x="536018" y="521344"/>
                    </a:cubicBezTo>
                    <a:close/>
                  </a:path>
                </a:pathLst>
              </a:custGeom>
              <a:solidFill>
                <a:srgbClr val="E39ACA"/>
              </a:solidFill>
              <a:ln w="8476" cap="flat">
                <a:noFill/>
                <a:prstDash val="solid"/>
                <a:miter/>
              </a:ln>
            </p:spPr>
            <p:txBody>
              <a:bodyPr rtlCol="0" anchor="ctr"/>
              <a:lstStyle/>
              <a:p>
                <a:endParaRPr lang="en-US"/>
              </a:p>
            </p:txBody>
          </p:sp>
          <p:sp>
            <p:nvSpPr>
              <p:cNvPr id="129" name="Hình tự do: Hình 128">
                <a:extLst>
                  <a:ext uri="{FF2B5EF4-FFF2-40B4-BE49-F238E27FC236}">
                    <a16:creationId xmlns:a16="http://schemas.microsoft.com/office/drawing/2014/main" id="{DFE0E7B8-96BC-4908-AFBF-7DB24C09BB10}"/>
                  </a:ext>
                </a:extLst>
              </p:cNvPr>
              <p:cNvSpPr/>
              <p:nvPr/>
            </p:nvSpPr>
            <p:spPr>
              <a:xfrm>
                <a:off x="7184463" y="623371"/>
                <a:ext cx="739965" cy="511056"/>
              </a:xfrm>
              <a:custGeom>
                <a:avLst/>
                <a:gdLst>
                  <a:gd name="connsiteX0" fmla="*/ 657825 w 739965"/>
                  <a:gd name="connsiteY0" fmla="*/ 63276 h 511056"/>
                  <a:gd name="connsiteX1" fmla="*/ 0 w 739965"/>
                  <a:gd name="connsiteY1" fmla="*/ 399818 h 511056"/>
                  <a:gd name="connsiteX2" fmla="*/ 729881 w 739965"/>
                  <a:gd name="connsiteY2" fmla="*/ 285377 h 511056"/>
                  <a:gd name="connsiteX3" fmla="*/ 657825 w 739965"/>
                  <a:gd name="connsiteY3" fmla="*/ 63276 h 511056"/>
                </a:gdLst>
                <a:ahLst/>
                <a:cxnLst>
                  <a:cxn ang="0">
                    <a:pos x="connsiteX0" y="connsiteY0"/>
                  </a:cxn>
                  <a:cxn ang="0">
                    <a:pos x="connsiteX1" y="connsiteY1"/>
                  </a:cxn>
                  <a:cxn ang="0">
                    <a:pos x="connsiteX2" y="connsiteY2"/>
                  </a:cxn>
                  <a:cxn ang="0">
                    <a:pos x="connsiteX3" y="connsiteY3"/>
                  </a:cxn>
                </a:cxnLst>
                <a:rect l="l" t="t" r="r" b="b"/>
                <a:pathLst>
                  <a:path w="739965" h="511056">
                    <a:moveTo>
                      <a:pt x="657825" y="63276"/>
                    </a:moveTo>
                    <a:cubicBezTo>
                      <a:pt x="523039" y="-27430"/>
                      <a:pt x="268725" y="-92704"/>
                      <a:pt x="0" y="399818"/>
                    </a:cubicBezTo>
                    <a:cubicBezTo>
                      <a:pt x="506932" y="640569"/>
                      <a:pt x="673932" y="437965"/>
                      <a:pt x="729881" y="285377"/>
                    </a:cubicBezTo>
                    <a:cubicBezTo>
                      <a:pt x="757855" y="207387"/>
                      <a:pt x="725642" y="109052"/>
                      <a:pt x="657825" y="63276"/>
                    </a:cubicBezTo>
                    <a:close/>
                  </a:path>
                </a:pathLst>
              </a:custGeom>
              <a:solidFill>
                <a:srgbClr val="E39ACA"/>
              </a:solidFill>
              <a:ln w="8476" cap="flat">
                <a:noFill/>
                <a:prstDash val="solid"/>
                <a:miter/>
              </a:ln>
            </p:spPr>
            <p:txBody>
              <a:bodyPr rtlCol="0" anchor="ctr"/>
              <a:lstStyle/>
              <a:p>
                <a:endParaRPr lang="en-US"/>
              </a:p>
            </p:txBody>
          </p:sp>
          <p:sp>
            <p:nvSpPr>
              <p:cNvPr id="130" name="Hình tự do: Hình 129">
                <a:extLst>
                  <a:ext uri="{FF2B5EF4-FFF2-40B4-BE49-F238E27FC236}">
                    <a16:creationId xmlns:a16="http://schemas.microsoft.com/office/drawing/2014/main" id="{A04AE548-C86A-4A88-BA15-54BFFDBB9247}"/>
                  </a:ext>
                </a:extLst>
              </p:cNvPr>
              <p:cNvSpPr/>
              <p:nvPr/>
            </p:nvSpPr>
            <p:spPr>
              <a:xfrm>
                <a:off x="7017605" y="534059"/>
                <a:ext cx="300117" cy="459460"/>
              </a:xfrm>
              <a:custGeom>
                <a:avLst/>
                <a:gdLst>
                  <a:gd name="connsiteX0" fmla="*/ 80391 w 300117"/>
                  <a:gd name="connsiteY0" fmla="*/ 22888 h 459460"/>
                  <a:gd name="connsiteX1" fmla="*/ 149904 w 300117"/>
                  <a:gd name="connsiteY1" fmla="*/ 459461 h 459460"/>
                  <a:gd name="connsiteX2" fmla="*/ 219416 w 300117"/>
                  <a:gd name="connsiteY2" fmla="*/ 22888 h 459460"/>
                  <a:gd name="connsiteX3" fmla="*/ 80391 w 300117"/>
                  <a:gd name="connsiteY3" fmla="*/ 22888 h 459460"/>
                </a:gdLst>
                <a:ahLst/>
                <a:cxnLst>
                  <a:cxn ang="0">
                    <a:pos x="connsiteX0" y="connsiteY0"/>
                  </a:cxn>
                  <a:cxn ang="0">
                    <a:pos x="connsiteX1" y="connsiteY1"/>
                  </a:cxn>
                  <a:cxn ang="0">
                    <a:pos x="connsiteX2" y="connsiteY2"/>
                  </a:cxn>
                  <a:cxn ang="0">
                    <a:pos x="connsiteX3" y="connsiteY3"/>
                  </a:cxn>
                </a:cxnLst>
                <a:rect l="l" t="t" r="r" b="b"/>
                <a:pathLst>
                  <a:path w="300117" h="459460">
                    <a:moveTo>
                      <a:pt x="80391" y="22888"/>
                    </a:moveTo>
                    <a:cubicBezTo>
                      <a:pt x="4097" y="83076"/>
                      <a:pt x="-80674" y="215319"/>
                      <a:pt x="149904" y="459461"/>
                    </a:cubicBezTo>
                    <a:cubicBezTo>
                      <a:pt x="380482" y="216167"/>
                      <a:pt x="296558" y="83076"/>
                      <a:pt x="219416" y="22888"/>
                    </a:cubicBezTo>
                    <a:cubicBezTo>
                      <a:pt x="181269" y="-7629"/>
                      <a:pt x="119386" y="-7629"/>
                      <a:pt x="80391" y="22888"/>
                    </a:cubicBezTo>
                    <a:close/>
                  </a:path>
                </a:pathLst>
              </a:custGeom>
              <a:solidFill>
                <a:srgbClr val="CD8CB7"/>
              </a:solidFill>
              <a:ln w="8476" cap="flat">
                <a:noFill/>
                <a:prstDash val="solid"/>
                <a:miter/>
              </a:ln>
            </p:spPr>
            <p:txBody>
              <a:bodyPr rtlCol="0" anchor="ctr"/>
              <a:lstStyle/>
              <a:p>
                <a:endParaRPr lang="en-US"/>
              </a:p>
            </p:txBody>
          </p:sp>
          <p:sp>
            <p:nvSpPr>
              <p:cNvPr id="131" name="Hình tự do: Hình 130">
                <a:extLst>
                  <a:ext uri="{FF2B5EF4-FFF2-40B4-BE49-F238E27FC236}">
                    <a16:creationId xmlns:a16="http://schemas.microsoft.com/office/drawing/2014/main" id="{0E682170-10FA-4DE3-8C87-101BDF6FD6F1}"/>
                  </a:ext>
                </a:extLst>
              </p:cNvPr>
              <p:cNvSpPr/>
              <p:nvPr/>
            </p:nvSpPr>
            <p:spPr>
              <a:xfrm>
                <a:off x="6713795" y="760099"/>
                <a:ext cx="442693" cy="305946"/>
              </a:xfrm>
              <a:custGeom>
                <a:avLst/>
                <a:gdLst>
                  <a:gd name="connsiteX0" fmla="*/ 6122 w 442693"/>
                  <a:gd name="connsiteY0" fmla="*/ 170689 h 305946"/>
                  <a:gd name="connsiteX1" fmla="*/ 442694 w 442693"/>
                  <a:gd name="connsiteY1" fmla="*/ 239354 h 305946"/>
                  <a:gd name="connsiteX2" fmla="*/ 49355 w 442693"/>
                  <a:gd name="connsiteY2" fmla="*/ 38446 h 305946"/>
                  <a:gd name="connsiteX3" fmla="*/ 6122 w 442693"/>
                  <a:gd name="connsiteY3" fmla="*/ 170689 h 305946"/>
                </a:gdLst>
                <a:ahLst/>
                <a:cxnLst>
                  <a:cxn ang="0">
                    <a:pos x="connsiteX0" y="connsiteY0"/>
                  </a:cxn>
                  <a:cxn ang="0">
                    <a:pos x="connsiteX1" y="connsiteY1"/>
                  </a:cxn>
                  <a:cxn ang="0">
                    <a:pos x="connsiteX2" y="connsiteY2"/>
                  </a:cxn>
                  <a:cxn ang="0">
                    <a:pos x="connsiteX3" y="connsiteY3"/>
                  </a:cxn>
                </a:cxnLst>
                <a:rect l="l" t="t" r="r" b="b"/>
                <a:pathLst>
                  <a:path w="442693" h="305946">
                    <a:moveTo>
                      <a:pt x="6122" y="170689"/>
                    </a:moveTo>
                    <a:cubicBezTo>
                      <a:pt x="39183" y="262242"/>
                      <a:pt x="139213" y="383465"/>
                      <a:pt x="442694" y="239354"/>
                    </a:cubicBezTo>
                    <a:cubicBezTo>
                      <a:pt x="282477" y="-55650"/>
                      <a:pt x="129888" y="-16655"/>
                      <a:pt x="49355" y="38446"/>
                    </a:cubicBezTo>
                    <a:cubicBezTo>
                      <a:pt x="8665" y="65573"/>
                      <a:pt x="-10833" y="124913"/>
                      <a:pt x="6122" y="170689"/>
                    </a:cubicBezTo>
                    <a:close/>
                  </a:path>
                </a:pathLst>
              </a:custGeom>
              <a:solidFill>
                <a:srgbClr val="CD8CB7"/>
              </a:solidFill>
              <a:ln w="8476" cap="flat">
                <a:noFill/>
                <a:prstDash val="solid"/>
                <a:miter/>
              </a:ln>
            </p:spPr>
            <p:txBody>
              <a:bodyPr rtlCol="0" anchor="ctr"/>
              <a:lstStyle/>
              <a:p>
                <a:endParaRPr lang="en-US"/>
              </a:p>
            </p:txBody>
          </p:sp>
          <p:sp>
            <p:nvSpPr>
              <p:cNvPr id="132" name="Hình tự do: Hình 131">
                <a:extLst>
                  <a:ext uri="{FF2B5EF4-FFF2-40B4-BE49-F238E27FC236}">
                    <a16:creationId xmlns:a16="http://schemas.microsoft.com/office/drawing/2014/main" id="{43FB62CE-2B3E-4ABC-B372-076899F4476B}"/>
                  </a:ext>
                </a:extLst>
              </p:cNvPr>
              <p:cNvSpPr/>
              <p:nvPr/>
            </p:nvSpPr>
            <p:spPr>
              <a:xfrm>
                <a:off x="6836677" y="1012169"/>
                <a:ext cx="330170" cy="394243"/>
              </a:xfrm>
              <a:custGeom>
                <a:avLst/>
                <a:gdLst>
                  <a:gd name="connsiteX0" fmla="*/ 122294 w 330170"/>
                  <a:gd name="connsiteY0" fmla="*/ 394187 h 394243"/>
                  <a:gd name="connsiteX1" fmla="*/ 322355 w 330170"/>
                  <a:gd name="connsiteY1" fmla="*/ 0 h 394243"/>
                  <a:gd name="connsiteX2" fmla="*/ 9549 w 330170"/>
                  <a:gd name="connsiteY2" fmla="*/ 311958 h 394243"/>
                  <a:gd name="connsiteX3" fmla="*/ 122294 w 330170"/>
                  <a:gd name="connsiteY3" fmla="*/ 394187 h 394243"/>
                </a:gdLst>
                <a:ahLst/>
                <a:cxnLst>
                  <a:cxn ang="0">
                    <a:pos x="connsiteX0" y="connsiteY0"/>
                  </a:cxn>
                  <a:cxn ang="0">
                    <a:pos x="connsiteX1" y="connsiteY1"/>
                  </a:cxn>
                  <a:cxn ang="0">
                    <a:pos x="connsiteX2" y="connsiteY2"/>
                  </a:cxn>
                  <a:cxn ang="0">
                    <a:pos x="connsiteX3" y="connsiteY3"/>
                  </a:cxn>
                </a:cxnLst>
                <a:rect l="l" t="t" r="r" b="b"/>
                <a:pathLst>
                  <a:path w="330170" h="394243">
                    <a:moveTo>
                      <a:pt x="122294" y="394187"/>
                    </a:moveTo>
                    <a:cubicBezTo>
                      <a:pt x="219781" y="390796"/>
                      <a:pt x="365588" y="333151"/>
                      <a:pt x="322355" y="0"/>
                    </a:cubicBezTo>
                    <a:cubicBezTo>
                      <a:pt x="-7406" y="61883"/>
                      <a:pt x="-17578" y="218710"/>
                      <a:pt x="9549" y="311958"/>
                    </a:cubicBezTo>
                    <a:cubicBezTo>
                      <a:pt x="23112" y="359430"/>
                      <a:pt x="73127" y="395882"/>
                      <a:pt x="122294" y="394187"/>
                    </a:cubicBezTo>
                    <a:close/>
                  </a:path>
                </a:pathLst>
              </a:custGeom>
              <a:solidFill>
                <a:srgbClr val="CD8CB7"/>
              </a:solidFill>
              <a:ln w="8476" cap="flat">
                <a:noFill/>
                <a:prstDash val="solid"/>
                <a:miter/>
              </a:ln>
            </p:spPr>
            <p:txBody>
              <a:bodyPr rtlCol="0" anchor="ctr"/>
              <a:lstStyle/>
              <a:p>
                <a:endParaRPr lang="en-US"/>
              </a:p>
            </p:txBody>
          </p:sp>
          <p:sp>
            <p:nvSpPr>
              <p:cNvPr id="133" name="Hình tự do: Hình 132">
                <a:extLst>
                  <a:ext uri="{FF2B5EF4-FFF2-40B4-BE49-F238E27FC236}">
                    <a16:creationId xmlns:a16="http://schemas.microsoft.com/office/drawing/2014/main" id="{DDF490A8-220C-4D49-8786-399A9EC9CDF9}"/>
                  </a:ext>
                </a:extLst>
              </p:cNvPr>
              <p:cNvSpPr/>
              <p:nvPr/>
            </p:nvSpPr>
            <p:spPr>
              <a:xfrm>
                <a:off x="7163932" y="1013865"/>
                <a:ext cx="330169" cy="394243"/>
              </a:xfrm>
              <a:custGeom>
                <a:avLst/>
                <a:gdLst>
                  <a:gd name="connsiteX0" fmla="*/ 320621 w 330169"/>
                  <a:gd name="connsiteY0" fmla="*/ 311958 h 394243"/>
                  <a:gd name="connsiteX1" fmla="*/ 7815 w 330169"/>
                  <a:gd name="connsiteY1" fmla="*/ 0 h 394243"/>
                  <a:gd name="connsiteX2" fmla="*/ 207876 w 330169"/>
                  <a:gd name="connsiteY2" fmla="*/ 394187 h 394243"/>
                  <a:gd name="connsiteX3" fmla="*/ 320621 w 330169"/>
                  <a:gd name="connsiteY3" fmla="*/ 311958 h 394243"/>
                </a:gdLst>
                <a:ahLst/>
                <a:cxnLst>
                  <a:cxn ang="0">
                    <a:pos x="connsiteX0" y="connsiteY0"/>
                  </a:cxn>
                  <a:cxn ang="0">
                    <a:pos x="connsiteX1" y="connsiteY1"/>
                  </a:cxn>
                  <a:cxn ang="0">
                    <a:pos x="connsiteX2" y="connsiteY2"/>
                  </a:cxn>
                  <a:cxn ang="0">
                    <a:pos x="connsiteX3" y="connsiteY3"/>
                  </a:cxn>
                </a:cxnLst>
                <a:rect l="l" t="t" r="r" b="b"/>
                <a:pathLst>
                  <a:path w="330169" h="394243">
                    <a:moveTo>
                      <a:pt x="320621" y="311958"/>
                    </a:moveTo>
                    <a:cubicBezTo>
                      <a:pt x="347748" y="218710"/>
                      <a:pt x="337576" y="61883"/>
                      <a:pt x="7815" y="0"/>
                    </a:cubicBezTo>
                    <a:cubicBezTo>
                      <a:pt x="-35418" y="332304"/>
                      <a:pt x="110389" y="390796"/>
                      <a:pt x="207876" y="394187"/>
                    </a:cubicBezTo>
                    <a:cubicBezTo>
                      <a:pt x="257043" y="395882"/>
                      <a:pt x="307058" y="359430"/>
                      <a:pt x="320621" y="311958"/>
                    </a:cubicBezTo>
                    <a:close/>
                  </a:path>
                </a:pathLst>
              </a:custGeom>
              <a:solidFill>
                <a:srgbClr val="CD8CB7"/>
              </a:solidFill>
              <a:ln w="8476" cap="flat">
                <a:noFill/>
                <a:prstDash val="solid"/>
                <a:miter/>
              </a:ln>
            </p:spPr>
            <p:txBody>
              <a:bodyPr rtlCol="0" anchor="ctr"/>
              <a:lstStyle/>
              <a:p>
                <a:endParaRPr lang="en-US"/>
              </a:p>
            </p:txBody>
          </p:sp>
          <p:sp>
            <p:nvSpPr>
              <p:cNvPr id="134" name="Hình tự do: Hình 133">
                <a:extLst>
                  <a:ext uri="{FF2B5EF4-FFF2-40B4-BE49-F238E27FC236}">
                    <a16:creationId xmlns:a16="http://schemas.microsoft.com/office/drawing/2014/main" id="{B5D66315-F731-4940-84E0-3771448D0EA3}"/>
                  </a:ext>
                </a:extLst>
              </p:cNvPr>
              <p:cNvSpPr/>
              <p:nvPr/>
            </p:nvSpPr>
            <p:spPr>
              <a:xfrm>
                <a:off x="7177681" y="762386"/>
                <a:ext cx="442339" cy="305354"/>
              </a:xfrm>
              <a:custGeom>
                <a:avLst/>
                <a:gdLst>
                  <a:gd name="connsiteX0" fmla="*/ 393339 w 442339"/>
                  <a:gd name="connsiteY0" fmla="*/ 37854 h 305354"/>
                  <a:gd name="connsiteX1" fmla="*/ 0 w 442339"/>
                  <a:gd name="connsiteY1" fmla="*/ 238762 h 305354"/>
                  <a:gd name="connsiteX2" fmla="*/ 436572 w 442339"/>
                  <a:gd name="connsiteY2" fmla="*/ 170098 h 305354"/>
                  <a:gd name="connsiteX3" fmla="*/ 393339 w 442339"/>
                  <a:gd name="connsiteY3" fmla="*/ 37854 h 305354"/>
                </a:gdLst>
                <a:ahLst/>
                <a:cxnLst>
                  <a:cxn ang="0">
                    <a:pos x="connsiteX0" y="connsiteY0"/>
                  </a:cxn>
                  <a:cxn ang="0">
                    <a:pos x="connsiteX1" y="connsiteY1"/>
                  </a:cxn>
                  <a:cxn ang="0">
                    <a:pos x="connsiteX2" y="connsiteY2"/>
                  </a:cxn>
                  <a:cxn ang="0">
                    <a:pos x="connsiteX3" y="connsiteY3"/>
                  </a:cxn>
                </a:cxnLst>
                <a:rect l="l" t="t" r="r" b="b"/>
                <a:pathLst>
                  <a:path w="442339" h="305354">
                    <a:moveTo>
                      <a:pt x="393339" y="37854"/>
                    </a:moveTo>
                    <a:cubicBezTo>
                      <a:pt x="312806" y="-16399"/>
                      <a:pt x="160218" y="-55394"/>
                      <a:pt x="0" y="238762"/>
                    </a:cubicBezTo>
                    <a:cubicBezTo>
                      <a:pt x="302634" y="382874"/>
                      <a:pt x="403512" y="261651"/>
                      <a:pt x="436572" y="170098"/>
                    </a:cubicBezTo>
                    <a:cubicBezTo>
                      <a:pt x="452679" y="124321"/>
                      <a:pt x="434029" y="65829"/>
                      <a:pt x="393339" y="37854"/>
                    </a:cubicBezTo>
                    <a:close/>
                  </a:path>
                </a:pathLst>
              </a:custGeom>
              <a:solidFill>
                <a:srgbClr val="CD8CB7"/>
              </a:solidFill>
              <a:ln w="8476" cap="flat">
                <a:noFill/>
                <a:prstDash val="solid"/>
                <a:miter/>
              </a:ln>
            </p:spPr>
            <p:txBody>
              <a:bodyPr rtlCol="0" anchor="ctr"/>
              <a:lstStyle/>
              <a:p>
                <a:endParaRPr lang="en-US"/>
              </a:p>
            </p:txBody>
          </p:sp>
          <p:sp>
            <p:nvSpPr>
              <p:cNvPr id="135" name="Hình tự do: Hình 134">
                <a:extLst>
                  <a:ext uri="{FF2B5EF4-FFF2-40B4-BE49-F238E27FC236}">
                    <a16:creationId xmlns:a16="http://schemas.microsoft.com/office/drawing/2014/main" id="{AE34258E-DB04-493D-8315-A2B682ADCFEA}"/>
                  </a:ext>
                </a:extLst>
              </p:cNvPr>
              <p:cNvSpPr/>
              <p:nvPr/>
            </p:nvSpPr>
            <p:spPr>
              <a:xfrm>
                <a:off x="7014073" y="865515"/>
                <a:ext cx="308567" cy="308567"/>
              </a:xfrm>
              <a:custGeom>
                <a:avLst/>
                <a:gdLst>
                  <a:gd name="connsiteX0" fmla="*/ 308568 w 308567"/>
                  <a:gd name="connsiteY0" fmla="*/ 154284 h 308567"/>
                  <a:gd name="connsiteX1" fmla="*/ 154284 w 308567"/>
                  <a:gd name="connsiteY1" fmla="*/ 308568 h 308567"/>
                  <a:gd name="connsiteX2" fmla="*/ 0 w 308567"/>
                  <a:gd name="connsiteY2" fmla="*/ 154284 h 308567"/>
                  <a:gd name="connsiteX3" fmla="*/ 154284 w 308567"/>
                  <a:gd name="connsiteY3" fmla="*/ 0 h 308567"/>
                  <a:gd name="connsiteX4" fmla="*/ 308568 w 308567"/>
                  <a:gd name="connsiteY4" fmla="*/ 154284 h 308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567" h="308567">
                    <a:moveTo>
                      <a:pt x="308568" y="154284"/>
                    </a:moveTo>
                    <a:cubicBezTo>
                      <a:pt x="308568" y="239492"/>
                      <a:pt x="239492" y="308568"/>
                      <a:pt x="154284" y="308568"/>
                    </a:cubicBezTo>
                    <a:cubicBezTo>
                      <a:pt x="69075" y="308568"/>
                      <a:pt x="0" y="239492"/>
                      <a:pt x="0" y="154284"/>
                    </a:cubicBezTo>
                    <a:cubicBezTo>
                      <a:pt x="0" y="69075"/>
                      <a:pt x="69075" y="0"/>
                      <a:pt x="154284" y="0"/>
                    </a:cubicBezTo>
                    <a:cubicBezTo>
                      <a:pt x="239492" y="0"/>
                      <a:pt x="308568" y="69075"/>
                      <a:pt x="308568" y="154284"/>
                    </a:cubicBezTo>
                    <a:close/>
                  </a:path>
                </a:pathLst>
              </a:custGeom>
              <a:solidFill>
                <a:srgbClr val="7A556E"/>
              </a:solidFill>
              <a:ln w="8476" cap="flat">
                <a:noFill/>
                <a:prstDash val="solid"/>
                <a:miter/>
              </a:ln>
            </p:spPr>
            <p:txBody>
              <a:bodyPr rtlCol="0" anchor="ctr"/>
              <a:lstStyle/>
              <a:p>
                <a:endParaRPr lang="en-US"/>
              </a:p>
            </p:txBody>
          </p:sp>
          <p:sp>
            <p:nvSpPr>
              <p:cNvPr id="136" name="Hình tự do: Hình 135">
                <a:extLst>
                  <a:ext uri="{FF2B5EF4-FFF2-40B4-BE49-F238E27FC236}">
                    <a16:creationId xmlns:a16="http://schemas.microsoft.com/office/drawing/2014/main" id="{3C64D9CA-04ED-4229-BE87-E641558C558E}"/>
                  </a:ext>
                </a:extLst>
              </p:cNvPr>
              <p:cNvSpPr/>
              <p:nvPr/>
            </p:nvSpPr>
            <p:spPr>
              <a:xfrm>
                <a:off x="7051372" y="902814"/>
                <a:ext cx="233968" cy="233968"/>
              </a:xfrm>
              <a:custGeom>
                <a:avLst/>
                <a:gdLst>
                  <a:gd name="connsiteX0" fmla="*/ 233969 w 233968"/>
                  <a:gd name="connsiteY0" fmla="*/ 116984 h 233968"/>
                  <a:gd name="connsiteX1" fmla="*/ 116984 w 233968"/>
                  <a:gd name="connsiteY1" fmla="*/ 233969 h 233968"/>
                  <a:gd name="connsiteX2" fmla="*/ 0 w 233968"/>
                  <a:gd name="connsiteY2" fmla="*/ 116984 h 233968"/>
                  <a:gd name="connsiteX3" fmla="*/ 116984 w 233968"/>
                  <a:gd name="connsiteY3" fmla="*/ 0 h 233968"/>
                  <a:gd name="connsiteX4" fmla="*/ 233969 w 233968"/>
                  <a:gd name="connsiteY4" fmla="*/ 116984 h 233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968" h="233968">
                    <a:moveTo>
                      <a:pt x="233969" y="116984"/>
                    </a:moveTo>
                    <a:cubicBezTo>
                      <a:pt x="233969" y="181593"/>
                      <a:pt x="181593" y="233969"/>
                      <a:pt x="116984" y="233969"/>
                    </a:cubicBezTo>
                    <a:cubicBezTo>
                      <a:pt x="52376" y="233969"/>
                      <a:pt x="0" y="181593"/>
                      <a:pt x="0" y="116984"/>
                    </a:cubicBezTo>
                    <a:cubicBezTo>
                      <a:pt x="0" y="52376"/>
                      <a:pt x="52376" y="0"/>
                      <a:pt x="116984" y="0"/>
                    </a:cubicBezTo>
                    <a:cubicBezTo>
                      <a:pt x="181593" y="0"/>
                      <a:pt x="233969" y="52376"/>
                      <a:pt x="233969" y="116984"/>
                    </a:cubicBezTo>
                    <a:close/>
                  </a:path>
                </a:pathLst>
              </a:custGeom>
              <a:solidFill>
                <a:srgbClr val="EFCCCA"/>
              </a:solidFill>
              <a:ln w="8476" cap="flat">
                <a:noFill/>
                <a:prstDash val="solid"/>
                <a:miter/>
              </a:ln>
            </p:spPr>
            <p:txBody>
              <a:bodyPr rtlCol="0" anchor="ctr"/>
              <a:lstStyle/>
              <a:p>
                <a:endParaRPr lang="en-US"/>
              </a:p>
            </p:txBody>
          </p:sp>
          <p:sp>
            <p:nvSpPr>
              <p:cNvPr id="137" name="Hình tự do: Hình 136">
                <a:extLst>
                  <a:ext uri="{FF2B5EF4-FFF2-40B4-BE49-F238E27FC236}">
                    <a16:creationId xmlns:a16="http://schemas.microsoft.com/office/drawing/2014/main" id="{FAB1F489-B5B2-4CE6-8940-103B3585AD71}"/>
                  </a:ext>
                </a:extLst>
              </p:cNvPr>
              <p:cNvSpPr/>
              <p:nvPr/>
            </p:nvSpPr>
            <p:spPr>
              <a:xfrm>
                <a:off x="7153098" y="733271"/>
                <a:ext cx="30517" cy="228882"/>
              </a:xfrm>
              <a:custGeom>
                <a:avLst/>
                <a:gdLst>
                  <a:gd name="connsiteX0" fmla="*/ 30517 w 30517"/>
                  <a:gd name="connsiteY0" fmla="*/ 15259 h 228882"/>
                  <a:gd name="connsiteX1" fmla="*/ 15259 w 30517"/>
                  <a:gd name="connsiteY1" fmla="*/ 0 h 228882"/>
                  <a:gd name="connsiteX2" fmla="*/ 0 w 30517"/>
                  <a:gd name="connsiteY2" fmla="*/ 15259 h 228882"/>
                  <a:gd name="connsiteX3" fmla="*/ 10173 w 30517"/>
                  <a:gd name="connsiteY3" fmla="*/ 29670 h 228882"/>
                  <a:gd name="connsiteX4" fmla="*/ 10173 w 30517"/>
                  <a:gd name="connsiteY4" fmla="*/ 228883 h 228882"/>
                  <a:gd name="connsiteX5" fmla="*/ 20345 w 30517"/>
                  <a:gd name="connsiteY5" fmla="*/ 228883 h 228882"/>
                  <a:gd name="connsiteX6" fmla="*/ 20345 w 30517"/>
                  <a:gd name="connsiteY6" fmla="*/ 29670 h 228882"/>
                  <a:gd name="connsiteX7" fmla="*/ 30517 w 30517"/>
                  <a:gd name="connsiteY7" fmla="*/ 15259 h 22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517" h="228882">
                    <a:moveTo>
                      <a:pt x="30517" y="15259"/>
                    </a:moveTo>
                    <a:cubicBezTo>
                      <a:pt x="30517" y="6782"/>
                      <a:pt x="23736" y="0"/>
                      <a:pt x="15259" y="0"/>
                    </a:cubicBezTo>
                    <a:cubicBezTo>
                      <a:pt x="6782" y="0"/>
                      <a:pt x="0" y="6782"/>
                      <a:pt x="0" y="15259"/>
                    </a:cubicBezTo>
                    <a:cubicBezTo>
                      <a:pt x="0" y="22041"/>
                      <a:pt x="4239" y="27127"/>
                      <a:pt x="10173" y="29670"/>
                    </a:cubicBezTo>
                    <a:lnTo>
                      <a:pt x="10173" y="228883"/>
                    </a:lnTo>
                    <a:lnTo>
                      <a:pt x="20345" y="228883"/>
                    </a:lnTo>
                    <a:lnTo>
                      <a:pt x="20345" y="29670"/>
                    </a:lnTo>
                    <a:cubicBezTo>
                      <a:pt x="26279" y="27127"/>
                      <a:pt x="30517" y="22041"/>
                      <a:pt x="30517" y="15259"/>
                    </a:cubicBezTo>
                    <a:close/>
                  </a:path>
                </a:pathLst>
              </a:custGeom>
              <a:solidFill>
                <a:srgbClr val="B87EA4"/>
              </a:solidFill>
              <a:ln w="8476" cap="flat">
                <a:noFill/>
                <a:prstDash val="solid"/>
                <a:miter/>
              </a:ln>
            </p:spPr>
            <p:txBody>
              <a:bodyPr rtlCol="0" anchor="ctr"/>
              <a:lstStyle/>
              <a:p>
                <a:endParaRPr lang="en-US"/>
              </a:p>
            </p:txBody>
          </p:sp>
          <p:sp>
            <p:nvSpPr>
              <p:cNvPr id="138" name="Hình tự do: Hình 137">
                <a:extLst>
                  <a:ext uri="{FF2B5EF4-FFF2-40B4-BE49-F238E27FC236}">
                    <a16:creationId xmlns:a16="http://schemas.microsoft.com/office/drawing/2014/main" id="{DDF25788-F157-42AF-AB64-9A6CC684FA5C}"/>
                  </a:ext>
                </a:extLst>
              </p:cNvPr>
              <p:cNvSpPr/>
              <p:nvPr/>
            </p:nvSpPr>
            <p:spPr>
              <a:xfrm>
                <a:off x="7048377" y="753283"/>
                <a:ext cx="101329" cy="215653"/>
              </a:xfrm>
              <a:custGeom>
                <a:avLst/>
                <a:gdLst>
                  <a:gd name="connsiteX0" fmla="*/ 30122 w 101329"/>
                  <a:gd name="connsiteY0" fmla="*/ 9659 h 215653"/>
                  <a:gd name="connsiteX1" fmla="*/ 9777 w 101329"/>
                  <a:gd name="connsiteY1" fmla="*/ 1182 h 215653"/>
                  <a:gd name="connsiteX2" fmla="*/ 1299 w 101329"/>
                  <a:gd name="connsiteY2" fmla="*/ 21527 h 215653"/>
                  <a:gd name="connsiteX3" fmla="*/ 15711 w 101329"/>
                  <a:gd name="connsiteY3" fmla="*/ 30852 h 215653"/>
                  <a:gd name="connsiteX4" fmla="*/ 92005 w 101329"/>
                  <a:gd name="connsiteY4" fmla="*/ 215653 h 215653"/>
                  <a:gd name="connsiteX5" fmla="*/ 101330 w 101329"/>
                  <a:gd name="connsiteY5" fmla="*/ 211415 h 215653"/>
                  <a:gd name="connsiteX6" fmla="*/ 25035 w 101329"/>
                  <a:gd name="connsiteY6" fmla="*/ 26613 h 215653"/>
                  <a:gd name="connsiteX7" fmla="*/ 30122 w 101329"/>
                  <a:gd name="connsiteY7" fmla="*/ 9659 h 21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29" h="215653">
                    <a:moveTo>
                      <a:pt x="30122" y="9659"/>
                    </a:moveTo>
                    <a:cubicBezTo>
                      <a:pt x="26731" y="2029"/>
                      <a:pt x="18254" y="-2209"/>
                      <a:pt x="9777" y="1182"/>
                    </a:cubicBezTo>
                    <a:cubicBezTo>
                      <a:pt x="1299" y="4573"/>
                      <a:pt x="-2092" y="13050"/>
                      <a:pt x="1299" y="21527"/>
                    </a:cubicBezTo>
                    <a:cubicBezTo>
                      <a:pt x="3843" y="27461"/>
                      <a:pt x="9777" y="30852"/>
                      <a:pt x="15711" y="30852"/>
                    </a:cubicBezTo>
                    <a:lnTo>
                      <a:pt x="92005" y="215653"/>
                    </a:lnTo>
                    <a:lnTo>
                      <a:pt x="101330" y="211415"/>
                    </a:lnTo>
                    <a:lnTo>
                      <a:pt x="25035" y="26613"/>
                    </a:lnTo>
                    <a:cubicBezTo>
                      <a:pt x="30969" y="22375"/>
                      <a:pt x="32665" y="15593"/>
                      <a:pt x="30122" y="9659"/>
                    </a:cubicBezTo>
                    <a:close/>
                  </a:path>
                </a:pathLst>
              </a:custGeom>
              <a:solidFill>
                <a:srgbClr val="B87EA4"/>
              </a:solidFill>
              <a:ln w="8476" cap="flat">
                <a:noFill/>
                <a:prstDash val="solid"/>
                <a:miter/>
              </a:ln>
            </p:spPr>
            <p:txBody>
              <a:bodyPr rtlCol="0" anchor="ctr"/>
              <a:lstStyle/>
              <a:p>
                <a:endParaRPr lang="en-US"/>
              </a:p>
            </p:txBody>
          </p:sp>
          <p:sp>
            <p:nvSpPr>
              <p:cNvPr id="139" name="Hình tự do: Hình 138">
                <a:extLst>
                  <a:ext uri="{FF2B5EF4-FFF2-40B4-BE49-F238E27FC236}">
                    <a16:creationId xmlns:a16="http://schemas.microsoft.com/office/drawing/2014/main" id="{A75D0EBB-B29A-4F6E-BF51-4941B88A4DC2}"/>
                  </a:ext>
                </a:extLst>
              </p:cNvPr>
              <p:cNvSpPr/>
              <p:nvPr/>
            </p:nvSpPr>
            <p:spPr>
              <a:xfrm>
                <a:off x="6960455" y="812745"/>
                <a:ext cx="169754" cy="170602"/>
              </a:xfrm>
              <a:custGeom>
                <a:avLst/>
                <a:gdLst>
                  <a:gd name="connsiteX0" fmla="*/ 26491 w 169754"/>
                  <a:gd name="connsiteY0" fmla="*/ 4451 h 170602"/>
                  <a:gd name="connsiteX1" fmla="*/ 4451 w 169754"/>
                  <a:gd name="connsiteY1" fmla="*/ 4451 h 170602"/>
                  <a:gd name="connsiteX2" fmla="*/ 4451 w 169754"/>
                  <a:gd name="connsiteY2" fmla="*/ 26491 h 170602"/>
                  <a:gd name="connsiteX3" fmla="*/ 21405 w 169754"/>
                  <a:gd name="connsiteY3" fmla="*/ 29882 h 170602"/>
                  <a:gd name="connsiteX4" fmla="*/ 162125 w 169754"/>
                  <a:gd name="connsiteY4" fmla="*/ 170602 h 170602"/>
                  <a:gd name="connsiteX5" fmla="*/ 169755 w 169754"/>
                  <a:gd name="connsiteY5" fmla="*/ 162973 h 170602"/>
                  <a:gd name="connsiteX6" fmla="*/ 29034 w 169754"/>
                  <a:gd name="connsiteY6" fmla="*/ 22252 h 170602"/>
                  <a:gd name="connsiteX7" fmla="*/ 26491 w 169754"/>
                  <a:gd name="connsiteY7" fmla="*/ 4451 h 17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754" h="170602">
                    <a:moveTo>
                      <a:pt x="26491" y="4451"/>
                    </a:moveTo>
                    <a:cubicBezTo>
                      <a:pt x="20557" y="-1484"/>
                      <a:pt x="10385" y="-1484"/>
                      <a:pt x="4451" y="4451"/>
                    </a:cubicBezTo>
                    <a:cubicBezTo>
                      <a:pt x="-1484" y="10384"/>
                      <a:pt x="-1484" y="20557"/>
                      <a:pt x="4451" y="26491"/>
                    </a:cubicBezTo>
                    <a:cubicBezTo>
                      <a:pt x="9537" y="31577"/>
                      <a:pt x="16319" y="32425"/>
                      <a:pt x="21405" y="29882"/>
                    </a:cubicBezTo>
                    <a:lnTo>
                      <a:pt x="162125" y="170602"/>
                    </a:lnTo>
                    <a:lnTo>
                      <a:pt x="169755" y="162973"/>
                    </a:lnTo>
                    <a:lnTo>
                      <a:pt x="29034" y="22252"/>
                    </a:lnTo>
                    <a:cubicBezTo>
                      <a:pt x="32425" y="16319"/>
                      <a:pt x="30729" y="8689"/>
                      <a:pt x="26491" y="4451"/>
                    </a:cubicBezTo>
                    <a:close/>
                  </a:path>
                </a:pathLst>
              </a:custGeom>
              <a:solidFill>
                <a:srgbClr val="B87EA4"/>
              </a:solidFill>
              <a:ln w="8476" cap="flat">
                <a:noFill/>
                <a:prstDash val="solid"/>
                <a:miter/>
              </a:ln>
            </p:spPr>
            <p:txBody>
              <a:bodyPr rtlCol="0" anchor="ctr"/>
              <a:lstStyle/>
              <a:p>
                <a:endParaRPr lang="en-US"/>
              </a:p>
            </p:txBody>
          </p:sp>
          <p:sp>
            <p:nvSpPr>
              <p:cNvPr id="140" name="Hình tự do: Hình 139">
                <a:extLst>
                  <a:ext uri="{FF2B5EF4-FFF2-40B4-BE49-F238E27FC236}">
                    <a16:creationId xmlns:a16="http://schemas.microsoft.com/office/drawing/2014/main" id="{35FF632D-4591-4BE2-B3D1-5B1F32C958AF}"/>
                  </a:ext>
                </a:extLst>
              </p:cNvPr>
              <p:cNvSpPr/>
              <p:nvPr/>
            </p:nvSpPr>
            <p:spPr>
              <a:xfrm>
                <a:off x="6901841" y="900785"/>
                <a:ext cx="215653" cy="102059"/>
              </a:xfrm>
              <a:custGeom>
                <a:avLst/>
                <a:gdLst>
                  <a:gd name="connsiteX0" fmla="*/ 21527 w 215653"/>
                  <a:gd name="connsiteY0" fmla="*/ 1182 h 102059"/>
                  <a:gd name="connsiteX1" fmla="*/ 1182 w 215653"/>
                  <a:gd name="connsiteY1" fmla="*/ 9659 h 102059"/>
                  <a:gd name="connsiteX2" fmla="*/ 9659 w 215653"/>
                  <a:gd name="connsiteY2" fmla="*/ 30004 h 102059"/>
                  <a:gd name="connsiteX3" fmla="*/ 26613 w 215653"/>
                  <a:gd name="connsiteY3" fmla="*/ 25765 h 102059"/>
                  <a:gd name="connsiteX4" fmla="*/ 211415 w 215653"/>
                  <a:gd name="connsiteY4" fmla="*/ 102060 h 102059"/>
                  <a:gd name="connsiteX5" fmla="*/ 215653 w 215653"/>
                  <a:gd name="connsiteY5" fmla="*/ 92735 h 102059"/>
                  <a:gd name="connsiteX6" fmla="*/ 30852 w 215653"/>
                  <a:gd name="connsiteY6" fmla="*/ 16441 h 102059"/>
                  <a:gd name="connsiteX7" fmla="*/ 21527 w 215653"/>
                  <a:gd name="connsiteY7" fmla="*/ 1182 h 1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653" h="102059">
                    <a:moveTo>
                      <a:pt x="21527" y="1182"/>
                    </a:moveTo>
                    <a:cubicBezTo>
                      <a:pt x="13898" y="-2209"/>
                      <a:pt x="4572" y="2029"/>
                      <a:pt x="1182" y="9659"/>
                    </a:cubicBezTo>
                    <a:cubicBezTo>
                      <a:pt x="-2209" y="17288"/>
                      <a:pt x="2029" y="26613"/>
                      <a:pt x="9659" y="30004"/>
                    </a:cubicBezTo>
                    <a:cubicBezTo>
                      <a:pt x="15593" y="32547"/>
                      <a:pt x="22375" y="30852"/>
                      <a:pt x="26613" y="25765"/>
                    </a:cubicBezTo>
                    <a:lnTo>
                      <a:pt x="211415" y="102060"/>
                    </a:lnTo>
                    <a:lnTo>
                      <a:pt x="215653" y="92735"/>
                    </a:lnTo>
                    <a:lnTo>
                      <a:pt x="30852" y="16441"/>
                    </a:lnTo>
                    <a:cubicBezTo>
                      <a:pt x="30852" y="9659"/>
                      <a:pt x="27461" y="3725"/>
                      <a:pt x="21527" y="1182"/>
                    </a:cubicBezTo>
                    <a:close/>
                  </a:path>
                </a:pathLst>
              </a:custGeom>
              <a:solidFill>
                <a:srgbClr val="B87EA4"/>
              </a:solidFill>
              <a:ln w="8476" cap="flat">
                <a:noFill/>
                <a:prstDash val="solid"/>
                <a:miter/>
              </a:ln>
            </p:spPr>
            <p:txBody>
              <a:bodyPr rtlCol="0" anchor="ctr"/>
              <a:lstStyle/>
              <a:p>
                <a:endParaRPr lang="en-US"/>
              </a:p>
            </p:txBody>
          </p:sp>
          <p:sp>
            <p:nvSpPr>
              <p:cNvPr id="141" name="Hình tự do: Hình 140">
                <a:extLst>
                  <a:ext uri="{FF2B5EF4-FFF2-40B4-BE49-F238E27FC236}">
                    <a16:creationId xmlns:a16="http://schemas.microsoft.com/office/drawing/2014/main" id="{87D7436D-FD41-44C5-AC61-8CAB85F34F15}"/>
                  </a:ext>
                </a:extLst>
              </p:cNvPr>
              <p:cNvSpPr/>
              <p:nvPr/>
            </p:nvSpPr>
            <p:spPr>
              <a:xfrm>
                <a:off x="6880982" y="1004540"/>
                <a:ext cx="228882" cy="30517"/>
              </a:xfrm>
              <a:custGeom>
                <a:avLst/>
                <a:gdLst>
                  <a:gd name="connsiteX0" fmla="*/ 15259 w 228882"/>
                  <a:gd name="connsiteY0" fmla="*/ 0 h 30517"/>
                  <a:gd name="connsiteX1" fmla="*/ 0 w 228882"/>
                  <a:gd name="connsiteY1" fmla="*/ 15259 h 30517"/>
                  <a:gd name="connsiteX2" fmla="*/ 15259 w 228882"/>
                  <a:gd name="connsiteY2" fmla="*/ 30518 h 30517"/>
                  <a:gd name="connsiteX3" fmla="*/ 29670 w 228882"/>
                  <a:gd name="connsiteY3" fmla="*/ 20345 h 30517"/>
                  <a:gd name="connsiteX4" fmla="*/ 228883 w 228882"/>
                  <a:gd name="connsiteY4" fmla="*/ 20345 h 30517"/>
                  <a:gd name="connsiteX5" fmla="*/ 228883 w 228882"/>
                  <a:gd name="connsiteY5" fmla="*/ 10173 h 30517"/>
                  <a:gd name="connsiteX6" fmla="*/ 29670 w 228882"/>
                  <a:gd name="connsiteY6" fmla="*/ 10173 h 30517"/>
                  <a:gd name="connsiteX7" fmla="*/ 15259 w 228882"/>
                  <a:gd name="connsiteY7" fmla="*/ 0 h 3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882" h="30517">
                    <a:moveTo>
                      <a:pt x="15259" y="0"/>
                    </a:moveTo>
                    <a:cubicBezTo>
                      <a:pt x="6782" y="0"/>
                      <a:pt x="0" y="6782"/>
                      <a:pt x="0" y="15259"/>
                    </a:cubicBezTo>
                    <a:cubicBezTo>
                      <a:pt x="0" y="23736"/>
                      <a:pt x="6782" y="30518"/>
                      <a:pt x="15259" y="30518"/>
                    </a:cubicBezTo>
                    <a:cubicBezTo>
                      <a:pt x="22041" y="30518"/>
                      <a:pt x="27127" y="26279"/>
                      <a:pt x="29670" y="20345"/>
                    </a:cubicBezTo>
                    <a:lnTo>
                      <a:pt x="228883" y="20345"/>
                    </a:lnTo>
                    <a:lnTo>
                      <a:pt x="228883" y="10173"/>
                    </a:lnTo>
                    <a:lnTo>
                      <a:pt x="29670" y="10173"/>
                    </a:lnTo>
                    <a:cubicBezTo>
                      <a:pt x="27975" y="4239"/>
                      <a:pt x="22041" y="0"/>
                      <a:pt x="15259" y="0"/>
                    </a:cubicBezTo>
                    <a:close/>
                  </a:path>
                </a:pathLst>
              </a:custGeom>
              <a:solidFill>
                <a:srgbClr val="B87EA4"/>
              </a:solidFill>
              <a:ln w="8476" cap="flat">
                <a:noFill/>
                <a:prstDash val="solid"/>
                <a:miter/>
              </a:ln>
            </p:spPr>
            <p:txBody>
              <a:bodyPr rtlCol="0" anchor="ctr"/>
              <a:lstStyle/>
              <a:p>
                <a:endParaRPr lang="en-US"/>
              </a:p>
            </p:txBody>
          </p:sp>
          <p:sp>
            <p:nvSpPr>
              <p:cNvPr id="142" name="Hình tự do: Hình 141">
                <a:extLst>
                  <a:ext uri="{FF2B5EF4-FFF2-40B4-BE49-F238E27FC236}">
                    <a16:creationId xmlns:a16="http://schemas.microsoft.com/office/drawing/2014/main" id="{4C68CBE8-1FAC-4BF6-99D8-C6736D13D596}"/>
                  </a:ext>
                </a:extLst>
              </p:cNvPr>
              <p:cNvSpPr/>
              <p:nvPr/>
            </p:nvSpPr>
            <p:spPr>
              <a:xfrm>
                <a:off x="6901841" y="1038448"/>
                <a:ext cx="215653" cy="101211"/>
              </a:xfrm>
              <a:custGeom>
                <a:avLst/>
                <a:gdLst>
                  <a:gd name="connsiteX0" fmla="*/ 9659 w 215653"/>
                  <a:gd name="connsiteY0" fmla="*/ 71208 h 101211"/>
                  <a:gd name="connsiteX1" fmla="*/ 1182 w 215653"/>
                  <a:gd name="connsiteY1" fmla="*/ 91553 h 101211"/>
                  <a:gd name="connsiteX2" fmla="*/ 21527 w 215653"/>
                  <a:gd name="connsiteY2" fmla="*/ 100030 h 101211"/>
                  <a:gd name="connsiteX3" fmla="*/ 30852 w 215653"/>
                  <a:gd name="connsiteY3" fmla="*/ 85619 h 101211"/>
                  <a:gd name="connsiteX4" fmla="*/ 215653 w 215653"/>
                  <a:gd name="connsiteY4" fmla="*/ 9325 h 101211"/>
                  <a:gd name="connsiteX5" fmla="*/ 211415 w 215653"/>
                  <a:gd name="connsiteY5" fmla="*/ 0 h 101211"/>
                  <a:gd name="connsiteX6" fmla="*/ 26613 w 215653"/>
                  <a:gd name="connsiteY6" fmla="*/ 76294 h 101211"/>
                  <a:gd name="connsiteX7" fmla="*/ 9659 w 215653"/>
                  <a:gd name="connsiteY7" fmla="*/ 71208 h 10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653" h="101211">
                    <a:moveTo>
                      <a:pt x="9659" y="71208"/>
                    </a:moveTo>
                    <a:cubicBezTo>
                      <a:pt x="2029" y="74599"/>
                      <a:pt x="-2209" y="83076"/>
                      <a:pt x="1182" y="91553"/>
                    </a:cubicBezTo>
                    <a:cubicBezTo>
                      <a:pt x="4572" y="99182"/>
                      <a:pt x="13050" y="103421"/>
                      <a:pt x="21527" y="100030"/>
                    </a:cubicBezTo>
                    <a:cubicBezTo>
                      <a:pt x="27461" y="97487"/>
                      <a:pt x="30852" y="91553"/>
                      <a:pt x="30852" y="85619"/>
                    </a:cubicBezTo>
                    <a:lnTo>
                      <a:pt x="215653" y="9325"/>
                    </a:lnTo>
                    <a:lnTo>
                      <a:pt x="211415" y="0"/>
                    </a:lnTo>
                    <a:lnTo>
                      <a:pt x="26613" y="76294"/>
                    </a:lnTo>
                    <a:cubicBezTo>
                      <a:pt x="22375" y="71208"/>
                      <a:pt x="15593" y="69512"/>
                      <a:pt x="9659" y="71208"/>
                    </a:cubicBezTo>
                    <a:close/>
                  </a:path>
                </a:pathLst>
              </a:custGeom>
              <a:solidFill>
                <a:srgbClr val="B87EA4"/>
              </a:solidFill>
              <a:ln w="8476" cap="flat">
                <a:noFill/>
                <a:prstDash val="solid"/>
                <a:miter/>
              </a:ln>
            </p:spPr>
            <p:txBody>
              <a:bodyPr rtlCol="0" anchor="ctr"/>
              <a:lstStyle/>
              <a:p>
                <a:endParaRPr lang="en-US"/>
              </a:p>
            </p:txBody>
          </p:sp>
          <p:sp>
            <p:nvSpPr>
              <p:cNvPr id="143" name="Hình tự do: Hình 142">
                <a:extLst>
                  <a:ext uri="{FF2B5EF4-FFF2-40B4-BE49-F238E27FC236}">
                    <a16:creationId xmlns:a16="http://schemas.microsoft.com/office/drawing/2014/main" id="{5387823E-4999-4A23-9BC8-1DFB04C7150C}"/>
                  </a:ext>
                </a:extLst>
              </p:cNvPr>
              <p:cNvSpPr/>
              <p:nvPr/>
            </p:nvSpPr>
            <p:spPr>
              <a:xfrm>
                <a:off x="6960455" y="1057946"/>
                <a:ext cx="170602" cy="169754"/>
              </a:xfrm>
              <a:custGeom>
                <a:avLst/>
                <a:gdLst>
                  <a:gd name="connsiteX0" fmla="*/ 4451 w 170602"/>
                  <a:gd name="connsiteY0" fmla="*/ 143263 h 169754"/>
                  <a:gd name="connsiteX1" fmla="*/ 4451 w 170602"/>
                  <a:gd name="connsiteY1" fmla="*/ 165304 h 169754"/>
                  <a:gd name="connsiteX2" fmla="*/ 26491 w 170602"/>
                  <a:gd name="connsiteY2" fmla="*/ 165304 h 169754"/>
                  <a:gd name="connsiteX3" fmla="*/ 29882 w 170602"/>
                  <a:gd name="connsiteY3" fmla="*/ 148350 h 169754"/>
                  <a:gd name="connsiteX4" fmla="*/ 170602 w 170602"/>
                  <a:gd name="connsiteY4" fmla="*/ 7629 h 169754"/>
                  <a:gd name="connsiteX5" fmla="*/ 162973 w 170602"/>
                  <a:gd name="connsiteY5" fmla="*/ 0 h 169754"/>
                  <a:gd name="connsiteX6" fmla="*/ 22252 w 170602"/>
                  <a:gd name="connsiteY6" fmla="*/ 140720 h 169754"/>
                  <a:gd name="connsiteX7" fmla="*/ 4451 w 170602"/>
                  <a:gd name="connsiteY7" fmla="*/ 143263 h 16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602" h="169754">
                    <a:moveTo>
                      <a:pt x="4451" y="143263"/>
                    </a:moveTo>
                    <a:cubicBezTo>
                      <a:pt x="-1484" y="149197"/>
                      <a:pt x="-1484" y="159370"/>
                      <a:pt x="4451" y="165304"/>
                    </a:cubicBezTo>
                    <a:cubicBezTo>
                      <a:pt x="10385" y="171238"/>
                      <a:pt x="20557" y="171238"/>
                      <a:pt x="26491" y="165304"/>
                    </a:cubicBezTo>
                    <a:cubicBezTo>
                      <a:pt x="31577" y="160218"/>
                      <a:pt x="32425" y="153436"/>
                      <a:pt x="29882" y="148350"/>
                    </a:cubicBezTo>
                    <a:lnTo>
                      <a:pt x="170602" y="7629"/>
                    </a:lnTo>
                    <a:lnTo>
                      <a:pt x="162973" y="0"/>
                    </a:lnTo>
                    <a:lnTo>
                      <a:pt x="22252" y="140720"/>
                    </a:lnTo>
                    <a:cubicBezTo>
                      <a:pt x="16319" y="138177"/>
                      <a:pt x="9537" y="139025"/>
                      <a:pt x="4451" y="143263"/>
                    </a:cubicBezTo>
                    <a:close/>
                  </a:path>
                </a:pathLst>
              </a:custGeom>
              <a:solidFill>
                <a:srgbClr val="B87EA4"/>
              </a:solidFill>
              <a:ln w="8476" cap="flat">
                <a:noFill/>
                <a:prstDash val="solid"/>
                <a:miter/>
              </a:ln>
            </p:spPr>
            <p:txBody>
              <a:bodyPr rtlCol="0" anchor="ctr"/>
              <a:lstStyle/>
              <a:p>
                <a:endParaRPr lang="en-US"/>
              </a:p>
            </p:txBody>
          </p:sp>
          <p:sp>
            <p:nvSpPr>
              <p:cNvPr id="144" name="Hình tự do: Hình 143">
                <a:extLst>
                  <a:ext uri="{FF2B5EF4-FFF2-40B4-BE49-F238E27FC236}">
                    <a16:creationId xmlns:a16="http://schemas.microsoft.com/office/drawing/2014/main" id="{098C34FD-5F33-4509-A584-EAD3DB1CE749}"/>
                  </a:ext>
                </a:extLst>
              </p:cNvPr>
              <p:cNvSpPr/>
              <p:nvPr/>
            </p:nvSpPr>
            <p:spPr>
              <a:xfrm>
                <a:off x="7049343" y="1071509"/>
                <a:ext cx="102059" cy="215653"/>
              </a:xfrm>
              <a:custGeom>
                <a:avLst/>
                <a:gdLst>
                  <a:gd name="connsiteX0" fmla="*/ 1182 w 102059"/>
                  <a:gd name="connsiteY0" fmla="*/ 194126 h 215653"/>
                  <a:gd name="connsiteX1" fmla="*/ 9659 w 102059"/>
                  <a:gd name="connsiteY1" fmla="*/ 214471 h 215653"/>
                  <a:gd name="connsiteX2" fmla="*/ 30004 w 102059"/>
                  <a:gd name="connsiteY2" fmla="*/ 205994 h 215653"/>
                  <a:gd name="connsiteX3" fmla="*/ 25765 w 102059"/>
                  <a:gd name="connsiteY3" fmla="*/ 189040 h 215653"/>
                  <a:gd name="connsiteX4" fmla="*/ 102060 w 102059"/>
                  <a:gd name="connsiteY4" fmla="*/ 4239 h 215653"/>
                  <a:gd name="connsiteX5" fmla="*/ 92735 w 102059"/>
                  <a:gd name="connsiteY5" fmla="*/ 0 h 215653"/>
                  <a:gd name="connsiteX6" fmla="*/ 16441 w 102059"/>
                  <a:gd name="connsiteY6" fmla="*/ 184801 h 215653"/>
                  <a:gd name="connsiteX7" fmla="*/ 1182 w 102059"/>
                  <a:gd name="connsiteY7" fmla="*/ 194126 h 21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059" h="215653">
                    <a:moveTo>
                      <a:pt x="1182" y="194126"/>
                    </a:moveTo>
                    <a:cubicBezTo>
                      <a:pt x="-2209" y="201756"/>
                      <a:pt x="2030" y="211081"/>
                      <a:pt x="9659" y="214471"/>
                    </a:cubicBezTo>
                    <a:cubicBezTo>
                      <a:pt x="17288" y="217862"/>
                      <a:pt x="26613" y="213624"/>
                      <a:pt x="30004" y="205994"/>
                    </a:cubicBezTo>
                    <a:cubicBezTo>
                      <a:pt x="32547" y="200060"/>
                      <a:pt x="30852" y="193279"/>
                      <a:pt x="25765" y="189040"/>
                    </a:cubicBezTo>
                    <a:lnTo>
                      <a:pt x="102060" y="4239"/>
                    </a:lnTo>
                    <a:lnTo>
                      <a:pt x="92735" y="0"/>
                    </a:lnTo>
                    <a:lnTo>
                      <a:pt x="16441" y="184801"/>
                    </a:lnTo>
                    <a:cubicBezTo>
                      <a:pt x="9659" y="183954"/>
                      <a:pt x="2877" y="188192"/>
                      <a:pt x="1182" y="194126"/>
                    </a:cubicBezTo>
                    <a:close/>
                  </a:path>
                </a:pathLst>
              </a:custGeom>
              <a:solidFill>
                <a:srgbClr val="B87EA4"/>
              </a:solidFill>
              <a:ln w="8476" cap="flat">
                <a:noFill/>
                <a:prstDash val="solid"/>
                <a:miter/>
              </a:ln>
            </p:spPr>
            <p:txBody>
              <a:bodyPr rtlCol="0" anchor="ctr"/>
              <a:lstStyle/>
              <a:p>
                <a:endParaRPr lang="en-US"/>
              </a:p>
            </p:txBody>
          </p:sp>
          <p:sp>
            <p:nvSpPr>
              <p:cNvPr id="145" name="Hình tự do: Hình 144">
                <a:extLst>
                  <a:ext uri="{FF2B5EF4-FFF2-40B4-BE49-F238E27FC236}">
                    <a16:creationId xmlns:a16="http://schemas.microsoft.com/office/drawing/2014/main" id="{733CF53C-DB4B-4110-B734-23218080BB6C}"/>
                  </a:ext>
                </a:extLst>
              </p:cNvPr>
              <p:cNvSpPr/>
              <p:nvPr/>
            </p:nvSpPr>
            <p:spPr>
              <a:xfrm>
                <a:off x="7153098" y="1078291"/>
                <a:ext cx="30517" cy="228882"/>
              </a:xfrm>
              <a:custGeom>
                <a:avLst/>
                <a:gdLst>
                  <a:gd name="connsiteX0" fmla="*/ 0 w 30517"/>
                  <a:gd name="connsiteY0" fmla="*/ 213624 h 228882"/>
                  <a:gd name="connsiteX1" fmla="*/ 15259 w 30517"/>
                  <a:gd name="connsiteY1" fmla="*/ 228883 h 228882"/>
                  <a:gd name="connsiteX2" fmla="*/ 30517 w 30517"/>
                  <a:gd name="connsiteY2" fmla="*/ 213624 h 228882"/>
                  <a:gd name="connsiteX3" fmla="*/ 20345 w 30517"/>
                  <a:gd name="connsiteY3" fmla="*/ 199213 h 228882"/>
                  <a:gd name="connsiteX4" fmla="*/ 20345 w 30517"/>
                  <a:gd name="connsiteY4" fmla="*/ 0 h 228882"/>
                  <a:gd name="connsiteX5" fmla="*/ 10173 w 30517"/>
                  <a:gd name="connsiteY5" fmla="*/ 0 h 228882"/>
                  <a:gd name="connsiteX6" fmla="*/ 10173 w 30517"/>
                  <a:gd name="connsiteY6" fmla="*/ 199213 h 228882"/>
                  <a:gd name="connsiteX7" fmla="*/ 0 w 30517"/>
                  <a:gd name="connsiteY7" fmla="*/ 213624 h 22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517" h="228882">
                    <a:moveTo>
                      <a:pt x="0" y="213624"/>
                    </a:moveTo>
                    <a:cubicBezTo>
                      <a:pt x="0" y="222101"/>
                      <a:pt x="6782" y="228883"/>
                      <a:pt x="15259" y="228883"/>
                    </a:cubicBezTo>
                    <a:cubicBezTo>
                      <a:pt x="23736" y="228883"/>
                      <a:pt x="30517" y="222101"/>
                      <a:pt x="30517" y="213624"/>
                    </a:cubicBezTo>
                    <a:cubicBezTo>
                      <a:pt x="30517" y="206842"/>
                      <a:pt x="26279" y="201756"/>
                      <a:pt x="20345" y="199213"/>
                    </a:cubicBezTo>
                    <a:lnTo>
                      <a:pt x="20345" y="0"/>
                    </a:lnTo>
                    <a:lnTo>
                      <a:pt x="10173" y="0"/>
                    </a:lnTo>
                    <a:lnTo>
                      <a:pt x="10173" y="199213"/>
                    </a:lnTo>
                    <a:cubicBezTo>
                      <a:pt x="4239" y="201756"/>
                      <a:pt x="0" y="206842"/>
                      <a:pt x="0" y="213624"/>
                    </a:cubicBezTo>
                    <a:close/>
                  </a:path>
                </a:pathLst>
              </a:custGeom>
              <a:solidFill>
                <a:srgbClr val="B87EA4"/>
              </a:solidFill>
              <a:ln w="8476" cap="flat">
                <a:noFill/>
                <a:prstDash val="solid"/>
                <a:miter/>
              </a:ln>
            </p:spPr>
            <p:txBody>
              <a:bodyPr rtlCol="0" anchor="ctr"/>
              <a:lstStyle/>
              <a:p>
                <a:endParaRPr lang="en-US"/>
              </a:p>
            </p:txBody>
          </p:sp>
          <p:sp>
            <p:nvSpPr>
              <p:cNvPr id="146" name="Hình tự do: Hình 145">
                <a:extLst>
                  <a:ext uri="{FF2B5EF4-FFF2-40B4-BE49-F238E27FC236}">
                    <a16:creationId xmlns:a16="http://schemas.microsoft.com/office/drawing/2014/main" id="{766899A7-AF58-4C9F-B1C7-EADA0D207501}"/>
                  </a:ext>
                </a:extLst>
              </p:cNvPr>
              <p:cNvSpPr/>
              <p:nvPr/>
            </p:nvSpPr>
            <p:spPr>
              <a:xfrm>
                <a:off x="7187007" y="1071509"/>
                <a:ext cx="101211" cy="215653"/>
              </a:xfrm>
              <a:custGeom>
                <a:avLst/>
                <a:gdLst>
                  <a:gd name="connsiteX0" fmla="*/ 71208 w 101211"/>
                  <a:gd name="connsiteY0" fmla="*/ 205994 h 215653"/>
                  <a:gd name="connsiteX1" fmla="*/ 91553 w 101211"/>
                  <a:gd name="connsiteY1" fmla="*/ 214471 h 215653"/>
                  <a:gd name="connsiteX2" fmla="*/ 100030 w 101211"/>
                  <a:gd name="connsiteY2" fmla="*/ 194126 h 215653"/>
                  <a:gd name="connsiteX3" fmla="*/ 85619 w 101211"/>
                  <a:gd name="connsiteY3" fmla="*/ 184801 h 215653"/>
                  <a:gd name="connsiteX4" fmla="*/ 9325 w 101211"/>
                  <a:gd name="connsiteY4" fmla="*/ 0 h 215653"/>
                  <a:gd name="connsiteX5" fmla="*/ 0 w 101211"/>
                  <a:gd name="connsiteY5" fmla="*/ 4239 h 215653"/>
                  <a:gd name="connsiteX6" fmla="*/ 76294 w 101211"/>
                  <a:gd name="connsiteY6" fmla="*/ 189040 h 215653"/>
                  <a:gd name="connsiteX7" fmla="*/ 71208 w 101211"/>
                  <a:gd name="connsiteY7" fmla="*/ 205994 h 21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211" h="215653">
                    <a:moveTo>
                      <a:pt x="71208" y="205994"/>
                    </a:moveTo>
                    <a:cubicBezTo>
                      <a:pt x="74599" y="213624"/>
                      <a:pt x="83076" y="217862"/>
                      <a:pt x="91553" y="214471"/>
                    </a:cubicBezTo>
                    <a:cubicBezTo>
                      <a:pt x="99183" y="211081"/>
                      <a:pt x="103421" y="202603"/>
                      <a:pt x="100030" y="194126"/>
                    </a:cubicBezTo>
                    <a:cubicBezTo>
                      <a:pt x="97487" y="188192"/>
                      <a:pt x="91553" y="184801"/>
                      <a:pt x="85619" y="184801"/>
                    </a:cubicBezTo>
                    <a:lnTo>
                      <a:pt x="9325" y="0"/>
                    </a:lnTo>
                    <a:lnTo>
                      <a:pt x="0" y="4239"/>
                    </a:lnTo>
                    <a:lnTo>
                      <a:pt x="76294" y="189040"/>
                    </a:lnTo>
                    <a:cubicBezTo>
                      <a:pt x="70360" y="192431"/>
                      <a:pt x="68665" y="199213"/>
                      <a:pt x="71208" y="205994"/>
                    </a:cubicBezTo>
                    <a:close/>
                  </a:path>
                </a:pathLst>
              </a:custGeom>
              <a:solidFill>
                <a:srgbClr val="B87EA4"/>
              </a:solidFill>
              <a:ln w="8476" cap="flat">
                <a:noFill/>
                <a:prstDash val="solid"/>
                <a:miter/>
              </a:ln>
            </p:spPr>
            <p:txBody>
              <a:bodyPr rtlCol="0" anchor="ctr"/>
              <a:lstStyle/>
              <a:p>
                <a:endParaRPr lang="en-US"/>
              </a:p>
            </p:txBody>
          </p:sp>
          <p:sp>
            <p:nvSpPr>
              <p:cNvPr id="147" name="Hình tự do: Hình 146">
                <a:extLst>
                  <a:ext uri="{FF2B5EF4-FFF2-40B4-BE49-F238E27FC236}">
                    <a16:creationId xmlns:a16="http://schemas.microsoft.com/office/drawing/2014/main" id="{8CA233FF-E175-4F78-AB7A-2C7F9044761F}"/>
                  </a:ext>
                </a:extLst>
              </p:cNvPr>
              <p:cNvSpPr/>
              <p:nvPr/>
            </p:nvSpPr>
            <p:spPr>
              <a:xfrm>
                <a:off x="7206504" y="1057098"/>
                <a:ext cx="169754" cy="170602"/>
              </a:xfrm>
              <a:custGeom>
                <a:avLst/>
                <a:gdLst>
                  <a:gd name="connsiteX0" fmla="*/ 143264 w 169754"/>
                  <a:gd name="connsiteY0" fmla="*/ 166152 h 170602"/>
                  <a:gd name="connsiteX1" fmla="*/ 165304 w 169754"/>
                  <a:gd name="connsiteY1" fmla="*/ 166152 h 170602"/>
                  <a:gd name="connsiteX2" fmla="*/ 165304 w 169754"/>
                  <a:gd name="connsiteY2" fmla="*/ 144111 h 170602"/>
                  <a:gd name="connsiteX3" fmla="*/ 148350 w 169754"/>
                  <a:gd name="connsiteY3" fmla="*/ 140720 h 170602"/>
                  <a:gd name="connsiteX4" fmla="*/ 7630 w 169754"/>
                  <a:gd name="connsiteY4" fmla="*/ 0 h 170602"/>
                  <a:gd name="connsiteX5" fmla="*/ 0 w 169754"/>
                  <a:gd name="connsiteY5" fmla="*/ 7629 h 170602"/>
                  <a:gd name="connsiteX6" fmla="*/ 140720 w 169754"/>
                  <a:gd name="connsiteY6" fmla="*/ 148350 h 170602"/>
                  <a:gd name="connsiteX7" fmla="*/ 143264 w 169754"/>
                  <a:gd name="connsiteY7" fmla="*/ 166152 h 17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754" h="170602">
                    <a:moveTo>
                      <a:pt x="143264" y="166152"/>
                    </a:moveTo>
                    <a:cubicBezTo>
                      <a:pt x="149197" y="172086"/>
                      <a:pt x="159370" y="172086"/>
                      <a:pt x="165304" y="166152"/>
                    </a:cubicBezTo>
                    <a:cubicBezTo>
                      <a:pt x="171238" y="160218"/>
                      <a:pt x="171238" y="150045"/>
                      <a:pt x="165304" y="144111"/>
                    </a:cubicBezTo>
                    <a:cubicBezTo>
                      <a:pt x="160218" y="139025"/>
                      <a:pt x="153436" y="138177"/>
                      <a:pt x="148350" y="140720"/>
                    </a:cubicBezTo>
                    <a:lnTo>
                      <a:pt x="7630" y="0"/>
                    </a:lnTo>
                    <a:lnTo>
                      <a:pt x="0" y="7629"/>
                    </a:lnTo>
                    <a:lnTo>
                      <a:pt x="140720" y="148350"/>
                    </a:lnTo>
                    <a:cubicBezTo>
                      <a:pt x="137330" y="154284"/>
                      <a:pt x="138177" y="161913"/>
                      <a:pt x="143264" y="166152"/>
                    </a:cubicBezTo>
                    <a:close/>
                  </a:path>
                </a:pathLst>
              </a:custGeom>
              <a:solidFill>
                <a:srgbClr val="B87EA4"/>
              </a:solidFill>
              <a:ln w="8476" cap="flat">
                <a:noFill/>
                <a:prstDash val="solid"/>
                <a:miter/>
              </a:ln>
            </p:spPr>
            <p:txBody>
              <a:bodyPr rtlCol="0" anchor="ctr"/>
              <a:lstStyle/>
              <a:p>
                <a:endParaRPr lang="en-US"/>
              </a:p>
            </p:txBody>
          </p:sp>
          <p:sp>
            <p:nvSpPr>
              <p:cNvPr id="148" name="Hình tự do: Hình 147">
                <a:extLst>
                  <a:ext uri="{FF2B5EF4-FFF2-40B4-BE49-F238E27FC236}">
                    <a16:creationId xmlns:a16="http://schemas.microsoft.com/office/drawing/2014/main" id="{5E4EF9C4-70C1-4FAE-8A43-1C6A4F716240}"/>
                  </a:ext>
                </a:extLst>
              </p:cNvPr>
              <p:cNvSpPr/>
              <p:nvPr/>
            </p:nvSpPr>
            <p:spPr>
              <a:xfrm>
                <a:off x="7219220" y="1037601"/>
                <a:ext cx="215653" cy="102059"/>
              </a:xfrm>
              <a:custGeom>
                <a:avLst/>
                <a:gdLst>
                  <a:gd name="connsiteX0" fmla="*/ 194127 w 215653"/>
                  <a:gd name="connsiteY0" fmla="*/ 100878 h 102059"/>
                  <a:gd name="connsiteX1" fmla="*/ 214471 w 215653"/>
                  <a:gd name="connsiteY1" fmla="*/ 92401 h 102059"/>
                  <a:gd name="connsiteX2" fmla="*/ 205994 w 215653"/>
                  <a:gd name="connsiteY2" fmla="*/ 72056 h 102059"/>
                  <a:gd name="connsiteX3" fmla="*/ 189040 w 215653"/>
                  <a:gd name="connsiteY3" fmla="*/ 76294 h 102059"/>
                  <a:gd name="connsiteX4" fmla="*/ 4239 w 215653"/>
                  <a:gd name="connsiteY4" fmla="*/ 0 h 102059"/>
                  <a:gd name="connsiteX5" fmla="*/ 0 w 215653"/>
                  <a:gd name="connsiteY5" fmla="*/ 9325 h 102059"/>
                  <a:gd name="connsiteX6" fmla="*/ 184801 w 215653"/>
                  <a:gd name="connsiteY6" fmla="*/ 85619 h 102059"/>
                  <a:gd name="connsiteX7" fmla="*/ 194127 w 215653"/>
                  <a:gd name="connsiteY7" fmla="*/ 100878 h 1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653" h="102059">
                    <a:moveTo>
                      <a:pt x="194127" y="100878"/>
                    </a:moveTo>
                    <a:cubicBezTo>
                      <a:pt x="201756" y="104269"/>
                      <a:pt x="211081" y="100030"/>
                      <a:pt x="214471" y="92401"/>
                    </a:cubicBezTo>
                    <a:cubicBezTo>
                      <a:pt x="217862" y="84771"/>
                      <a:pt x="213624" y="75446"/>
                      <a:pt x="205994" y="72056"/>
                    </a:cubicBezTo>
                    <a:cubicBezTo>
                      <a:pt x="200060" y="69513"/>
                      <a:pt x="193279" y="71208"/>
                      <a:pt x="189040" y="76294"/>
                    </a:cubicBezTo>
                    <a:lnTo>
                      <a:pt x="4239" y="0"/>
                    </a:lnTo>
                    <a:lnTo>
                      <a:pt x="0" y="9325"/>
                    </a:lnTo>
                    <a:lnTo>
                      <a:pt x="184801" y="85619"/>
                    </a:lnTo>
                    <a:cubicBezTo>
                      <a:pt x="184801" y="92401"/>
                      <a:pt x="188192" y="98335"/>
                      <a:pt x="194127" y="100878"/>
                    </a:cubicBezTo>
                    <a:close/>
                  </a:path>
                </a:pathLst>
              </a:custGeom>
              <a:solidFill>
                <a:srgbClr val="B87EA4"/>
              </a:solidFill>
              <a:ln w="8476" cap="flat">
                <a:noFill/>
                <a:prstDash val="solid"/>
                <a:miter/>
              </a:ln>
            </p:spPr>
            <p:txBody>
              <a:bodyPr rtlCol="0" anchor="ctr"/>
              <a:lstStyle/>
              <a:p>
                <a:endParaRPr lang="en-US"/>
              </a:p>
            </p:txBody>
          </p:sp>
          <p:sp>
            <p:nvSpPr>
              <p:cNvPr id="149" name="Hình tự do: Hình 148">
                <a:extLst>
                  <a:ext uri="{FF2B5EF4-FFF2-40B4-BE49-F238E27FC236}">
                    <a16:creationId xmlns:a16="http://schemas.microsoft.com/office/drawing/2014/main" id="{4F7DB690-3125-4635-814C-84B9FC902910}"/>
                  </a:ext>
                </a:extLst>
              </p:cNvPr>
              <p:cNvSpPr/>
              <p:nvPr/>
            </p:nvSpPr>
            <p:spPr>
              <a:xfrm>
                <a:off x="7226849" y="1005387"/>
                <a:ext cx="228882" cy="30517"/>
              </a:xfrm>
              <a:custGeom>
                <a:avLst/>
                <a:gdLst>
                  <a:gd name="connsiteX0" fmla="*/ 213623 w 228882"/>
                  <a:gd name="connsiteY0" fmla="*/ 30518 h 30517"/>
                  <a:gd name="connsiteX1" fmla="*/ 228883 w 228882"/>
                  <a:gd name="connsiteY1" fmla="*/ 15259 h 30517"/>
                  <a:gd name="connsiteX2" fmla="*/ 213623 w 228882"/>
                  <a:gd name="connsiteY2" fmla="*/ 0 h 30517"/>
                  <a:gd name="connsiteX3" fmla="*/ 199213 w 228882"/>
                  <a:gd name="connsiteY3" fmla="*/ 10173 h 30517"/>
                  <a:gd name="connsiteX4" fmla="*/ 0 w 228882"/>
                  <a:gd name="connsiteY4" fmla="*/ 10173 h 30517"/>
                  <a:gd name="connsiteX5" fmla="*/ 0 w 228882"/>
                  <a:gd name="connsiteY5" fmla="*/ 20345 h 30517"/>
                  <a:gd name="connsiteX6" fmla="*/ 199213 w 228882"/>
                  <a:gd name="connsiteY6" fmla="*/ 20345 h 30517"/>
                  <a:gd name="connsiteX7" fmla="*/ 213623 w 228882"/>
                  <a:gd name="connsiteY7" fmla="*/ 30518 h 3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882" h="30517">
                    <a:moveTo>
                      <a:pt x="213623" y="30518"/>
                    </a:moveTo>
                    <a:cubicBezTo>
                      <a:pt x="222100" y="30518"/>
                      <a:pt x="228883" y="23736"/>
                      <a:pt x="228883" y="15259"/>
                    </a:cubicBezTo>
                    <a:cubicBezTo>
                      <a:pt x="228883" y="6782"/>
                      <a:pt x="222100" y="0"/>
                      <a:pt x="213623" y="0"/>
                    </a:cubicBezTo>
                    <a:cubicBezTo>
                      <a:pt x="206842" y="0"/>
                      <a:pt x="201756" y="4239"/>
                      <a:pt x="199213" y="10173"/>
                    </a:cubicBezTo>
                    <a:lnTo>
                      <a:pt x="0" y="10173"/>
                    </a:lnTo>
                    <a:lnTo>
                      <a:pt x="0" y="20345"/>
                    </a:lnTo>
                    <a:lnTo>
                      <a:pt x="199213" y="20345"/>
                    </a:lnTo>
                    <a:cubicBezTo>
                      <a:pt x="200908" y="26279"/>
                      <a:pt x="206842" y="30518"/>
                      <a:pt x="213623" y="30518"/>
                    </a:cubicBezTo>
                    <a:close/>
                  </a:path>
                </a:pathLst>
              </a:custGeom>
              <a:solidFill>
                <a:srgbClr val="B87EA4"/>
              </a:solidFill>
              <a:ln w="8476" cap="flat">
                <a:noFill/>
                <a:prstDash val="solid"/>
                <a:miter/>
              </a:ln>
            </p:spPr>
            <p:txBody>
              <a:bodyPr rtlCol="0" anchor="ctr"/>
              <a:lstStyle/>
              <a:p>
                <a:endParaRPr lang="en-US"/>
              </a:p>
            </p:txBody>
          </p:sp>
          <p:sp>
            <p:nvSpPr>
              <p:cNvPr id="150" name="Hình tự do: Hình 149">
                <a:extLst>
                  <a:ext uri="{FF2B5EF4-FFF2-40B4-BE49-F238E27FC236}">
                    <a16:creationId xmlns:a16="http://schemas.microsoft.com/office/drawing/2014/main" id="{F9E7CF0F-8F16-4B3C-B6C3-916D6CBC1320}"/>
                  </a:ext>
                </a:extLst>
              </p:cNvPr>
              <p:cNvSpPr/>
              <p:nvPr/>
            </p:nvSpPr>
            <p:spPr>
              <a:xfrm>
                <a:off x="7219220" y="899937"/>
                <a:ext cx="215653" cy="101211"/>
              </a:xfrm>
              <a:custGeom>
                <a:avLst/>
                <a:gdLst>
                  <a:gd name="connsiteX0" fmla="*/ 205994 w 215653"/>
                  <a:gd name="connsiteY0" fmla="*/ 30004 h 101211"/>
                  <a:gd name="connsiteX1" fmla="*/ 214471 w 215653"/>
                  <a:gd name="connsiteY1" fmla="*/ 9659 h 101211"/>
                  <a:gd name="connsiteX2" fmla="*/ 194127 w 215653"/>
                  <a:gd name="connsiteY2" fmla="*/ 1182 h 101211"/>
                  <a:gd name="connsiteX3" fmla="*/ 184801 w 215653"/>
                  <a:gd name="connsiteY3" fmla="*/ 15593 h 101211"/>
                  <a:gd name="connsiteX4" fmla="*/ 0 w 215653"/>
                  <a:gd name="connsiteY4" fmla="*/ 91887 h 101211"/>
                  <a:gd name="connsiteX5" fmla="*/ 4239 w 215653"/>
                  <a:gd name="connsiteY5" fmla="*/ 101212 h 101211"/>
                  <a:gd name="connsiteX6" fmla="*/ 189040 w 215653"/>
                  <a:gd name="connsiteY6" fmla="*/ 24918 h 101211"/>
                  <a:gd name="connsiteX7" fmla="*/ 205994 w 215653"/>
                  <a:gd name="connsiteY7" fmla="*/ 30004 h 10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653" h="101211">
                    <a:moveTo>
                      <a:pt x="205994" y="30004"/>
                    </a:moveTo>
                    <a:cubicBezTo>
                      <a:pt x="213624" y="26613"/>
                      <a:pt x="217862" y="18136"/>
                      <a:pt x="214471" y="9659"/>
                    </a:cubicBezTo>
                    <a:cubicBezTo>
                      <a:pt x="211081" y="2029"/>
                      <a:pt x="202604" y="-2209"/>
                      <a:pt x="194127" y="1182"/>
                    </a:cubicBezTo>
                    <a:cubicBezTo>
                      <a:pt x="188192" y="3725"/>
                      <a:pt x="184801" y="9659"/>
                      <a:pt x="184801" y="15593"/>
                    </a:cubicBezTo>
                    <a:lnTo>
                      <a:pt x="0" y="91887"/>
                    </a:lnTo>
                    <a:lnTo>
                      <a:pt x="4239" y="101212"/>
                    </a:lnTo>
                    <a:lnTo>
                      <a:pt x="189040" y="24918"/>
                    </a:lnTo>
                    <a:cubicBezTo>
                      <a:pt x="193279" y="30852"/>
                      <a:pt x="200060" y="32547"/>
                      <a:pt x="205994" y="30004"/>
                    </a:cubicBezTo>
                    <a:close/>
                  </a:path>
                </a:pathLst>
              </a:custGeom>
              <a:solidFill>
                <a:srgbClr val="B87EA4"/>
              </a:solidFill>
              <a:ln w="8476" cap="flat">
                <a:noFill/>
                <a:prstDash val="solid"/>
                <a:miter/>
              </a:ln>
            </p:spPr>
            <p:txBody>
              <a:bodyPr rtlCol="0" anchor="ctr"/>
              <a:lstStyle/>
              <a:p>
                <a:endParaRPr lang="en-US"/>
              </a:p>
            </p:txBody>
          </p:sp>
          <p:sp>
            <p:nvSpPr>
              <p:cNvPr id="151" name="Hình tự do: Hình 150">
                <a:extLst>
                  <a:ext uri="{FF2B5EF4-FFF2-40B4-BE49-F238E27FC236}">
                    <a16:creationId xmlns:a16="http://schemas.microsoft.com/office/drawing/2014/main" id="{93FF43AF-0DAC-441E-BDD2-D10EB48C33FF}"/>
                  </a:ext>
                </a:extLst>
              </p:cNvPr>
              <p:cNvSpPr/>
              <p:nvPr/>
            </p:nvSpPr>
            <p:spPr>
              <a:xfrm>
                <a:off x="7205656" y="812745"/>
                <a:ext cx="170602" cy="169754"/>
              </a:xfrm>
              <a:custGeom>
                <a:avLst/>
                <a:gdLst>
                  <a:gd name="connsiteX0" fmla="*/ 166152 w 170602"/>
                  <a:gd name="connsiteY0" fmla="*/ 26491 h 169754"/>
                  <a:gd name="connsiteX1" fmla="*/ 166152 w 170602"/>
                  <a:gd name="connsiteY1" fmla="*/ 4451 h 169754"/>
                  <a:gd name="connsiteX2" fmla="*/ 144111 w 170602"/>
                  <a:gd name="connsiteY2" fmla="*/ 4451 h 169754"/>
                  <a:gd name="connsiteX3" fmla="*/ 140720 w 170602"/>
                  <a:gd name="connsiteY3" fmla="*/ 21405 h 169754"/>
                  <a:gd name="connsiteX4" fmla="*/ 0 w 170602"/>
                  <a:gd name="connsiteY4" fmla="*/ 162125 h 169754"/>
                  <a:gd name="connsiteX5" fmla="*/ 7629 w 170602"/>
                  <a:gd name="connsiteY5" fmla="*/ 169755 h 169754"/>
                  <a:gd name="connsiteX6" fmla="*/ 148350 w 170602"/>
                  <a:gd name="connsiteY6" fmla="*/ 29034 h 169754"/>
                  <a:gd name="connsiteX7" fmla="*/ 166152 w 170602"/>
                  <a:gd name="connsiteY7" fmla="*/ 26491 h 16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602" h="169754">
                    <a:moveTo>
                      <a:pt x="166152" y="26491"/>
                    </a:moveTo>
                    <a:cubicBezTo>
                      <a:pt x="172086" y="20557"/>
                      <a:pt x="172086" y="10384"/>
                      <a:pt x="166152" y="4451"/>
                    </a:cubicBezTo>
                    <a:cubicBezTo>
                      <a:pt x="160217" y="-1484"/>
                      <a:pt x="150045" y="-1484"/>
                      <a:pt x="144111" y="4451"/>
                    </a:cubicBezTo>
                    <a:cubicBezTo>
                      <a:pt x="139025" y="9537"/>
                      <a:pt x="138177" y="16319"/>
                      <a:pt x="140720" y="21405"/>
                    </a:cubicBezTo>
                    <a:lnTo>
                      <a:pt x="0" y="162125"/>
                    </a:lnTo>
                    <a:lnTo>
                      <a:pt x="7629" y="169755"/>
                    </a:lnTo>
                    <a:lnTo>
                      <a:pt x="148350" y="29034"/>
                    </a:lnTo>
                    <a:cubicBezTo>
                      <a:pt x="154283" y="31577"/>
                      <a:pt x="161066" y="30730"/>
                      <a:pt x="166152" y="26491"/>
                    </a:cubicBezTo>
                    <a:close/>
                  </a:path>
                </a:pathLst>
              </a:custGeom>
              <a:solidFill>
                <a:srgbClr val="B87EA4"/>
              </a:solidFill>
              <a:ln w="8476" cap="flat">
                <a:noFill/>
                <a:prstDash val="solid"/>
                <a:miter/>
              </a:ln>
            </p:spPr>
            <p:txBody>
              <a:bodyPr rtlCol="0" anchor="ctr"/>
              <a:lstStyle/>
              <a:p>
                <a:endParaRPr lang="en-US"/>
              </a:p>
            </p:txBody>
          </p:sp>
          <p:sp>
            <p:nvSpPr>
              <p:cNvPr id="152" name="Hình tự do: Hình 151">
                <a:extLst>
                  <a:ext uri="{FF2B5EF4-FFF2-40B4-BE49-F238E27FC236}">
                    <a16:creationId xmlns:a16="http://schemas.microsoft.com/office/drawing/2014/main" id="{4DF9926A-5A1A-49B4-A248-E7529754C2EE}"/>
                  </a:ext>
                </a:extLst>
              </p:cNvPr>
              <p:cNvSpPr/>
              <p:nvPr/>
            </p:nvSpPr>
            <p:spPr>
              <a:xfrm>
                <a:off x="7185311" y="753283"/>
                <a:ext cx="102059" cy="215653"/>
              </a:xfrm>
              <a:custGeom>
                <a:avLst/>
                <a:gdLst>
                  <a:gd name="connsiteX0" fmla="*/ 100878 w 102059"/>
                  <a:gd name="connsiteY0" fmla="*/ 21527 h 215653"/>
                  <a:gd name="connsiteX1" fmla="*/ 92401 w 102059"/>
                  <a:gd name="connsiteY1" fmla="*/ 1182 h 215653"/>
                  <a:gd name="connsiteX2" fmla="*/ 72056 w 102059"/>
                  <a:gd name="connsiteY2" fmla="*/ 9659 h 215653"/>
                  <a:gd name="connsiteX3" fmla="*/ 76294 w 102059"/>
                  <a:gd name="connsiteY3" fmla="*/ 26613 h 215653"/>
                  <a:gd name="connsiteX4" fmla="*/ 0 w 102059"/>
                  <a:gd name="connsiteY4" fmla="*/ 211415 h 215653"/>
                  <a:gd name="connsiteX5" fmla="*/ 9325 w 102059"/>
                  <a:gd name="connsiteY5" fmla="*/ 215653 h 215653"/>
                  <a:gd name="connsiteX6" fmla="*/ 85619 w 102059"/>
                  <a:gd name="connsiteY6" fmla="*/ 30852 h 215653"/>
                  <a:gd name="connsiteX7" fmla="*/ 100878 w 102059"/>
                  <a:gd name="connsiteY7" fmla="*/ 21527 h 21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059" h="215653">
                    <a:moveTo>
                      <a:pt x="100878" y="21527"/>
                    </a:moveTo>
                    <a:cubicBezTo>
                      <a:pt x="104269" y="13897"/>
                      <a:pt x="100030" y="4573"/>
                      <a:pt x="92401" y="1182"/>
                    </a:cubicBezTo>
                    <a:cubicBezTo>
                      <a:pt x="84771" y="-2209"/>
                      <a:pt x="75447" y="2029"/>
                      <a:pt x="72056" y="9659"/>
                    </a:cubicBezTo>
                    <a:cubicBezTo>
                      <a:pt x="69513" y="15593"/>
                      <a:pt x="71208" y="22375"/>
                      <a:pt x="76294" y="26613"/>
                    </a:cubicBezTo>
                    <a:lnTo>
                      <a:pt x="0" y="211415"/>
                    </a:lnTo>
                    <a:lnTo>
                      <a:pt x="9325" y="215653"/>
                    </a:lnTo>
                    <a:lnTo>
                      <a:pt x="85619" y="30852"/>
                    </a:lnTo>
                    <a:cubicBezTo>
                      <a:pt x="92401" y="31699"/>
                      <a:pt x="98335" y="27461"/>
                      <a:pt x="100878" y="21527"/>
                    </a:cubicBezTo>
                    <a:close/>
                  </a:path>
                </a:pathLst>
              </a:custGeom>
              <a:solidFill>
                <a:srgbClr val="B87EA4"/>
              </a:solidFill>
              <a:ln w="8476" cap="flat">
                <a:noFill/>
                <a:prstDash val="solid"/>
                <a:miter/>
              </a:ln>
            </p:spPr>
            <p:txBody>
              <a:bodyPr rtlCol="0" anchor="ctr"/>
              <a:lstStyle/>
              <a:p>
                <a:endParaRPr lang="en-US"/>
              </a:p>
            </p:txBody>
          </p:sp>
          <p:sp>
            <p:nvSpPr>
              <p:cNvPr id="153" name="Hình tự do: Hình 152">
                <a:extLst>
                  <a:ext uri="{FF2B5EF4-FFF2-40B4-BE49-F238E27FC236}">
                    <a16:creationId xmlns:a16="http://schemas.microsoft.com/office/drawing/2014/main" id="{C563CAEC-9638-42D8-A590-2F6D19A1C3BB}"/>
                  </a:ext>
                </a:extLst>
              </p:cNvPr>
              <p:cNvSpPr/>
              <p:nvPr/>
            </p:nvSpPr>
            <p:spPr>
              <a:xfrm>
                <a:off x="7109865" y="961306"/>
                <a:ext cx="116984" cy="116984"/>
              </a:xfrm>
              <a:custGeom>
                <a:avLst/>
                <a:gdLst>
                  <a:gd name="connsiteX0" fmla="*/ 116985 w 116984"/>
                  <a:gd name="connsiteY0" fmla="*/ 58492 h 116984"/>
                  <a:gd name="connsiteX1" fmla="*/ 58492 w 116984"/>
                  <a:gd name="connsiteY1" fmla="*/ 116984 h 116984"/>
                  <a:gd name="connsiteX2" fmla="*/ 0 w 116984"/>
                  <a:gd name="connsiteY2" fmla="*/ 58492 h 116984"/>
                  <a:gd name="connsiteX3" fmla="*/ 58492 w 116984"/>
                  <a:gd name="connsiteY3" fmla="*/ 0 h 116984"/>
                  <a:gd name="connsiteX4" fmla="*/ 116985 w 116984"/>
                  <a:gd name="connsiteY4" fmla="*/ 58492 h 116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84" h="116984">
                    <a:moveTo>
                      <a:pt x="116985" y="58492"/>
                    </a:moveTo>
                    <a:cubicBezTo>
                      <a:pt x="116985" y="90797"/>
                      <a:pt x="90797" y="116984"/>
                      <a:pt x="58492" y="116984"/>
                    </a:cubicBezTo>
                    <a:cubicBezTo>
                      <a:pt x="26188" y="116984"/>
                      <a:pt x="0" y="90797"/>
                      <a:pt x="0" y="58492"/>
                    </a:cubicBezTo>
                    <a:cubicBezTo>
                      <a:pt x="0" y="26188"/>
                      <a:pt x="26188" y="0"/>
                      <a:pt x="58492" y="0"/>
                    </a:cubicBezTo>
                    <a:cubicBezTo>
                      <a:pt x="90797" y="0"/>
                      <a:pt x="116985" y="26188"/>
                      <a:pt x="116985" y="58492"/>
                    </a:cubicBezTo>
                    <a:close/>
                  </a:path>
                </a:pathLst>
              </a:custGeom>
              <a:solidFill>
                <a:srgbClr val="E39ACA"/>
              </a:solidFill>
              <a:ln w="8476" cap="flat">
                <a:noFill/>
                <a:prstDash val="solid"/>
                <a:miter/>
              </a:ln>
            </p:spPr>
            <p:txBody>
              <a:bodyPr rtlCol="0" anchor="ctr"/>
              <a:lstStyle/>
              <a:p>
                <a:endParaRPr lang="en-US"/>
              </a:p>
            </p:txBody>
          </p:sp>
        </p:grpSp>
        <p:sp>
          <p:nvSpPr>
            <p:cNvPr id="120" name="Hình tự do: Hình 119">
              <a:extLst>
                <a:ext uri="{FF2B5EF4-FFF2-40B4-BE49-F238E27FC236}">
                  <a16:creationId xmlns:a16="http://schemas.microsoft.com/office/drawing/2014/main" id="{048418C1-4304-440C-BDCD-0887B4B75D74}"/>
                </a:ext>
              </a:extLst>
            </p:cNvPr>
            <p:cNvSpPr/>
            <p:nvPr/>
          </p:nvSpPr>
          <p:spPr>
            <a:xfrm>
              <a:off x="5843585" y="2679455"/>
              <a:ext cx="589897" cy="421705"/>
            </a:xfrm>
            <a:custGeom>
              <a:avLst/>
              <a:gdLst>
                <a:gd name="connsiteX0" fmla="*/ 436368 w 589897"/>
                <a:gd name="connsiteY0" fmla="*/ 67983 h 421705"/>
                <a:gd name="connsiteX1" fmla="*/ 488079 w 589897"/>
                <a:gd name="connsiteY1" fmla="*/ 125627 h 421705"/>
                <a:gd name="connsiteX2" fmla="*/ 582175 w 589897"/>
                <a:gd name="connsiteY2" fmla="*/ 242612 h 421705"/>
                <a:gd name="connsiteX3" fmla="*/ 589804 w 589897"/>
                <a:gd name="connsiteY3" fmla="*/ 255327 h 421705"/>
                <a:gd name="connsiteX4" fmla="*/ 581327 w 589897"/>
                <a:gd name="connsiteY4" fmla="*/ 275673 h 421705"/>
                <a:gd name="connsiteX5" fmla="*/ 119323 w 589897"/>
                <a:gd name="connsiteY5" fmla="*/ 339251 h 421705"/>
                <a:gd name="connsiteX6" fmla="*/ 105760 w 589897"/>
                <a:gd name="connsiteY6" fmla="*/ 23902 h 421705"/>
                <a:gd name="connsiteX7" fmla="*/ 436368 w 589897"/>
                <a:gd name="connsiteY7" fmla="*/ 67983 h 42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897" h="421705">
                  <a:moveTo>
                    <a:pt x="436368" y="67983"/>
                  </a:moveTo>
                  <a:cubicBezTo>
                    <a:pt x="455866" y="84937"/>
                    <a:pt x="471973" y="105282"/>
                    <a:pt x="488079" y="125627"/>
                  </a:cubicBezTo>
                  <a:cubicBezTo>
                    <a:pt x="519444" y="164622"/>
                    <a:pt x="550810" y="203617"/>
                    <a:pt x="582175" y="242612"/>
                  </a:cubicBezTo>
                  <a:cubicBezTo>
                    <a:pt x="585566" y="246850"/>
                    <a:pt x="588957" y="251089"/>
                    <a:pt x="589804" y="255327"/>
                  </a:cubicBezTo>
                  <a:cubicBezTo>
                    <a:pt x="590652" y="262957"/>
                    <a:pt x="585566" y="269738"/>
                    <a:pt x="581327" y="275673"/>
                  </a:cubicBezTo>
                  <a:cubicBezTo>
                    <a:pt x="389744" y="527443"/>
                    <a:pt x="185445" y="387570"/>
                    <a:pt x="119323" y="339251"/>
                  </a:cubicBezTo>
                  <a:cubicBezTo>
                    <a:pt x="-46828" y="218028"/>
                    <a:pt x="-28178" y="82394"/>
                    <a:pt x="105760" y="23902"/>
                  </a:cubicBezTo>
                  <a:cubicBezTo>
                    <a:pt x="206638" y="-18484"/>
                    <a:pt x="353293" y="-4921"/>
                    <a:pt x="436368" y="67983"/>
                  </a:cubicBezTo>
                  <a:close/>
                </a:path>
              </a:pathLst>
            </a:custGeom>
            <a:solidFill>
              <a:srgbClr val="828A4B"/>
            </a:solidFill>
            <a:ln w="8476" cap="flat">
              <a:noFill/>
              <a:prstDash val="solid"/>
              <a:miter/>
            </a:ln>
          </p:spPr>
          <p:txBody>
            <a:bodyPr rtlCol="0" anchor="ctr"/>
            <a:lstStyle/>
            <a:p>
              <a:endParaRPr lang="en-US"/>
            </a:p>
          </p:txBody>
        </p:sp>
        <p:sp>
          <p:nvSpPr>
            <p:cNvPr id="121" name="Hình tự do: Hình 120">
              <a:extLst>
                <a:ext uri="{FF2B5EF4-FFF2-40B4-BE49-F238E27FC236}">
                  <a16:creationId xmlns:a16="http://schemas.microsoft.com/office/drawing/2014/main" id="{15C9985A-91FD-43E6-A9D3-ECD92CB6419A}"/>
                </a:ext>
              </a:extLst>
            </p:cNvPr>
            <p:cNvSpPr/>
            <p:nvPr/>
          </p:nvSpPr>
          <p:spPr>
            <a:xfrm>
              <a:off x="6320000" y="2235729"/>
              <a:ext cx="589897" cy="422078"/>
            </a:xfrm>
            <a:custGeom>
              <a:avLst/>
              <a:gdLst>
                <a:gd name="connsiteX0" fmla="*/ 436369 w 589897"/>
                <a:gd name="connsiteY0" fmla="*/ 68355 h 422078"/>
                <a:gd name="connsiteX1" fmla="*/ 488079 w 589897"/>
                <a:gd name="connsiteY1" fmla="*/ 126000 h 422078"/>
                <a:gd name="connsiteX2" fmla="*/ 582175 w 589897"/>
                <a:gd name="connsiteY2" fmla="*/ 242984 h 422078"/>
                <a:gd name="connsiteX3" fmla="*/ 589805 w 589897"/>
                <a:gd name="connsiteY3" fmla="*/ 255700 h 422078"/>
                <a:gd name="connsiteX4" fmla="*/ 581327 w 589897"/>
                <a:gd name="connsiteY4" fmla="*/ 276045 h 422078"/>
                <a:gd name="connsiteX5" fmla="*/ 119324 w 589897"/>
                <a:gd name="connsiteY5" fmla="*/ 339623 h 422078"/>
                <a:gd name="connsiteX6" fmla="*/ 105760 w 589897"/>
                <a:gd name="connsiteY6" fmla="*/ 24274 h 422078"/>
                <a:gd name="connsiteX7" fmla="*/ 436369 w 589897"/>
                <a:gd name="connsiteY7" fmla="*/ 68355 h 42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897" h="422078">
                  <a:moveTo>
                    <a:pt x="436369" y="68355"/>
                  </a:moveTo>
                  <a:cubicBezTo>
                    <a:pt x="455866" y="85309"/>
                    <a:pt x="471972" y="105655"/>
                    <a:pt x="488079" y="126000"/>
                  </a:cubicBezTo>
                  <a:cubicBezTo>
                    <a:pt x="519444" y="164995"/>
                    <a:pt x="550810" y="203989"/>
                    <a:pt x="582175" y="242984"/>
                  </a:cubicBezTo>
                  <a:cubicBezTo>
                    <a:pt x="585566" y="247223"/>
                    <a:pt x="588957" y="251461"/>
                    <a:pt x="589805" y="255700"/>
                  </a:cubicBezTo>
                  <a:cubicBezTo>
                    <a:pt x="590652" y="263329"/>
                    <a:pt x="585566" y="270111"/>
                    <a:pt x="581327" y="276045"/>
                  </a:cubicBezTo>
                  <a:cubicBezTo>
                    <a:pt x="389744" y="527816"/>
                    <a:pt x="185445" y="387943"/>
                    <a:pt x="119324" y="339623"/>
                  </a:cubicBezTo>
                  <a:cubicBezTo>
                    <a:pt x="-46828" y="218401"/>
                    <a:pt x="-28179" y="82766"/>
                    <a:pt x="105760" y="24274"/>
                  </a:cubicBezTo>
                  <a:cubicBezTo>
                    <a:pt x="206638" y="-18959"/>
                    <a:pt x="353292" y="-4548"/>
                    <a:pt x="436369" y="68355"/>
                  </a:cubicBezTo>
                  <a:close/>
                </a:path>
              </a:pathLst>
            </a:custGeom>
            <a:solidFill>
              <a:srgbClr val="828A4B"/>
            </a:solidFill>
            <a:ln w="8476" cap="flat">
              <a:noFill/>
              <a:prstDash val="solid"/>
              <a:miter/>
            </a:ln>
          </p:spPr>
          <p:txBody>
            <a:bodyPr rtlCol="0" anchor="ctr"/>
            <a:lstStyle/>
            <a:p>
              <a:endParaRPr lang="en-US"/>
            </a:p>
          </p:txBody>
        </p:sp>
        <p:sp>
          <p:nvSpPr>
            <p:cNvPr id="122" name="Hình tự do: Hình 121">
              <a:extLst>
                <a:ext uri="{FF2B5EF4-FFF2-40B4-BE49-F238E27FC236}">
                  <a16:creationId xmlns:a16="http://schemas.microsoft.com/office/drawing/2014/main" id="{926E31D1-AB5B-4D60-B6F9-F921C721E2BC}"/>
                </a:ext>
              </a:extLst>
            </p:cNvPr>
            <p:cNvSpPr/>
            <p:nvPr/>
          </p:nvSpPr>
          <p:spPr>
            <a:xfrm>
              <a:off x="6779460" y="1698651"/>
              <a:ext cx="589898" cy="421705"/>
            </a:xfrm>
            <a:custGeom>
              <a:avLst/>
              <a:gdLst>
                <a:gd name="connsiteX0" fmla="*/ 436368 w 589898"/>
                <a:gd name="connsiteY0" fmla="*/ 67983 h 421705"/>
                <a:gd name="connsiteX1" fmla="*/ 488079 w 589898"/>
                <a:gd name="connsiteY1" fmla="*/ 125627 h 421705"/>
                <a:gd name="connsiteX2" fmla="*/ 582175 w 589898"/>
                <a:gd name="connsiteY2" fmla="*/ 242612 h 421705"/>
                <a:gd name="connsiteX3" fmla="*/ 589805 w 589898"/>
                <a:gd name="connsiteY3" fmla="*/ 255327 h 421705"/>
                <a:gd name="connsiteX4" fmla="*/ 581328 w 589898"/>
                <a:gd name="connsiteY4" fmla="*/ 275672 h 421705"/>
                <a:gd name="connsiteX5" fmla="*/ 119324 w 589898"/>
                <a:gd name="connsiteY5" fmla="*/ 339251 h 421705"/>
                <a:gd name="connsiteX6" fmla="*/ 105760 w 589898"/>
                <a:gd name="connsiteY6" fmla="*/ 23902 h 421705"/>
                <a:gd name="connsiteX7" fmla="*/ 436368 w 589898"/>
                <a:gd name="connsiteY7" fmla="*/ 67983 h 42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898" h="421705">
                  <a:moveTo>
                    <a:pt x="436368" y="67983"/>
                  </a:moveTo>
                  <a:cubicBezTo>
                    <a:pt x="455866" y="84937"/>
                    <a:pt x="471972" y="105282"/>
                    <a:pt x="488079" y="125627"/>
                  </a:cubicBezTo>
                  <a:cubicBezTo>
                    <a:pt x="519445" y="164622"/>
                    <a:pt x="550810" y="203617"/>
                    <a:pt x="582175" y="242612"/>
                  </a:cubicBezTo>
                  <a:cubicBezTo>
                    <a:pt x="585566" y="246850"/>
                    <a:pt x="588957" y="251089"/>
                    <a:pt x="589805" y="255327"/>
                  </a:cubicBezTo>
                  <a:cubicBezTo>
                    <a:pt x="590652" y="262957"/>
                    <a:pt x="585566" y="269738"/>
                    <a:pt x="581328" y="275672"/>
                  </a:cubicBezTo>
                  <a:cubicBezTo>
                    <a:pt x="389744" y="527443"/>
                    <a:pt x="185445" y="387571"/>
                    <a:pt x="119324" y="339251"/>
                  </a:cubicBezTo>
                  <a:cubicBezTo>
                    <a:pt x="-46828" y="218028"/>
                    <a:pt x="-28178" y="82394"/>
                    <a:pt x="105760" y="23902"/>
                  </a:cubicBezTo>
                  <a:cubicBezTo>
                    <a:pt x="206638" y="-18484"/>
                    <a:pt x="353293" y="-4921"/>
                    <a:pt x="436368" y="67983"/>
                  </a:cubicBezTo>
                  <a:close/>
                </a:path>
              </a:pathLst>
            </a:custGeom>
            <a:solidFill>
              <a:srgbClr val="828A4B"/>
            </a:solidFill>
            <a:ln w="8476" cap="flat">
              <a:noFill/>
              <a:prstDash val="solid"/>
              <a:miter/>
            </a:ln>
          </p:spPr>
          <p:txBody>
            <a:bodyPr rtlCol="0" anchor="ctr"/>
            <a:lstStyle/>
            <a:p>
              <a:endParaRPr lang="en-US"/>
            </a:p>
          </p:txBody>
        </p:sp>
        <p:sp>
          <p:nvSpPr>
            <p:cNvPr id="123" name="Hình tự do: Hình 122">
              <a:extLst>
                <a:ext uri="{FF2B5EF4-FFF2-40B4-BE49-F238E27FC236}">
                  <a16:creationId xmlns:a16="http://schemas.microsoft.com/office/drawing/2014/main" id="{F86DAD72-1149-4300-8EAC-CCEC4783DDE2}"/>
                </a:ext>
              </a:extLst>
            </p:cNvPr>
            <p:cNvSpPr/>
            <p:nvPr/>
          </p:nvSpPr>
          <p:spPr>
            <a:xfrm>
              <a:off x="5671028" y="2065746"/>
              <a:ext cx="487719" cy="493559"/>
            </a:xfrm>
            <a:custGeom>
              <a:avLst/>
              <a:gdLst>
                <a:gd name="connsiteX0" fmla="*/ 293576 w 487719"/>
                <a:gd name="connsiteY0" fmla="*/ 47603 h 493559"/>
                <a:gd name="connsiteX1" fmla="*/ 218978 w 487719"/>
                <a:gd name="connsiteY1" fmla="*/ 28953 h 493559"/>
                <a:gd name="connsiteX2" fmla="*/ 70628 w 487719"/>
                <a:gd name="connsiteY2" fmla="*/ 979 h 493559"/>
                <a:gd name="connsiteX3" fmla="*/ 55369 w 487719"/>
                <a:gd name="connsiteY3" fmla="*/ 979 h 493559"/>
                <a:gd name="connsiteX4" fmla="*/ 40958 w 487719"/>
                <a:gd name="connsiteY4" fmla="*/ 18781 h 493559"/>
                <a:gd name="connsiteX5" fmla="*/ 202871 w 487719"/>
                <a:gd name="connsiteY5" fmla="*/ 456201 h 493559"/>
                <a:gd name="connsiteX6" fmla="*/ 486855 w 487719"/>
                <a:gd name="connsiteY6" fmla="*/ 318871 h 493559"/>
                <a:gd name="connsiteX7" fmla="*/ 293576 w 487719"/>
                <a:gd name="connsiteY7" fmla="*/ 47603 h 493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7719" h="493559">
                  <a:moveTo>
                    <a:pt x="293576" y="47603"/>
                  </a:moveTo>
                  <a:cubicBezTo>
                    <a:pt x="268993" y="38278"/>
                    <a:pt x="243561" y="34040"/>
                    <a:pt x="218978" y="28953"/>
                  </a:cubicBezTo>
                  <a:cubicBezTo>
                    <a:pt x="169810" y="19629"/>
                    <a:pt x="120643" y="10304"/>
                    <a:pt x="70628" y="979"/>
                  </a:cubicBezTo>
                  <a:cubicBezTo>
                    <a:pt x="65541" y="131"/>
                    <a:pt x="60455" y="-717"/>
                    <a:pt x="55369" y="979"/>
                  </a:cubicBezTo>
                  <a:cubicBezTo>
                    <a:pt x="47740" y="3522"/>
                    <a:pt x="44349" y="11151"/>
                    <a:pt x="40958" y="18781"/>
                  </a:cubicBezTo>
                  <a:cubicBezTo>
                    <a:pt x="-90438" y="307003"/>
                    <a:pt x="129968" y="420597"/>
                    <a:pt x="202871" y="456201"/>
                  </a:cubicBezTo>
                  <a:cubicBezTo>
                    <a:pt x="387672" y="545211"/>
                    <a:pt x="498723" y="465526"/>
                    <a:pt x="486855" y="318871"/>
                  </a:cubicBezTo>
                  <a:cubicBezTo>
                    <a:pt x="478378" y="209516"/>
                    <a:pt x="396998" y="86598"/>
                    <a:pt x="293576" y="47603"/>
                  </a:cubicBezTo>
                  <a:close/>
                </a:path>
              </a:pathLst>
            </a:custGeom>
            <a:solidFill>
              <a:srgbClr val="828A4B"/>
            </a:solidFill>
            <a:ln w="8476" cap="flat">
              <a:noFill/>
              <a:prstDash val="solid"/>
              <a:miter/>
            </a:ln>
          </p:spPr>
          <p:txBody>
            <a:bodyPr rtlCol="0" anchor="ctr"/>
            <a:lstStyle/>
            <a:p>
              <a:endParaRPr lang="en-US"/>
            </a:p>
          </p:txBody>
        </p:sp>
        <p:sp>
          <p:nvSpPr>
            <p:cNvPr id="124" name="Hình tự do: Hình 123">
              <a:extLst>
                <a:ext uri="{FF2B5EF4-FFF2-40B4-BE49-F238E27FC236}">
                  <a16:creationId xmlns:a16="http://schemas.microsoft.com/office/drawing/2014/main" id="{8567B2B8-00EA-4086-8390-DE21BD485711}"/>
                </a:ext>
              </a:extLst>
            </p:cNvPr>
            <p:cNvSpPr/>
            <p:nvPr/>
          </p:nvSpPr>
          <p:spPr>
            <a:xfrm>
              <a:off x="6126250" y="1591874"/>
              <a:ext cx="487719" cy="493559"/>
            </a:xfrm>
            <a:custGeom>
              <a:avLst/>
              <a:gdLst>
                <a:gd name="connsiteX0" fmla="*/ 293576 w 487719"/>
                <a:gd name="connsiteY0" fmla="*/ 47603 h 493559"/>
                <a:gd name="connsiteX1" fmla="*/ 218978 w 487719"/>
                <a:gd name="connsiteY1" fmla="*/ 28953 h 493559"/>
                <a:gd name="connsiteX2" fmla="*/ 70628 w 487719"/>
                <a:gd name="connsiteY2" fmla="*/ 979 h 493559"/>
                <a:gd name="connsiteX3" fmla="*/ 55369 w 487719"/>
                <a:gd name="connsiteY3" fmla="*/ 979 h 493559"/>
                <a:gd name="connsiteX4" fmla="*/ 40958 w 487719"/>
                <a:gd name="connsiteY4" fmla="*/ 18781 h 493559"/>
                <a:gd name="connsiteX5" fmla="*/ 202871 w 487719"/>
                <a:gd name="connsiteY5" fmla="*/ 456201 h 493559"/>
                <a:gd name="connsiteX6" fmla="*/ 486855 w 487719"/>
                <a:gd name="connsiteY6" fmla="*/ 318871 h 493559"/>
                <a:gd name="connsiteX7" fmla="*/ 293576 w 487719"/>
                <a:gd name="connsiteY7" fmla="*/ 47603 h 493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7719" h="493559">
                  <a:moveTo>
                    <a:pt x="293576" y="47603"/>
                  </a:moveTo>
                  <a:cubicBezTo>
                    <a:pt x="268993" y="38278"/>
                    <a:pt x="243561" y="34040"/>
                    <a:pt x="218978" y="28953"/>
                  </a:cubicBezTo>
                  <a:cubicBezTo>
                    <a:pt x="169810" y="19629"/>
                    <a:pt x="120643" y="10304"/>
                    <a:pt x="70628" y="979"/>
                  </a:cubicBezTo>
                  <a:cubicBezTo>
                    <a:pt x="65541" y="131"/>
                    <a:pt x="60455" y="-717"/>
                    <a:pt x="55369" y="979"/>
                  </a:cubicBezTo>
                  <a:cubicBezTo>
                    <a:pt x="47740" y="3522"/>
                    <a:pt x="44349" y="11151"/>
                    <a:pt x="40958" y="18781"/>
                  </a:cubicBezTo>
                  <a:cubicBezTo>
                    <a:pt x="-90438" y="307003"/>
                    <a:pt x="129968" y="420597"/>
                    <a:pt x="202871" y="456201"/>
                  </a:cubicBezTo>
                  <a:cubicBezTo>
                    <a:pt x="387672" y="545211"/>
                    <a:pt x="498723" y="465526"/>
                    <a:pt x="486855" y="318871"/>
                  </a:cubicBezTo>
                  <a:cubicBezTo>
                    <a:pt x="479225" y="209516"/>
                    <a:pt x="397845" y="86598"/>
                    <a:pt x="293576" y="47603"/>
                  </a:cubicBezTo>
                  <a:close/>
                </a:path>
              </a:pathLst>
            </a:custGeom>
            <a:solidFill>
              <a:srgbClr val="828A4B"/>
            </a:solidFill>
            <a:ln w="8476" cap="flat">
              <a:noFill/>
              <a:prstDash val="solid"/>
              <a:miter/>
            </a:ln>
          </p:spPr>
          <p:txBody>
            <a:bodyPr rtlCol="0" anchor="ctr"/>
            <a:lstStyle/>
            <a:p>
              <a:endParaRPr lang="en-US"/>
            </a:p>
          </p:txBody>
        </p:sp>
      </p:grpSp>
      <p:grpSp>
        <p:nvGrpSpPr>
          <p:cNvPr id="154" name="Đồ họa 3">
            <a:extLst>
              <a:ext uri="{FF2B5EF4-FFF2-40B4-BE49-F238E27FC236}">
                <a16:creationId xmlns:a16="http://schemas.microsoft.com/office/drawing/2014/main" id="{363D59F4-6AC0-4A05-A64D-1C9E7C3A9563}"/>
              </a:ext>
            </a:extLst>
          </p:cNvPr>
          <p:cNvGrpSpPr/>
          <p:nvPr/>
        </p:nvGrpSpPr>
        <p:grpSpPr>
          <a:xfrm rot="18946059">
            <a:off x="11237192" y="4985884"/>
            <a:ext cx="887315" cy="1257863"/>
            <a:chOff x="4964122" y="240750"/>
            <a:chExt cx="2960306" cy="2941564"/>
          </a:xfrm>
        </p:grpSpPr>
        <p:sp>
          <p:nvSpPr>
            <p:cNvPr id="155" name="Hình tự do: Hình 154">
              <a:extLst>
                <a:ext uri="{FF2B5EF4-FFF2-40B4-BE49-F238E27FC236}">
                  <a16:creationId xmlns:a16="http://schemas.microsoft.com/office/drawing/2014/main" id="{08853835-4755-4576-9CCB-338154B35AEC}"/>
                </a:ext>
              </a:extLst>
            </p:cNvPr>
            <p:cNvSpPr/>
            <p:nvPr/>
          </p:nvSpPr>
          <p:spPr>
            <a:xfrm>
              <a:off x="4964122" y="1193086"/>
              <a:ext cx="2255591" cy="1989229"/>
            </a:xfrm>
            <a:custGeom>
              <a:avLst/>
              <a:gdLst>
                <a:gd name="connsiteX0" fmla="*/ 57825 w 2255591"/>
                <a:gd name="connsiteY0" fmla="*/ 1989229 h 1989229"/>
                <a:gd name="connsiteX1" fmla="*/ 1028 w 2255591"/>
                <a:gd name="connsiteY1" fmla="*/ 1942605 h 1989229"/>
                <a:gd name="connsiteX2" fmla="*/ 46805 w 2255591"/>
                <a:gd name="connsiteY2" fmla="*/ 1874788 h 1989229"/>
                <a:gd name="connsiteX3" fmla="*/ 1171720 w 2255591"/>
                <a:gd name="connsiteY3" fmla="*/ 1240699 h 1989229"/>
                <a:gd name="connsiteX4" fmla="*/ 1409927 w 2255591"/>
                <a:gd name="connsiteY4" fmla="*/ 985537 h 1989229"/>
                <a:gd name="connsiteX5" fmla="*/ 1622704 w 2255591"/>
                <a:gd name="connsiteY5" fmla="*/ 715964 h 1989229"/>
                <a:gd name="connsiteX6" fmla="*/ 2152525 w 2255591"/>
                <a:gd name="connsiteY6" fmla="*/ 22535 h 1989229"/>
                <a:gd name="connsiteX7" fmla="*/ 2233057 w 2255591"/>
                <a:gd name="connsiteY7" fmla="*/ 11514 h 1989229"/>
                <a:gd name="connsiteX8" fmla="*/ 2244077 w 2255591"/>
                <a:gd name="connsiteY8" fmla="*/ 92047 h 1989229"/>
                <a:gd name="connsiteX9" fmla="*/ 1714257 w 2255591"/>
                <a:gd name="connsiteY9" fmla="*/ 785477 h 1989229"/>
                <a:gd name="connsiteX10" fmla="*/ 1498090 w 2255591"/>
                <a:gd name="connsiteY10" fmla="*/ 1059288 h 1989229"/>
                <a:gd name="connsiteX11" fmla="*/ 1251405 w 2255591"/>
                <a:gd name="connsiteY11" fmla="*/ 1322927 h 1989229"/>
                <a:gd name="connsiteX12" fmla="*/ 708021 w 2255591"/>
                <a:gd name="connsiteY12" fmla="*/ 1740849 h 1989229"/>
                <a:gd name="connsiteX13" fmla="*/ 68845 w 2255591"/>
                <a:gd name="connsiteY13" fmla="*/ 1987534 h 1989229"/>
                <a:gd name="connsiteX14" fmla="*/ 57825 w 2255591"/>
                <a:gd name="connsiteY14" fmla="*/ 1989229 h 198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5591" h="1989229">
                  <a:moveTo>
                    <a:pt x="57825" y="1989229"/>
                  </a:moveTo>
                  <a:cubicBezTo>
                    <a:pt x="30698" y="1989229"/>
                    <a:pt x="6962" y="1969732"/>
                    <a:pt x="1028" y="1942605"/>
                  </a:cubicBezTo>
                  <a:cubicBezTo>
                    <a:pt x="-4906" y="1911240"/>
                    <a:pt x="15439" y="1881570"/>
                    <a:pt x="46805" y="1874788"/>
                  </a:cubicBezTo>
                  <a:cubicBezTo>
                    <a:pt x="429971" y="1800189"/>
                    <a:pt x="819071" y="1581479"/>
                    <a:pt x="1171720" y="1240699"/>
                  </a:cubicBezTo>
                  <a:cubicBezTo>
                    <a:pt x="1254796" y="1160166"/>
                    <a:pt x="1335329" y="1074547"/>
                    <a:pt x="1409927" y="985537"/>
                  </a:cubicBezTo>
                  <a:cubicBezTo>
                    <a:pt x="1483679" y="898222"/>
                    <a:pt x="1554039" y="805822"/>
                    <a:pt x="1622704" y="715964"/>
                  </a:cubicBezTo>
                  <a:lnTo>
                    <a:pt x="2152525" y="22535"/>
                  </a:lnTo>
                  <a:cubicBezTo>
                    <a:pt x="2172022" y="-2897"/>
                    <a:pt x="2207626" y="-7135"/>
                    <a:pt x="2233057" y="11514"/>
                  </a:cubicBezTo>
                  <a:cubicBezTo>
                    <a:pt x="2258489" y="31012"/>
                    <a:pt x="2262727" y="66616"/>
                    <a:pt x="2244077" y="92047"/>
                  </a:cubicBezTo>
                  <a:lnTo>
                    <a:pt x="1714257" y="785477"/>
                  </a:lnTo>
                  <a:cubicBezTo>
                    <a:pt x="1644744" y="876182"/>
                    <a:pt x="1573536" y="970278"/>
                    <a:pt x="1498090" y="1059288"/>
                  </a:cubicBezTo>
                  <a:cubicBezTo>
                    <a:pt x="1420948" y="1150841"/>
                    <a:pt x="1337872" y="1239851"/>
                    <a:pt x="1251405" y="1322927"/>
                  </a:cubicBezTo>
                  <a:cubicBezTo>
                    <a:pt x="1077624" y="1490774"/>
                    <a:pt x="894518" y="1631495"/>
                    <a:pt x="708021" y="1740849"/>
                  </a:cubicBezTo>
                  <a:cubicBezTo>
                    <a:pt x="498636" y="1862920"/>
                    <a:pt x="283317" y="1945996"/>
                    <a:pt x="68845" y="1987534"/>
                  </a:cubicBezTo>
                  <a:cubicBezTo>
                    <a:pt x="64607" y="1989229"/>
                    <a:pt x="61216" y="1989229"/>
                    <a:pt x="57825" y="1989229"/>
                  </a:cubicBezTo>
                  <a:close/>
                </a:path>
              </a:pathLst>
            </a:custGeom>
            <a:solidFill>
              <a:srgbClr val="535831"/>
            </a:solidFill>
            <a:ln w="8476" cap="flat">
              <a:noFill/>
              <a:prstDash val="solid"/>
              <a:miter/>
            </a:ln>
          </p:spPr>
          <p:txBody>
            <a:bodyPr rtlCol="0" anchor="ctr"/>
            <a:lstStyle/>
            <a:p>
              <a:endParaRPr lang="en-US"/>
            </a:p>
          </p:txBody>
        </p:sp>
        <p:grpSp>
          <p:nvGrpSpPr>
            <p:cNvPr id="156" name="Đồ họa 3">
              <a:extLst>
                <a:ext uri="{FF2B5EF4-FFF2-40B4-BE49-F238E27FC236}">
                  <a16:creationId xmlns:a16="http://schemas.microsoft.com/office/drawing/2014/main" id="{C13554C7-656A-4B62-8A6C-28D80CD4FBC8}"/>
                </a:ext>
              </a:extLst>
            </p:cNvPr>
            <p:cNvGrpSpPr/>
            <p:nvPr/>
          </p:nvGrpSpPr>
          <p:grpSpPr>
            <a:xfrm>
              <a:off x="6409742" y="240750"/>
              <a:ext cx="1514687" cy="1460686"/>
              <a:chOff x="6409742" y="240750"/>
              <a:chExt cx="1514687" cy="1460686"/>
            </a:xfrm>
          </p:grpSpPr>
          <p:sp>
            <p:nvSpPr>
              <p:cNvPr id="162" name="Hình tự do: Hình 161">
                <a:extLst>
                  <a:ext uri="{FF2B5EF4-FFF2-40B4-BE49-F238E27FC236}">
                    <a16:creationId xmlns:a16="http://schemas.microsoft.com/office/drawing/2014/main" id="{E3C02826-E76E-448B-8CCE-3F95B6B0E644}"/>
                  </a:ext>
                </a:extLst>
              </p:cNvPr>
              <p:cNvSpPr/>
              <p:nvPr/>
            </p:nvSpPr>
            <p:spPr>
              <a:xfrm>
                <a:off x="6917120" y="240750"/>
                <a:ext cx="502474" cy="767180"/>
              </a:xfrm>
              <a:custGeom>
                <a:avLst/>
                <a:gdLst>
                  <a:gd name="connsiteX0" fmla="*/ 134253 w 502474"/>
                  <a:gd name="connsiteY0" fmla="*/ 38147 h 767180"/>
                  <a:gd name="connsiteX1" fmla="*/ 251237 w 502474"/>
                  <a:gd name="connsiteY1" fmla="*/ 767181 h 767180"/>
                  <a:gd name="connsiteX2" fmla="*/ 368221 w 502474"/>
                  <a:gd name="connsiteY2" fmla="*/ 38147 h 767180"/>
                  <a:gd name="connsiteX3" fmla="*/ 134253 w 502474"/>
                  <a:gd name="connsiteY3" fmla="*/ 38147 h 767180"/>
                </a:gdLst>
                <a:ahLst/>
                <a:cxnLst>
                  <a:cxn ang="0">
                    <a:pos x="connsiteX0" y="connsiteY0"/>
                  </a:cxn>
                  <a:cxn ang="0">
                    <a:pos x="connsiteX1" y="connsiteY1"/>
                  </a:cxn>
                  <a:cxn ang="0">
                    <a:pos x="connsiteX2" y="connsiteY2"/>
                  </a:cxn>
                  <a:cxn ang="0">
                    <a:pos x="connsiteX3" y="connsiteY3"/>
                  </a:cxn>
                </a:cxnLst>
                <a:rect l="l" t="t" r="r" b="b"/>
                <a:pathLst>
                  <a:path w="502474" h="767180">
                    <a:moveTo>
                      <a:pt x="134253" y="38147"/>
                    </a:moveTo>
                    <a:cubicBezTo>
                      <a:pt x="6248" y="138177"/>
                      <a:pt x="-134472" y="360278"/>
                      <a:pt x="251237" y="767181"/>
                    </a:cubicBezTo>
                    <a:cubicBezTo>
                      <a:pt x="636947" y="359430"/>
                      <a:pt x="496226" y="138177"/>
                      <a:pt x="368221" y="38147"/>
                    </a:cubicBezTo>
                    <a:cubicBezTo>
                      <a:pt x="302947" y="-12716"/>
                      <a:pt x="199527" y="-12716"/>
                      <a:pt x="134253" y="38147"/>
                    </a:cubicBezTo>
                    <a:close/>
                  </a:path>
                </a:pathLst>
              </a:custGeom>
              <a:solidFill>
                <a:srgbClr val="E39ACA"/>
              </a:solidFill>
              <a:ln w="8476" cap="flat">
                <a:noFill/>
                <a:prstDash val="solid"/>
                <a:miter/>
              </a:ln>
            </p:spPr>
            <p:txBody>
              <a:bodyPr rtlCol="0" anchor="ctr"/>
              <a:lstStyle/>
              <a:p>
                <a:endParaRPr lang="en-US"/>
              </a:p>
            </p:txBody>
          </p:sp>
          <p:sp>
            <p:nvSpPr>
              <p:cNvPr id="163" name="Hình tự do: Hình 162">
                <a:extLst>
                  <a:ext uri="{FF2B5EF4-FFF2-40B4-BE49-F238E27FC236}">
                    <a16:creationId xmlns:a16="http://schemas.microsoft.com/office/drawing/2014/main" id="{44EEDFE9-548A-485F-A1E2-99D1F1B15F47}"/>
                  </a:ext>
                </a:extLst>
              </p:cNvPr>
              <p:cNvSpPr/>
              <p:nvPr/>
            </p:nvSpPr>
            <p:spPr>
              <a:xfrm>
                <a:off x="6409742" y="619133"/>
                <a:ext cx="739965" cy="511056"/>
              </a:xfrm>
              <a:custGeom>
                <a:avLst/>
                <a:gdLst>
                  <a:gd name="connsiteX0" fmla="*/ 10085 w 739965"/>
                  <a:gd name="connsiteY0" fmla="*/ 285377 h 511056"/>
                  <a:gd name="connsiteX1" fmla="*/ 739965 w 739965"/>
                  <a:gd name="connsiteY1" fmla="*/ 399818 h 511056"/>
                  <a:gd name="connsiteX2" fmla="*/ 82140 w 739965"/>
                  <a:gd name="connsiteY2" fmla="*/ 63276 h 511056"/>
                  <a:gd name="connsiteX3" fmla="*/ 10085 w 739965"/>
                  <a:gd name="connsiteY3" fmla="*/ 285377 h 511056"/>
                </a:gdLst>
                <a:ahLst/>
                <a:cxnLst>
                  <a:cxn ang="0">
                    <a:pos x="connsiteX0" y="connsiteY0"/>
                  </a:cxn>
                  <a:cxn ang="0">
                    <a:pos x="connsiteX1" y="connsiteY1"/>
                  </a:cxn>
                  <a:cxn ang="0">
                    <a:pos x="connsiteX2" y="connsiteY2"/>
                  </a:cxn>
                  <a:cxn ang="0">
                    <a:pos x="connsiteX3" y="connsiteY3"/>
                  </a:cxn>
                </a:cxnLst>
                <a:rect l="l" t="t" r="r" b="b"/>
                <a:pathLst>
                  <a:path w="739965" h="511056">
                    <a:moveTo>
                      <a:pt x="10085" y="285377"/>
                    </a:moveTo>
                    <a:cubicBezTo>
                      <a:pt x="65186" y="437965"/>
                      <a:pt x="233033" y="640569"/>
                      <a:pt x="739965" y="399818"/>
                    </a:cubicBezTo>
                    <a:cubicBezTo>
                      <a:pt x="471240" y="-92704"/>
                      <a:pt x="216926" y="-27430"/>
                      <a:pt x="82140" y="63276"/>
                    </a:cubicBezTo>
                    <a:cubicBezTo>
                      <a:pt x="14323" y="109052"/>
                      <a:pt x="-17890" y="208235"/>
                      <a:pt x="10085" y="285377"/>
                    </a:cubicBezTo>
                    <a:close/>
                  </a:path>
                </a:pathLst>
              </a:custGeom>
              <a:solidFill>
                <a:srgbClr val="E39ACA"/>
              </a:solidFill>
              <a:ln w="8476" cap="flat">
                <a:noFill/>
                <a:prstDash val="solid"/>
                <a:miter/>
              </a:ln>
            </p:spPr>
            <p:txBody>
              <a:bodyPr rtlCol="0" anchor="ctr"/>
              <a:lstStyle/>
              <a:p>
                <a:endParaRPr lang="en-US"/>
              </a:p>
            </p:txBody>
          </p:sp>
          <p:sp>
            <p:nvSpPr>
              <p:cNvPr id="164" name="Hình tự do: Hình 163">
                <a:extLst>
                  <a:ext uri="{FF2B5EF4-FFF2-40B4-BE49-F238E27FC236}">
                    <a16:creationId xmlns:a16="http://schemas.microsoft.com/office/drawing/2014/main" id="{3F5382CE-E260-4E54-A7D1-BE742EC013CE}"/>
                  </a:ext>
                </a:extLst>
              </p:cNvPr>
              <p:cNvSpPr/>
              <p:nvPr/>
            </p:nvSpPr>
            <p:spPr>
              <a:xfrm>
                <a:off x="6614297" y="1040144"/>
                <a:ext cx="552056" cy="658749"/>
              </a:xfrm>
              <a:custGeom>
                <a:avLst/>
                <a:gdLst>
                  <a:gd name="connsiteX0" fmla="*/ 204802 w 552056"/>
                  <a:gd name="connsiteY0" fmla="*/ 658673 h 658749"/>
                  <a:gd name="connsiteX1" fmla="*/ 538801 w 552056"/>
                  <a:gd name="connsiteY1" fmla="*/ 0 h 658749"/>
                  <a:gd name="connsiteX2" fmla="*/ 15762 w 552056"/>
                  <a:gd name="connsiteY2" fmla="*/ 521344 h 658749"/>
                  <a:gd name="connsiteX3" fmla="*/ 204802 w 552056"/>
                  <a:gd name="connsiteY3" fmla="*/ 658673 h 658749"/>
                </a:gdLst>
                <a:ahLst/>
                <a:cxnLst>
                  <a:cxn ang="0">
                    <a:pos x="connsiteX0" y="connsiteY0"/>
                  </a:cxn>
                  <a:cxn ang="0">
                    <a:pos x="connsiteX1" y="connsiteY1"/>
                  </a:cxn>
                  <a:cxn ang="0">
                    <a:pos x="connsiteX2" y="connsiteY2"/>
                  </a:cxn>
                  <a:cxn ang="0">
                    <a:pos x="connsiteX3" y="connsiteY3"/>
                  </a:cxn>
                </a:cxnLst>
                <a:rect l="l" t="t" r="r" b="b"/>
                <a:pathLst>
                  <a:path w="552056" h="658749">
                    <a:moveTo>
                      <a:pt x="204802" y="658673"/>
                    </a:moveTo>
                    <a:cubicBezTo>
                      <a:pt x="367563" y="652739"/>
                      <a:pt x="611704" y="556100"/>
                      <a:pt x="538801" y="0"/>
                    </a:cubicBezTo>
                    <a:cubicBezTo>
                      <a:pt x="-12213" y="103421"/>
                      <a:pt x="-29167" y="365364"/>
                      <a:pt x="15762" y="521344"/>
                    </a:cubicBezTo>
                    <a:cubicBezTo>
                      <a:pt x="39498" y="600181"/>
                      <a:pt x="122573" y="661216"/>
                      <a:pt x="204802" y="658673"/>
                    </a:cubicBezTo>
                    <a:close/>
                  </a:path>
                </a:pathLst>
              </a:custGeom>
              <a:solidFill>
                <a:srgbClr val="E39ACA"/>
              </a:solidFill>
              <a:ln w="8476" cap="flat">
                <a:noFill/>
                <a:prstDash val="solid"/>
                <a:miter/>
              </a:ln>
            </p:spPr>
            <p:txBody>
              <a:bodyPr rtlCol="0" anchor="ctr"/>
              <a:lstStyle/>
              <a:p>
                <a:endParaRPr lang="en-US"/>
              </a:p>
            </p:txBody>
          </p:sp>
          <p:sp>
            <p:nvSpPr>
              <p:cNvPr id="165" name="Hình tự do: Hình 164">
                <a:extLst>
                  <a:ext uri="{FF2B5EF4-FFF2-40B4-BE49-F238E27FC236}">
                    <a16:creationId xmlns:a16="http://schemas.microsoft.com/office/drawing/2014/main" id="{7AAF6B6D-B0C2-4358-A746-7BB4F9285CBA}"/>
                  </a:ext>
                </a:extLst>
              </p:cNvPr>
              <p:cNvSpPr/>
              <p:nvPr/>
            </p:nvSpPr>
            <p:spPr>
              <a:xfrm>
                <a:off x="7162159" y="1042687"/>
                <a:ext cx="551779" cy="658749"/>
              </a:xfrm>
              <a:custGeom>
                <a:avLst/>
                <a:gdLst>
                  <a:gd name="connsiteX0" fmla="*/ 536018 w 551779"/>
                  <a:gd name="connsiteY0" fmla="*/ 521344 h 658749"/>
                  <a:gd name="connsiteX1" fmla="*/ 12979 w 551779"/>
                  <a:gd name="connsiteY1" fmla="*/ 0 h 658749"/>
                  <a:gd name="connsiteX2" fmla="*/ 346978 w 551779"/>
                  <a:gd name="connsiteY2" fmla="*/ 658673 h 658749"/>
                  <a:gd name="connsiteX3" fmla="*/ 536018 w 551779"/>
                  <a:gd name="connsiteY3" fmla="*/ 521344 h 658749"/>
                </a:gdLst>
                <a:ahLst/>
                <a:cxnLst>
                  <a:cxn ang="0">
                    <a:pos x="connsiteX0" y="connsiteY0"/>
                  </a:cxn>
                  <a:cxn ang="0">
                    <a:pos x="connsiteX1" y="connsiteY1"/>
                  </a:cxn>
                  <a:cxn ang="0">
                    <a:pos x="connsiteX2" y="connsiteY2"/>
                  </a:cxn>
                  <a:cxn ang="0">
                    <a:pos x="connsiteX3" y="connsiteY3"/>
                  </a:cxn>
                </a:cxnLst>
                <a:rect l="l" t="t" r="r" b="b"/>
                <a:pathLst>
                  <a:path w="551779" h="658749">
                    <a:moveTo>
                      <a:pt x="536018" y="521344"/>
                    </a:moveTo>
                    <a:cubicBezTo>
                      <a:pt x="580947" y="365364"/>
                      <a:pt x="563993" y="102573"/>
                      <a:pt x="12979" y="0"/>
                    </a:cubicBezTo>
                    <a:cubicBezTo>
                      <a:pt x="-59077" y="556100"/>
                      <a:pt x="185065" y="652739"/>
                      <a:pt x="346978" y="658673"/>
                    </a:cubicBezTo>
                    <a:cubicBezTo>
                      <a:pt x="430054" y="661216"/>
                      <a:pt x="513978" y="600181"/>
                      <a:pt x="536018" y="521344"/>
                    </a:cubicBezTo>
                    <a:close/>
                  </a:path>
                </a:pathLst>
              </a:custGeom>
              <a:solidFill>
                <a:srgbClr val="E39ACA"/>
              </a:solidFill>
              <a:ln w="8476" cap="flat">
                <a:noFill/>
                <a:prstDash val="solid"/>
                <a:miter/>
              </a:ln>
            </p:spPr>
            <p:txBody>
              <a:bodyPr rtlCol="0" anchor="ctr"/>
              <a:lstStyle/>
              <a:p>
                <a:endParaRPr lang="en-US"/>
              </a:p>
            </p:txBody>
          </p:sp>
          <p:sp>
            <p:nvSpPr>
              <p:cNvPr id="166" name="Hình tự do: Hình 165">
                <a:extLst>
                  <a:ext uri="{FF2B5EF4-FFF2-40B4-BE49-F238E27FC236}">
                    <a16:creationId xmlns:a16="http://schemas.microsoft.com/office/drawing/2014/main" id="{E5062FB9-712B-45A6-A0FF-3F049F9E3944}"/>
                  </a:ext>
                </a:extLst>
              </p:cNvPr>
              <p:cNvSpPr/>
              <p:nvPr/>
            </p:nvSpPr>
            <p:spPr>
              <a:xfrm>
                <a:off x="7184463" y="623371"/>
                <a:ext cx="739965" cy="511056"/>
              </a:xfrm>
              <a:custGeom>
                <a:avLst/>
                <a:gdLst>
                  <a:gd name="connsiteX0" fmla="*/ 657825 w 739965"/>
                  <a:gd name="connsiteY0" fmla="*/ 63276 h 511056"/>
                  <a:gd name="connsiteX1" fmla="*/ 0 w 739965"/>
                  <a:gd name="connsiteY1" fmla="*/ 399818 h 511056"/>
                  <a:gd name="connsiteX2" fmla="*/ 729881 w 739965"/>
                  <a:gd name="connsiteY2" fmla="*/ 285377 h 511056"/>
                  <a:gd name="connsiteX3" fmla="*/ 657825 w 739965"/>
                  <a:gd name="connsiteY3" fmla="*/ 63276 h 511056"/>
                </a:gdLst>
                <a:ahLst/>
                <a:cxnLst>
                  <a:cxn ang="0">
                    <a:pos x="connsiteX0" y="connsiteY0"/>
                  </a:cxn>
                  <a:cxn ang="0">
                    <a:pos x="connsiteX1" y="connsiteY1"/>
                  </a:cxn>
                  <a:cxn ang="0">
                    <a:pos x="connsiteX2" y="connsiteY2"/>
                  </a:cxn>
                  <a:cxn ang="0">
                    <a:pos x="connsiteX3" y="connsiteY3"/>
                  </a:cxn>
                </a:cxnLst>
                <a:rect l="l" t="t" r="r" b="b"/>
                <a:pathLst>
                  <a:path w="739965" h="511056">
                    <a:moveTo>
                      <a:pt x="657825" y="63276"/>
                    </a:moveTo>
                    <a:cubicBezTo>
                      <a:pt x="523039" y="-27430"/>
                      <a:pt x="268725" y="-92704"/>
                      <a:pt x="0" y="399818"/>
                    </a:cubicBezTo>
                    <a:cubicBezTo>
                      <a:pt x="506932" y="640569"/>
                      <a:pt x="673932" y="437965"/>
                      <a:pt x="729881" y="285377"/>
                    </a:cubicBezTo>
                    <a:cubicBezTo>
                      <a:pt x="757855" y="207387"/>
                      <a:pt x="725642" y="109052"/>
                      <a:pt x="657825" y="63276"/>
                    </a:cubicBezTo>
                    <a:close/>
                  </a:path>
                </a:pathLst>
              </a:custGeom>
              <a:solidFill>
                <a:srgbClr val="E39ACA"/>
              </a:solidFill>
              <a:ln w="8476" cap="flat">
                <a:noFill/>
                <a:prstDash val="solid"/>
                <a:miter/>
              </a:ln>
            </p:spPr>
            <p:txBody>
              <a:bodyPr rtlCol="0" anchor="ctr"/>
              <a:lstStyle/>
              <a:p>
                <a:endParaRPr lang="en-US"/>
              </a:p>
            </p:txBody>
          </p:sp>
          <p:sp>
            <p:nvSpPr>
              <p:cNvPr id="167" name="Hình tự do: Hình 166">
                <a:extLst>
                  <a:ext uri="{FF2B5EF4-FFF2-40B4-BE49-F238E27FC236}">
                    <a16:creationId xmlns:a16="http://schemas.microsoft.com/office/drawing/2014/main" id="{C9DDE2BA-82F9-40AB-96BF-493715339717}"/>
                  </a:ext>
                </a:extLst>
              </p:cNvPr>
              <p:cNvSpPr/>
              <p:nvPr/>
            </p:nvSpPr>
            <p:spPr>
              <a:xfrm>
                <a:off x="7017605" y="534059"/>
                <a:ext cx="300117" cy="459460"/>
              </a:xfrm>
              <a:custGeom>
                <a:avLst/>
                <a:gdLst>
                  <a:gd name="connsiteX0" fmla="*/ 80391 w 300117"/>
                  <a:gd name="connsiteY0" fmla="*/ 22888 h 459460"/>
                  <a:gd name="connsiteX1" fmla="*/ 149904 w 300117"/>
                  <a:gd name="connsiteY1" fmla="*/ 459461 h 459460"/>
                  <a:gd name="connsiteX2" fmla="*/ 219416 w 300117"/>
                  <a:gd name="connsiteY2" fmla="*/ 22888 h 459460"/>
                  <a:gd name="connsiteX3" fmla="*/ 80391 w 300117"/>
                  <a:gd name="connsiteY3" fmla="*/ 22888 h 459460"/>
                </a:gdLst>
                <a:ahLst/>
                <a:cxnLst>
                  <a:cxn ang="0">
                    <a:pos x="connsiteX0" y="connsiteY0"/>
                  </a:cxn>
                  <a:cxn ang="0">
                    <a:pos x="connsiteX1" y="connsiteY1"/>
                  </a:cxn>
                  <a:cxn ang="0">
                    <a:pos x="connsiteX2" y="connsiteY2"/>
                  </a:cxn>
                  <a:cxn ang="0">
                    <a:pos x="connsiteX3" y="connsiteY3"/>
                  </a:cxn>
                </a:cxnLst>
                <a:rect l="l" t="t" r="r" b="b"/>
                <a:pathLst>
                  <a:path w="300117" h="459460">
                    <a:moveTo>
                      <a:pt x="80391" y="22888"/>
                    </a:moveTo>
                    <a:cubicBezTo>
                      <a:pt x="4097" y="83076"/>
                      <a:pt x="-80674" y="215319"/>
                      <a:pt x="149904" y="459461"/>
                    </a:cubicBezTo>
                    <a:cubicBezTo>
                      <a:pt x="380482" y="216167"/>
                      <a:pt x="296558" y="83076"/>
                      <a:pt x="219416" y="22888"/>
                    </a:cubicBezTo>
                    <a:cubicBezTo>
                      <a:pt x="181269" y="-7629"/>
                      <a:pt x="119386" y="-7629"/>
                      <a:pt x="80391" y="22888"/>
                    </a:cubicBezTo>
                    <a:close/>
                  </a:path>
                </a:pathLst>
              </a:custGeom>
              <a:solidFill>
                <a:srgbClr val="CD8CB7"/>
              </a:solidFill>
              <a:ln w="8476" cap="flat">
                <a:noFill/>
                <a:prstDash val="solid"/>
                <a:miter/>
              </a:ln>
            </p:spPr>
            <p:txBody>
              <a:bodyPr rtlCol="0" anchor="ctr"/>
              <a:lstStyle/>
              <a:p>
                <a:endParaRPr lang="en-US"/>
              </a:p>
            </p:txBody>
          </p:sp>
          <p:sp>
            <p:nvSpPr>
              <p:cNvPr id="168" name="Hình tự do: Hình 167">
                <a:extLst>
                  <a:ext uri="{FF2B5EF4-FFF2-40B4-BE49-F238E27FC236}">
                    <a16:creationId xmlns:a16="http://schemas.microsoft.com/office/drawing/2014/main" id="{00BAC775-D965-46E7-BFC6-511381C610F8}"/>
                  </a:ext>
                </a:extLst>
              </p:cNvPr>
              <p:cNvSpPr/>
              <p:nvPr/>
            </p:nvSpPr>
            <p:spPr>
              <a:xfrm>
                <a:off x="6713795" y="760099"/>
                <a:ext cx="442693" cy="305946"/>
              </a:xfrm>
              <a:custGeom>
                <a:avLst/>
                <a:gdLst>
                  <a:gd name="connsiteX0" fmla="*/ 6122 w 442693"/>
                  <a:gd name="connsiteY0" fmla="*/ 170689 h 305946"/>
                  <a:gd name="connsiteX1" fmla="*/ 442694 w 442693"/>
                  <a:gd name="connsiteY1" fmla="*/ 239354 h 305946"/>
                  <a:gd name="connsiteX2" fmla="*/ 49355 w 442693"/>
                  <a:gd name="connsiteY2" fmla="*/ 38446 h 305946"/>
                  <a:gd name="connsiteX3" fmla="*/ 6122 w 442693"/>
                  <a:gd name="connsiteY3" fmla="*/ 170689 h 305946"/>
                </a:gdLst>
                <a:ahLst/>
                <a:cxnLst>
                  <a:cxn ang="0">
                    <a:pos x="connsiteX0" y="connsiteY0"/>
                  </a:cxn>
                  <a:cxn ang="0">
                    <a:pos x="connsiteX1" y="connsiteY1"/>
                  </a:cxn>
                  <a:cxn ang="0">
                    <a:pos x="connsiteX2" y="connsiteY2"/>
                  </a:cxn>
                  <a:cxn ang="0">
                    <a:pos x="connsiteX3" y="connsiteY3"/>
                  </a:cxn>
                </a:cxnLst>
                <a:rect l="l" t="t" r="r" b="b"/>
                <a:pathLst>
                  <a:path w="442693" h="305946">
                    <a:moveTo>
                      <a:pt x="6122" y="170689"/>
                    </a:moveTo>
                    <a:cubicBezTo>
                      <a:pt x="39183" y="262242"/>
                      <a:pt x="139213" y="383465"/>
                      <a:pt x="442694" y="239354"/>
                    </a:cubicBezTo>
                    <a:cubicBezTo>
                      <a:pt x="282477" y="-55650"/>
                      <a:pt x="129888" y="-16655"/>
                      <a:pt x="49355" y="38446"/>
                    </a:cubicBezTo>
                    <a:cubicBezTo>
                      <a:pt x="8665" y="65573"/>
                      <a:pt x="-10833" y="124913"/>
                      <a:pt x="6122" y="170689"/>
                    </a:cubicBezTo>
                    <a:close/>
                  </a:path>
                </a:pathLst>
              </a:custGeom>
              <a:solidFill>
                <a:srgbClr val="CD8CB7"/>
              </a:solidFill>
              <a:ln w="8476" cap="flat">
                <a:noFill/>
                <a:prstDash val="solid"/>
                <a:miter/>
              </a:ln>
            </p:spPr>
            <p:txBody>
              <a:bodyPr rtlCol="0" anchor="ctr"/>
              <a:lstStyle/>
              <a:p>
                <a:endParaRPr lang="en-US"/>
              </a:p>
            </p:txBody>
          </p:sp>
          <p:sp>
            <p:nvSpPr>
              <p:cNvPr id="169" name="Hình tự do: Hình 168">
                <a:extLst>
                  <a:ext uri="{FF2B5EF4-FFF2-40B4-BE49-F238E27FC236}">
                    <a16:creationId xmlns:a16="http://schemas.microsoft.com/office/drawing/2014/main" id="{CF46E875-2EC3-4235-9533-3DF6B75CB5BC}"/>
                  </a:ext>
                </a:extLst>
              </p:cNvPr>
              <p:cNvSpPr/>
              <p:nvPr/>
            </p:nvSpPr>
            <p:spPr>
              <a:xfrm>
                <a:off x="6836677" y="1012169"/>
                <a:ext cx="330170" cy="394243"/>
              </a:xfrm>
              <a:custGeom>
                <a:avLst/>
                <a:gdLst>
                  <a:gd name="connsiteX0" fmla="*/ 122294 w 330170"/>
                  <a:gd name="connsiteY0" fmla="*/ 394187 h 394243"/>
                  <a:gd name="connsiteX1" fmla="*/ 322355 w 330170"/>
                  <a:gd name="connsiteY1" fmla="*/ 0 h 394243"/>
                  <a:gd name="connsiteX2" fmla="*/ 9549 w 330170"/>
                  <a:gd name="connsiteY2" fmla="*/ 311958 h 394243"/>
                  <a:gd name="connsiteX3" fmla="*/ 122294 w 330170"/>
                  <a:gd name="connsiteY3" fmla="*/ 394187 h 394243"/>
                </a:gdLst>
                <a:ahLst/>
                <a:cxnLst>
                  <a:cxn ang="0">
                    <a:pos x="connsiteX0" y="connsiteY0"/>
                  </a:cxn>
                  <a:cxn ang="0">
                    <a:pos x="connsiteX1" y="connsiteY1"/>
                  </a:cxn>
                  <a:cxn ang="0">
                    <a:pos x="connsiteX2" y="connsiteY2"/>
                  </a:cxn>
                  <a:cxn ang="0">
                    <a:pos x="connsiteX3" y="connsiteY3"/>
                  </a:cxn>
                </a:cxnLst>
                <a:rect l="l" t="t" r="r" b="b"/>
                <a:pathLst>
                  <a:path w="330170" h="394243">
                    <a:moveTo>
                      <a:pt x="122294" y="394187"/>
                    </a:moveTo>
                    <a:cubicBezTo>
                      <a:pt x="219781" y="390796"/>
                      <a:pt x="365588" y="333151"/>
                      <a:pt x="322355" y="0"/>
                    </a:cubicBezTo>
                    <a:cubicBezTo>
                      <a:pt x="-7406" y="61883"/>
                      <a:pt x="-17578" y="218710"/>
                      <a:pt x="9549" y="311958"/>
                    </a:cubicBezTo>
                    <a:cubicBezTo>
                      <a:pt x="23112" y="359430"/>
                      <a:pt x="73127" y="395882"/>
                      <a:pt x="122294" y="394187"/>
                    </a:cubicBezTo>
                    <a:close/>
                  </a:path>
                </a:pathLst>
              </a:custGeom>
              <a:solidFill>
                <a:srgbClr val="CD8CB7"/>
              </a:solidFill>
              <a:ln w="8476" cap="flat">
                <a:noFill/>
                <a:prstDash val="solid"/>
                <a:miter/>
              </a:ln>
            </p:spPr>
            <p:txBody>
              <a:bodyPr rtlCol="0" anchor="ctr"/>
              <a:lstStyle/>
              <a:p>
                <a:endParaRPr lang="en-US"/>
              </a:p>
            </p:txBody>
          </p:sp>
          <p:sp>
            <p:nvSpPr>
              <p:cNvPr id="170" name="Hình tự do: Hình 169">
                <a:extLst>
                  <a:ext uri="{FF2B5EF4-FFF2-40B4-BE49-F238E27FC236}">
                    <a16:creationId xmlns:a16="http://schemas.microsoft.com/office/drawing/2014/main" id="{075B2037-1653-422A-935E-AC525A2F4D6F}"/>
                  </a:ext>
                </a:extLst>
              </p:cNvPr>
              <p:cNvSpPr/>
              <p:nvPr/>
            </p:nvSpPr>
            <p:spPr>
              <a:xfrm>
                <a:off x="7163932" y="1013865"/>
                <a:ext cx="330169" cy="394243"/>
              </a:xfrm>
              <a:custGeom>
                <a:avLst/>
                <a:gdLst>
                  <a:gd name="connsiteX0" fmla="*/ 320621 w 330169"/>
                  <a:gd name="connsiteY0" fmla="*/ 311958 h 394243"/>
                  <a:gd name="connsiteX1" fmla="*/ 7815 w 330169"/>
                  <a:gd name="connsiteY1" fmla="*/ 0 h 394243"/>
                  <a:gd name="connsiteX2" fmla="*/ 207876 w 330169"/>
                  <a:gd name="connsiteY2" fmla="*/ 394187 h 394243"/>
                  <a:gd name="connsiteX3" fmla="*/ 320621 w 330169"/>
                  <a:gd name="connsiteY3" fmla="*/ 311958 h 394243"/>
                </a:gdLst>
                <a:ahLst/>
                <a:cxnLst>
                  <a:cxn ang="0">
                    <a:pos x="connsiteX0" y="connsiteY0"/>
                  </a:cxn>
                  <a:cxn ang="0">
                    <a:pos x="connsiteX1" y="connsiteY1"/>
                  </a:cxn>
                  <a:cxn ang="0">
                    <a:pos x="connsiteX2" y="connsiteY2"/>
                  </a:cxn>
                  <a:cxn ang="0">
                    <a:pos x="connsiteX3" y="connsiteY3"/>
                  </a:cxn>
                </a:cxnLst>
                <a:rect l="l" t="t" r="r" b="b"/>
                <a:pathLst>
                  <a:path w="330169" h="394243">
                    <a:moveTo>
                      <a:pt x="320621" y="311958"/>
                    </a:moveTo>
                    <a:cubicBezTo>
                      <a:pt x="347748" y="218710"/>
                      <a:pt x="337576" y="61883"/>
                      <a:pt x="7815" y="0"/>
                    </a:cubicBezTo>
                    <a:cubicBezTo>
                      <a:pt x="-35418" y="332304"/>
                      <a:pt x="110389" y="390796"/>
                      <a:pt x="207876" y="394187"/>
                    </a:cubicBezTo>
                    <a:cubicBezTo>
                      <a:pt x="257043" y="395882"/>
                      <a:pt x="307058" y="359430"/>
                      <a:pt x="320621" y="311958"/>
                    </a:cubicBezTo>
                    <a:close/>
                  </a:path>
                </a:pathLst>
              </a:custGeom>
              <a:solidFill>
                <a:srgbClr val="CD8CB7"/>
              </a:solidFill>
              <a:ln w="8476" cap="flat">
                <a:noFill/>
                <a:prstDash val="solid"/>
                <a:miter/>
              </a:ln>
            </p:spPr>
            <p:txBody>
              <a:bodyPr rtlCol="0" anchor="ctr"/>
              <a:lstStyle/>
              <a:p>
                <a:endParaRPr lang="en-US"/>
              </a:p>
            </p:txBody>
          </p:sp>
          <p:sp>
            <p:nvSpPr>
              <p:cNvPr id="171" name="Hình tự do: Hình 170">
                <a:extLst>
                  <a:ext uri="{FF2B5EF4-FFF2-40B4-BE49-F238E27FC236}">
                    <a16:creationId xmlns:a16="http://schemas.microsoft.com/office/drawing/2014/main" id="{C2306127-8578-415B-9CD6-F52AAD8FAF9B}"/>
                  </a:ext>
                </a:extLst>
              </p:cNvPr>
              <p:cNvSpPr/>
              <p:nvPr/>
            </p:nvSpPr>
            <p:spPr>
              <a:xfrm>
                <a:off x="7177681" y="762386"/>
                <a:ext cx="442339" cy="305354"/>
              </a:xfrm>
              <a:custGeom>
                <a:avLst/>
                <a:gdLst>
                  <a:gd name="connsiteX0" fmla="*/ 393339 w 442339"/>
                  <a:gd name="connsiteY0" fmla="*/ 37854 h 305354"/>
                  <a:gd name="connsiteX1" fmla="*/ 0 w 442339"/>
                  <a:gd name="connsiteY1" fmla="*/ 238762 h 305354"/>
                  <a:gd name="connsiteX2" fmla="*/ 436572 w 442339"/>
                  <a:gd name="connsiteY2" fmla="*/ 170098 h 305354"/>
                  <a:gd name="connsiteX3" fmla="*/ 393339 w 442339"/>
                  <a:gd name="connsiteY3" fmla="*/ 37854 h 305354"/>
                </a:gdLst>
                <a:ahLst/>
                <a:cxnLst>
                  <a:cxn ang="0">
                    <a:pos x="connsiteX0" y="connsiteY0"/>
                  </a:cxn>
                  <a:cxn ang="0">
                    <a:pos x="connsiteX1" y="connsiteY1"/>
                  </a:cxn>
                  <a:cxn ang="0">
                    <a:pos x="connsiteX2" y="connsiteY2"/>
                  </a:cxn>
                  <a:cxn ang="0">
                    <a:pos x="connsiteX3" y="connsiteY3"/>
                  </a:cxn>
                </a:cxnLst>
                <a:rect l="l" t="t" r="r" b="b"/>
                <a:pathLst>
                  <a:path w="442339" h="305354">
                    <a:moveTo>
                      <a:pt x="393339" y="37854"/>
                    </a:moveTo>
                    <a:cubicBezTo>
                      <a:pt x="312806" y="-16399"/>
                      <a:pt x="160218" y="-55394"/>
                      <a:pt x="0" y="238762"/>
                    </a:cubicBezTo>
                    <a:cubicBezTo>
                      <a:pt x="302634" y="382874"/>
                      <a:pt x="403512" y="261651"/>
                      <a:pt x="436572" y="170098"/>
                    </a:cubicBezTo>
                    <a:cubicBezTo>
                      <a:pt x="452679" y="124321"/>
                      <a:pt x="434029" y="65829"/>
                      <a:pt x="393339" y="37854"/>
                    </a:cubicBezTo>
                    <a:close/>
                  </a:path>
                </a:pathLst>
              </a:custGeom>
              <a:solidFill>
                <a:srgbClr val="CD8CB7"/>
              </a:solidFill>
              <a:ln w="8476" cap="flat">
                <a:noFill/>
                <a:prstDash val="solid"/>
                <a:miter/>
              </a:ln>
            </p:spPr>
            <p:txBody>
              <a:bodyPr rtlCol="0" anchor="ctr"/>
              <a:lstStyle/>
              <a:p>
                <a:endParaRPr lang="en-US"/>
              </a:p>
            </p:txBody>
          </p:sp>
          <p:sp>
            <p:nvSpPr>
              <p:cNvPr id="172" name="Hình tự do: Hình 171">
                <a:extLst>
                  <a:ext uri="{FF2B5EF4-FFF2-40B4-BE49-F238E27FC236}">
                    <a16:creationId xmlns:a16="http://schemas.microsoft.com/office/drawing/2014/main" id="{A48A557C-A4CA-4859-89DB-DA9473EDF87F}"/>
                  </a:ext>
                </a:extLst>
              </p:cNvPr>
              <p:cNvSpPr/>
              <p:nvPr/>
            </p:nvSpPr>
            <p:spPr>
              <a:xfrm>
                <a:off x="7014073" y="865515"/>
                <a:ext cx="308567" cy="308567"/>
              </a:xfrm>
              <a:custGeom>
                <a:avLst/>
                <a:gdLst>
                  <a:gd name="connsiteX0" fmla="*/ 308568 w 308567"/>
                  <a:gd name="connsiteY0" fmla="*/ 154284 h 308567"/>
                  <a:gd name="connsiteX1" fmla="*/ 154284 w 308567"/>
                  <a:gd name="connsiteY1" fmla="*/ 308568 h 308567"/>
                  <a:gd name="connsiteX2" fmla="*/ 0 w 308567"/>
                  <a:gd name="connsiteY2" fmla="*/ 154284 h 308567"/>
                  <a:gd name="connsiteX3" fmla="*/ 154284 w 308567"/>
                  <a:gd name="connsiteY3" fmla="*/ 0 h 308567"/>
                  <a:gd name="connsiteX4" fmla="*/ 308568 w 308567"/>
                  <a:gd name="connsiteY4" fmla="*/ 154284 h 308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567" h="308567">
                    <a:moveTo>
                      <a:pt x="308568" y="154284"/>
                    </a:moveTo>
                    <a:cubicBezTo>
                      <a:pt x="308568" y="239492"/>
                      <a:pt x="239492" y="308568"/>
                      <a:pt x="154284" y="308568"/>
                    </a:cubicBezTo>
                    <a:cubicBezTo>
                      <a:pt x="69075" y="308568"/>
                      <a:pt x="0" y="239492"/>
                      <a:pt x="0" y="154284"/>
                    </a:cubicBezTo>
                    <a:cubicBezTo>
                      <a:pt x="0" y="69075"/>
                      <a:pt x="69075" y="0"/>
                      <a:pt x="154284" y="0"/>
                    </a:cubicBezTo>
                    <a:cubicBezTo>
                      <a:pt x="239492" y="0"/>
                      <a:pt x="308568" y="69075"/>
                      <a:pt x="308568" y="154284"/>
                    </a:cubicBezTo>
                    <a:close/>
                  </a:path>
                </a:pathLst>
              </a:custGeom>
              <a:solidFill>
                <a:srgbClr val="7A556E"/>
              </a:solidFill>
              <a:ln w="8476" cap="flat">
                <a:noFill/>
                <a:prstDash val="solid"/>
                <a:miter/>
              </a:ln>
            </p:spPr>
            <p:txBody>
              <a:bodyPr rtlCol="0" anchor="ctr"/>
              <a:lstStyle/>
              <a:p>
                <a:endParaRPr lang="en-US"/>
              </a:p>
            </p:txBody>
          </p:sp>
          <p:sp>
            <p:nvSpPr>
              <p:cNvPr id="173" name="Hình tự do: Hình 172">
                <a:extLst>
                  <a:ext uri="{FF2B5EF4-FFF2-40B4-BE49-F238E27FC236}">
                    <a16:creationId xmlns:a16="http://schemas.microsoft.com/office/drawing/2014/main" id="{1FBE5EED-BC4A-42E2-A727-A88F8BEFF748}"/>
                  </a:ext>
                </a:extLst>
              </p:cNvPr>
              <p:cNvSpPr/>
              <p:nvPr/>
            </p:nvSpPr>
            <p:spPr>
              <a:xfrm>
                <a:off x="7051372" y="902814"/>
                <a:ext cx="233968" cy="233968"/>
              </a:xfrm>
              <a:custGeom>
                <a:avLst/>
                <a:gdLst>
                  <a:gd name="connsiteX0" fmla="*/ 233969 w 233968"/>
                  <a:gd name="connsiteY0" fmla="*/ 116984 h 233968"/>
                  <a:gd name="connsiteX1" fmla="*/ 116984 w 233968"/>
                  <a:gd name="connsiteY1" fmla="*/ 233969 h 233968"/>
                  <a:gd name="connsiteX2" fmla="*/ 0 w 233968"/>
                  <a:gd name="connsiteY2" fmla="*/ 116984 h 233968"/>
                  <a:gd name="connsiteX3" fmla="*/ 116984 w 233968"/>
                  <a:gd name="connsiteY3" fmla="*/ 0 h 233968"/>
                  <a:gd name="connsiteX4" fmla="*/ 233969 w 233968"/>
                  <a:gd name="connsiteY4" fmla="*/ 116984 h 233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968" h="233968">
                    <a:moveTo>
                      <a:pt x="233969" y="116984"/>
                    </a:moveTo>
                    <a:cubicBezTo>
                      <a:pt x="233969" y="181593"/>
                      <a:pt x="181593" y="233969"/>
                      <a:pt x="116984" y="233969"/>
                    </a:cubicBezTo>
                    <a:cubicBezTo>
                      <a:pt x="52376" y="233969"/>
                      <a:pt x="0" y="181593"/>
                      <a:pt x="0" y="116984"/>
                    </a:cubicBezTo>
                    <a:cubicBezTo>
                      <a:pt x="0" y="52376"/>
                      <a:pt x="52376" y="0"/>
                      <a:pt x="116984" y="0"/>
                    </a:cubicBezTo>
                    <a:cubicBezTo>
                      <a:pt x="181593" y="0"/>
                      <a:pt x="233969" y="52376"/>
                      <a:pt x="233969" y="116984"/>
                    </a:cubicBezTo>
                    <a:close/>
                  </a:path>
                </a:pathLst>
              </a:custGeom>
              <a:solidFill>
                <a:srgbClr val="EFCCCA"/>
              </a:solidFill>
              <a:ln w="8476" cap="flat">
                <a:noFill/>
                <a:prstDash val="solid"/>
                <a:miter/>
              </a:ln>
            </p:spPr>
            <p:txBody>
              <a:bodyPr rtlCol="0" anchor="ctr"/>
              <a:lstStyle/>
              <a:p>
                <a:endParaRPr lang="en-US"/>
              </a:p>
            </p:txBody>
          </p:sp>
          <p:sp>
            <p:nvSpPr>
              <p:cNvPr id="174" name="Hình tự do: Hình 173">
                <a:extLst>
                  <a:ext uri="{FF2B5EF4-FFF2-40B4-BE49-F238E27FC236}">
                    <a16:creationId xmlns:a16="http://schemas.microsoft.com/office/drawing/2014/main" id="{70F432F3-1B5F-46A7-9748-0CBB7DDA4AD2}"/>
                  </a:ext>
                </a:extLst>
              </p:cNvPr>
              <p:cNvSpPr/>
              <p:nvPr/>
            </p:nvSpPr>
            <p:spPr>
              <a:xfrm>
                <a:off x="7153098" y="733271"/>
                <a:ext cx="30517" cy="228882"/>
              </a:xfrm>
              <a:custGeom>
                <a:avLst/>
                <a:gdLst>
                  <a:gd name="connsiteX0" fmla="*/ 30517 w 30517"/>
                  <a:gd name="connsiteY0" fmla="*/ 15259 h 228882"/>
                  <a:gd name="connsiteX1" fmla="*/ 15259 w 30517"/>
                  <a:gd name="connsiteY1" fmla="*/ 0 h 228882"/>
                  <a:gd name="connsiteX2" fmla="*/ 0 w 30517"/>
                  <a:gd name="connsiteY2" fmla="*/ 15259 h 228882"/>
                  <a:gd name="connsiteX3" fmla="*/ 10173 w 30517"/>
                  <a:gd name="connsiteY3" fmla="*/ 29670 h 228882"/>
                  <a:gd name="connsiteX4" fmla="*/ 10173 w 30517"/>
                  <a:gd name="connsiteY4" fmla="*/ 228883 h 228882"/>
                  <a:gd name="connsiteX5" fmla="*/ 20345 w 30517"/>
                  <a:gd name="connsiteY5" fmla="*/ 228883 h 228882"/>
                  <a:gd name="connsiteX6" fmla="*/ 20345 w 30517"/>
                  <a:gd name="connsiteY6" fmla="*/ 29670 h 228882"/>
                  <a:gd name="connsiteX7" fmla="*/ 30517 w 30517"/>
                  <a:gd name="connsiteY7" fmla="*/ 15259 h 22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517" h="228882">
                    <a:moveTo>
                      <a:pt x="30517" y="15259"/>
                    </a:moveTo>
                    <a:cubicBezTo>
                      <a:pt x="30517" y="6782"/>
                      <a:pt x="23736" y="0"/>
                      <a:pt x="15259" y="0"/>
                    </a:cubicBezTo>
                    <a:cubicBezTo>
                      <a:pt x="6782" y="0"/>
                      <a:pt x="0" y="6782"/>
                      <a:pt x="0" y="15259"/>
                    </a:cubicBezTo>
                    <a:cubicBezTo>
                      <a:pt x="0" y="22041"/>
                      <a:pt x="4239" y="27127"/>
                      <a:pt x="10173" y="29670"/>
                    </a:cubicBezTo>
                    <a:lnTo>
                      <a:pt x="10173" y="228883"/>
                    </a:lnTo>
                    <a:lnTo>
                      <a:pt x="20345" y="228883"/>
                    </a:lnTo>
                    <a:lnTo>
                      <a:pt x="20345" y="29670"/>
                    </a:lnTo>
                    <a:cubicBezTo>
                      <a:pt x="26279" y="27127"/>
                      <a:pt x="30517" y="22041"/>
                      <a:pt x="30517" y="15259"/>
                    </a:cubicBezTo>
                    <a:close/>
                  </a:path>
                </a:pathLst>
              </a:custGeom>
              <a:solidFill>
                <a:srgbClr val="B87EA4"/>
              </a:solidFill>
              <a:ln w="8476" cap="flat">
                <a:noFill/>
                <a:prstDash val="solid"/>
                <a:miter/>
              </a:ln>
            </p:spPr>
            <p:txBody>
              <a:bodyPr rtlCol="0" anchor="ctr"/>
              <a:lstStyle/>
              <a:p>
                <a:endParaRPr lang="en-US"/>
              </a:p>
            </p:txBody>
          </p:sp>
          <p:sp>
            <p:nvSpPr>
              <p:cNvPr id="175" name="Hình tự do: Hình 174">
                <a:extLst>
                  <a:ext uri="{FF2B5EF4-FFF2-40B4-BE49-F238E27FC236}">
                    <a16:creationId xmlns:a16="http://schemas.microsoft.com/office/drawing/2014/main" id="{E7AABA29-8565-4E2A-8A7B-EAF3320D3080}"/>
                  </a:ext>
                </a:extLst>
              </p:cNvPr>
              <p:cNvSpPr/>
              <p:nvPr/>
            </p:nvSpPr>
            <p:spPr>
              <a:xfrm>
                <a:off x="7048377" y="753283"/>
                <a:ext cx="101329" cy="215653"/>
              </a:xfrm>
              <a:custGeom>
                <a:avLst/>
                <a:gdLst>
                  <a:gd name="connsiteX0" fmla="*/ 30122 w 101329"/>
                  <a:gd name="connsiteY0" fmla="*/ 9659 h 215653"/>
                  <a:gd name="connsiteX1" fmla="*/ 9777 w 101329"/>
                  <a:gd name="connsiteY1" fmla="*/ 1182 h 215653"/>
                  <a:gd name="connsiteX2" fmla="*/ 1299 w 101329"/>
                  <a:gd name="connsiteY2" fmla="*/ 21527 h 215653"/>
                  <a:gd name="connsiteX3" fmla="*/ 15711 w 101329"/>
                  <a:gd name="connsiteY3" fmla="*/ 30852 h 215653"/>
                  <a:gd name="connsiteX4" fmla="*/ 92005 w 101329"/>
                  <a:gd name="connsiteY4" fmla="*/ 215653 h 215653"/>
                  <a:gd name="connsiteX5" fmla="*/ 101330 w 101329"/>
                  <a:gd name="connsiteY5" fmla="*/ 211415 h 215653"/>
                  <a:gd name="connsiteX6" fmla="*/ 25035 w 101329"/>
                  <a:gd name="connsiteY6" fmla="*/ 26613 h 215653"/>
                  <a:gd name="connsiteX7" fmla="*/ 30122 w 101329"/>
                  <a:gd name="connsiteY7" fmla="*/ 9659 h 21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29" h="215653">
                    <a:moveTo>
                      <a:pt x="30122" y="9659"/>
                    </a:moveTo>
                    <a:cubicBezTo>
                      <a:pt x="26731" y="2029"/>
                      <a:pt x="18254" y="-2209"/>
                      <a:pt x="9777" y="1182"/>
                    </a:cubicBezTo>
                    <a:cubicBezTo>
                      <a:pt x="1299" y="4573"/>
                      <a:pt x="-2092" y="13050"/>
                      <a:pt x="1299" y="21527"/>
                    </a:cubicBezTo>
                    <a:cubicBezTo>
                      <a:pt x="3843" y="27461"/>
                      <a:pt x="9777" y="30852"/>
                      <a:pt x="15711" y="30852"/>
                    </a:cubicBezTo>
                    <a:lnTo>
                      <a:pt x="92005" y="215653"/>
                    </a:lnTo>
                    <a:lnTo>
                      <a:pt x="101330" y="211415"/>
                    </a:lnTo>
                    <a:lnTo>
                      <a:pt x="25035" y="26613"/>
                    </a:lnTo>
                    <a:cubicBezTo>
                      <a:pt x="30969" y="22375"/>
                      <a:pt x="32665" y="15593"/>
                      <a:pt x="30122" y="9659"/>
                    </a:cubicBezTo>
                    <a:close/>
                  </a:path>
                </a:pathLst>
              </a:custGeom>
              <a:solidFill>
                <a:srgbClr val="B87EA4"/>
              </a:solidFill>
              <a:ln w="8476" cap="flat">
                <a:noFill/>
                <a:prstDash val="solid"/>
                <a:miter/>
              </a:ln>
            </p:spPr>
            <p:txBody>
              <a:bodyPr rtlCol="0" anchor="ctr"/>
              <a:lstStyle/>
              <a:p>
                <a:endParaRPr lang="en-US"/>
              </a:p>
            </p:txBody>
          </p:sp>
          <p:sp>
            <p:nvSpPr>
              <p:cNvPr id="176" name="Hình tự do: Hình 175">
                <a:extLst>
                  <a:ext uri="{FF2B5EF4-FFF2-40B4-BE49-F238E27FC236}">
                    <a16:creationId xmlns:a16="http://schemas.microsoft.com/office/drawing/2014/main" id="{5AAAF6E1-C5FD-4417-9BE5-042D6CCC53B3}"/>
                  </a:ext>
                </a:extLst>
              </p:cNvPr>
              <p:cNvSpPr/>
              <p:nvPr/>
            </p:nvSpPr>
            <p:spPr>
              <a:xfrm>
                <a:off x="6960455" y="812745"/>
                <a:ext cx="169754" cy="170602"/>
              </a:xfrm>
              <a:custGeom>
                <a:avLst/>
                <a:gdLst>
                  <a:gd name="connsiteX0" fmla="*/ 26491 w 169754"/>
                  <a:gd name="connsiteY0" fmla="*/ 4451 h 170602"/>
                  <a:gd name="connsiteX1" fmla="*/ 4451 w 169754"/>
                  <a:gd name="connsiteY1" fmla="*/ 4451 h 170602"/>
                  <a:gd name="connsiteX2" fmla="*/ 4451 w 169754"/>
                  <a:gd name="connsiteY2" fmla="*/ 26491 h 170602"/>
                  <a:gd name="connsiteX3" fmla="*/ 21405 w 169754"/>
                  <a:gd name="connsiteY3" fmla="*/ 29882 h 170602"/>
                  <a:gd name="connsiteX4" fmla="*/ 162125 w 169754"/>
                  <a:gd name="connsiteY4" fmla="*/ 170602 h 170602"/>
                  <a:gd name="connsiteX5" fmla="*/ 169755 w 169754"/>
                  <a:gd name="connsiteY5" fmla="*/ 162973 h 170602"/>
                  <a:gd name="connsiteX6" fmla="*/ 29034 w 169754"/>
                  <a:gd name="connsiteY6" fmla="*/ 22252 h 170602"/>
                  <a:gd name="connsiteX7" fmla="*/ 26491 w 169754"/>
                  <a:gd name="connsiteY7" fmla="*/ 4451 h 17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754" h="170602">
                    <a:moveTo>
                      <a:pt x="26491" y="4451"/>
                    </a:moveTo>
                    <a:cubicBezTo>
                      <a:pt x="20557" y="-1484"/>
                      <a:pt x="10385" y="-1484"/>
                      <a:pt x="4451" y="4451"/>
                    </a:cubicBezTo>
                    <a:cubicBezTo>
                      <a:pt x="-1484" y="10384"/>
                      <a:pt x="-1484" y="20557"/>
                      <a:pt x="4451" y="26491"/>
                    </a:cubicBezTo>
                    <a:cubicBezTo>
                      <a:pt x="9537" y="31577"/>
                      <a:pt x="16319" y="32425"/>
                      <a:pt x="21405" y="29882"/>
                    </a:cubicBezTo>
                    <a:lnTo>
                      <a:pt x="162125" y="170602"/>
                    </a:lnTo>
                    <a:lnTo>
                      <a:pt x="169755" y="162973"/>
                    </a:lnTo>
                    <a:lnTo>
                      <a:pt x="29034" y="22252"/>
                    </a:lnTo>
                    <a:cubicBezTo>
                      <a:pt x="32425" y="16319"/>
                      <a:pt x="30729" y="8689"/>
                      <a:pt x="26491" y="4451"/>
                    </a:cubicBezTo>
                    <a:close/>
                  </a:path>
                </a:pathLst>
              </a:custGeom>
              <a:solidFill>
                <a:srgbClr val="B87EA4"/>
              </a:solidFill>
              <a:ln w="8476" cap="flat">
                <a:noFill/>
                <a:prstDash val="solid"/>
                <a:miter/>
              </a:ln>
            </p:spPr>
            <p:txBody>
              <a:bodyPr rtlCol="0" anchor="ctr"/>
              <a:lstStyle/>
              <a:p>
                <a:endParaRPr lang="en-US"/>
              </a:p>
            </p:txBody>
          </p:sp>
          <p:sp>
            <p:nvSpPr>
              <p:cNvPr id="177" name="Hình tự do: Hình 176">
                <a:extLst>
                  <a:ext uri="{FF2B5EF4-FFF2-40B4-BE49-F238E27FC236}">
                    <a16:creationId xmlns:a16="http://schemas.microsoft.com/office/drawing/2014/main" id="{6C4E5CE3-3642-4622-A00D-DB06BCBC02A8}"/>
                  </a:ext>
                </a:extLst>
              </p:cNvPr>
              <p:cNvSpPr/>
              <p:nvPr/>
            </p:nvSpPr>
            <p:spPr>
              <a:xfrm>
                <a:off x="6901841" y="900785"/>
                <a:ext cx="215653" cy="102059"/>
              </a:xfrm>
              <a:custGeom>
                <a:avLst/>
                <a:gdLst>
                  <a:gd name="connsiteX0" fmla="*/ 21527 w 215653"/>
                  <a:gd name="connsiteY0" fmla="*/ 1182 h 102059"/>
                  <a:gd name="connsiteX1" fmla="*/ 1182 w 215653"/>
                  <a:gd name="connsiteY1" fmla="*/ 9659 h 102059"/>
                  <a:gd name="connsiteX2" fmla="*/ 9659 w 215653"/>
                  <a:gd name="connsiteY2" fmla="*/ 30004 h 102059"/>
                  <a:gd name="connsiteX3" fmla="*/ 26613 w 215653"/>
                  <a:gd name="connsiteY3" fmla="*/ 25765 h 102059"/>
                  <a:gd name="connsiteX4" fmla="*/ 211415 w 215653"/>
                  <a:gd name="connsiteY4" fmla="*/ 102060 h 102059"/>
                  <a:gd name="connsiteX5" fmla="*/ 215653 w 215653"/>
                  <a:gd name="connsiteY5" fmla="*/ 92735 h 102059"/>
                  <a:gd name="connsiteX6" fmla="*/ 30852 w 215653"/>
                  <a:gd name="connsiteY6" fmla="*/ 16441 h 102059"/>
                  <a:gd name="connsiteX7" fmla="*/ 21527 w 215653"/>
                  <a:gd name="connsiteY7" fmla="*/ 1182 h 1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653" h="102059">
                    <a:moveTo>
                      <a:pt x="21527" y="1182"/>
                    </a:moveTo>
                    <a:cubicBezTo>
                      <a:pt x="13898" y="-2209"/>
                      <a:pt x="4572" y="2029"/>
                      <a:pt x="1182" y="9659"/>
                    </a:cubicBezTo>
                    <a:cubicBezTo>
                      <a:pt x="-2209" y="17288"/>
                      <a:pt x="2029" y="26613"/>
                      <a:pt x="9659" y="30004"/>
                    </a:cubicBezTo>
                    <a:cubicBezTo>
                      <a:pt x="15593" y="32547"/>
                      <a:pt x="22375" y="30852"/>
                      <a:pt x="26613" y="25765"/>
                    </a:cubicBezTo>
                    <a:lnTo>
                      <a:pt x="211415" y="102060"/>
                    </a:lnTo>
                    <a:lnTo>
                      <a:pt x="215653" y="92735"/>
                    </a:lnTo>
                    <a:lnTo>
                      <a:pt x="30852" y="16441"/>
                    </a:lnTo>
                    <a:cubicBezTo>
                      <a:pt x="30852" y="9659"/>
                      <a:pt x="27461" y="3725"/>
                      <a:pt x="21527" y="1182"/>
                    </a:cubicBezTo>
                    <a:close/>
                  </a:path>
                </a:pathLst>
              </a:custGeom>
              <a:solidFill>
                <a:srgbClr val="B87EA4"/>
              </a:solidFill>
              <a:ln w="8476" cap="flat">
                <a:noFill/>
                <a:prstDash val="solid"/>
                <a:miter/>
              </a:ln>
            </p:spPr>
            <p:txBody>
              <a:bodyPr rtlCol="0" anchor="ctr"/>
              <a:lstStyle/>
              <a:p>
                <a:endParaRPr lang="en-US"/>
              </a:p>
            </p:txBody>
          </p:sp>
          <p:sp>
            <p:nvSpPr>
              <p:cNvPr id="178" name="Hình tự do: Hình 177">
                <a:extLst>
                  <a:ext uri="{FF2B5EF4-FFF2-40B4-BE49-F238E27FC236}">
                    <a16:creationId xmlns:a16="http://schemas.microsoft.com/office/drawing/2014/main" id="{3592A1FE-9A25-4657-B7D2-E4E818EBF6B5}"/>
                  </a:ext>
                </a:extLst>
              </p:cNvPr>
              <p:cNvSpPr/>
              <p:nvPr/>
            </p:nvSpPr>
            <p:spPr>
              <a:xfrm>
                <a:off x="6880982" y="1004540"/>
                <a:ext cx="228882" cy="30517"/>
              </a:xfrm>
              <a:custGeom>
                <a:avLst/>
                <a:gdLst>
                  <a:gd name="connsiteX0" fmla="*/ 15259 w 228882"/>
                  <a:gd name="connsiteY0" fmla="*/ 0 h 30517"/>
                  <a:gd name="connsiteX1" fmla="*/ 0 w 228882"/>
                  <a:gd name="connsiteY1" fmla="*/ 15259 h 30517"/>
                  <a:gd name="connsiteX2" fmla="*/ 15259 w 228882"/>
                  <a:gd name="connsiteY2" fmla="*/ 30518 h 30517"/>
                  <a:gd name="connsiteX3" fmla="*/ 29670 w 228882"/>
                  <a:gd name="connsiteY3" fmla="*/ 20345 h 30517"/>
                  <a:gd name="connsiteX4" fmla="*/ 228883 w 228882"/>
                  <a:gd name="connsiteY4" fmla="*/ 20345 h 30517"/>
                  <a:gd name="connsiteX5" fmla="*/ 228883 w 228882"/>
                  <a:gd name="connsiteY5" fmla="*/ 10173 h 30517"/>
                  <a:gd name="connsiteX6" fmla="*/ 29670 w 228882"/>
                  <a:gd name="connsiteY6" fmla="*/ 10173 h 30517"/>
                  <a:gd name="connsiteX7" fmla="*/ 15259 w 228882"/>
                  <a:gd name="connsiteY7" fmla="*/ 0 h 3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882" h="30517">
                    <a:moveTo>
                      <a:pt x="15259" y="0"/>
                    </a:moveTo>
                    <a:cubicBezTo>
                      <a:pt x="6782" y="0"/>
                      <a:pt x="0" y="6782"/>
                      <a:pt x="0" y="15259"/>
                    </a:cubicBezTo>
                    <a:cubicBezTo>
                      <a:pt x="0" y="23736"/>
                      <a:pt x="6782" y="30518"/>
                      <a:pt x="15259" y="30518"/>
                    </a:cubicBezTo>
                    <a:cubicBezTo>
                      <a:pt x="22041" y="30518"/>
                      <a:pt x="27127" y="26279"/>
                      <a:pt x="29670" y="20345"/>
                    </a:cubicBezTo>
                    <a:lnTo>
                      <a:pt x="228883" y="20345"/>
                    </a:lnTo>
                    <a:lnTo>
                      <a:pt x="228883" y="10173"/>
                    </a:lnTo>
                    <a:lnTo>
                      <a:pt x="29670" y="10173"/>
                    </a:lnTo>
                    <a:cubicBezTo>
                      <a:pt x="27975" y="4239"/>
                      <a:pt x="22041" y="0"/>
                      <a:pt x="15259" y="0"/>
                    </a:cubicBezTo>
                    <a:close/>
                  </a:path>
                </a:pathLst>
              </a:custGeom>
              <a:solidFill>
                <a:srgbClr val="B87EA4"/>
              </a:solidFill>
              <a:ln w="8476" cap="flat">
                <a:noFill/>
                <a:prstDash val="solid"/>
                <a:miter/>
              </a:ln>
            </p:spPr>
            <p:txBody>
              <a:bodyPr rtlCol="0" anchor="ctr"/>
              <a:lstStyle/>
              <a:p>
                <a:endParaRPr lang="en-US"/>
              </a:p>
            </p:txBody>
          </p:sp>
          <p:sp>
            <p:nvSpPr>
              <p:cNvPr id="179" name="Hình tự do: Hình 178">
                <a:extLst>
                  <a:ext uri="{FF2B5EF4-FFF2-40B4-BE49-F238E27FC236}">
                    <a16:creationId xmlns:a16="http://schemas.microsoft.com/office/drawing/2014/main" id="{BA95ADD5-9224-400B-B987-F07F99ADA28E}"/>
                  </a:ext>
                </a:extLst>
              </p:cNvPr>
              <p:cNvSpPr/>
              <p:nvPr/>
            </p:nvSpPr>
            <p:spPr>
              <a:xfrm>
                <a:off x="6901841" y="1038448"/>
                <a:ext cx="215653" cy="101211"/>
              </a:xfrm>
              <a:custGeom>
                <a:avLst/>
                <a:gdLst>
                  <a:gd name="connsiteX0" fmla="*/ 9659 w 215653"/>
                  <a:gd name="connsiteY0" fmla="*/ 71208 h 101211"/>
                  <a:gd name="connsiteX1" fmla="*/ 1182 w 215653"/>
                  <a:gd name="connsiteY1" fmla="*/ 91553 h 101211"/>
                  <a:gd name="connsiteX2" fmla="*/ 21527 w 215653"/>
                  <a:gd name="connsiteY2" fmla="*/ 100030 h 101211"/>
                  <a:gd name="connsiteX3" fmla="*/ 30852 w 215653"/>
                  <a:gd name="connsiteY3" fmla="*/ 85619 h 101211"/>
                  <a:gd name="connsiteX4" fmla="*/ 215653 w 215653"/>
                  <a:gd name="connsiteY4" fmla="*/ 9325 h 101211"/>
                  <a:gd name="connsiteX5" fmla="*/ 211415 w 215653"/>
                  <a:gd name="connsiteY5" fmla="*/ 0 h 101211"/>
                  <a:gd name="connsiteX6" fmla="*/ 26613 w 215653"/>
                  <a:gd name="connsiteY6" fmla="*/ 76294 h 101211"/>
                  <a:gd name="connsiteX7" fmla="*/ 9659 w 215653"/>
                  <a:gd name="connsiteY7" fmla="*/ 71208 h 10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653" h="101211">
                    <a:moveTo>
                      <a:pt x="9659" y="71208"/>
                    </a:moveTo>
                    <a:cubicBezTo>
                      <a:pt x="2029" y="74599"/>
                      <a:pt x="-2209" y="83076"/>
                      <a:pt x="1182" y="91553"/>
                    </a:cubicBezTo>
                    <a:cubicBezTo>
                      <a:pt x="4572" y="99182"/>
                      <a:pt x="13050" y="103421"/>
                      <a:pt x="21527" y="100030"/>
                    </a:cubicBezTo>
                    <a:cubicBezTo>
                      <a:pt x="27461" y="97487"/>
                      <a:pt x="30852" y="91553"/>
                      <a:pt x="30852" y="85619"/>
                    </a:cubicBezTo>
                    <a:lnTo>
                      <a:pt x="215653" y="9325"/>
                    </a:lnTo>
                    <a:lnTo>
                      <a:pt x="211415" y="0"/>
                    </a:lnTo>
                    <a:lnTo>
                      <a:pt x="26613" y="76294"/>
                    </a:lnTo>
                    <a:cubicBezTo>
                      <a:pt x="22375" y="71208"/>
                      <a:pt x="15593" y="69512"/>
                      <a:pt x="9659" y="71208"/>
                    </a:cubicBezTo>
                    <a:close/>
                  </a:path>
                </a:pathLst>
              </a:custGeom>
              <a:solidFill>
                <a:srgbClr val="B87EA4"/>
              </a:solidFill>
              <a:ln w="8476" cap="flat">
                <a:noFill/>
                <a:prstDash val="solid"/>
                <a:miter/>
              </a:ln>
            </p:spPr>
            <p:txBody>
              <a:bodyPr rtlCol="0" anchor="ctr"/>
              <a:lstStyle/>
              <a:p>
                <a:endParaRPr lang="en-US"/>
              </a:p>
            </p:txBody>
          </p:sp>
          <p:sp>
            <p:nvSpPr>
              <p:cNvPr id="180" name="Hình tự do: Hình 179">
                <a:extLst>
                  <a:ext uri="{FF2B5EF4-FFF2-40B4-BE49-F238E27FC236}">
                    <a16:creationId xmlns:a16="http://schemas.microsoft.com/office/drawing/2014/main" id="{4F843E56-96E6-4A51-85E9-B9379F5BFD33}"/>
                  </a:ext>
                </a:extLst>
              </p:cNvPr>
              <p:cNvSpPr/>
              <p:nvPr/>
            </p:nvSpPr>
            <p:spPr>
              <a:xfrm>
                <a:off x="6960455" y="1057946"/>
                <a:ext cx="170602" cy="169754"/>
              </a:xfrm>
              <a:custGeom>
                <a:avLst/>
                <a:gdLst>
                  <a:gd name="connsiteX0" fmla="*/ 4451 w 170602"/>
                  <a:gd name="connsiteY0" fmla="*/ 143263 h 169754"/>
                  <a:gd name="connsiteX1" fmla="*/ 4451 w 170602"/>
                  <a:gd name="connsiteY1" fmla="*/ 165304 h 169754"/>
                  <a:gd name="connsiteX2" fmla="*/ 26491 w 170602"/>
                  <a:gd name="connsiteY2" fmla="*/ 165304 h 169754"/>
                  <a:gd name="connsiteX3" fmla="*/ 29882 w 170602"/>
                  <a:gd name="connsiteY3" fmla="*/ 148350 h 169754"/>
                  <a:gd name="connsiteX4" fmla="*/ 170602 w 170602"/>
                  <a:gd name="connsiteY4" fmla="*/ 7629 h 169754"/>
                  <a:gd name="connsiteX5" fmla="*/ 162973 w 170602"/>
                  <a:gd name="connsiteY5" fmla="*/ 0 h 169754"/>
                  <a:gd name="connsiteX6" fmla="*/ 22252 w 170602"/>
                  <a:gd name="connsiteY6" fmla="*/ 140720 h 169754"/>
                  <a:gd name="connsiteX7" fmla="*/ 4451 w 170602"/>
                  <a:gd name="connsiteY7" fmla="*/ 143263 h 16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602" h="169754">
                    <a:moveTo>
                      <a:pt x="4451" y="143263"/>
                    </a:moveTo>
                    <a:cubicBezTo>
                      <a:pt x="-1484" y="149197"/>
                      <a:pt x="-1484" y="159370"/>
                      <a:pt x="4451" y="165304"/>
                    </a:cubicBezTo>
                    <a:cubicBezTo>
                      <a:pt x="10385" y="171238"/>
                      <a:pt x="20557" y="171238"/>
                      <a:pt x="26491" y="165304"/>
                    </a:cubicBezTo>
                    <a:cubicBezTo>
                      <a:pt x="31577" y="160218"/>
                      <a:pt x="32425" y="153436"/>
                      <a:pt x="29882" y="148350"/>
                    </a:cubicBezTo>
                    <a:lnTo>
                      <a:pt x="170602" y="7629"/>
                    </a:lnTo>
                    <a:lnTo>
                      <a:pt x="162973" y="0"/>
                    </a:lnTo>
                    <a:lnTo>
                      <a:pt x="22252" y="140720"/>
                    </a:lnTo>
                    <a:cubicBezTo>
                      <a:pt x="16319" y="138177"/>
                      <a:pt x="9537" y="139025"/>
                      <a:pt x="4451" y="143263"/>
                    </a:cubicBezTo>
                    <a:close/>
                  </a:path>
                </a:pathLst>
              </a:custGeom>
              <a:solidFill>
                <a:srgbClr val="B87EA4"/>
              </a:solidFill>
              <a:ln w="8476" cap="flat">
                <a:noFill/>
                <a:prstDash val="solid"/>
                <a:miter/>
              </a:ln>
            </p:spPr>
            <p:txBody>
              <a:bodyPr rtlCol="0" anchor="ctr"/>
              <a:lstStyle/>
              <a:p>
                <a:endParaRPr lang="en-US"/>
              </a:p>
            </p:txBody>
          </p:sp>
          <p:sp>
            <p:nvSpPr>
              <p:cNvPr id="181" name="Hình tự do: Hình 180">
                <a:extLst>
                  <a:ext uri="{FF2B5EF4-FFF2-40B4-BE49-F238E27FC236}">
                    <a16:creationId xmlns:a16="http://schemas.microsoft.com/office/drawing/2014/main" id="{A23470BA-0144-4018-B2D7-14527A5B7DFB}"/>
                  </a:ext>
                </a:extLst>
              </p:cNvPr>
              <p:cNvSpPr/>
              <p:nvPr/>
            </p:nvSpPr>
            <p:spPr>
              <a:xfrm>
                <a:off x="7049343" y="1071509"/>
                <a:ext cx="102059" cy="215653"/>
              </a:xfrm>
              <a:custGeom>
                <a:avLst/>
                <a:gdLst>
                  <a:gd name="connsiteX0" fmla="*/ 1182 w 102059"/>
                  <a:gd name="connsiteY0" fmla="*/ 194126 h 215653"/>
                  <a:gd name="connsiteX1" fmla="*/ 9659 w 102059"/>
                  <a:gd name="connsiteY1" fmla="*/ 214471 h 215653"/>
                  <a:gd name="connsiteX2" fmla="*/ 30004 w 102059"/>
                  <a:gd name="connsiteY2" fmla="*/ 205994 h 215653"/>
                  <a:gd name="connsiteX3" fmla="*/ 25765 w 102059"/>
                  <a:gd name="connsiteY3" fmla="*/ 189040 h 215653"/>
                  <a:gd name="connsiteX4" fmla="*/ 102060 w 102059"/>
                  <a:gd name="connsiteY4" fmla="*/ 4239 h 215653"/>
                  <a:gd name="connsiteX5" fmla="*/ 92735 w 102059"/>
                  <a:gd name="connsiteY5" fmla="*/ 0 h 215653"/>
                  <a:gd name="connsiteX6" fmla="*/ 16441 w 102059"/>
                  <a:gd name="connsiteY6" fmla="*/ 184801 h 215653"/>
                  <a:gd name="connsiteX7" fmla="*/ 1182 w 102059"/>
                  <a:gd name="connsiteY7" fmla="*/ 194126 h 21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059" h="215653">
                    <a:moveTo>
                      <a:pt x="1182" y="194126"/>
                    </a:moveTo>
                    <a:cubicBezTo>
                      <a:pt x="-2209" y="201756"/>
                      <a:pt x="2030" y="211081"/>
                      <a:pt x="9659" y="214471"/>
                    </a:cubicBezTo>
                    <a:cubicBezTo>
                      <a:pt x="17288" y="217862"/>
                      <a:pt x="26613" y="213624"/>
                      <a:pt x="30004" y="205994"/>
                    </a:cubicBezTo>
                    <a:cubicBezTo>
                      <a:pt x="32547" y="200060"/>
                      <a:pt x="30852" y="193279"/>
                      <a:pt x="25765" y="189040"/>
                    </a:cubicBezTo>
                    <a:lnTo>
                      <a:pt x="102060" y="4239"/>
                    </a:lnTo>
                    <a:lnTo>
                      <a:pt x="92735" y="0"/>
                    </a:lnTo>
                    <a:lnTo>
                      <a:pt x="16441" y="184801"/>
                    </a:lnTo>
                    <a:cubicBezTo>
                      <a:pt x="9659" y="183954"/>
                      <a:pt x="2877" y="188192"/>
                      <a:pt x="1182" y="194126"/>
                    </a:cubicBezTo>
                    <a:close/>
                  </a:path>
                </a:pathLst>
              </a:custGeom>
              <a:solidFill>
                <a:srgbClr val="B87EA4"/>
              </a:solidFill>
              <a:ln w="8476" cap="flat">
                <a:noFill/>
                <a:prstDash val="solid"/>
                <a:miter/>
              </a:ln>
            </p:spPr>
            <p:txBody>
              <a:bodyPr rtlCol="0" anchor="ctr"/>
              <a:lstStyle/>
              <a:p>
                <a:endParaRPr lang="en-US"/>
              </a:p>
            </p:txBody>
          </p:sp>
          <p:sp>
            <p:nvSpPr>
              <p:cNvPr id="182" name="Hình tự do: Hình 181">
                <a:extLst>
                  <a:ext uri="{FF2B5EF4-FFF2-40B4-BE49-F238E27FC236}">
                    <a16:creationId xmlns:a16="http://schemas.microsoft.com/office/drawing/2014/main" id="{81803059-7F90-4B2B-A6A8-48A7A340A528}"/>
                  </a:ext>
                </a:extLst>
              </p:cNvPr>
              <p:cNvSpPr/>
              <p:nvPr/>
            </p:nvSpPr>
            <p:spPr>
              <a:xfrm>
                <a:off x="7153098" y="1078291"/>
                <a:ext cx="30517" cy="228882"/>
              </a:xfrm>
              <a:custGeom>
                <a:avLst/>
                <a:gdLst>
                  <a:gd name="connsiteX0" fmla="*/ 0 w 30517"/>
                  <a:gd name="connsiteY0" fmla="*/ 213624 h 228882"/>
                  <a:gd name="connsiteX1" fmla="*/ 15259 w 30517"/>
                  <a:gd name="connsiteY1" fmla="*/ 228883 h 228882"/>
                  <a:gd name="connsiteX2" fmla="*/ 30517 w 30517"/>
                  <a:gd name="connsiteY2" fmla="*/ 213624 h 228882"/>
                  <a:gd name="connsiteX3" fmla="*/ 20345 w 30517"/>
                  <a:gd name="connsiteY3" fmla="*/ 199213 h 228882"/>
                  <a:gd name="connsiteX4" fmla="*/ 20345 w 30517"/>
                  <a:gd name="connsiteY4" fmla="*/ 0 h 228882"/>
                  <a:gd name="connsiteX5" fmla="*/ 10173 w 30517"/>
                  <a:gd name="connsiteY5" fmla="*/ 0 h 228882"/>
                  <a:gd name="connsiteX6" fmla="*/ 10173 w 30517"/>
                  <a:gd name="connsiteY6" fmla="*/ 199213 h 228882"/>
                  <a:gd name="connsiteX7" fmla="*/ 0 w 30517"/>
                  <a:gd name="connsiteY7" fmla="*/ 213624 h 22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517" h="228882">
                    <a:moveTo>
                      <a:pt x="0" y="213624"/>
                    </a:moveTo>
                    <a:cubicBezTo>
                      <a:pt x="0" y="222101"/>
                      <a:pt x="6782" y="228883"/>
                      <a:pt x="15259" y="228883"/>
                    </a:cubicBezTo>
                    <a:cubicBezTo>
                      <a:pt x="23736" y="228883"/>
                      <a:pt x="30517" y="222101"/>
                      <a:pt x="30517" y="213624"/>
                    </a:cubicBezTo>
                    <a:cubicBezTo>
                      <a:pt x="30517" y="206842"/>
                      <a:pt x="26279" y="201756"/>
                      <a:pt x="20345" y="199213"/>
                    </a:cubicBezTo>
                    <a:lnTo>
                      <a:pt x="20345" y="0"/>
                    </a:lnTo>
                    <a:lnTo>
                      <a:pt x="10173" y="0"/>
                    </a:lnTo>
                    <a:lnTo>
                      <a:pt x="10173" y="199213"/>
                    </a:lnTo>
                    <a:cubicBezTo>
                      <a:pt x="4239" y="201756"/>
                      <a:pt x="0" y="206842"/>
                      <a:pt x="0" y="213624"/>
                    </a:cubicBezTo>
                    <a:close/>
                  </a:path>
                </a:pathLst>
              </a:custGeom>
              <a:solidFill>
                <a:srgbClr val="B87EA4"/>
              </a:solidFill>
              <a:ln w="8476" cap="flat">
                <a:noFill/>
                <a:prstDash val="solid"/>
                <a:miter/>
              </a:ln>
            </p:spPr>
            <p:txBody>
              <a:bodyPr rtlCol="0" anchor="ctr"/>
              <a:lstStyle/>
              <a:p>
                <a:endParaRPr lang="en-US"/>
              </a:p>
            </p:txBody>
          </p:sp>
          <p:sp>
            <p:nvSpPr>
              <p:cNvPr id="183" name="Hình tự do: Hình 182">
                <a:extLst>
                  <a:ext uri="{FF2B5EF4-FFF2-40B4-BE49-F238E27FC236}">
                    <a16:creationId xmlns:a16="http://schemas.microsoft.com/office/drawing/2014/main" id="{C54325FC-33CD-422D-AE19-F25EC6FABC11}"/>
                  </a:ext>
                </a:extLst>
              </p:cNvPr>
              <p:cNvSpPr/>
              <p:nvPr/>
            </p:nvSpPr>
            <p:spPr>
              <a:xfrm>
                <a:off x="7187007" y="1071509"/>
                <a:ext cx="101211" cy="215653"/>
              </a:xfrm>
              <a:custGeom>
                <a:avLst/>
                <a:gdLst>
                  <a:gd name="connsiteX0" fmla="*/ 71208 w 101211"/>
                  <a:gd name="connsiteY0" fmla="*/ 205994 h 215653"/>
                  <a:gd name="connsiteX1" fmla="*/ 91553 w 101211"/>
                  <a:gd name="connsiteY1" fmla="*/ 214471 h 215653"/>
                  <a:gd name="connsiteX2" fmla="*/ 100030 w 101211"/>
                  <a:gd name="connsiteY2" fmla="*/ 194126 h 215653"/>
                  <a:gd name="connsiteX3" fmla="*/ 85619 w 101211"/>
                  <a:gd name="connsiteY3" fmla="*/ 184801 h 215653"/>
                  <a:gd name="connsiteX4" fmla="*/ 9325 w 101211"/>
                  <a:gd name="connsiteY4" fmla="*/ 0 h 215653"/>
                  <a:gd name="connsiteX5" fmla="*/ 0 w 101211"/>
                  <a:gd name="connsiteY5" fmla="*/ 4239 h 215653"/>
                  <a:gd name="connsiteX6" fmla="*/ 76294 w 101211"/>
                  <a:gd name="connsiteY6" fmla="*/ 189040 h 215653"/>
                  <a:gd name="connsiteX7" fmla="*/ 71208 w 101211"/>
                  <a:gd name="connsiteY7" fmla="*/ 205994 h 21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211" h="215653">
                    <a:moveTo>
                      <a:pt x="71208" y="205994"/>
                    </a:moveTo>
                    <a:cubicBezTo>
                      <a:pt x="74599" y="213624"/>
                      <a:pt x="83076" y="217862"/>
                      <a:pt x="91553" y="214471"/>
                    </a:cubicBezTo>
                    <a:cubicBezTo>
                      <a:pt x="99183" y="211081"/>
                      <a:pt x="103421" y="202603"/>
                      <a:pt x="100030" y="194126"/>
                    </a:cubicBezTo>
                    <a:cubicBezTo>
                      <a:pt x="97487" y="188192"/>
                      <a:pt x="91553" y="184801"/>
                      <a:pt x="85619" y="184801"/>
                    </a:cubicBezTo>
                    <a:lnTo>
                      <a:pt x="9325" y="0"/>
                    </a:lnTo>
                    <a:lnTo>
                      <a:pt x="0" y="4239"/>
                    </a:lnTo>
                    <a:lnTo>
                      <a:pt x="76294" y="189040"/>
                    </a:lnTo>
                    <a:cubicBezTo>
                      <a:pt x="70360" y="192431"/>
                      <a:pt x="68665" y="199213"/>
                      <a:pt x="71208" y="205994"/>
                    </a:cubicBezTo>
                    <a:close/>
                  </a:path>
                </a:pathLst>
              </a:custGeom>
              <a:solidFill>
                <a:srgbClr val="B87EA4"/>
              </a:solidFill>
              <a:ln w="8476" cap="flat">
                <a:noFill/>
                <a:prstDash val="solid"/>
                <a:miter/>
              </a:ln>
            </p:spPr>
            <p:txBody>
              <a:bodyPr rtlCol="0" anchor="ctr"/>
              <a:lstStyle/>
              <a:p>
                <a:endParaRPr lang="en-US"/>
              </a:p>
            </p:txBody>
          </p:sp>
          <p:sp>
            <p:nvSpPr>
              <p:cNvPr id="184" name="Hình tự do: Hình 183">
                <a:extLst>
                  <a:ext uri="{FF2B5EF4-FFF2-40B4-BE49-F238E27FC236}">
                    <a16:creationId xmlns:a16="http://schemas.microsoft.com/office/drawing/2014/main" id="{7FF0B6B0-1FB5-4794-909C-DBAC087FA617}"/>
                  </a:ext>
                </a:extLst>
              </p:cNvPr>
              <p:cNvSpPr/>
              <p:nvPr/>
            </p:nvSpPr>
            <p:spPr>
              <a:xfrm>
                <a:off x="7206504" y="1057098"/>
                <a:ext cx="169754" cy="170602"/>
              </a:xfrm>
              <a:custGeom>
                <a:avLst/>
                <a:gdLst>
                  <a:gd name="connsiteX0" fmla="*/ 143264 w 169754"/>
                  <a:gd name="connsiteY0" fmla="*/ 166152 h 170602"/>
                  <a:gd name="connsiteX1" fmla="*/ 165304 w 169754"/>
                  <a:gd name="connsiteY1" fmla="*/ 166152 h 170602"/>
                  <a:gd name="connsiteX2" fmla="*/ 165304 w 169754"/>
                  <a:gd name="connsiteY2" fmla="*/ 144111 h 170602"/>
                  <a:gd name="connsiteX3" fmla="*/ 148350 w 169754"/>
                  <a:gd name="connsiteY3" fmla="*/ 140720 h 170602"/>
                  <a:gd name="connsiteX4" fmla="*/ 7630 w 169754"/>
                  <a:gd name="connsiteY4" fmla="*/ 0 h 170602"/>
                  <a:gd name="connsiteX5" fmla="*/ 0 w 169754"/>
                  <a:gd name="connsiteY5" fmla="*/ 7629 h 170602"/>
                  <a:gd name="connsiteX6" fmla="*/ 140720 w 169754"/>
                  <a:gd name="connsiteY6" fmla="*/ 148350 h 170602"/>
                  <a:gd name="connsiteX7" fmla="*/ 143264 w 169754"/>
                  <a:gd name="connsiteY7" fmla="*/ 166152 h 17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754" h="170602">
                    <a:moveTo>
                      <a:pt x="143264" y="166152"/>
                    </a:moveTo>
                    <a:cubicBezTo>
                      <a:pt x="149197" y="172086"/>
                      <a:pt x="159370" y="172086"/>
                      <a:pt x="165304" y="166152"/>
                    </a:cubicBezTo>
                    <a:cubicBezTo>
                      <a:pt x="171238" y="160218"/>
                      <a:pt x="171238" y="150045"/>
                      <a:pt x="165304" y="144111"/>
                    </a:cubicBezTo>
                    <a:cubicBezTo>
                      <a:pt x="160218" y="139025"/>
                      <a:pt x="153436" y="138177"/>
                      <a:pt x="148350" y="140720"/>
                    </a:cubicBezTo>
                    <a:lnTo>
                      <a:pt x="7630" y="0"/>
                    </a:lnTo>
                    <a:lnTo>
                      <a:pt x="0" y="7629"/>
                    </a:lnTo>
                    <a:lnTo>
                      <a:pt x="140720" y="148350"/>
                    </a:lnTo>
                    <a:cubicBezTo>
                      <a:pt x="137330" y="154284"/>
                      <a:pt x="138177" y="161913"/>
                      <a:pt x="143264" y="166152"/>
                    </a:cubicBezTo>
                    <a:close/>
                  </a:path>
                </a:pathLst>
              </a:custGeom>
              <a:solidFill>
                <a:srgbClr val="B87EA4"/>
              </a:solidFill>
              <a:ln w="8476" cap="flat">
                <a:noFill/>
                <a:prstDash val="solid"/>
                <a:miter/>
              </a:ln>
            </p:spPr>
            <p:txBody>
              <a:bodyPr rtlCol="0" anchor="ctr"/>
              <a:lstStyle/>
              <a:p>
                <a:endParaRPr lang="en-US"/>
              </a:p>
            </p:txBody>
          </p:sp>
          <p:sp>
            <p:nvSpPr>
              <p:cNvPr id="185" name="Hình tự do: Hình 184">
                <a:extLst>
                  <a:ext uri="{FF2B5EF4-FFF2-40B4-BE49-F238E27FC236}">
                    <a16:creationId xmlns:a16="http://schemas.microsoft.com/office/drawing/2014/main" id="{C411F791-F6C6-4027-AAD5-BE2688DADB25}"/>
                  </a:ext>
                </a:extLst>
              </p:cNvPr>
              <p:cNvSpPr/>
              <p:nvPr/>
            </p:nvSpPr>
            <p:spPr>
              <a:xfrm>
                <a:off x="7219220" y="1037601"/>
                <a:ext cx="215653" cy="102059"/>
              </a:xfrm>
              <a:custGeom>
                <a:avLst/>
                <a:gdLst>
                  <a:gd name="connsiteX0" fmla="*/ 194127 w 215653"/>
                  <a:gd name="connsiteY0" fmla="*/ 100878 h 102059"/>
                  <a:gd name="connsiteX1" fmla="*/ 214471 w 215653"/>
                  <a:gd name="connsiteY1" fmla="*/ 92401 h 102059"/>
                  <a:gd name="connsiteX2" fmla="*/ 205994 w 215653"/>
                  <a:gd name="connsiteY2" fmla="*/ 72056 h 102059"/>
                  <a:gd name="connsiteX3" fmla="*/ 189040 w 215653"/>
                  <a:gd name="connsiteY3" fmla="*/ 76294 h 102059"/>
                  <a:gd name="connsiteX4" fmla="*/ 4239 w 215653"/>
                  <a:gd name="connsiteY4" fmla="*/ 0 h 102059"/>
                  <a:gd name="connsiteX5" fmla="*/ 0 w 215653"/>
                  <a:gd name="connsiteY5" fmla="*/ 9325 h 102059"/>
                  <a:gd name="connsiteX6" fmla="*/ 184801 w 215653"/>
                  <a:gd name="connsiteY6" fmla="*/ 85619 h 102059"/>
                  <a:gd name="connsiteX7" fmla="*/ 194127 w 215653"/>
                  <a:gd name="connsiteY7" fmla="*/ 100878 h 1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653" h="102059">
                    <a:moveTo>
                      <a:pt x="194127" y="100878"/>
                    </a:moveTo>
                    <a:cubicBezTo>
                      <a:pt x="201756" y="104269"/>
                      <a:pt x="211081" y="100030"/>
                      <a:pt x="214471" y="92401"/>
                    </a:cubicBezTo>
                    <a:cubicBezTo>
                      <a:pt x="217862" y="84771"/>
                      <a:pt x="213624" y="75446"/>
                      <a:pt x="205994" y="72056"/>
                    </a:cubicBezTo>
                    <a:cubicBezTo>
                      <a:pt x="200060" y="69513"/>
                      <a:pt x="193279" y="71208"/>
                      <a:pt x="189040" y="76294"/>
                    </a:cubicBezTo>
                    <a:lnTo>
                      <a:pt x="4239" y="0"/>
                    </a:lnTo>
                    <a:lnTo>
                      <a:pt x="0" y="9325"/>
                    </a:lnTo>
                    <a:lnTo>
                      <a:pt x="184801" y="85619"/>
                    </a:lnTo>
                    <a:cubicBezTo>
                      <a:pt x="184801" y="92401"/>
                      <a:pt x="188192" y="98335"/>
                      <a:pt x="194127" y="100878"/>
                    </a:cubicBezTo>
                    <a:close/>
                  </a:path>
                </a:pathLst>
              </a:custGeom>
              <a:solidFill>
                <a:srgbClr val="B87EA4"/>
              </a:solidFill>
              <a:ln w="8476" cap="flat">
                <a:noFill/>
                <a:prstDash val="solid"/>
                <a:miter/>
              </a:ln>
            </p:spPr>
            <p:txBody>
              <a:bodyPr rtlCol="0" anchor="ctr"/>
              <a:lstStyle/>
              <a:p>
                <a:endParaRPr lang="en-US"/>
              </a:p>
            </p:txBody>
          </p:sp>
          <p:sp>
            <p:nvSpPr>
              <p:cNvPr id="186" name="Hình tự do: Hình 185">
                <a:extLst>
                  <a:ext uri="{FF2B5EF4-FFF2-40B4-BE49-F238E27FC236}">
                    <a16:creationId xmlns:a16="http://schemas.microsoft.com/office/drawing/2014/main" id="{2F31B9EC-4338-4C4E-B481-25B0D273F2A9}"/>
                  </a:ext>
                </a:extLst>
              </p:cNvPr>
              <p:cNvSpPr/>
              <p:nvPr/>
            </p:nvSpPr>
            <p:spPr>
              <a:xfrm>
                <a:off x="7226849" y="1005387"/>
                <a:ext cx="228882" cy="30517"/>
              </a:xfrm>
              <a:custGeom>
                <a:avLst/>
                <a:gdLst>
                  <a:gd name="connsiteX0" fmla="*/ 213623 w 228882"/>
                  <a:gd name="connsiteY0" fmla="*/ 30518 h 30517"/>
                  <a:gd name="connsiteX1" fmla="*/ 228883 w 228882"/>
                  <a:gd name="connsiteY1" fmla="*/ 15259 h 30517"/>
                  <a:gd name="connsiteX2" fmla="*/ 213623 w 228882"/>
                  <a:gd name="connsiteY2" fmla="*/ 0 h 30517"/>
                  <a:gd name="connsiteX3" fmla="*/ 199213 w 228882"/>
                  <a:gd name="connsiteY3" fmla="*/ 10173 h 30517"/>
                  <a:gd name="connsiteX4" fmla="*/ 0 w 228882"/>
                  <a:gd name="connsiteY4" fmla="*/ 10173 h 30517"/>
                  <a:gd name="connsiteX5" fmla="*/ 0 w 228882"/>
                  <a:gd name="connsiteY5" fmla="*/ 20345 h 30517"/>
                  <a:gd name="connsiteX6" fmla="*/ 199213 w 228882"/>
                  <a:gd name="connsiteY6" fmla="*/ 20345 h 30517"/>
                  <a:gd name="connsiteX7" fmla="*/ 213623 w 228882"/>
                  <a:gd name="connsiteY7" fmla="*/ 30518 h 3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882" h="30517">
                    <a:moveTo>
                      <a:pt x="213623" y="30518"/>
                    </a:moveTo>
                    <a:cubicBezTo>
                      <a:pt x="222100" y="30518"/>
                      <a:pt x="228883" y="23736"/>
                      <a:pt x="228883" y="15259"/>
                    </a:cubicBezTo>
                    <a:cubicBezTo>
                      <a:pt x="228883" y="6782"/>
                      <a:pt x="222100" y="0"/>
                      <a:pt x="213623" y="0"/>
                    </a:cubicBezTo>
                    <a:cubicBezTo>
                      <a:pt x="206842" y="0"/>
                      <a:pt x="201756" y="4239"/>
                      <a:pt x="199213" y="10173"/>
                    </a:cubicBezTo>
                    <a:lnTo>
                      <a:pt x="0" y="10173"/>
                    </a:lnTo>
                    <a:lnTo>
                      <a:pt x="0" y="20345"/>
                    </a:lnTo>
                    <a:lnTo>
                      <a:pt x="199213" y="20345"/>
                    </a:lnTo>
                    <a:cubicBezTo>
                      <a:pt x="200908" y="26279"/>
                      <a:pt x="206842" y="30518"/>
                      <a:pt x="213623" y="30518"/>
                    </a:cubicBezTo>
                    <a:close/>
                  </a:path>
                </a:pathLst>
              </a:custGeom>
              <a:solidFill>
                <a:srgbClr val="B87EA4"/>
              </a:solidFill>
              <a:ln w="8476" cap="flat">
                <a:noFill/>
                <a:prstDash val="solid"/>
                <a:miter/>
              </a:ln>
            </p:spPr>
            <p:txBody>
              <a:bodyPr rtlCol="0" anchor="ctr"/>
              <a:lstStyle/>
              <a:p>
                <a:endParaRPr lang="en-US"/>
              </a:p>
            </p:txBody>
          </p:sp>
          <p:sp>
            <p:nvSpPr>
              <p:cNvPr id="187" name="Hình tự do: Hình 186">
                <a:extLst>
                  <a:ext uri="{FF2B5EF4-FFF2-40B4-BE49-F238E27FC236}">
                    <a16:creationId xmlns:a16="http://schemas.microsoft.com/office/drawing/2014/main" id="{800F268A-BE8B-44EA-96F0-5340A0BD8A17}"/>
                  </a:ext>
                </a:extLst>
              </p:cNvPr>
              <p:cNvSpPr/>
              <p:nvPr/>
            </p:nvSpPr>
            <p:spPr>
              <a:xfrm>
                <a:off x="7219220" y="899937"/>
                <a:ext cx="215653" cy="101211"/>
              </a:xfrm>
              <a:custGeom>
                <a:avLst/>
                <a:gdLst>
                  <a:gd name="connsiteX0" fmla="*/ 205994 w 215653"/>
                  <a:gd name="connsiteY0" fmla="*/ 30004 h 101211"/>
                  <a:gd name="connsiteX1" fmla="*/ 214471 w 215653"/>
                  <a:gd name="connsiteY1" fmla="*/ 9659 h 101211"/>
                  <a:gd name="connsiteX2" fmla="*/ 194127 w 215653"/>
                  <a:gd name="connsiteY2" fmla="*/ 1182 h 101211"/>
                  <a:gd name="connsiteX3" fmla="*/ 184801 w 215653"/>
                  <a:gd name="connsiteY3" fmla="*/ 15593 h 101211"/>
                  <a:gd name="connsiteX4" fmla="*/ 0 w 215653"/>
                  <a:gd name="connsiteY4" fmla="*/ 91887 h 101211"/>
                  <a:gd name="connsiteX5" fmla="*/ 4239 w 215653"/>
                  <a:gd name="connsiteY5" fmla="*/ 101212 h 101211"/>
                  <a:gd name="connsiteX6" fmla="*/ 189040 w 215653"/>
                  <a:gd name="connsiteY6" fmla="*/ 24918 h 101211"/>
                  <a:gd name="connsiteX7" fmla="*/ 205994 w 215653"/>
                  <a:gd name="connsiteY7" fmla="*/ 30004 h 10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653" h="101211">
                    <a:moveTo>
                      <a:pt x="205994" y="30004"/>
                    </a:moveTo>
                    <a:cubicBezTo>
                      <a:pt x="213624" y="26613"/>
                      <a:pt x="217862" y="18136"/>
                      <a:pt x="214471" y="9659"/>
                    </a:cubicBezTo>
                    <a:cubicBezTo>
                      <a:pt x="211081" y="2029"/>
                      <a:pt x="202604" y="-2209"/>
                      <a:pt x="194127" y="1182"/>
                    </a:cubicBezTo>
                    <a:cubicBezTo>
                      <a:pt x="188192" y="3725"/>
                      <a:pt x="184801" y="9659"/>
                      <a:pt x="184801" y="15593"/>
                    </a:cubicBezTo>
                    <a:lnTo>
                      <a:pt x="0" y="91887"/>
                    </a:lnTo>
                    <a:lnTo>
                      <a:pt x="4239" y="101212"/>
                    </a:lnTo>
                    <a:lnTo>
                      <a:pt x="189040" y="24918"/>
                    </a:lnTo>
                    <a:cubicBezTo>
                      <a:pt x="193279" y="30852"/>
                      <a:pt x="200060" y="32547"/>
                      <a:pt x="205994" y="30004"/>
                    </a:cubicBezTo>
                    <a:close/>
                  </a:path>
                </a:pathLst>
              </a:custGeom>
              <a:solidFill>
                <a:srgbClr val="B87EA4"/>
              </a:solidFill>
              <a:ln w="8476" cap="flat">
                <a:noFill/>
                <a:prstDash val="solid"/>
                <a:miter/>
              </a:ln>
            </p:spPr>
            <p:txBody>
              <a:bodyPr rtlCol="0" anchor="ctr"/>
              <a:lstStyle/>
              <a:p>
                <a:endParaRPr lang="en-US"/>
              </a:p>
            </p:txBody>
          </p:sp>
          <p:sp>
            <p:nvSpPr>
              <p:cNvPr id="188" name="Hình tự do: Hình 187">
                <a:extLst>
                  <a:ext uri="{FF2B5EF4-FFF2-40B4-BE49-F238E27FC236}">
                    <a16:creationId xmlns:a16="http://schemas.microsoft.com/office/drawing/2014/main" id="{528B022B-6D2D-4375-A559-D0A7DB7ECBF7}"/>
                  </a:ext>
                </a:extLst>
              </p:cNvPr>
              <p:cNvSpPr/>
              <p:nvPr/>
            </p:nvSpPr>
            <p:spPr>
              <a:xfrm>
                <a:off x="7205656" y="812745"/>
                <a:ext cx="170602" cy="169754"/>
              </a:xfrm>
              <a:custGeom>
                <a:avLst/>
                <a:gdLst>
                  <a:gd name="connsiteX0" fmla="*/ 166152 w 170602"/>
                  <a:gd name="connsiteY0" fmla="*/ 26491 h 169754"/>
                  <a:gd name="connsiteX1" fmla="*/ 166152 w 170602"/>
                  <a:gd name="connsiteY1" fmla="*/ 4451 h 169754"/>
                  <a:gd name="connsiteX2" fmla="*/ 144111 w 170602"/>
                  <a:gd name="connsiteY2" fmla="*/ 4451 h 169754"/>
                  <a:gd name="connsiteX3" fmla="*/ 140720 w 170602"/>
                  <a:gd name="connsiteY3" fmla="*/ 21405 h 169754"/>
                  <a:gd name="connsiteX4" fmla="*/ 0 w 170602"/>
                  <a:gd name="connsiteY4" fmla="*/ 162125 h 169754"/>
                  <a:gd name="connsiteX5" fmla="*/ 7629 w 170602"/>
                  <a:gd name="connsiteY5" fmla="*/ 169755 h 169754"/>
                  <a:gd name="connsiteX6" fmla="*/ 148350 w 170602"/>
                  <a:gd name="connsiteY6" fmla="*/ 29034 h 169754"/>
                  <a:gd name="connsiteX7" fmla="*/ 166152 w 170602"/>
                  <a:gd name="connsiteY7" fmla="*/ 26491 h 16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602" h="169754">
                    <a:moveTo>
                      <a:pt x="166152" y="26491"/>
                    </a:moveTo>
                    <a:cubicBezTo>
                      <a:pt x="172086" y="20557"/>
                      <a:pt x="172086" y="10384"/>
                      <a:pt x="166152" y="4451"/>
                    </a:cubicBezTo>
                    <a:cubicBezTo>
                      <a:pt x="160217" y="-1484"/>
                      <a:pt x="150045" y="-1484"/>
                      <a:pt x="144111" y="4451"/>
                    </a:cubicBezTo>
                    <a:cubicBezTo>
                      <a:pt x="139025" y="9537"/>
                      <a:pt x="138177" y="16319"/>
                      <a:pt x="140720" y="21405"/>
                    </a:cubicBezTo>
                    <a:lnTo>
                      <a:pt x="0" y="162125"/>
                    </a:lnTo>
                    <a:lnTo>
                      <a:pt x="7629" y="169755"/>
                    </a:lnTo>
                    <a:lnTo>
                      <a:pt x="148350" y="29034"/>
                    </a:lnTo>
                    <a:cubicBezTo>
                      <a:pt x="154283" y="31577"/>
                      <a:pt x="161066" y="30730"/>
                      <a:pt x="166152" y="26491"/>
                    </a:cubicBezTo>
                    <a:close/>
                  </a:path>
                </a:pathLst>
              </a:custGeom>
              <a:solidFill>
                <a:srgbClr val="B87EA4"/>
              </a:solidFill>
              <a:ln w="8476" cap="flat">
                <a:noFill/>
                <a:prstDash val="solid"/>
                <a:miter/>
              </a:ln>
            </p:spPr>
            <p:txBody>
              <a:bodyPr rtlCol="0" anchor="ctr"/>
              <a:lstStyle/>
              <a:p>
                <a:endParaRPr lang="en-US"/>
              </a:p>
            </p:txBody>
          </p:sp>
          <p:sp>
            <p:nvSpPr>
              <p:cNvPr id="189" name="Hình tự do: Hình 188">
                <a:extLst>
                  <a:ext uri="{FF2B5EF4-FFF2-40B4-BE49-F238E27FC236}">
                    <a16:creationId xmlns:a16="http://schemas.microsoft.com/office/drawing/2014/main" id="{B8F882D3-70CA-4B4B-8CC7-15CA2B586775}"/>
                  </a:ext>
                </a:extLst>
              </p:cNvPr>
              <p:cNvSpPr/>
              <p:nvPr/>
            </p:nvSpPr>
            <p:spPr>
              <a:xfrm>
                <a:off x="7185311" y="753283"/>
                <a:ext cx="102059" cy="215653"/>
              </a:xfrm>
              <a:custGeom>
                <a:avLst/>
                <a:gdLst>
                  <a:gd name="connsiteX0" fmla="*/ 100878 w 102059"/>
                  <a:gd name="connsiteY0" fmla="*/ 21527 h 215653"/>
                  <a:gd name="connsiteX1" fmla="*/ 92401 w 102059"/>
                  <a:gd name="connsiteY1" fmla="*/ 1182 h 215653"/>
                  <a:gd name="connsiteX2" fmla="*/ 72056 w 102059"/>
                  <a:gd name="connsiteY2" fmla="*/ 9659 h 215653"/>
                  <a:gd name="connsiteX3" fmla="*/ 76294 w 102059"/>
                  <a:gd name="connsiteY3" fmla="*/ 26613 h 215653"/>
                  <a:gd name="connsiteX4" fmla="*/ 0 w 102059"/>
                  <a:gd name="connsiteY4" fmla="*/ 211415 h 215653"/>
                  <a:gd name="connsiteX5" fmla="*/ 9325 w 102059"/>
                  <a:gd name="connsiteY5" fmla="*/ 215653 h 215653"/>
                  <a:gd name="connsiteX6" fmla="*/ 85619 w 102059"/>
                  <a:gd name="connsiteY6" fmla="*/ 30852 h 215653"/>
                  <a:gd name="connsiteX7" fmla="*/ 100878 w 102059"/>
                  <a:gd name="connsiteY7" fmla="*/ 21527 h 21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059" h="215653">
                    <a:moveTo>
                      <a:pt x="100878" y="21527"/>
                    </a:moveTo>
                    <a:cubicBezTo>
                      <a:pt x="104269" y="13897"/>
                      <a:pt x="100030" y="4573"/>
                      <a:pt x="92401" y="1182"/>
                    </a:cubicBezTo>
                    <a:cubicBezTo>
                      <a:pt x="84771" y="-2209"/>
                      <a:pt x="75447" y="2029"/>
                      <a:pt x="72056" y="9659"/>
                    </a:cubicBezTo>
                    <a:cubicBezTo>
                      <a:pt x="69513" y="15593"/>
                      <a:pt x="71208" y="22375"/>
                      <a:pt x="76294" y="26613"/>
                    </a:cubicBezTo>
                    <a:lnTo>
                      <a:pt x="0" y="211415"/>
                    </a:lnTo>
                    <a:lnTo>
                      <a:pt x="9325" y="215653"/>
                    </a:lnTo>
                    <a:lnTo>
                      <a:pt x="85619" y="30852"/>
                    </a:lnTo>
                    <a:cubicBezTo>
                      <a:pt x="92401" y="31699"/>
                      <a:pt x="98335" y="27461"/>
                      <a:pt x="100878" y="21527"/>
                    </a:cubicBezTo>
                    <a:close/>
                  </a:path>
                </a:pathLst>
              </a:custGeom>
              <a:solidFill>
                <a:srgbClr val="B87EA4"/>
              </a:solidFill>
              <a:ln w="8476" cap="flat">
                <a:noFill/>
                <a:prstDash val="solid"/>
                <a:miter/>
              </a:ln>
            </p:spPr>
            <p:txBody>
              <a:bodyPr rtlCol="0" anchor="ctr"/>
              <a:lstStyle/>
              <a:p>
                <a:endParaRPr lang="en-US"/>
              </a:p>
            </p:txBody>
          </p:sp>
          <p:sp>
            <p:nvSpPr>
              <p:cNvPr id="190" name="Hình tự do: Hình 189">
                <a:extLst>
                  <a:ext uri="{FF2B5EF4-FFF2-40B4-BE49-F238E27FC236}">
                    <a16:creationId xmlns:a16="http://schemas.microsoft.com/office/drawing/2014/main" id="{7A403728-A572-45CD-8202-56B4DF29B89F}"/>
                  </a:ext>
                </a:extLst>
              </p:cNvPr>
              <p:cNvSpPr/>
              <p:nvPr/>
            </p:nvSpPr>
            <p:spPr>
              <a:xfrm>
                <a:off x="7109865" y="961306"/>
                <a:ext cx="116984" cy="116984"/>
              </a:xfrm>
              <a:custGeom>
                <a:avLst/>
                <a:gdLst>
                  <a:gd name="connsiteX0" fmla="*/ 116985 w 116984"/>
                  <a:gd name="connsiteY0" fmla="*/ 58492 h 116984"/>
                  <a:gd name="connsiteX1" fmla="*/ 58492 w 116984"/>
                  <a:gd name="connsiteY1" fmla="*/ 116984 h 116984"/>
                  <a:gd name="connsiteX2" fmla="*/ 0 w 116984"/>
                  <a:gd name="connsiteY2" fmla="*/ 58492 h 116984"/>
                  <a:gd name="connsiteX3" fmla="*/ 58492 w 116984"/>
                  <a:gd name="connsiteY3" fmla="*/ 0 h 116984"/>
                  <a:gd name="connsiteX4" fmla="*/ 116985 w 116984"/>
                  <a:gd name="connsiteY4" fmla="*/ 58492 h 116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84" h="116984">
                    <a:moveTo>
                      <a:pt x="116985" y="58492"/>
                    </a:moveTo>
                    <a:cubicBezTo>
                      <a:pt x="116985" y="90797"/>
                      <a:pt x="90797" y="116984"/>
                      <a:pt x="58492" y="116984"/>
                    </a:cubicBezTo>
                    <a:cubicBezTo>
                      <a:pt x="26188" y="116984"/>
                      <a:pt x="0" y="90797"/>
                      <a:pt x="0" y="58492"/>
                    </a:cubicBezTo>
                    <a:cubicBezTo>
                      <a:pt x="0" y="26188"/>
                      <a:pt x="26188" y="0"/>
                      <a:pt x="58492" y="0"/>
                    </a:cubicBezTo>
                    <a:cubicBezTo>
                      <a:pt x="90797" y="0"/>
                      <a:pt x="116985" y="26188"/>
                      <a:pt x="116985" y="58492"/>
                    </a:cubicBezTo>
                    <a:close/>
                  </a:path>
                </a:pathLst>
              </a:custGeom>
              <a:solidFill>
                <a:srgbClr val="E39ACA"/>
              </a:solidFill>
              <a:ln w="8476" cap="flat">
                <a:noFill/>
                <a:prstDash val="solid"/>
                <a:miter/>
              </a:ln>
            </p:spPr>
            <p:txBody>
              <a:bodyPr rtlCol="0" anchor="ctr"/>
              <a:lstStyle/>
              <a:p>
                <a:endParaRPr lang="en-US"/>
              </a:p>
            </p:txBody>
          </p:sp>
        </p:grpSp>
        <p:sp>
          <p:nvSpPr>
            <p:cNvPr id="157" name="Hình tự do: Hình 156">
              <a:extLst>
                <a:ext uri="{FF2B5EF4-FFF2-40B4-BE49-F238E27FC236}">
                  <a16:creationId xmlns:a16="http://schemas.microsoft.com/office/drawing/2014/main" id="{A9B75405-CFDB-4961-AAD7-EBB0B614DEED}"/>
                </a:ext>
              </a:extLst>
            </p:cNvPr>
            <p:cNvSpPr/>
            <p:nvPr/>
          </p:nvSpPr>
          <p:spPr>
            <a:xfrm>
              <a:off x="5843585" y="2679455"/>
              <a:ext cx="589897" cy="421705"/>
            </a:xfrm>
            <a:custGeom>
              <a:avLst/>
              <a:gdLst>
                <a:gd name="connsiteX0" fmla="*/ 436368 w 589897"/>
                <a:gd name="connsiteY0" fmla="*/ 67983 h 421705"/>
                <a:gd name="connsiteX1" fmla="*/ 488079 w 589897"/>
                <a:gd name="connsiteY1" fmla="*/ 125627 h 421705"/>
                <a:gd name="connsiteX2" fmla="*/ 582175 w 589897"/>
                <a:gd name="connsiteY2" fmla="*/ 242612 h 421705"/>
                <a:gd name="connsiteX3" fmla="*/ 589804 w 589897"/>
                <a:gd name="connsiteY3" fmla="*/ 255327 h 421705"/>
                <a:gd name="connsiteX4" fmla="*/ 581327 w 589897"/>
                <a:gd name="connsiteY4" fmla="*/ 275673 h 421705"/>
                <a:gd name="connsiteX5" fmla="*/ 119323 w 589897"/>
                <a:gd name="connsiteY5" fmla="*/ 339251 h 421705"/>
                <a:gd name="connsiteX6" fmla="*/ 105760 w 589897"/>
                <a:gd name="connsiteY6" fmla="*/ 23902 h 421705"/>
                <a:gd name="connsiteX7" fmla="*/ 436368 w 589897"/>
                <a:gd name="connsiteY7" fmla="*/ 67983 h 42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897" h="421705">
                  <a:moveTo>
                    <a:pt x="436368" y="67983"/>
                  </a:moveTo>
                  <a:cubicBezTo>
                    <a:pt x="455866" y="84937"/>
                    <a:pt x="471973" y="105282"/>
                    <a:pt x="488079" y="125627"/>
                  </a:cubicBezTo>
                  <a:cubicBezTo>
                    <a:pt x="519444" y="164622"/>
                    <a:pt x="550810" y="203617"/>
                    <a:pt x="582175" y="242612"/>
                  </a:cubicBezTo>
                  <a:cubicBezTo>
                    <a:pt x="585566" y="246850"/>
                    <a:pt x="588957" y="251089"/>
                    <a:pt x="589804" y="255327"/>
                  </a:cubicBezTo>
                  <a:cubicBezTo>
                    <a:pt x="590652" y="262957"/>
                    <a:pt x="585566" y="269738"/>
                    <a:pt x="581327" y="275673"/>
                  </a:cubicBezTo>
                  <a:cubicBezTo>
                    <a:pt x="389744" y="527443"/>
                    <a:pt x="185445" y="387570"/>
                    <a:pt x="119323" y="339251"/>
                  </a:cubicBezTo>
                  <a:cubicBezTo>
                    <a:pt x="-46828" y="218028"/>
                    <a:pt x="-28178" y="82394"/>
                    <a:pt x="105760" y="23902"/>
                  </a:cubicBezTo>
                  <a:cubicBezTo>
                    <a:pt x="206638" y="-18484"/>
                    <a:pt x="353293" y="-4921"/>
                    <a:pt x="436368" y="67983"/>
                  </a:cubicBezTo>
                  <a:close/>
                </a:path>
              </a:pathLst>
            </a:custGeom>
            <a:solidFill>
              <a:srgbClr val="828A4B"/>
            </a:solidFill>
            <a:ln w="8476" cap="flat">
              <a:noFill/>
              <a:prstDash val="solid"/>
              <a:miter/>
            </a:ln>
          </p:spPr>
          <p:txBody>
            <a:bodyPr rtlCol="0" anchor="ctr"/>
            <a:lstStyle/>
            <a:p>
              <a:endParaRPr lang="en-US"/>
            </a:p>
          </p:txBody>
        </p:sp>
        <p:sp>
          <p:nvSpPr>
            <p:cNvPr id="158" name="Hình tự do: Hình 157">
              <a:extLst>
                <a:ext uri="{FF2B5EF4-FFF2-40B4-BE49-F238E27FC236}">
                  <a16:creationId xmlns:a16="http://schemas.microsoft.com/office/drawing/2014/main" id="{1C50477B-2A01-4ABB-B6E9-F630F1B9C4A3}"/>
                </a:ext>
              </a:extLst>
            </p:cNvPr>
            <p:cNvSpPr/>
            <p:nvPr/>
          </p:nvSpPr>
          <p:spPr>
            <a:xfrm>
              <a:off x="6320000" y="2235729"/>
              <a:ext cx="589897" cy="422078"/>
            </a:xfrm>
            <a:custGeom>
              <a:avLst/>
              <a:gdLst>
                <a:gd name="connsiteX0" fmla="*/ 436369 w 589897"/>
                <a:gd name="connsiteY0" fmla="*/ 68355 h 422078"/>
                <a:gd name="connsiteX1" fmla="*/ 488079 w 589897"/>
                <a:gd name="connsiteY1" fmla="*/ 126000 h 422078"/>
                <a:gd name="connsiteX2" fmla="*/ 582175 w 589897"/>
                <a:gd name="connsiteY2" fmla="*/ 242984 h 422078"/>
                <a:gd name="connsiteX3" fmla="*/ 589805 w 589897"/>
                <a:gd name="connsiteY3" fmla="*/ 255700 h 422078"/>
                <a:gd name="connsiteX4" fmla="*/ 581327 w 589897"/>
                <a:gd name="connsiteY4" fmla="*/ 276045 h 422078"/>
                <a:gd name="connsiteX5" fmla="*/ 119324 w 589897"/>
                <a:gd name="connsiteY5" fmla="*/ 339623 h 422078"/>
                <a:gd name="connsiteX6" fmla="*/ 105760 w 589897"/>
                <a:gd name="connsiteY6" fmla="*/ 24274 h 422078"/>
                <a:gd name="connsiteX7" fmla="*/ 436369 w 589897"/>
                <a:gd name="connsiteY7" fmla="*/ 68355 h 42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897" h="422078">
                  <a:moveTo>
                    <a:pt x="436369" y="68355"/>
                  </a:moveTo>
                  <a:cubicBezTo>
                    <a:pt x="455866" y="85309"/>
                    <a:pt x="471972" y="105655"/>
                    <a:pt x="488079" y="126000"/>
                  </a:cubicBezTo>
                  <a:cubicBezTo>
                    <a:pt x="519444" y="164995"/>
                    <a:pt x="550810" y="203989"/>
                    <a:pt x="582175" y="242984"/>
                  </a:cubicBezTo>
                  <a:cubicBezTo>
                    <a:pt x="585566" y="247223"/>
                    <a:pt x="588957" y="251461"/>
                    <a:pt x="589805" y="255700"/>
                  </a:cubicBezTo>
                  <a:cubicBezTo>
                    <a:pt x="590652" y="263329"/>
                    <a:pt x="585566" y="270111"/>
                    <a:pt x="581327" y="276045"/>
                  </a:cubicBezTo>
                  <a:cubicBezTo>
                    <a:pt x="389744" y="527816"/>
                    <a:pt x="185445" y="387943"/>
                    <a:pt x="119324" y="339623"/>
                  </a:cubicBezTo>
                  <a:cubicBezTo>
                    <a:pt x="-46828" y="218401"/>
                    <a:pt x="-28179" y="82766"/>
                    <a:pt x="105760" y="24274"/>
                  </a:cubicBezTo>
                  <a:cubicBezTo>
                    <a:pt x="206638" y="-18959"/>
                    <a:pt x="353292" y="-4548"/>
                    <a:pt x="436369" y="68355"/>
                  </a:cubicBezTo>
                  <a:close/>
                </a:path>
              </a:pathLst>
            </a:custGeom>
            <a:solidFill>
              <a:srgbClr val="828A4B"/>
            </a:solidFill>
            <a:ln w="8476" cap="flat">
              <a:noFill/>
              <a:prstDash val="solid"/>
              <a:miter/>
            </a:ln>
          </p:spPr>
          <p:txBody>
            <a:bodyPr rtlCol="0" anchor="ctr"/>
            <a:lstStyle/>
            <a:p>
              <a:endParaRPr lang="en-US"/>
            </a:p>
          </p:txBody>
        </p:sp>
        <p:sp>
          <p:nvSpPr>
            <p:cNvPr id="159" name="Hình tự do: Hình 158">
              <a:extLst>
                <a:ext uri="{FF2B5EF4-FFF2-40B4-BE49-F238E27FC236}">
                  <a16:creationId xmlns:a16="http://schemas.microsoft.com/office/drawing/2014/main" id="{6D2B258F-7D4B-4EA5-9CF2-C5D3C5994217}"/>
                </a:ext>
              </a:extLst>
            </p:cNvPr>
            <p:cNvSpPr/>
            <p:nvPr/>
          </p:nvSpPr>
          <p:spPr>
            <a:xfrm>
              <a:off x="6779460" y="1698651"/>
              <a:ext cx="589898" cy="421705"/>
            </a:xfrm>
            <a:custGeom>
              <a:avLst/>
              <a:gdLst>
                <a:gd name="connsiteX0" fmla="*/ 436368 w 589898"/>
                <a:gd name="connsiteY0" fmla="*/ 67983 h 421705"/>
                <a:gd name="connsiteX1" fmla="*/ 488079 w 589898"/>
                <a:gd name="connsiteY1" fmla="*/ 125627 h 421705"/>
                <a:gd name="connsiteX2" fmla="*/ 582175 w 589898"/>
                <a:gd name="connsiteY2" fmla="*/ 242612 h 421705"/>
                <a:gd name="connsiteX3" fmla="*/ 589805 w 589898"/>
                <a:gd name="connsiteY3" fmla="*/ 255327 h 421705"/>
                <a:gd name="connsiteX4" fmla="*/ 581328 w 589898"/>
                <a:gd name="connsiteY4" fmla="*/ 275672 h 421705"/>
                <a:gd name="connsiteX5" fmla="*/ 119324 w 589898"/>
                <a:gd name="connsiteY5" fmla="*/ 339251 h 421705"/>
                <a:gd name="connsiteX6" fmla="*/ 105760 w 589898"/>
                <a:gd name="connsiteY6" fmla="*/ 23902 h 421705"/>
                <a:gd name="connsiteX7" fmla="*/ 436368 w 589898"/>
                <a:gd name="connsiteY7" fmla="*/ 67983 h 42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898" h="421705">
                  <a:moveTo>
                    <a:pt x="436368" y="67983"/>
                  </a:moveTo>
                  <a:cubicBezTo>
                    <a:pt x="455866" y="84937"/>
                    <a:pt x="471972" y="105282"/>
                    <a:pt x="488079" y="125627"/>
                  </a:cubicBezTo>
                  <a:cubicBezTo>
                    <a:pt x="519445" y="164622"/>
                    <a:pt x="550810" y="203617"/>
                    <a:pt x="582175" y="242612"/>
                  </a:cubicBezTo>
                  <a:cubicBezTo>
                    <a:pt x="585566" y="246850"/>
                    <a:pt x="588957" y="251089"/>
                    <a:pt x="589805" y="255327"/>
                  </a:cubicBezTo>
                  <a:cubicBezTo>
                    <a:pt x="590652" y="262957"/>
                    <a:pt x="585566" y="269738"/>
                    <a:pt x="581328" y="275672"/>
                  </a:cubicBezTo>
                  <a:cubicBezTo>
                    <a:pt x="389744" y="527443"/>
                    <a:pt x="185445" y="387571"/>
                    <a:pt x="119324" y="339251"/>
                  </a:cubicBezTo>
                  <a:cubicBezTo>
                    <a:pt x="-46828" y="218028"/>
                    <a:pt x="-28178" y="82394"/>
                    <a:pt x="105760" y="23902"/>
                  </a:cubicBezTo>
                  <a:cubicBezTo>
                    <a:pt x="206638" y="-18484"/>
                    <a:pt x="353293" y="-4921"/>
                    <a:pt x="436368" y="67983"/>
                  </a:cubicBezTo>
                  <a:close/>
                </a:path>
              </a:pathLst>
            </a:custGeom>
            <a:solidFill>
              <a:srgbClr val="828A4B"/>
            </a:solidFill>
            <a:ln w="8476" cap="flat">
              <a:noFill/>
              <a:prstDash val="solid"/>
              <a:miter/>
            </a:ln>
          </p:spPr>
          <p:txBody>
            <a:bodyPr rtlCol="0" anchor="ctr"/>
            <a:lstStyle/>
            <a:p>
              <a:endParaRPr lang="en-US"/>
            </a:p>
          </p:txBody>
        </p:sp>
        <p:sp>
          <p:nvSpPr>
            <p:cNvPr id="160" name="Hình tự do: Hình 159">
              <a:extLst>
                <a:ext uri="{FF2B5EF4-FFF2-40B4-BE49-F238E27FC236}">
                  <a16:creationId xmlns:a16="http://schemas.microsoft.com/office/drawing/2014/main" id="{7113E19F-B335-4E73-84B5-DF77B31EEF28}"/>
                </a:ext>
              </a:extLst>
            </p:cNvPr>
            <p:cNvSpPr/>
            <p:nvPr/>
          </p:nvSpPr>
          <p:spPr>
            <a:xfrm>
              <a:off x="5671028" y="2065746"/>
              <a:ext cx="487719" cy="493559"/>
            </a:xfrm>
            <a:custGeom>
              <a:avLst/>
              <a:gdLst>
                <a:gd name="connsiteX0" fmla="*/ 293576 w 487719"/>
                <a:gd name="connsiteY0" fmla="*/ 47603 h 493559"/>
                <a:gd name="connsiteX1" fmla="*/ 218978 w 487719"/>
                <a:gd name="connsiteY1" fmla="*/ 28953 h 493559"/>
                <a:gd name="connsiteX2" fmla="*/ 70628 w 487719"/>
                <a:gd name="connsiteY2" fmla="*/ 979 h 493559"/>
                <a:gd name="connsiteX3" fmla="*/ 55369 w 487719"/>
                <a:gd name="connsiteY3" fmla="*/ 979 h 493559"/>
                <a:gd name="connsiteX4" fmla="*/ 40958 w 487719"/>
                <a:gd name="connsiteY4" fmla="*/ 18781 h 493559"/>
                <a:gd name="connsiteX5" fmla="*/ 202871 w 487719"/>
                <a:gd name="connsiteY5" fmla="*/ 456201 h 493559"/>
                <a:gd name="connsiteX6" fmla="*/ 486855 w 487719"/>
                <a:gd name="connsiteY6" fmla="*/ 318871 h 493559"/>
                <a:gd name="connsiteX7" fmla="*/ 293576 w 487719"/>
                <a:gd name="connsiteY7" fmla="*/ 47603 h 493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7719" h="493559">
                  <a:moveTo>
                    <a:pt x="293576" y="47603"/>
                  </a:moveTo>
                  <a:cubicBezTo>
                    <a:pt x="268993" y="38278"/>
                    <a:pt x="243561" y="34040"/>
                    <a:pt x="218978" y="28953"/>
                  </a:cubicBezTo>
                  <a:cubicBezTo>
                    <a:pt x="169810" y="19629"/>
                    <a:pt x="120643" y="10304"/>
                    <a:pt x="70628" y="979"/>
                  </a:cubicBezTo>
                  <a:cubicBezTo>
                    <a:pt x="65541" y="131"/>
                    <a:pt x="60455" y="-717"/>
                    <a:pt x="55369" y="979"/>
                  </a:cubicBezTo>
                  <a:cubicBezTo>
                    <a:pt x="47740" y="3522"/>
                    <a:pt x="44349" y="11151"/>
                    <a:pt x="40958" y="18781"/>
                  </a:cubicBezTo>
                  <a:cubicBezTo>
                    <a:pt x="-90438" y="307003"/>
                    <a:pt x="129968" y="420597"/>
                    <a:pt x="202871" y="456201"/>
                  </a:cubicBezTo>
                  <a:cubicBezTo>
                    <a:pt x="387672" y="545211"/>
                    <a:pt x="498723" y="465526"/>
                    <a:pt x="486855" y="318871"/>
                  </a:cubicBezTo>
                  <a:cubicBezTo>
                    <a:pt x="478378" y="209516"/>
                    <a:pt x="396998" y="86598"/>
                    <a:pt x="293576" y="47603"/>
                  </a:cubicBezTo>
                  <a:close/>
                </a:path>
              </a:pathLst>
            </a:custGeom>
            <a:solidFill>
              <a:srgbClr val="828A4B"/>
            </a:solidFill>
            <a:ln w="8476" cap="flat">
              <a:noFill/>
              <a:prstDash val="solid"/>
              <a:miter/>
            </a:ln>
          </p:spPr>
          <p:txBody>
            <a:bodyPr rtlCol="0" anchor="ctr"/>
            <a:lstStyle/>
            <a:p>
              <a:endParaRPr lang="en-US"/>
            </a:p>
          </p:txBody>
        </p:sp>
        <p:sp>
          <p:nvSpPr>
            <p:cNvPr id="161" name="Hình tự do: Hình 160">
              <a:extLst>
                <a:ext uri="{FF2B5EF4-FFF2-40B4-BE49-F238E27FC236}">
                  <a16:creationId xmlns:a16="http://schemas.microsoft.com/office/drawing/2014/main" id="{E5457559-3D71-4FAF-AD55-53B83594D318}"/>
                </a:ext>
              </a:extLst>
            </p:cNvPr>
            <p:cNvSpPr/>
            <p:nvPr/>
          </p:nvSpPr>
          <p:spPr>
            <a:xfrm>
              <a:off x="6126250" y="1591874"/>
              <a:ext cx="487719" cy="493559"/>
            </a:xfrm>
            <a:custGeom>
              <a:avLst/>
              <a:gdLst>
                <a:gd name="connsiteX0" fmla="*/ 293576 w 487719"/>
                <a:gd name="connsiteY0" fmla="*/ 47603 h 493559"/>
                <a:gd name="connsiteX1" fmla="*/ 218978 w 487719"/>
                <a:gd name="connsiteY1" fmla="*/ 28953 h 493559"/>
                <a:gd name="connsiteX2" fmla="*/ 70628 w 487719"/>
                <a:gd name="connsiteY2" fmla="*/ 979 h 493559"/>
                <a:gd name="connsiteX3" fmla="*/ 55369 w 487719"/>
                <a:gd name="connsiteY3" fmla="*/ 979 h 493559"/>
                <a:gd name="connsiteX4" fmla="*/ 40958 w 487719"/>
                <a:gd name="connsiteY4" fmla="*/ 18781 h 493559"/>
                <a:gd name="connsiteX5" fmla="*/ 202871 w 487719"/>
                <a:gd name="connsiteY5" fmla="*/ 456201 h 493559"/>
                <a:gd name="connsiteX6" fmla="*/ 486855 w 487719"/>
                <a:gd name="connsiteY6" fmla="*/ 318871 h 493559"/>
                <a:gd name="connsiteX7" fmla="*/ 293576 w 487719"/>
                <a:gd name="connsiteY7" fmla="*/ 47603 h 493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7719" h="493559">
                  <a:moveTo>
                    <a:pt x="293576" y="47603"/>
                  </a:moveTo>
                  <a:cubicBezTo>
                    <a:pt x="268993" y="38278"/>
                    <a:pt x="243561" y="34040"/>
                    <a:pt x="218978" y="28953"/>
                  </a:cubicBezTo>
                  <a:cubicBezTo>
                    <a:pt x="169810" y="19629"/>
                    <a:pt x="120643" y="10304"/>
                    <a:pt x="70628" y="979"/>
                  </a:cubicBezTo>
                  <a:cubicBezTo>
                    <a:pt x="65541" y="131"/>
                    <a:pt x="60455" y="-717"/>
                    <a:pt x="55369" y="979"/>
                  </a:cubicBezTo>
                  <a:cubicBezTo>
                    <a:pt x="47740" y="3522"/>
                    <a:pt x="44349" y="11151"/>
                    <a:pt x="40958" y="18781"/>
                  </a:cubicBezTo>
                  <a:cubicBezTo>
                    <a:pt x="-90438" y="307003"/>
                    <a:pt x="129968" y="420597"/>
                    <a:pt x="202871" y="456201"/>
                  </a:cubicBezTo>
                  <a:cubicBezTo>
                    <a:pt x="387672" y="545211"/>
                    <a:pt x="498723" y="465526"/>
                    <a:pt x="486855" y="318871"/>
                  </a:cubicBezTo>
                  <a:cubicBezTo>
                    <a:pt x="479225" y="209516"/>
                    <a:pt x="397845" y="86598"/>
                    <a:pt x="293576" y="47603"/>
                  </a:cubicBezTo>
                  <a:close/>
                </a:path>
              </a:pathLst>
            </a:custGeom>
            <a:solidFill>
              <a:srgbClr val="828A4B"/>
            </a:solidFill>
            <a:ln w="8476" cap="flat">
              <a:noFill/>
              <a:prstDash val="solid"/>
              <a:miter/>
            </a:ln>
          </p:spPr>
          <p:txBody>
            <a:bodyPr rtlCol="0" anchor="ctr"/>
            <a:lstStyle/>
            <a:p>
              <a:endParaRPr lang="en-US"/>
            </a:p>
          </p:txBody>
        </p:sp>
      </p:grpSp>
      <p:sp>
        <p:nvSpPr>
          <p:cNvPr id="3" name="Hộp Văn bản 2">
            <a:extLst>
              <a:ext uri="{FF2B5EF4-FFF2-40B4-BE49-F238E27FC236}">
                <a16:creationId xmlns:a16="http://schemas.microsoft.com/office/drawing/2014/main" id="{5FB37383-678F-4374-9567-F17CB73A0EB2}"/>
              </a:ext>
            </a:extLst>
          </p:cNvPr>
          <p:cNvSpPr txBox="1"/>
          <p:nvPr/>
        </p:nvSpPr>
        <p:spPr>
          <a:xfrm>
            <a:off x="307975" y="228600"/>
            <a:ext cx="11125200" cy="1477328"/>
          </a:xfrm>
          <a:prstGeom prst="rect">
            <a:avLst/>
          </a:prstGeom>
          <a:noFill/>
        </p:spPr>
        <p:txBody>
          <a:bodyPr wrap="square" lIns="0" tIns="0" rIns="0" bIns="0" rtlCol="0">
            <a:spAutoFit/>
          </a:bodyPr>
          <a:lstStyle/>
          <a:p>
            <a:r>
              <a:rPr lang="en-US" sz="3200">
                <a:solidFill>
                  <a:schemeClr val="tx1">
                    <a:lumMod val="50000"/>
                    <a:lumOff val="50000"/>
                  </a:schemeClr>
                </a:solidFill>
                <a:latin typeface="#9Slide03 Quicksand Medium" panose="00000600000000000000" pitchFamily="2" charset="-93"/>
              </a:rPr>
              <a:t>3/57 Một can nhựa chứa 10 lít dầu hoả. Biết một lít dầu hoả cân nặng 0,8kg, can rỗng cân nặng 1,3kg. Hỏi can dầu hoả đó cân nặng bao nhiêu ki-lô-gam? </a:t>
            </a:r>
          </a:p>
        </p:txBody>
      </p:sp>
      <p:pic>
        <p:nvPicPr>
          <p:cNvPr id="2050" name="Picture 2" descr="Can 20 lít">
            <a:extLst>
              <a:ext uri="{FF2B5EF4-FFF2-40B4-BE49-F238E27FC236}">
                <a16:creationId xmlns:a16="http://schemas.microsoft.com/office/drawing/2014/main" id="{DF2F319A-10A2-452B-98C8-625FFF34DD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3160" y="1591628"/>
            <a:ext cx="2563051" cy="2561272"/>
          </a:xfrm>
          <a:prstGeom prst="rect">
            <a:avLst/>
          </a:prstGeom>
          <a:noFill/>
          <a:extLst>
            <a:ext uri="{909E8E84-426E-40DD-AFC4-6F175D3DCCD1}">
              <a14:hiddenFill xmlns:a14="http://schemas.microsoft.com/office/drawing/2010/main">
                <a:solidFill>
                  <a:srgbClr val="FFFFFF"/>
                </a:solidFill>
              </a14:hiddenFill>
            </a:ext>
          </a:extLst>
        </p:spPr>
      </p:pic>
      <p:sp>
        <p:nvSpPr>
          <p:cNvPr id="5" name="Hộp Văn bản 4">
            <a:extLst>
              <a:ext uri="{FF2B5EF4-FFF2-40B4-BE49-F238E27FC236}">
                <a16:creationId xmlns:a16="http://schemas.microsoft.com/office/drawing/2014/main" id="{A110DC59-D228-49A4-BAAA-EFE1B26084D4}"/>
              </a:ext>
            </a:extLst>
          </p:cNvPr>
          <p:cNvSpPr txBox="1"/>
          <p:nvPr/>
        </p:nvSpPr>
        <p:spPr>
          <a:xfrm>
            <a:off x="76200" y="4583906"/>
            <a:ext cx="2133600" cy="492443"/>
          </a:xfrm>
          <a:prstGeom prst="rect">
            <a:avLst/>
          </a:prstGeom>
          <a:noFill/>
        </p:spPr>
        <p:txBody>
          <a:bodyPr wrap="square" lIns="0" tIns="0" rIns="0" bIns="0" rtlCol="0">
            <a:spAutoFit/>
          </a:bodyPr>
          <a:lstStyle/>
          <a:p>
            <a:r>
              <a:rPr lang="en-US" sz="3200">
                <a:solidFill>
                  <a:schemeClr val="tx1">
                    <a:lumMod val="50000"/>
                    <a:lumOff val="50000"/>
                  </a:schemeClr>
                </a:solidFill>
                <a:latin typeface="#9Slide03 Quicksand Medium" panose="00000600000000000000" pitchFamily="2" charset="-93"/>
              </a:rPr>
              <a:t>can rỗng</a:t>
            </a:r>
          </a:p>
        </p:txBody>
      </p:sp>
      <p:sp>
        <p:nvSpPr>
          <p:cNvPr id="6" name="Hộp Văn bản 5">
            <a:extLst>
              <a:ext uri="{FF2B5EF4-FFF2-40B4-BE49-F238E27FC236}">
                <a16:creationId xmlns:a16="http://schemas.microsoft.com/office/drawing/2014/main" id="{774B6BBC-7F10-4869-B025-9F7A3E96A3C5}"/>
              </a:ext>
            </a:extLst>
          </p:cNvPr>
          <p:cNvSpPr txBox="1"/>
          <p:nvPr/>
        </p:nvSpPr>
        <p:spPr>
          <a:xfrm>
            <a:off x="521785" y="5715000"/>
            <a:ext cx="2133600" cy="492443"/>
          </a:xfrm>
          <a:prstGeom prst="rect">
            <a:avLst/>
          </a:prstGeom>
          <a:noFill/>
        </p:spPr>
        <p:txBody>
          <a:bodyPr wrap="square" lIns="0" tIns="0" rIns="0" bIns="0" rtlCol="0">
            <a:spAutoFit/>
          </a:bodyPr>
          <a:lstStyle/>
          <a:p>
            <a:r>
              <a:rPr lang="en-US" sz="3200">
                <a:solidFill>
                  <a:schemeClr val="tx1">
                    <a:lumMod val="50000"/>
                    <a:lumOff val="50000"/>
                  </a:schemeClr>
                </a:solidFill>
                <a:latin typeface="#9Slide03 Quicksand Medium" panose="00000600000000000000" pitchFamily="2" charset="-93"/>
              </a:rPr>
              <a:t>1,3kg</a:t>
            </a:r>
          </a:p>
        </p:txBody>
      </p:sp>
      <p:cxnSp>
        <p:nvCxnSpPr>
          <p:cNvPr id="7" name="Đường kết nối Mũi tên Thẳng 6">
            <a:extLst>
              <a:ext uri="{FF2B5EF4-FFF2-40B4-BE49-F238E27FC236}">
                <a16:creationId xmlns:a16="http://schemas.microsoft.com/office/drawing/2014/main" id="{425FC7B7-F203-4230-8F0C-A2DD362C43DB}"/>
              </a:ext>
            </a:extLst>
          </p:cNvPr>
          <p:cNvCxnSpPr>
            <a:cxnSpLocks/>
          </p:cNvCxnSpPr>
          <p:nvPr/>
        </p:nvCxnSpPr>
        <p:spPr>
          <a:xfrm>
            <a:off x="838200" y="5152072"/>
            <a:ext cx="0" cy="5629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Hộp Văn bản 8">
            <a:extLst>
              <a:ext uri="{FF2B5EF4-FFF2-40B4-BE49-F238E27FC236}">
                <a16:creationId xmlns:a16="http://schemas.microsoft.com/office/drawing/2014/main" id="{3F17BA87-0250-42C5-AE1A-7AF2E6B26090}"/>
              </a:ext>
            </a:extLst>
          </p:cNvPr>
          <p:cNvSpPr txBox="1"/>
          <p:nvPr/>
        </p:nvSpPr>
        <p:spPr>
          <a:xfrm>
            <a:off x="3581400" y="4583906"/>
            <a:ext cx="2133600" cy="492443"/>
          </a:xfrm>
          <a:prstGeom prst="rect">
            <a:avLst/>
          </a:prstGeom>
          <a:noFill/>
        </p:spPr>
        <p:txBody>
          <a:bodyPr wrap="square" lIns="0" tIns="0" rIns="0" bIns="0" rtlCol="0">
            <a:spAutoFit/>
          </a:bodyPr>
          <a:lstStyle/>
          <a:p>
            <a:r>
              <a:rPr lang="en-US" sz="3200">
                <a:solidFill>
                  <a:schemeClr val="tx1">
                    <a:lumMod val="50000"/>
                    <a:lumOff val="50000"/>
                  </a:schemeClr>
                </a:solidFill>
                <a:latin typeface="#9Slide03 Quicksand Medium" panose="00000600000000000000" pitchFamily="2" charset="-93"/>
              </a:rPr>
              <a:t>10 lít dầu</a:t>
            </a:r>
          </a:p>
        </p:txBody>
      </p:sp>
      <p:sp>
        <p:nvSpPr>
          <p:cNvPr id="10" name="Hộp Văn bản 9">
            <a:extLst>
              <a:ext uri="{FF2B5EF4-FFF2-40B4-BE49-F238E27FC236}">
                <a16:creationId xmlns:a16="http://schemas.microsoft.com/office/drawing/2014/main" id="{57C762F2-0701-44C1-878A-1BA8E726AFDD}"/>
              </a:ext>
            </a:extLst>
          </p:cNvPr>
          <p:cNvSpPr txBox="1"/>
          <p:nvPr/>
        </p:nvSpPr>
        <p:spPr>
          <a:xfrm>
            <a:off x="3417385" y="5715000"/>
            <a:ext cx="2133600" cy="492443"/>
          </a:xfrm>
          <a:prstGeom prst="rect">
            <a:avLst/>
          </a:prstGeom>
          <a:noFill/>
        </p:spPr>
        <p:txBody>
          <a:bodyPr wrap="square" lIns="0" tIns="0" rIns="0" bIns="0" rtlCol="0">
            <a:spAutoFit/>
          </a:bodyPr>
          <a:lstStyle/>
          <a:p>
            <a:r>
              <a:rPr lang="en-US" sz="3200">
                <a:solidFill>
                  <a:schemeClr val="tx1">
                    <a:lumMod val="50000"/>
                    <a:lumOff val="50000"/>
                  </a:schemeClr>
                </a:solidFill>
                <a:latin typeface="#9Slide03 Quicksand Medium" panose="00000600000000000000" pitchFamily="2" charset="-93"/>
              </a:rPr>
              <a:t>1 lít : 0,8kg</a:t>
            </a:r>
          </a:p>
        </p:txBody>
      </p:sp>
      <p:cxnSp>
        <p:nvCxnSpPr>
          <p:cNvPr id="11" name="Đường kết nối Mũi tên Thẳng 10">
            <a:extLst>
              <a:ext uri="{FF2B5EF4-FFF2-40B4-BE49-F238E27FC236}">
                <a16:creationId xmlns:a16="http://schemas.microsoft.com/office/drawing/2014/main" id="{D225B2E6-2711-48B1-8545-AF8E228DDD3E}"/>
              </a:ext>
            </a:extLst>
          </p:cNvPr>
          <p:cNvCxnSpPr>
            <a:cxnSpLocks/>
          </p:cNvCxnSpPr>
          <p:nvPr/>
        </p:nvCxnSpPr>
        <p:spPr>
          <a:xfrm>
            <a:off x="4419600" y="5152072"/>
            <a:ext cx="0" cy="5629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Đường kết nối Mũi tên Thẳng 11">
            <a:extLst>
              <a:ext uri="{FF2B5EF4-FFF2-40B4-BE49-F238E27FC236}">
                <a16:creationId xmlns:a16="http://schemas.microsoft.com/office/drawing/2014/main" id="{D9DA1D9F-71AA-410E-A7D9-67236C0E2F4F}"/>
              </a:ext>
            </a:extLst>
          </p:cNvPr>
          <p:cNvCxnSpPr>
            <a:cxnSpLocks/>
          </p:cNvCxnSpPr>
          <p:nvPr/>
        </p:nvCxnSpPr>
        <p:spPr>
          <a:xfrm>
            <a:off x="3124200" y="3733800"/>
            <a:ext cx="914400" cy="762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Đường kết nối Mũi tên Thẳng 14">
            <a:extLst>
              <a:ext uri="{FF2B5EF4-FFF2-40B4-BE49-F238E27FC236}">
                <a16:creationId xmlns:a16="http://schemas.microsoft.com/office/drawing/2014/main" id="{FFEBDC5C-3C7A-4058-89C6-3D63C82A1E2E}"/>
              </a:ext>
            </a:extLst>
          </p:cNvPr>
          <p:cNvCxnSpPr>
            <a:cxnSpLocks/>
          </p:cNvCxnSpPr>
          <p:nvPr/>
        </p:nvCxnSpPr>
        <p:spPr>
          <a:xfrm flipH="1">
            <a:off x="990600" y="3809762"/>
            <a:ext cx="923195" cy="7284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Hộp Văn bản 17">
            <a:extLst>
              <a:ext uri="{FF2B5EF4-FFF2-40B4-BE49-F238E27FC236}">
                <a16:creationId xmlns:a16="http://schemas.microsoft.com/office/drawing/2014/main" id="{FA5AD60A-E730-47BA-A290-C37F6D67D010}"/>
              </a:ext>
            </a:extLst>
          </p:cNvPr>
          <p:cNvSpPr txBox="1"/>
          <p:nvPr/>
        </p:nvSpPr>
        <p:spPr>
          <a:xfrm>
            <a:off x="3188785" y="6207443"/>
            <a:ext cx="2526215" cy="492443"/>
          </a:xfrm>
          <a:prstGeom prst="rect">
            <a:avLst/>
          </a:prstGeom>
          <a:noFill/>
        </p:spPr>
        <p:txBody>
          <a:bodyPr wrap="square" lIns="0" tIns="0" rIns="0" bIns="0" rtlCol="0">
            <a:spAutoFit/>
          </a:bodyPr>
          <a:lstStyle/>
          <a:p>
            <a:r>
              <a:rPr lang="en-US" sz="3200">
                <a:solidFill>
                  <a:schemeClr val="tx1">
                    <a:lumMod val="50000"/>
                    <a:lumOff val="50000"/>
                  </a:schemeClr>
                </a:solidFill>
                <a:latin typeface="#9Slide03 Quicksand Medium" panose="00000600000000000000" pitchFamily="2" charset="-93"/>
              </a:rPr>
              <a:t>10 lít : .....kg ?</a:t>
            </a:r>
          </a:p>
        </p:txBody>
      </p:sp>
      <p:cxnSp>
        <p:nvCxnSpPr>
          <p:cNvPr id="19" name="Đường kết nối Mũi tên Thẳng 18">
            <a:extLst>
              <a:ext uri="{FF2B5EF4-FFF2-40B4-BE49-F238E27FC236}">
                <a16:creationId xmlns:a16="http://schemas.microsoft.com/office/drawing/2014/main" id="{3004A375-DE9B-4263-924B-597EB5CAB98C}"/>
              </a:ext>
            </a:extLst>
          </p:cNvPr>
          <p:cNvCxnSpPr>
            <a:cxnSpLocks/>
          </p:cNvCxnSpPr>
          <p:nvPr/>
        </p:nvCxnSpPr>
        <p:spPr>
          <a:xfrm flipV="1">
            <a:off x="3103880" y="5750243"/>
            <a:ext cx="0" cy="9144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Đường kết nối Mũi tên Thẳng 19">
            <a:extLst>
              <a:ext uri="{FF2B5EF4-FFF2-40B4-BE49-F238E27FC236}">
                <a16:creationId xmlns:a16="http://schemas.microsoft.com/office/drawing/2014/main" id="{E734AACF-E98B-4DFB-AF72-5BE3BDC0D509}"/>
              </a:ext>
            </a:extLst>
          </p:cNvPr>
          <p:cNvCxnSpPr>
            <a:cxnSpLocks/>
          </p:cNvCxnSpPr>
          <p:nvPr/>
        </p:nvCxnSpPr>
        <p:spPr>
          <a:xfrm flipV="1">
            <a:off x="5725160" y="5785486"/>
            <a:ext cx="0" cy="9144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Hộp Văn bản 20">
            <a:extLst>
              <a:ext uri="{FF2B5EF4-FFF2-40B4-BE49-F238E27FC236}">
                <a16:creationId xmlns:a16="http://schemas.microsoft.com/office/drawing/2014/main" id="{24D2B057-00AC-4C8E-8B77-563F137F8598}"/>
              </a:ext>
            </a:extLst>
          </p:cNvPr>
          <p:cNvSpPr txBox="1"/>
          <p:nvPr/>
        </p:nvSpPr>
        <p:spPr>
          <a:xfrm>
            <a:off x="7086600" y="1981199"/>
            <a:ext cx="2133600" cy="492443"/>
          </a:xfrm>
          <a:prstGeom prst="rect">
            <a:avLst/>
          </a:prstGeom>
          <a:noFill/>
        </p:spPr>
        <p:txBody>
          <a:bodyPr wrap="square" lIns="0" tIns="0" rIns="0" bIns="0" rtlCol="0">
            <a:spAutoFit/>
          </a:bodyPr>
          <a:lstStyle/>
          <a:p>
            <a:r>
              <a:rPr lang="en-US" sz="3200">
                <a:solidFill>
                  <a:schemeClr val="tx1">
                    <a:lumMod val="50000"/>
                    <a:lumOff val="50000"/>
                  </a:schemeClr>
                </a:solidFill>
                <a:latin typeface="#9Slide03 Quicksand Medium" panose="00000600000000000000" pitchFamily="2" charset="-93"/>
              </a:rPr>
              <a:t>Bài giải:</a:t>
            </a:r>
          </a:p>
        </p:txBody>
      </p:sp>
      <p:sp>
        <p:nvSpPr>
          <p:cNvPr id="22" name="Hộp Văn bản 21">
            <a:extLst>
              <a:ext uri="{FF2B5EF4-FFF2-40B4-BE49-F238E27FC236}">
                <a16:creationId xmlns:a16="http://schemas.microsoft.com/office/drawing/2014/main" id="{184F8667-A40D-4565-9A0D-885F54EAB1DD}"/>
              </a:ext>
            </a:extLst>
          </p:cNvPr>
          <p:cNvSpPr txBox="1"/>
          <p:nvPr/>
        </p:nvSpPr>
        <p:spPr>
          <a:xfrm>
            <a:off x="6172200" y="2626042"/>
            <a:ext cx="4114800" cy="492443"/>
          </a:xfrm>
          <a:prstGeom prst="rect">
            <a:avLst/>
          </a:prstGeom>
          <a:noFill/>
        </p:spPr>
        <p:txBody>
          <a:bodyPr wrap="square" lIns="0" tIns="0" rIns="0" bIns="0" rtlCol="0">
            <a:spAutoFit/>
          </a:bodyPr>
          <a:lstStyle/>
          <a:p>
            <a:r>
              <a:rPr lang="en-US" sz="3200">
                <a:solidFill>
                  <a:schemeClr val="tx1">
                    <a:lumMod val="50000"/>
                    <a:lumOff val="50000"/>
                  </a:schemeClr>
                </a:solidFill>
                <a:latin typeface="#9Slide03 Quicksand Medium" panose="00000600000000000000" pitchFamily="2" charset="-93"/>
              </a:rPr>
              <a:t>10 lít dầu cân nặng:</a:t>
            </a:r>
          </a:p>
        </p:txBody>
      </p:sp>
      <p:sp>
        <p:nvSpPr>
          <p:cNvPr id="23" name="Hộp Văn bản 22">
            <a:extLst>
              <a:ext uri="{FF2B5EF4-FFF2-40B4-BE49-F238E27FC236}">
                <a16:creationId xmlns:a16="http://schemas.microsoft.com/office/drawing/2014/main" id="{F2F8DE78-03EB-4C05-AE30-18418DBBDCFC}"/>
              </a:ext>
            </a:extLst>
          </p:cNvPr>
          <p:cNvSpPr txBox="1"/>
          <p:nvPr/>
        </p:nvSpPr>
        <p:spPr>
          <a:xfrm>
            <a:off x="2434685" y="4554259"/>
            <a:ext cx="511301" cy="492443"/>
          </a:xfrm>
          <a:prstGeom prst="rect">
            <a:avLst/>
          </a:prstGeom>
          <a:noFill/>
        </p:spPr>
        <p:txBody>
          <a:bodyPr wrap="square" lIns="0" tIns="0" rIns="0" bIns="0" rtlCol="0">
            <a:spAutoFit/>
          </a:bodyPr>
          <a:lstStyle/>
          <a:p>
            <a:pPr algn="ctr"/>
            <a:r>
              <a:rPr lang="en-US" sz="3200">
                <a:solidFill>
                  <a:schemeClr val="accent5">
                    <a:lumMod val="75000"/>
                  </a:schemeClr>
                </a:solidFill>
                <a:latin typeface="#9Slide03 Quicksand Medium" panose="00000600000000000000" pitchFamily="2" charset="-93"/>
              </a:rPr>
              <a:t>+</a:t>
            </a:r>
          </a:p>
        </p:txBody>
      </p:sp>
      <p:sp>
        <p:nvSpPr>
          <p:cNvPr id="24" name="Hộp Văn bản 23">
            <a:extLst>
              <a:ext uri="{FF2B5EF4-FFF2-40B4-BE49-F238E27FC236}">
                <a16:creationId xmlns:a16="http://schemas.microsoft.com/office/drawing/2014/main" id="{0A534DB0-F5D8-4E51-8A47-D223EA14D6BB}"/>
              </a:ext>
            </a:extLst>
          </p:cNvPr>
          <p:cNvSpPr txBox="1"/>
          <p:nvPr/>
        </p:nvSpPr>
        <p:spPr>
          <a:xfrm>
            <a:off x="6629400" y="3205162"/>
            <a:ext cx="4114800" cy="492443"/>
          </a:xfrm>
          <a:prstGeom prst="rect">
            <a:avLst/>
          </a:prstGeom>
          <a:noFill/>
        </p:spPr>
        <p:txBody>
          <a:bodyPr wrap="square" lIns="0" tIns="0" rIns="0" bIns="0" rtlCol="0">
            <a:spAutoFit/>
          </a:bodyPr>
          <a:lstStyle/>
          <a:p>
            <a:r>
              <a:rPr lang="en-US" sz="3200">
                <a:solidFill>
                  <a:schemeClr val="tx1">
                    <a:lumMod val="50000"/>
                    <a:lumOff val="50000"/>
                  </a:schemeClr>
                </a:solidFill>
                <a:latin typeface="#9Slide03 Quicksand Medium" panose="00000600000000000000" pitchFamily="2" charset="-93"/>
              </a:rPr>
              <a:t>0,8 x 10 = 8 (kg)</a:t>
            </a:r>
          </a:p>
        </p:txBody>
      </p:sp>
      <p:sp>
        <p:nvSpPr>
          <p:cNvPr id="25" name="Hộp Văn bản 24">
            <a:extLst>
              <a:ext uri="{FF2B5EF4-FFF2-40B4-BE49-F238E27FC236}">
                <a16:creationId xmlns:a16="http://schemas.microsoft.com/office/drawing/2014/main" id="{B0DDDEFC-1EE0-4EC1-B6CE-B4F4300628D2}"/>
              </a:ext>
            </a:extLst>
          </p:cNvPr>
          <p:cNvSpPr txBox="1"/>
          <p:nvPr/>
        </p:nvSpPr>
        <p:spPr>
          <a:xfrm>
            <a:off x="5687251" y="3770708"/>
            <a:ext cx="5334000" cy="492443"/>
          </a:xfrm>
          <a:prstGeom prst="rect">
            <a:avLst/>
          </a:prstGeom>
          <a:noFill/>
        </p:spPr>
        <p:txBody>
          <a:bodyPr wrap="square" lIns="0" tIns="0" rIns="0" bIns="0" rtlCol="0">
            <a:spAutoFit/>
          </a:bodyPr>
          <a:lstStyle/>
          <a:p>
            <a:r>
              <a:rPr lang="en-US" sz="3200">
                <a:solidFill>
                  <a:schemeClr val="tx1">
                    <a:lumMod val="50000"/>
                    <a:lumOff val="50000"/>
                  </a:schemeClr>
                </a:solidFill>
                <a:latin typeface="#9Slide03 Quicksand Medium" panose="00000600000000000000" pitchFamily="2" charset="-93"/>
              </a:rPr>
              <a:t>Can dầu hoả đó cân nặng:</a:t>
            </a:r>
          </a:p>
        </p:txBody>
      </p:sp>
      <p:sp>
        <p:nvSpPr>
          <p:cNvPr id="26" name="Hộp Văn bản 25">
            <a:extLst>
              <a:ext uri="{FF2B5EF4-FFF2-40B4-BE49-F238E27FC236}">
                <a16:creationId xmlns:a16="http://schemas.microsoft.com/office/drawing/2014/main" id="{9633D997-0EBA-4B04-B1AA-F9462D3D31C3}"/>
              </a:ext>
            </a:extLst>
          </p:cNvPr>
          <p:cNvSpPr txBox="1"/>
          <p:nvPr/>
        </p:nvSpPr>
        <p:spPr>
          <a:xfrm>
            <a:off x="6456682" y="4371497"/>
            <a:ext cx="782318" cy="492443"/>
          </a:xfrm>
          <a:prstGeom prst="rect">
            <a:avLst/>
          </a:prstGeom>
          <a:noFill/>
        </p:spPr>
        <p:txBody>
          <a:bodyPr wrap="square" lIns="0" tIns="0" rIns="0" bIns="0" rtlCol="0">
            <a:spAutoFit/>
          </a:bodyPr>
          <a:lstStyle/>
          <a:p>
            <a:r>
              <a:rPr lang="en-US" sz="3200">
                <a:solidFill>
                  <a:schemeClr val="tx1">
                    <a:lumMod val="50000"/>
                    <a:lumOff val="50000"/>
                  </a:schemeClr>
                </a:solidFill>
                <a:latin typeface="#9Slide03 Quicksand Medium" panose="00000600000000000000" pitchFamily="2" charset="-93"/>
              </a:rPr>
              <a:t>1,3</a:t>
            </a:r>
          </a:p>
        </p:txBody>
      </p:sp>
      <p:sp>
        <p:nvSpPr>
          <p:cNvPr id="27" name="Hộp Văn bản 26">
            <a:extLst>
              <a:ext uri="{FF2B5EF4-FFF2-40B4-BE49-F238E27FC236}">
                <a16:creationId xmlns:a16="http://schemas.microsoft.com/office/drawing/2014/main" id="{7FA09B41-C83A-4582-B526-A15A609EEB62}"/>
              </a:ext>
            </a:extLst>
          </p:cNvPr>
          <p:cNvSpPr txBox="1"/>
          <p:nvPr/>
        </p:nvSpPr>
        <p:spPr>
          <a:xfrm>
            <a:off x="7037581" y="4368679"/>
            <a:ext cx="511301" cy="492443"/>
          </a:xfrm>
          <a:prstGeom prst="rect">
            <a:avLst/>
          </a:prstGeom>
          <a:noFill/>
        </p:spPr>
        <p:txBody>
          <a:bodyPr wrap="squar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a:t>
            </a:r>
          </a:p>
        </p:txBody>
      </p:sp>
      <p:sp>
        <p:nvSpPr>
          <p:cNvPr id="28" name="Hộp Văn bản 27">
            <a:extLst>
              <a:ext uri="{FF2B5EF4-FFF2-40B4-BE49-F238E27FC236}">
                <a16:creationId xmlns:a16="http://schemas.microsoft.com/office/drawing/2014/main" id="{4525D584-F9B1-461B-979C-E0D6606DABA1}"/>
              </a:ext>
            </a:extLst>
          </p:cNvPr>
          <p:cNvSpPr txBox="1"/>
          <p:nvPr/>
        </p:nvSpPr>
        <p:spPr>
          <a:xfrm>
            <a:off x="7577842" y="4376021"/>
            <a:ext cx="511301" cy="492443"/>
          </a:xfrm>
          <a:prstGeom prst="rect">
            <a:avLst/>
          </a:prstGeom>
          <a:noFill/>
        </p:spPr>
        <p:txBody>
          <a:bodyPr wrap="squar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8</a:t>
            </a:r>
          </a:p>
        </p:txBody>
      </p:sp>
      <p:sp>
        <p:nvSpPr>
          <p:cNvPr id="29" name="Hộp Văn bản 28">
            <a:extLst>
              <a:ext uri="{FF2B5EF4-FFF2-40B4-BE49-F238E27FC236}">
                <a16:creationId xmlns:a16="http://schemas.microsoft.com/office/drawing/2014/main" id="{CA8B1881-1A27-4451-A50F-94DE00A41C76}"/>
              </a:ext>
            </a:extLst>
          </p:cNvPr>
          <p:cNvSpPr txBox="1"/>
          <p:nvPr/>
        </p:nvSpPr>
        <p:spPr>
          <a:xfrm>
            <a:off x="8089143" y="4423529"/>
            <a:ext cx="511301" cy="492443"/>
          </a:xfrm>
          <a:prstGeom prst="rect">
            <a:avLst/>
          </a:prstGeom>
          <a:noFill/>
        </p:spPr>
        <p:txBody>
          <a:bodyPr wrap="squar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a:t>
            </a:r>
          </a:p>
        </p:txBody>
      </p:sp>
      <p:sp>
        <p:nvSpPr>
          <p:cNvPr id="30" name="Hộp Văn bản 29">
            <a:extLst>
              <a:ext uri="{FF2B5EF4-FFF2-40B4-BE49-F238E27FC236}">
                <a16:creationId xmlns:a16="http://schemas.microsoft.com/office/drawing/2014/main" id="{28C214E5-8761-4846-B264-DA43AAB13501}"/>
              </a:ext>
            </a:extLst>
          </p:cNvPr>
          <p:cNvSpPr txBox="1"/>
          <p:nvPr/>
        </p:nvSpPr>
        <p:spPr>
          <a:xfrm>
            <a:off x="8533647" y="4422931"/>
            <a:ext cx="1704334" cy="492443"/>
          </a:xfrm>
          <a:prstGeom prst="rect">
            <a:avLst/>
          </a:prstGeom>
          <a:noFill/>
        </p:spPr>
        <p:txBody>
          <a:bodyPr wrap="squar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9,3 (kg)</a:t>
            </a:r>
          </a:p>
        </p:txBody>
      </p:sp>
      <p:sp>
        <p:nvSpPr>
          <p:cNvPr id="31" name="Hộp Văn bản 30">
            <a:extLst>
              <a:ext uri="{FF2B5EF4-FFF2-40B4-BE49-F238E27FC236}">
                <a16:creationId xmlns:a16="http://schemas.microsoft.com/office/drawing/2014/main" id="{BC803ED2-D075-4852-89E7-5D34F6F05B62}"/>
              </a:ext>
            </a:extLst>
          </p:cNvPr>
          <p:cNvSpPr txBox="1"/>
          <p:nvPr/>
        </p:nvSpPr>
        <p:spPr>
          <a:xfrm>
            <a:off x="8153400" y="5129686"/>
            <a:ext cx="1704334" cy="492443"/>
          </a:xfrm>
          <a:prstGeom prst="rect">
            <a:avLst/>
          </a:prstGeom>
          <a:noFill/>
        </p:spPr>
        <p:txBody>
          <a:bodyPr wrap="squar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9,3 kg</a:t>
            </a:r>
          </a:p>
        </p:txBody>
      </p:sp>
      <p:sp>
        <p:nvSpPr>
          <p:cNvPr id="32" name="Hộp Văn bản 31">
            <a:extLst>
              <a:ext uri="{FF2B5EF4-FFF2-40B4-BE49-F238E27FC236}">
                <a16:creationId xmlns:a16="http://schemas.microsoft.com/office/drawing/2014/main" id="{094C3E23-805B-4D67-80D0-1DFF82AEC4E3}"/>
              </a:ext>
            </a:extLst>
          </p:cNvPr>
          <p:cNvSpPr txBox="1"/>
          <p:nvPr/>
        </p:nvSpPr>
        <p:spPr>
          <a:xfrm>
            <a:off x="6896110" y="5152072"/>
            <a:ext cx="1704334" cy="492443"/>
          </a:xfrm>
          <a:prstGeom prst="rect">
            <a:avLst/>
          </a:prstGeom>
          <a:noFill/>
        </p:spPr>
        <p:txBody>
          <a:bodyPr wrap="square" lIns="0" tIns="0" rIns="0" bIns="0" rtlCol="0">
            <a:spAutoFit/>
          </a:bodyPr>
          <a:lstStyle/>
          <a:p>
            <a:pPr algn="ctr"/>
            <a:r>
              <a:rPr lang="en-US" sz="3200">
                <a:solidFill>
                  <a:schemeClr val="tx1">
                    <a:lumMod val="50000"/>
                    <a:lumOff val="50000"/>
                  </a:schemeClr>
                </a:solidFill>
                <a:latin typeface="#9Slide03 Quicksand Medium" panose="00000600000000000000" pitchFamily="2" charset="-93"/>
              </a:rPr>
              <a:t>ĐS:</a:t>
            </a:r>
          </a:p>
        </p:txBody>
      </p:sp>
      <p:cxnSp>
        <p:nvCxnSpPr>
          <p:cNvPr id="33" name="Đường nối Thẳng 32">
            <a:extLst>
              <a:ext uri="{FF2B5EF4-FFF2-40B4-BE49-F238E27FC236}">
                <a16:creationId xmlns:a16="http://schemas.microsoft.com/office/drawing/2014/main" id="{B85C73A2-C52A-460B-91FE-168D14BFB522}"/>
              </a:ext>
            </a:extLst>
          </p:cNvPr>
          <p:cNvCxnSpPr/>
          <p:nvPr/>
        </p:nvCxnSpPr>
        <p:spPr>
          <a:xfrm>
            <a:off x="2209800" y="685800"/>
            <a:ext cx="536804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Đường nối Thẳng 34">
            <a:extLst>
              <a:ext uri="{FF2B5EF4-FFF2-40B4-BE49-F238E27FC236}">
                <a16:creationId xmlns:a16="http://schemas.microsoft.com/office/drawing/2014/main" id="{5A9F7271-3BEB-4B52-A737-1218F0827284}"/>
              </a:ext>
            </a:extLst>
          </p:cNvPr>
          <p:cNvCxnSpPr>
            <a:cxnSpLocks/>
          </p:cNvCxnSpPr>
          <p:nvPr/>
        </p:nvCxnSpPr>
        <p:spPr>
          <a:xfrm>
            <a:off x="8749154" y="670560"/>
            <a:ext cx="199504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Đường nối Thẳng 36">
            <a:extLst>
              <a:ext uri="{FF2B5EF4-FFF2-40B4-BE49-F238E27FC236}">
                <a16:creationId xmlns:a16="http://schemas.microsoft.com/office/drawing/2014/main" id="{CD289F45-9D54-495B-A6F6-595CA1D02CBE}"/>
              </a:ext>
            </a:extLst>
          </p:cNvPr>
          <p:cNvCxnSpPr>
            <a:cxnSpLocks/>
          </p:cNvCxnSpPr>
          <p:nvPr/>
        </p:nvCxnSpPr>
        <p:spPr>
          <a:xfrm>
            <a:off x="2126677" y="1219200"/>
            <a:ext cx="199504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Đường nối Thẳng 37">
            <a:extLst>
              <a:ext uri="{FF2B5EF4-FFF2-40B4-BE49-F238E27FC236}">
                <a16:creationId xmlns:a16="http://schemas.microsoft.com/office/drawing/2014/main" id="{D10EAED6-613D-4958-8D21-8DC3AF29FED3}"/>
              </a:ext>
            </a:extLst>
          </p:cNvPr>
          <p:cNvCxnSpPr>
            <a:cxnSpLocks/>
          </p:cNvCxnSpPr>
          <p:nvPr/>
        </p:nvCxnSpPr>
        <p:spPr>
          <a:xfrm>
            <a:off x="4225105" y="1219200"/>
            <a:ext cx="199504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Đường nối Thẳng 38">
            <a:extLst>
              <a:ext uri="{FF2B5EF4-FFF2-40B4-BE49-F238E27FC236}">
                <a16:creationId xmlns:a16="http://schemas.microsoft.com/office/drawing/2014/main" id="{F9AC6C81-1DF0-4BC7-94CF-CCFA6672782D}"/>
              </a:ext>
            </a:extLst>
          </p:cNvPr>
          <p:cNvCxnSpPr>
            <a:cxnSpLocks/>
          </p:cNvCxnSpPr>
          <p:nvPr/>
        </p:nvCxnSpPr>
        <p:spPr>
          <a:xfrm>
            <a:off x="6920354" y="1143000"/>
            <a:ext cx="199504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Đường nối Thẳng 39">
            <a:extLst>
              <a:ext uri="{FF2B5EF4-FFF2-40B4-BE49-F238E27FC236}">
                <a16:creationId xmlns:a16="http://schemas.microsoft.com/office/drawing/2014/main" id="{6397778C-DC89-4E9B-AE10-B174AFFA61C2}"/>
              </a:ext>
            </a:extLst>
          </p:cNvPr>
          <p:cNvCxnSpPr>
            <a:cxnSpLocks/>
          </p:cNvCxnSpPr>
          <p:nvPr/>
        </p:nvCxnSpPr>
        <p:spPr>
          <a:xfrm>
            <a:off x="9110137" y="1143000"/>
            <a:ext cx="16459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Đường nối Thẳng 40">
            <a:extLst>
              <a:ext uri="{FF2B5EF4-FFF2-40B4-BE49-F238E27FC236}">
                <a16:creationId xmlns:a16="http://schemas.microsoft.com/office/drawing/2014/main" id="{52F83D5A-7222-4A70-9509-581F98970A23}"/>
              </a:ext>
            </a:extLst>
          </p:cNvPr>
          <p:cNvCxnSpPr>
            <a:cxnSpLocks/>
          </p:cNvCxnSpPr>
          <p:nvPr/>
        </p:nvCxnSpPr>
        <p:spPr>
          <a:xfrm>
            <a:off x="320675" y="1676400"/>
            <a:ext cx="4114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13700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p:tgtEl>
                                          <p:spTgt spid="43"/>
                                        </p:tgtEl>
                                        <p:attrNameLst>
                                          <p:attrName>ppt_y</p:attrName>
                                        </p:attrNameLst>
                                      </p:cBhvr>
                                      <p:tavLst>
                                        <p:tav tm="0">
                                          <p:val>
                                            <p:strVal val="#ppt_y+#ppt_h*1.125000"/>
                                          </p:val>
                                        </p:tav>
                                        <p:tav tm="100000">
                                          <p:val>
                                            <p:strVal val="#ppt_y"/>
                                          </p:val>
                                        </p:tav>
                                      </p:tavLst>
                                    </p:anim>
                                    <p:animEffect transition="in" filter="wipe(up)">
                                      <p:cBhvr>
                                        <p:cTn id="8" dur="500"/>
                                        <p:tgtEl>
                                          <p:spTgt spid="43"/>
                                        </p:tgtEl>
                                      </p:cBhvr>
                                    </p:animEffect>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p:tgtEl>
                                          <p:spTgt spid="44"/>
                                        </p:tgtEl>
                                        <p:attrNameLst>
                                          <p:attrName>ppt_y</p:attrName>
                                        </p:attrNameLst>
                                      </p:cBhvr>
                                      <p:tavLst>
                                        <p:tav tm="0">
                                          <p:val>
                                            <p:strVal val="#ppt_y-#ppt_h*1.125000"/>
                                          </p:val>
                                        </p:tav>
                                        <p:tav tm="100000">
                                          <p:val>
                                            <p:strVal val="#ppt_y"/>
                                          </p:val>
                                        </p:tav>
                                      </p:tavLst>
                                    </p:anim>
                                    <p:animEffect transition="in" filter="wipe(down)">
                                      <p:cBhvr>
                                        <p:cTn id="13" dur="500"/>
                                        <p:tgtEl>
                                          <p:spTgt spid="44"/>
                                        </p:tgtEl>
                                      </p:cBhvr>
                                    </p:animEffect>
                                  </p:childTnLst>
                                </p:cTn>
                              </p:par>
                            </p:childTnLst>
                          </p:cTn>
                        </p:par>
                        <p:par>
                          <p:cTn id="14" fill="hold">
                            <p:stCondLst>
                              <p:cond delay="1000"/>
                            </p:stCondLst>
                            <p:childTnLst>
                              <p:par>
                                <p:cTn id="15" presetID="12" presetClass="entr" presetSubtype="2" fill="hold" grpId="0" nodeType="after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500"/>
                                        <p:tgtEl>
                                          <p:spTgt spid="45"/>
                                        </p:tgtEl>
                                        <p:attrNameLst>
                                          <p:attrName>ppt_x</p:attrName>
                                        </p:attrNameLst>
                                      </p:cBhvr>
                                      <p:tavLst>
                                        <p:tav tm="0">
                                          <p:val>
                                            <p:strVal val="#ppt_x+#ppt_w*1.125000"/>
                                          </p:val>
                                        </p:tav>
                                        <p:tav tm="100000">
                                          <p:val>
                                            <p:strVal val="#ppt_x"/>
                                          </p:val>
                                        </p:tav>
                                      </p:tavLst>
                                    </p:anim>
                                    <p:animEffect transition="in" filter="wipe(left)">
                                      <p:cBhvr>
                                        <p:cTn id="18" dur="500"/>
                                        <p:tgtEl>
                                          <p:spTgt spid="45"/>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additive="base">
                                        <p:cTn id="22" dur="500"/>
                                        <p:tgtEl>
                                          <p:spTgt spid="46"/>
                                        </p:tgtEl>
                                        <p:attrNameLst>
                                          <p:attrName>ppt_x</p:attrName>
                                        </p:attrNameLst>
                                      </p:cBhvr>
                                      <p:tavLst>
                                        <p:tav tm="0">
                                          <p:val>
                                            <p:strVal val="#ppt_x-#ppt_w*1.125000"/>
                                          </p:val>
                                        </p:tav>
                                        <p:tav tm="100000">
                                          <p:val>
                                            <p:strVal val="#ppt_x"/>
                                          </p:val>
                                        </p:tav>
                                      </p:tavLst>
                                    </p:anim>
                                    <p:animEffect transition="in" filter="wipe(right)">
                                      <p:cBhvr>
                                        <p:cTn id="23" dur="500"/>
                                        <p:tgtEl>
                                          <p:spTgt spid="46"/>
                                        </p:tgtEl>
                                      </p:cBhvr>
                                    </p:animEffect>
                                  </p:childTnLst>
                                </p:cTn>
                              </p:par>
                            </p:childTnLst>
                          </p:cTn>
                        </p:par>
                        <p:par>
                          <p:cTn id="24" fill="hold">
                            <p:stCondLst>
                              <p:cond delay="2000"/>
                            </p:stCondLst>
                            <p:childTnLst>
                              <p:par>
                                <p:cTn id="25" presetID="12" presetClass="entr" presetSubtype="4" fill="hold" nodeType="afterEffect">
                                  <p:stCondLst>
                                    <p:cond delay="0"/>
                                  </p:stCondLst>
                                  <p:childTnLst>
                                    <p:set>
                                      <p:cBhvr>
                                        <p:cTn id="26" dur="1" fill="hold">
                                          <p:stCondLst>
                                            <p:cond delay="0"/>
                                          </p:stCondLst>
                                        </p:cTn>
                                        <p:tgtEl>
                                          <p:spTgt spid="154"/>
                                        </p:tgtEl>
                                        <p:attrNameLst>
                                          <p:attrName>style.visibility</p:attrName>
                                        </p:attrNameLst>
                                      </p:cBhvr>
                                      <p:to>
                                        <p:strVal val="visible"/>
                                      </p:to>
                                    </p:set>
                                    <p:anim calcmode="lin" valueType="num">
                                      <p:cBhvr additive="base">
                                        <p:cTn id="27" dur="500"/>
                                        <p:tgtEl>
                                          <p:spTgt spid="154"/>
                                        </p:tgtEl>
                                        <p:attrNameLst>
                                          <p:attrName>ppt_y</p:attrName>
                                        </p:attrNameLst>
                                      </p:cBhvr>
                                      <p:tavLst>
                                        <p:tav tm="0">
                                          <p:val>
                                            <p:strVal val="#ppt_y+#ppt_h*1.125000"/>
                                          </p:val>
                                        </p:tav>
                                        <p:tav tm="100000">
                                          <p:val>
                                            <p:strVal val="#ppt_y"/>
                                          </p:val>
                                        </p:tav>
                                      </p:tavLst>
                                    </p:anim>
                                    <p:animEffect transition="in" filter="wipe(up)">
                                      <p:cBhvr>
                                        <p:cTn id="28" dur="500"/>
                                        <p:tgtEl>
                                          <p:spTgt spid="154"/>
                                        </p:tgtEl>
                                      </p:cBhvr>
                                    </p:animEffect>
                                  </p:childTnLst>
                                </p:cTn>
                              </p:par>
                            </p:childTnLst>
                          </p:cTn>
                        </p:par>
                        <p:par>
                          <p:cTn id="29" fill="hold">
                            <p:stCondLst>
                              <p:cond delay="2500"/>
                            </p:stCondLst>
                            <p:childTnLst>
                              <p:par>
                                <p:cTn id="30" presetID="12" presetClass="entr" presetSubtype="1" fill="hold" nodeType="afterEffect">
                                  <p:stCondLst>
                                    <p:cond delay="0"/>
                                  </p:stCondLst>
                                  <p:childTnLst>
                                    <p:set>
                                      <p:cBhvr>
                                        <p:cTn id="31" dur="1" fill="hold">
                                          <p:stCondLst>
                                            <p:cond delay="0"/>
                                          </p:stCondLst>
                                        </p:cTn>
                                        <p:tgtEl>
                                          <p:spTgt spid="117"/>
                                        </p:tgtEl>
                                        <p:attrNameLst>
                                          <p:attrName>style.visibility</p:attrName>
                                        </p:attrNameLst>
                                      </p:cBhvr>
                                      <p:to>
                                        <p:strVal val="visible"/>
                                      </p:to>
                                    </p:set>
                                    <p:anim calcmode="lin" valueType="num">
                                      <p:cBhvr additive="base">
                                        <p:cTn id="32" dur="500"/>
                                        <p:tgtEl>
                                          <p:spTgt spid="117"/>
                                        </p:tgtEl>
                                        <p:attrNameLst>
                                          <p:attrName>ppt_y</p:attrName>
                                        </p:attrNameLst>
                                      </p:cBhvr>
                                      <p:tavLst>
                                        <p:tav tm="0">
                                          <p:val>
                                            <p:strVal val="#ppt_y-#ppt_h*1.125000"/>
                                          </p:val>
                                        </p:tav>
                                        <p:tav tm="100000">
                                          <p:val>
                                            <p:strVal val="#ppt_y"/>
                                          </p:val>
                                        </p:tav>
                                      </p:tavLst>
                                    </p:anim>
                                    <p:animEffect transition="in" filter="wipe(down)">
                                      <p:cBhvr>
                                        <p:cTn id="33" dur="500"/>
                                        <p:tgtEl>
                                          <p:spTgt spid="117"/>
                                        </p:tgtEl>
                                      </p:cBhvr>
                                    </p:animEffect>
                                  </p:childTnLst>
                                </p:cTn>
                              </p:par>
                            </p:childTnLst>
                          </p:cTn>
                        </p:par>
                        <p:par>
                          <p:cTn id="34" fill="hold">
                            <p:stCondLst>
                              <p:cond delay="3000"/>
                            </p:stCondLst>
                            <p:childTnLst>
                              <p:par>
                                <p:cTn id="35" presetID="12" presetClass="entr" presetSubtype="8" fill="hold"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p:tgtEl>
                                          <p:spTgt spid="47"/>
                                        </p:tgtEl>
                                        <p:attrNameLst>
                                          <p:attrName>ppt_x</p:attrName>
                                        </p:attrNameLst>
                                      </p:cBhvr>
                                      <p:tavLst>
                                        <p:tav tm="0">
                                          <p:val>
                                            <p:strVal val="#ppt_x-#ppt_w*1.125000"/>
                                          </p:val>
                                        </p:tav>
                                        <p:tav tm="100000">
                                          <p:val>
                                            <p:strVal val="#ppt_x"/>
                                          </p:val>
                                        </p:tav>
                                      </p:tavLst>
                                    </p:anim>
                                    <p:animEffect transition="in" filter="wipe(right)">
                                      <p:cBhvr>
                                        <p:cTn id="38" dur="500"/>
                                        <p:tgtEl>
                                          <p:spTgt spid="4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37"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barn(outVertical)">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randombar(horizontal)">
                                      <p:cBhvr>
                                        <p:cTn id="48" dur="500"/>
                                        <p:tgtEl>
                                          <p:spTgt spid="33"/>
                                        </p:tgtEl>
                                      </p:cBhvr>
                                    </p:animEffect>
                                  </p:childTnLst>
                                </p:cTn>
                              </p:par>
                            </p:childTnLst>
                          </p:cTn>
                        </p:par>
                        <p:par>
                          <p:cTn id="49" fill="hold">
                            <p:stCondLst>
                              <p:cond delay="500"/>
                            </p:stCondLst>
                            <p:childTnLst>
                              <p:par>
                                <p:cTn id="50" presetID="14" presetClass="entr" presetSubtype="10"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randombar(horizontal)">
                                      <p:cBhvr>
                                        <p:cTn id="52" dur="500"/>
                                        <p:tgtEl>
                                          <p:spTgt spid="35"/>
                                        </p:tgtEl>
                                      </p:cBhvr>
                                    </p:animEffect>
                                  </p:childTnLst>
                                </p:cTn>
                              </p:par>
                            </p:childTnLst>
                          </p:cTn>
                        </p:par>
                        <p:par>
                          <p:cTn id="53" fill="hold">
                            <p:stCondLst>
                              <p:cond delay="1000"/>
                            </p:stCondLst>
                            <p:childTnLst>
                              <p:par>
                                <p:cTn id="54" presetID="14" presetClass="entr" presetSubtype="10"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randombar(horizontal)">
                                      <p:cBhvr>
                                        <p:cTn id="56" dur="500"/>
                                        <p:tgtEl>
                                          <p:spTgt spid="37"/>
                                        </p:tgtEl>
                                      </p:cBhvr>
                                    </p:animEffect>
                                  </p:childTnLst>
                                </p:cTn>
                              </p:par>
                            </p:childTnLst>
                          </p:cTn>
                        </p:par>
                        <p:par>
                          <p:cTn id="57" fill="hold">
                            <p:stCondLst>
                              <p:cond delay="1500"/>
                            </p:stCondLst>
                            <p:childTnLst>
                              <p:par>
                                <p:cTn id="58" presetID="14" presetClass="entr" presetSubtype="10"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randombar(horizontal)">
                                      <p:cBhvr>
                                        <p:cTn id="60" dur="500"/>
                                        <p:tgtEl>
                                          <p:spTgt spid="38"/>
                                        </p:tgtEl>
                                      </p:cBhvr>
                                    </p:animEffect>
                                  </p:childTnLst>
                                </p:cTn>
                              </p:par>
                            </p:childTnLst>
                          </p:cTn>
                        </p:par>
                        <p:par>
                          <p:cTn id="61" fill="hold">
                            <p:stCondLst>
                              <p:cond delay="2000"/>
                            </p:stCondLst>
                            <p:childTnLst>
                              <p:par>
                                <p:cTn id="62" presetID="14" presetClass="entr" presetSubtype="10" fill="hold" nodeType="after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randombar(horizontal)">
                                      <p:cBhvr>
                                        <p:cTn id="64" dur="500"/>
                                        <p:tgtEl>
                                          <p:spTgt spid="39"/>
                                        </p:tgtEl>
                                      </p:cBhvr>
                                    </p:animEffect>
                                  </p:childTnLst>
                                </p:cTn>
                              </p:par>
                            </p:childTnLst>
                          </p:cTn>
                        </p:par>
                        <p:par>
                          <p:cTn id="65" fill="hold">
                            <p:stCondLst>
                              <p:cond delay="2500"/>
                            </p:stCondLst>
                            <p:childTnLst>
                              <p:par>
                                <p:cTn id="66" presetID="14" presetClass="entr" presetSubtype="10" fill="hold"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randombar(horizontal)">
                                      <p:cBhvr>
                                        <p:cTn id="68" dur="500"/>
                                        <p:tgtEl>
                                          <p:spTgt spid="40"/>
                                        </p:tgtEl>
                                      </p:cBhvr>
                                    </p:animEffect>
                                  </p:childTnLst>
                                </p:cTn>
                              </p:par>
                            </p:childTnLst>
                          </p:cTn>
                        </p:par>
                        <p:par>
                          <p:cTn id="69" fill="hold">
                            <p:stCondLst>
                              <p:cond delay="3000"/>
                            </p:stCondLst>
                            <p:childTnLst>
                              <p:par>
                                <p:cTn id="70" presetID="14" presetClass="entr" presetSubtype="1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randombar(horizontal)">
                                      <p:cBhvr>
                                        <p:cTn id="72" dur="500"/>
                                        <p:tgtEl>
                                          <p:spTgt spid="41"/>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37" fill="hold" nodeType="clickEffect">
                                  <p:stCondLst>
                                    <p:cond delay="0"/>
                                  </p:stCondLst>
                                  <p:childTnLst>
                                    <p:set>
                                      <p:cBhvr>
                                        <p:cTn id="76" dur="1" fill="hold">
                                          <p:stCondLst>
                                            <p:cond delay="0"/>
                                          </p:stCondLst>
                                        </p:cTn>
                                        <p:tgtEl>
                                          <p:spTgt spid="2050"/>
                                        </p:tgtEl>
                                        <p:attrNameLst>
                                          <p:attrName>style.visibility</p:attrName>
                                        </p:attrNameLst>
                                      </p:cBhvr>
                                      <p:to>
                                        <p:strVal val="visible"/>
                                      </p:to>
                                    </p:set>
                                    <p:animEffect transition="in" filter="barn(outVertical)">
                                      <p:cBhvr>
                                        <p:cTn id="77" dur="500"/>
                                        <p:tgtEl>
                                          <p:spTgt spid="2050"/>
                                        </p:tgtEl>
                                      </p:cBhvr>
                                    </p:animEffect>
                                  </p:childTnLst>
                                </p:cTn>
                              </p:par>
                            </p:childTnLst>
                          </p:cTn>
                        </p:par>
                        <p:par>
                          <p:cTn id="78" fill="hold">
                            <p:stCondLst>
                              <p:cond delay="500"/>
                            </p:stCondLst>
                            <p:childTnLst>
                              <p:par>
                                <p:cTn id="79" presetID="16" presetClass="entr" presetSubtype="37" fill="hold" nodeType="after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barn(outVertical)">
                                      <p:cBhvr>
                                        <p:cTn id="81" dur="500"/>
                                        <p:tgtEl>
                                          <p:spTgt spid="15"/>
                                        </p:tgtEl>
                                      </p:cBhvr>
                                    </p:animEffect>
                                  </p:childTnLst>
                                </p:cTn>
                              </p:par>
                            </p:childTnLst>
                          </p:cTn>
                        </p:par>
                        <p:par>
                          <p:cTn id="82" fill="hold">
                            <p:stCondLst>
                              <p:cond delay="1000"/>
                            </p:stCondLst>
                            <p:childTnLst>
                              <p:par>
                                <p:cTn id="83" presetID="16" presetClass="entr" presetSubtype="37"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barn(outVertical)">
                                      <p:cBhvr>
                                        <p:cTn id="85" dur="500"/>
                                        <p:tgtEl>
                                          <p:spTgt spid="12"/>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37" fill="hold" grpId="0" nodeType="clickEffect">
                                  <p:stCondLst>
                                    <p:cond delay="0"/>
                                  </p:stCondLst>
                                  <p:childTnLst>
                                    <p:set>
                                      <p:cBhvr>
                                        <p:cTn id="89" dur="1" fill="hold">
                                          <p:stCondLst>
                                            <p:cond delay="0"/>
                                          </p:stCondLst>
                                        </p:cTn>
                                        <p:tgtEl>
                                          <p:spTgt spid="5"/>
                                        </p:tgtEl>
                                        <p:attrNameLst>
                                          <p:attrName>style.visibility</p:attrName>
                                        </p:attrNameLst>
                                      </p:cBhvr>
                                      <p:to>
                                        <p:strVal val="visible"/>
                                      </p:to>
                                    </p:set>
                                    <p:animEffect transition="in" filter="barn(outVertical)">
                                      <p:cBhvr>
                                        <p:cTn id="90" dur="500"/>
                                        <p:tgtEl>
                                          <p:spTgt spid="5"/>
                                        </p:tgtEl>
                                      </p:cBhvr>
                                    </p:animEffect>
                                  </p:childTnLst>
                                </p:cTn>
                              </p:par>
                            </p:childTnLst>
                          </p:cTn>
                        </p:par>
                        <p:par>
                          <p:cTn id="91" fill="hold">
                            <p:stCondLst>
                              <p:cond delay="500"/>
                            </p:stCondLst>
                            <p:childTnLst>
                              <p:par>
                                <p:cTn id="92" presetID="16" presetClass="entr" presetSubtype="37" fill="hold" nodeType="afterEffect">
                                  <p:stCondLst>
                                    <p:cond delay="0"/>
                                  </p:stCondLst>
                                  <p:childTnLst>
                                    <p:set>
                                      <p:cBhvr>
                                        <p:cTn id="93" dur="1" fill="hold">
                                          <p:stCondLst>
                                            <p:cond delay="0"/>
                                          </p:stCondLst>
                                        </p:cTn>
                                        <p:tgtEl>
                                          <p:spTgt spid="7"/>
                                        </p:tgtEl>
                                        <p:attrNameLst>
                                          <p:attrName>style.visibility</p:attrName>
                                        </p:attrNameLst>
                                      </p:cBhvr>
                                      <p:to>
                                        <p:strVal val="visible"/>
                                      </p:to>
                                    </p:set>
                                    <p:animEffect transition="in" filter="barn(outVertical)">
                                      <p:cBhvr>
                                        <p:cTn id="94" dur="500"/>
                                        <p:tgtEl>
                                          <p:spTgt spid="7"/>
                                        </p:tgtEl>
                                      </p:cBhvr>
                                    </p:animEffect>
                                  </p:childTnLst>
                                </p:cTn>
                              </p:par>
                            </p:childTnLst>
                          </p:cTn>
                        </p:par>
                        <p:par>
                          <p:cTn id="95" fill="hold">
                            <p:stCondLst>
                              <p:cond delay="1000"/>
                            </p:stCondLst>
                            <p:childTnLst>
                              <p:par>
                                <p:cTn id="96" presetID="16" presetClass="entr" presetSubtype="37" fill="hold" grpId="0" nodeType="afterEffect">
                                  <p:stCondLst>
                                    <p:cond delay="0"/>
                                  </p:stCondLst>
                                  <p:childTnLst>
                                    <p:set>
                                      <p:cBhvr>
                                        <p:cTn id="97" dur="1" fill="hold">
                                          <p:stCondLst>
                                            <p:cond delay="0"/>
                                          </p:stCondLst>
                                        </p:cTn>
                                        <p:tgtEl>
                                          <p:spTgt spid="6"/>
                                        </p:tgtEl>
                                        <p:attrNameLst>
                                          <p:attrName>style.visibility</p:attrName>
                                        </p:attrNameLst>
                                      </p:cBhvr>
                                      <p:to>
                                        <p:strVal val="visible"/>
                                      </p:to>
                                    </p:set>
                                    <p:animEffect transition="in" filter="barn(outVertical)">
                                      <p:cBhvr>
                                        <p:cTn id="98" dur="500"/>
                                        <p:tgtEl>
                                          <p:spTgt spid="6"/>
                                        </p:tgtEl>
                                      </p:cBhvr>
                                    </p:animEffect>
                                  </p:childTnLst>
                                </p:cTn>
                              </p:par>
                            </p:childTnLst>
                          </p:cTn>
                        </p:par>
                      </p:childTnLst>
                    </p:cTn>
                  </p:par>
                  <p:par>
                    <p:cTn id="99" fill="hold">
                      <p:stCondLst>
                        <p:cond delay="indefinite"/>
                      </p:stCondLst>
                      <p:childTnLst>
                        <p:par>
                          <p:cTn id="100" fill="hold">
                            <p:stCondLst>
                              <p:cond delay="0"/>
                            </p:stCondLst>
                            <p:childTnLst>
                              <p:par>
                                <p:cTn id="101" presetID="16" presetClass="entr" presetSubtype="37" fill="hold" grpId="0" nodeType="clickEffect">
                                  <p:stCondLst>
                                    <p:cond delay="0"/>
                                  </p:stCondLst>
                                  <p:childTnLst>
                                    <p:set>
                                      <p:cBhvr>
                                        <p:cTn id="102" dur="1" fill="hold">
                                          <p:stCondLst>
                                            <p:cond delay="0"/>
                                          </p:stCondLst>
                                        </p:cTn>
                                        <p:tgtEl>
                                          <p:spTgt spid="9"/>
                                        </p:tgtEl>
                                        <p:attrNameLst>
                                          <p:attrName>style.visibility</p:attrName>
                                        </p:attrNameLst>
                                      </p:cBhvr>
                                      <p:to>
                                        <p:strVal val="visible"/>
                                      </p:to>
                                    </p:set>
                                    <p:animEffect transition="in" filter="barn(outVertical)">
                                      <p:cBhvr>
                                        <p:cTn id="103" dur="500"/>
                                        <p:tgtEl>
                                          <p:spTgt spid="9"/>
                                        </p:tgtEl>
                                      </p:cBhvr>
                                    </p:animEffect>
                                  </p:childTnLst>
                                </p:cTn>
                              </p:par>
                            </p:childTnLst>
                          </p:cTn>
                        </p:par>
                        <p:par>
                          <p:cTn id="104" fill="hold">
                            <p:stCondLst>
                              <p:cond delay="500"/>
                            </p:stCondLst>
                            <p:childTnLst>
                              <p:par>
                                <p:cTn id="105" presetID="16" presetClass="entr" presetSubtype="37" fill="hold" nodeType="afterEffect">
                                  <p:stCondLst>
                                    <p:cond delay="0"/>
                                  </p:stCondLst>
                                  <p:childTnLst>
                                    <p:set>
                                      <p:cBhvr>
                                        <p:cTn id="106" dur="1" fill="hold">
                                          <p:stCondLst>
                                            <p:cond delay="0"/>
                                          </p:stCondLst>
                                        </p:cTn>
                                        <p:tgtEl>
                                          <p:spTgt spid="11"/>
                                        </p:tgtEl>
                                        <p:attrNameLst>
                                          <p:attrName>style.visibility</p:attrName>
                                        </p:attrNameLst>
                                      </p:cBhvr>
                                      <p:to>
                                        <p:strVal val="visible"/>
                                      </p:to>
                                    </p:set>
                                    <p:animEffect transition="in" filter="barn(outVertical)">
                                      <p:cBhvr>
                                        <p:cTn id="107" dur="500"/>
                                        <p:tgtEl>
                                          <p:spTgt spid="11"/>
                                        </p:tgtEl>
                                      </p:cBhvr>
                                    </p:animEffect>
                                  </p:childTnLst>
                                </p:cTn>
                              </p:par>
                            </p:childTnLst>
                          </p:cTn>
                        </p:par>
                        <p:par>
                          <p:cTn id="108" fill="hold">
                            <p:stCondLst>
                              <p:cond delay="1000"/>
                            </p:stCondLst>
                            <p:childTnLst>
                              <p:par>
                                <p:cTn id="109" presetID="16" presetClass="entr" presetSubtype="37" fill="hold" grpId="0" nodeType="afterEffect">
                                  <p:stCondLst>
                                    <p:cond delay="0"/>
                                  </p:stCondLst>
                                  <p:childTnLst>
                                    <p:set>
                                      <p:cBhvr>
                                        <p:cTn id="110" dur="1" fill="hold">
                                          <p:stCondLst>
                                            <p:cond delay="0"/>
                                          </p:stCondLst>
                                        </p:cTn>
                                        <p:tgtEl>
                                          <p:spTgt spid="10"/>
                                        </p:tgtEl>
                                        <p:attrNameLst>
                                          <p:attrName>style.visibility</p:attrName>
                                        </p:attrNameLst>
                                      </p:cBhvr>
                                      <p:to>
                                        <p:strVal val="visible"/>
                                      </p:to>
                                    </p:set>
                                    <p:animEffect transition="in" filter="barn(outVertical)">
                                      <p:cBhvr>
                                        <p:cTn id="111" dur="500"/>
                                        <p:tgtEl>
                                          <p:spTgt spid="10"/>
                                        </p:tgtEl>
                                      </p:cBhvr>
                                    </p:animEffect>
                                  </p:childTnLst>
                                </p:cTn>
                              </p:par>
                            </p:childTnLst>
                          </p:cTn>
                        </p:par>
                        <p:par>
                          <p:cTn id="112" fill="hold">
                            <p:stCondLst>
                              <p:cond delay="1500"/>
                            </p:stCondLst>
                            <p:childTnLst>
                              <p:par>
                                <p:cTn id="113" presetID="16" presetClass="entr" presetSubtype="37" fill="hold" grpId="0" nodeType="afterEffect">
                                  <p:stCondLst>
                                    <p:cond delay="0"/>
                                  </p:stCondLst>
                                  <p:childTnLst>
                                    <p:set>
                                      <p:cBhvr>
                                        <p:cTn id="114" dur="1" fill="hold">
                                          <p:stCondLst>
                                            <p:cond delay="0"/>
                                          </p:stCondLst>
                                        </p:cTn>
                                        <p:tgtEl>
                                          <p:spTgt spid="18"/>
                                        </p:tgtEl>
                                        <p:attrNameLst>
                                          <p:attrName>style.visibility</p:attrName>
                                        </p:attrNameLst>
                                      </p:cBhvr>
                                      <p:to>
                                        <p:strVal val="visible"/>
                                      </p:to>
                                    </p:set>
                                    <p:animEffect transition="in" filter="barn(outVertical)">
                                      <p:cBhvr>
                                        <p:cTn id="115" dur="500"/>
                                        <p:tgtEl>
                                          <p:spTgt spid="18"/>
                                        </p:tgtEl>
                                      </p:cBhvr>
                                    </p:animEffect>
                                  </p:childTnLst>
                                </p:cTn>
                              </p:par>
                            </p:childTnLst>
                          </p:cTn>
                        </p:par>
                        <p:par>
                          <p:cTn id="116" fill="hold">
                            <p:stCondLst>
                              <p:cond delay="2000"/>
                            </p:stCondLst>
                            <p:childTnLst>
                              <p:par>
                                <p:cTn id="117" presetID="16" presetClass="entr" presetSubtype="37"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Effect transition="in" filter="barn(outVertical)">
                                      <p:cBhvr>
                                        <p:cTn id="119" dur="500"/>
                                        <p:tgtEl>
                                          <p:spTgt spid="19"/>
                                        </p:tgtEl>
                                      </p:cBhvr>
                                    </p:animEffect>
                                  </p:childTnLst>
                                </p:cTn>
                              </p:par>
                            </p:childTnLst>
                          </p:cTn>
                        </p:par>
                        <p:par>
                          <p:cTn id="120" fill="hold">
                            <p:stCondLst>
                              <p:cond delay="2500"/>
                            </p:stCondLst>
                            <p:childTnLst>
                              <p:par>
                                <p:cTn id="121" presetID="16" presetClass="entr" presetSubtype="37" fill="hold" nodeType="afterEffect">
                                  <p:stCondLst>
                                    <p:cond delay="0"/>
                                  </p:stCondLst>
                                  <p:childTnLst>
                                    <p:set>
                                      <p:cBhvr>
                                        <p:cTn id="122" dur="1" fill="hold">
                                          <p:stCondLst>
                                            <p:cond delay="0"/>
                                          </p:stCondLst>
                                        </p:cTn>
                                        <p:tgtEl>
                                          <p:spTgt spid="20"/>
                                        </p:tgtEl>
                                        <p:attrNameLst>
                                          <p:attrName>style.visibility</p:attrName>
                                        </p:attrNameLst>
                                      </p:cBhvr>
                                      <p:to>
                                        <p:strVal val="visible"/>
                                      </p:to>
                                    </p:set>
                                    <p:animEffect transition="in" filter="barn(outVertical)">
                                      <p:cBhvr>
                                        <p:cTn id="123" dur="500"/>
                                        <p:tgtEl>
                                          <p:spTgt spid="20"/>
                                        </p:tgtEl>
                                      </p:cBhvr>
                                    </p:animEffect>
                                  </p:childTnLst>
                                </p:cTn>
                              </p:par>
                            </p:childTnLst>
                          </p:cTn>
                        </p:par>
                      </p:childTnLst>
                    </p:cTn>
                  </p:par>
                  <p:par>
                    <p:cTn id="124" fill="hold">
                      <p:stCondLst>
                        <p:cond delay="indefinite"/>
                      </p:stCondLst>
                      <p:childTnLst>
                        <p:par>
                          <p:cTn id="125" fill="hold">
                            <p:stCondLst>
                              <p:cond delay="0"/>
                            </p:stCondLst>
                            <p:childTnLst>
                              <p:par>
                                <p:cTn id="126" presetID="16" presetClass="entr" presetSubtype="37" fill="hold" grpId="0" nodeType="clickEffect">
                                  <p:stCondLst>
                                    <p:cond delay="0"/>
                                  </p:stCondLst>
                                  <p:childTnLst>
                                    <p:set>
                                      <p:cBhvr>
                                        <p:cTn id="127" dur="1" fill="hold">
                                          <p:stCondLst>
                                            <p:cond delay="0"/>
                                          </p:stCondLst>
                                        </p:cTn>
                                        <p:tgtEl>
                                          <p:spTgt spid="23"/>
                                        </p:tgtEl>
                                        <p:attrNameLst>
                                          <p:attrName>style.visibility</p:attrName>
                                        </p:attrNameLst>
                                      </p:cBhvr>
                                      <p:to>
                                        <p:strVal val="visible"/>
                                      </p:to>
                                    </p:set>
                                    <p:animEffect transition="in" filter="barn(outVertical)">
                                      <p:cBhvr>
                                        <p:cTn id="128" dur="500"/>
                                        <p:tgtEl>
                                          <p:spTgt spid="23"/>
                                        </p:tgtEl>
                                      </p:cBhvr>
                                    </p:animEffect>
                                  </p:childTnLst>
                                </p:cTn>
                              </p:par>
                            </p:childTnLst>
                          </p:cTn>
                        </p:par>
                      </p:childTnLst>
                    </p:cTn>
                  </p:par>
                  <p:par>
                    <p:cTn id="129" fill="hold">
                      <p:stCondLst>
                        <p:cond delay="indefinite"/>
                      </p:stCondLst>
                      <p:childTnLst>
                        <p:par>
                          <p:cTn id="130" fill="hold">
                            <p:stCondLst>
                              <p:cond delay="0"/>
                            </p:stCondLst>
                            <p:childTnLst>
                              <p:par>
                                <p:cTn id="131" presetID="16" presetClass="entr" presetSubtype="37" fill="hold" grpId="0" nodeType="clickEffect">
                                  <p:stCondLst>
                                    <p:cond delay="0"/>
                                  </p:stCondLst>
                                  <p:childTnLst>
                                    <p:set>
                                      <p:cBhvr>
                                        <p:cTn id="132" dur="1" fill="hold">
                                          <p:stCondLst>
                                            <p:cond delay="0"/>
                                          </p:stCondLst>
                                        </p:cTn>
                                        <p:tgtEl>
                                          <p:spTgt spid="21"/>
                                        </p:tgtEl>
                                        <p:attrNameLst>
                                          <p:attrName>style.visibility</p:attrName>
                                        </p:attrNameLst>
                                      </p:cBhvr>
                                      <p:to>
                                        <p:strVal val="visible"/>
                                      </p:to>
                                    </p:set>
                                    <p:animEffect transition="in" filter="barn(outVertical)">
                                      <p:cBhvr>
                                        <p:cTn id="133" dur="500"/>
                                        <p:tgtEl>
                                          <p:spTgt spid="21"/>
                                        </p:tgtEl>
                                      </p:cBhvr>
                                    </p:animEffect>
                                  </p:childTnLst>
                                </p:cTn>
                              </p:par>
                            </p:childTnLst>
                          </p:cTn>
                        </p:par>
                      </p:childTnLst>
                    </p:cTn>
                  </p:par>
                  <p:par>
                    <p:cTn id="134" fill="hold">
                      <p:stCondLst>
                        <p:cond delay="indefinite"/>
                      </p:stCondLst>
                      <p:childTnLst>
                        <p:par>
                          <p:cTn id="135" fill="hold">
                            <p:stCondLst>
                              <p:cond delay="0"/>
                            </p:stCondLst>
                            <p:childTnLst>
                              <p:par>
                                <p:cTn id="136" presetID="16" presetClass="entr" presetSubtype="37" fill="hold" grpId="0" nodeType="clickEffect">
                                  <p:stCondLst>
                                    <p:cond delay="0"/>
                                  </p:stCondLst>
                                  <p:childTnLst>
                                    <p:set>
                                      <p:cBhvr>
                                        <p:cTn id="137" dur="1" fill="hold">
                                          <p:stCondLst>
                                            <p:cond delay="0"/>
                                          </p:stCondLst>
                                        </p:cTn>
                                        <p:tgtEl>
                                          <p:spTgt spid="22"/>
                                        </p:tgtEl>
                                        <p:attrNameLst>
                                          <p:attrName>style.visibility</p:attrName>
                                        </p:attrNameLst>
                                      </p:cBhvr>
                                      <p:to>
                                        <p:strVal val="visible"/>
                                      </p:to>
                                    </p:set>
                                    <p:animEffect transition="in" filter="barn(outVertical)">
                                      <p:cBhvr>
                                        <p:cTn id="138" dur="500"/>
                                        <p:tgtEl>
                                          <p:spTgt spid="22"/>
                                        </p:tgtEl>
                                      </p:cBhvr>
                                    </p:animEffect>
                                  </p:childTnLst>
                                </p:cTn>
                              </p:par>
                            </p:childTnLst>
                          </p:cTn>
                        </p:par>
                      </p:childTnLst>
                    </p:cTn>
                  </p:par>
                  <p:par>
                    <p:cTn id="139" fill="hold">
                      <p:stCondLst>
                        <p:cond delay="indefinite"/>
                      </p:stCondLst>
                      <p:childTnLst>
                        <p:par>
                          <p:cTn id="140" fill="hold">
                            <p:stCondLst>
                              <p:cond delay="0"/>
                            </p:stCondLst>
                            <p:childTnLst>
                              <p:par>
                                <p:cTn id="141" presetID="16" presetClass="entr" presetSubtype="37" fill="hold" grpId="0" nodeType="clickEffect">
                                  <p:stCondLst>
                                    <p:cond delay="0"/>
                                  </p:stCondLst>
                                  <p:childTnLst>
                                    <p:set>
                                      <p:cBhvr>
                                        <p:cTn id="142" dur="1" fill="hold">
                                          <p:stCondLst>
                                            <p:cond delay="0"/>
                                          </p:stCondLst>
                                        </p:cTn>
                                        <p:tgtEl>
                                          <p:spTgt spid="24"/>
                                        </p:tgtEl>
                                        <p:attrNameLst>
                                          <p:attrName>style.visibility</p:attrName>
                                        </p:attrNameLst>
                                      </p:cBhvr>
                                      <p:to>
                                        <p:strVal val="visible"/>
                                      </p:to>
                                    </p:set>
                                    <p:animEffect transition="in" filter="barn(outVertical)">
                                      <p:cBhvr>
                                        <p:cTn id="143" dur="500"/>
                                        <p:tgtEl>
                                          <p:spTgt spid="24"/>
                                        </p:tgtEl>
                                      </p:cBhvr>
                                    </p:animEffect>
                                  </p:childTnLst>
                                </p:cTn>
                              </p:par>
                            </p:childTnLst>
                          </p:cTn>
                        </p:par>
                      </p:childTnLst>
                    </p:cTn>
                  </p:par>
                  <p:par>
                    <p:cTn id="144" fill="hold">
                      <p:stCondLst>
                        <p:cond delay="indefinite"/>
                      </p:stCondLst>
                      <p:childTnLst>
                        <p:par>
                          <p:cTn id="145" fill="hold">
                            <p:stCondLst>
                              <p:cond delay="0"/>
                            </p:stCondLst>
                            <p:childTnLst>
                              <p:par>
                                <p:cTn id="146" presetID="16" presetClass="entr" presetSubtype="37" fill="hold" grpId="0" nodeType="clickEffect">
                                  <p:stCondLst>
                                    <p:cond delay="0"/>
                                  </p:stCondLst>
                                  <p:childTnLst>
                                    <p:set>
                                      <p:cBhvr>
                                        <p:cTn id="147" dur="1" fill="hold">
                                          <p:stCondLst>
                                            <p:cond delay="0"/>
                                          </p:stCondLst>
                                        </p:cTn>
                                        <p:tgtEl>
                                          <p:spTgt spid="25"/>
                                        </p:tgtEl>
                                        <p:attrNameLst>
                                          <p:attrName>style.visibility</p:attrName>
                                        </p:attrNameLst>
                                      </p:cBhvr>
                                      <p:to>
                                        <p:strVal val="visible"/>
                                      </p:to>
                                    </p:set>
                                    <p:animEffect transition="in" filter="barn(outVertical)">
                                      <p:cBhvr>
                                        <p:cTn id="148" dur="500"/>
                                        <p:tgtEl>
                                          <p:spTgt spid="25"/>
                                        </p:tgtEl>
                                      </p:cBhvr>
                                    </p:animEffect>
                                  </p:childTnLst>
                                </p:cTn>
                              </p:par>
                            </p:childTnLst>
                          </p:cTn>
                        </p:par>
                      </p:childTnLst>
                    </p:cTn>
                  </p:par>
                  <p:par>
                    <p:cTn id="149" fill="hold">
                      <p:stCondLst>
                        <p:cond delay="indefinite"/>
                      </p:stCondLst>
                      <p:childTnLst>
                        <p:par>
                          <p:cTn id="150" fill="hold">
                            <p:stCondLst>
                              <p:cond delay="0"/>
                            </p:stCondLst>
                            <p:childTnLst>
                              <p:par>
                                <p:cTn id="151" presetID="16" presetClass="entr" presetSubtype="37" fill="hold" grpId="0" nodeType="click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barn(outVertical)">
                                      <p:cBhvr>
                                        <p:cTn id="153" dur="500"/>
                                        <p:tgtEl>
                                          <p:spTgt spid="26"/>
                                        </p:tgtEl>
                                      </p:cBhvr>
                                    </p:animEffect>
                                  </p:childTnLst>
                                </p:cTn>
                              </p:par>
                              <p:par>
                                <p:cTn id="154" presetID="16" presetClass="entr" presetSubtype="37" fill="hold" grpId="0" nodeType="withEffect">
                                  <p:stCondLst>
                                    <p:cond delay="0"/>
                                  </p:stCondLst>
                                  <p:childTnLst>
                                    <p:set>
                                      <p:cBhvr>
                                        <p:cTn id="155" dur="1" fill="hold">
                                          <p:stCondLst>
                                            <p:cond delay="0"/>
                                          </p:stCondLst>
                                        </p:cTn>
                                        <p:tgtEl>
                                          <p:spTgt spid="27"/>
                                        </p:tgtEl>
                                        <p:attrNameLst>
                                          <p:attrName>style.visibility</p:attrName>
                                        </p:attrNameLst>
                                      </p:cBhvr>
                                      <p:to>
                                        <p:strVal val="visible"/>
                                      </p:to>
                                    </p:set>
                                    <p:animEffect transition="in" filter="barn(outVertical)">
                                      <p:cBhvr>
                                        <p:cTn id="156" dur="500"/>
                                        <p:tgtEl>
                                          <p:spTgt spid="27"/>
                                        </p:tgtEl>
                                      </p:cBhvr>
                                    </p:animEffect>
                                  </p:childTnLst>
                                </p:cTn>
                              </p:par>
                              <p:par>
                                <p:cTn id="157" presetID="16" presetClass="entr" presetSubtype="37" fill="hold" grpId="0" nodeType="withEffect">
                                  <p:stCondLst>
                                    <p:cond delay="0"/>
                                  </p:stCondLst>
                                  <p:childTnLst>
                                    <p:set>
                                      <p:cBhvr>
                                        <p:cTn id="158" dur="1" fill="hold">
                                          <p:stCondLst>
                                            <p:cond delay="0"/>
                                          </p:stCondLst>
                                        </p:cTn>
                                        <p:tgtEl>
                                          <p:spTgt spid="28"/>
                                        </p:tgtEl>
                                        <p:attrNameLst>
                                          <p:attrName>style.visibility</p:attrName>
                                        </p:attrNameLst>
                                      </p:cBhvr>
                                      <p:to>
                                        <p:strVal val="visible"/>
                                      </p:to>
                                    </p:set>
                                    <p:animEffect transition="in" filter="barn(outVertical)">
                                      <p:cBhvr>
                                        <p:cTn id="159" dur="500"/>
                                        <p:tgtEl>
                                          <p:spTgt spid="28"/>
                                        </p:tgtEl>
                                      </p:cBhvr>
                                    </p:animEffect>
                                  </p:childTnLst>
                                </p:cTn>
                              </p:par>
                              <p:par>
                                <p:cTn id="160" presetID="16" presetClass="entr" presetSubtype="37" fill="hold" grpId="0" nodeType="withEffect">
                                  <p:stCondLst>
                                    <p:cond delay="0"/>
                                  </p:stCondLst>
                                  <p:childTnLst>
                                    <p:set>
                                      <p:cBhvr>
                                        <p:cTn id="161" dur="1" fill="hold">
                                          <p:stCondLst>
                                            <p:cond delay="0"/>
                                          </p:stCondLst>
                                        </p:cTn>
                                        <p:tgtEl>
                                          <p:spTgt spid="29"/>
                                        </p:tgtEl>
                                        <p:attrNameLst>
                                          <p:attrName>style.visibility</p:attrName>
                                        </p:attrNameLst>
                                      </p:cBhvr>
                                      <p:to>
                                        <p:strVal val="visible"/>
                                      </p:to>
                                    </p:set>
                                    <p:animEffect transition="in" filter="barn(outVertical)">
                                      <p:cBhvr>
                                        <p:cTn id="162" dur="500"/>
                                        <p:tgtEl>
                                          <p:spTgt spid="29"/>
                                        </p:tgtEl>
                                      </p:cBhvr>
                                    </p:animEffect>
                                  </p:childTnLst>
                                </p:cTn>
                              </p:par>
                              <p:par>
                                <p:cTn id="163" presetID="16" presetClass="entr" presetSubtype="37" fill="hold" grpId="0" nodeType="withEffect">
                                  <p:stCondLst>
                                    <p:cond delay="0"/>
                                  </p:stCondLst>
                                  <p:childTnLst>
                                    <p:set>
                                      <p:cBhvr>
                                        <p:cTn id="164" dur="1" fill="hold">
                                          <p:stCondLst>
                                            <p:cond delay="0"/>
                                          </p:stCondLst>
                                        </p:cTn>
                                        <p:tgtEl>
                                          <p:spTgt spid="30"/>
                                        </p:tgtEl>
                                        <p:attrNameLst>
                                          <p:attrName>style.visibility</p:attrName>
                                        </p:attrNameLst>
                                      </p:cBhvr>
                                      <p:to>
                                        <p:strVal val="visible"/>
                                      </p:to>
                                    </p:set>
                                    <p:animEffect transition="in" filter="barn(outVertical)">
                                      <p:cBhvr>
                                        <p:cTn id="165" dur="500"/>
                                        <p:tgtEl>
                                          <p:spTgt spid="30"/>
                                        </p:tgtEl>
                                      </p:cBhvr>
                                    </p:animEffect>
                                  </p:childTnLst>
                                </p:cTn>
                              </p:par>
                              <p:par>
                                <p:cTn id="166" presetID="16" presetClass="entr" presetSubtype="37" fill="hold" grpId="0" nodeType="withEffect">
                                  <p:stCondLst>
                                    <p:cond delay="0"/>
                                  </p:stCondLst>
                                  <p:childTnLst>
                                    <p:set>
                                      <p:cBhvr>
                                        <p:cTn id="167" dur="1" fill="hold">
                                          <p:stCondLst>
                                            <p:cond delay="0"/>
                                          </p:stCondLst>
                                        </p:cTn>
                                        <p:tgtEl>
                                          <p:spTgt spid="31"/>
                                        </p:tgtEl>
                                        <p:attrNameLst>
                                          <p:attrName>style.visibility</p:attrName>
                                        </p:attrNameLst>
                                      </p:cBhvr>
                                      <p:to>
                                        <p:strVal val="visible"/>
                                      </p:to>
                                    </p:set>
                                    <p:animEffect transition="in" filter="barn(outVertical)">
                                      <p:cBhvr>
                                        <p:cTn id="168" dur="500"/>
                                        <p:tgtEl>
                                          <p:spTgt spid="31"/>
                                        </p:tgtEl>
                                      </p:cBhvr>
                                    </p:animEffect>
                                  </p:childTnLst>
                                </p:cTn>
                              </p:par>
                              <p:par>
                                <p:cTn id="169" presetID="16" presetClass="entr" presetSubtype="37" fill="hold" grpId="0" nodeType="withEffect">
                                  <p:stCondLst>
                                    <p:cond delay="0"/>
                                  </p:stCondLst>
                                  <p:childTnLst>
                                    <p:set>
                                      <p:cBhvr>
                                        <p:cTn id="170" dur="1" fill="hold">
                                          <p:stCondLst>
                                            <p:cond delay="0"/>
                                          </p:stCondLst>
                                        </p:cTn>
                                        <p:tgtEl>
                                          <p:spTgt spid="32"/>
                                        </p:tgtEl>
                                        <p:attrNameLst>
                                          <p:attrName>style.visibility</p:attrName>
                                        </p:attrNameLst>
                                      </p:cBhvr>
                                      <p:to>
                                        <p:strVal val="visible"/>
                                      </p:to>
                                    </p:set>
                                    <p:animEffect transition="in" filter="barn(outVertical)">
                                      <p:cBhvr>
                                        <p:cTn id="17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3" grpId="0"/>
      <p:bldP spid="5" grpId="0"/>
      <p:bldP spid="6" grpId="0"/>
      <p:bldP spid="9" grpId="0"/>
      <p:bldP spid="10" grpId="0"/>
      <p:bldP spid="18" grpId="0"/>
      <p:bldP spid="21" grpId="0"/>
      <p:bldP spid="22" grpId="0"/>
      <p:bldP spid="23" grpId="0"/>
      <p:bldP spid="24" grpId="0"/>
      <p:bldP spid="25" grpId="0"/>
      <p:bldP spid="26" grpId="0"/>
      <p:bldP spid="27" grpId="0"/>
      <p:bldP spid="28" grpId="0"/>
      <p:bldP spid="29" grpId="0"/>
      <p:bldP spid="30" grpId="0"/>
      <p:bldP spid="31"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2">
            <a:extLst>
              <a:ext uri="{FF2B5EF4-FFF2-40B4-BE49-F238E27FC236}">
                <a16:creationId xmlns:a16="http://schemas.microsoft.com/office/drawing/2014/main" id="{0A94BD18-EFDF-4949-ADD5-DF68B43E6E9C}"/>
              </a:ext>
            </a:extLst>
          </p:cNvPr>
          <p:cNvSpPr/>
          <p:nvPr/>
        </p:nvSpPr>
        <p:spPr>
          <a:xfrm>
            <a:off x="0" y="0"/>
            <a:ext cx="12192000" cy="6858000"/>
          </a:xfrm>
          <a:prstGeom prst="rect">
            <a:avLst/>
          </a:prstGeom>
          <a:solidFill>
            <a:srgbClr val="F2D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Nhóm 8">
            <a:extLst>
              <a:ext uri="{FF2B5EF4-FFF2-40B4-BE49-F238E27FC236}">
                <a16:creationId xmlns:a16="http://schemas.microsoft.com/office/drawing/2014/main" id="{2FAB2B40-E240-4F1C-86CA-4DD1C724DC7C}"/>
              </a:ext>
            </a:extLst>
          </p:cNvPr>
          <p:cNvGrpSpPr/>
          <p:nvPr/>
        </p:nvGrpSpPr>
        <p:grpSpPr>
          <a:xfrm>
            <a:off x="3962400" y="457200"/>
            <a:ext cx="4057650" cy="5153025"/>
            <a:chOff x="3962400" y="457200"/>
            <a:chExt cx="4057650" cy="5153025"/>
          </a:xfrm>
        </p:grpSpPr>
        <p:pic>
          <p:nvPicPr>
            <p:cNvPr id="7" name="Hình ảnh 6">
              <a:extLst>
                <a:ext uri="{FF2B5EF4-FFF2-40B4-BE49-F238E27FC236}">
                  <a16:creationId xmlns:a16="http://schemas.microsoft.com/office/drawing/2014/main" id="{482AEFAE-817E-4B30-BFDB-5076553E3AD7}"/>
                </a:ext>
              </a:extLst>
            </p:cNvPr>
            <p:cNvPicPr>
              <a:picLocks noChangeAspect="1"/>
            </p:cNvPicPr>
            <p:nvPr/>
          </p:nvPicPr>
          <p:blipFill rotWithShape="1">
            <a:blip r:embed="rId2">
              <a:extLst>
                <a:ext uri="{28A0092B-C50C-407E-A947-70E740481C1C}">
                  <a14:useLocalDpi xmlns:a14="http://schemas.microsoft.com/office/drawing/2010/main" val="0"/>
                </a:ext>
              </a:extLst>
            </a:blip>
            <a:srcRect b="7679"/>
            <a:stretch/>
          </p:blipFill>
          <p:spPr>
            <a:xfrm>
              <a:off x="3962400" y="457200"/>
              <a:ext cx="4057650" cy="5153025"/>
            </a:xfrm>
            <a:prstGeom prst="rect">
              <a:avLst/>
            </a:prstGeom>
          </p:spPr>
        </p:pic>
        <p:sp>
          <p:nvSpPr>
            <p:cNvPr id="8" name="Hộp Văn bản 7">
              <a:extLst>
                <a:ext uri="{FF2B5EF4-FFF2-40B4-BE49-F238E27FC236}">
                  <a16:creationId xmlns:a16="http://schemas.microsoft.com/office/drawing/2014/main" id="{DC6C6609-BC34-41AE-861E-9B04C3B9C031}"/>
                </a:ext>
              </a:extLst>
            </p:cNvPr>
            <p:cNvSpPr txBox="1"/>
            <p:nvPr/>
          </p:nvSpPr>
          <p:spPr>
            <a:xfrm>
              <a:off x="4111704" y="4114800"/>
              <a:ext cx="3759042" cy="677108"/>
            </a:xfrm>
            <a:prstGeom prst="rect">
              <a:avLst/>
            </a:prstGeom>
            <a:noFill/>
          </p:spPr>
          <p:txBody>
            <a:bodyPr wrap="none" lIns="0" tIns="0" rIns="0" bIns="0" rtlCol="0">
              <a:spAutoFit/>
            </a:bodyPr>
            <a:lstStyle/>
            <a:p>
              <a:pPr algn="l"/>
              <a:r>
                <a:rPr lang="en-US" sz="4400">
                  <a:solidFill>
                    <a:schemeClr val="tx1">
                      <a:lumMod val="50000"/>
                      <a:lumOff val="50000"/>
                    </a:schemeClr>
                  </a:solidFill>
                  <a:latin typeface="#9Slide07 Brankovic" panose="02000000000000000000" pitchFamily="2" charset="0"/>
                </a:rPr>
                <a:t>Cùng chơi nào!!!</a:t>
              </a:r>
            </a:p>
          </p:txBody>
        </p:sp>
      </p:grpSp>
    </p:spTree>
    <p:extLst>
      <p:ext uri="{BB962C8B-B14F-4D97-AF65-F5344CB8AC3E}">
        <p14:creationId xmlns:p14="http://schemas.microsoft.com/office/powerpoint/2010/main" val="390077359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32" presetClass="emph" presetSubtype="0" repeatCount="indefinite" fill="hold" nodeType="withEffect">
                                  <p:stCondLst>
                                    <p:cond delay="0"/>
                                  </p:stCondLst>
                                  <p:childTnLst>
                                    <p:animRot by="120000">
                                      <p:cBhvr>
                                        <p:cTn id="9" dur="75" fill="hold">
                                          <p:stCondLst>
                                            <p:cond delay="0"/>
                                          </p:stCondLst>
                                        </p:cTn>
                                        <p:tgtEl>
                                          <p:spTgt spid="9"/>
                                        </p:tgtEl>
                                        <p:attrNameLst>
                                          <p:attrName>r</p:attrName>
                                        </p:attrNameLst>
                                      </p:cBhvr>
                                    </p:animRot>
                                    <p:animRot by="-240000">
                                      <p:cBhvr>
                                        <p:cTn id="10" dur="150" fill="hold">
                                          <p:stCondLst>
                                            <p:cond delay="150"/>
                                          </p:stCondLst>
                                        </p:cTn>
                                        <p:tgtEl>
                                          <p:spTgt spid="9"/>
                                        </p:tgtEl>
                                        <p:attrNameLst>
                                          <p:attrName>r</p:attrName>
                                        </p:attrNameLst>
                                      </p:cBhvr>
                                    </p:animRot>
                                    <p:animRot by="240000">
                                      <p:cBhvr>
                                        <p:cTn id="11" dur="150" fill="hold">
                                          <p:stCondLst>
                                            <p:cond delay="300"/>
                                          </p:stCondLst>
                                        </p:cTn>
                                        <p:tgtEl>
                                          <p:spTgt spid="9"/>
                                        </p:tgtEl>
                                        <p:attrNameLst>
                                          <p:attrName>r</p:attrName>
                                        </p:attrNameLst>
                                      </p:cBhvr>
                                    </p:animRot>
                                    <p:animRot by="-240000">
                                      <p:cBhvr>
                                        <p:cTn id="12" dur="150" fill="hold">
                                          <p:stCondLst>
                                            <p:cond delay="450"/>
                                          </p:stCondLst>
                                        </p:cTn>
                                        <p:tgtEl>
                                          <p:spTgt spid="9"/>
                                        </p:tgtEl>
                                        <p:attrNameLst>
                                          <p:attrName>r</p:attrName>
                                        </p:attrNameLst>
                                      </p:cBhvr>
                                    </p:animRot>
                                    <p:animRot by="120000">
                                      <p:cBhvr>
                                        <p:cTn id="13" dur="150" fill="hold">
                                          <p:stCondLst>
                                            <p:cond delay="6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Hình chữ nhật 23">
            <a:extLst>
              <a:ext uri="{FF2B5EF4-FFF2-40B4-BE49-F238E27FC236}">
                <a16:creationId xmlns:a16="http://schemas.microsoft.com/office/drawing/2014/main" id="{56BC085C-F614-4AEE-A007-1DA1001C869D}"/>
              </a:ext>
            </a:extLst>
          </p:cNvPr>
          <p:cNvSpPr/>
          <p:nvPr/>
        </p:nvSpPr>
        <p:spPr>
          <a:xfrm>
            <a:off x="0" y="0"/>
            <a:ext cx="12192000" cy="6858000"/>
          </a:xfrm>
          <a:prstGeom prst="rect">
            <a:avLst/>
          </a:prstGeom>
          <a:solidFill>
            <a:srgbClr val="F8F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peech Bubble: Rectangle with Corners Rounded 5">
            <a:extLst>
              <a:ext uri="{FF2B5EF4-FFF2-40B4-BE49-F238E27FC236}">
                <a16:creationId xmlns:a16="http://schemas.microsoft.com/office/drawing/2014/main" id="{D803A455-5AEF-4372-AF1A-E558F70C7510}"/>
              </a:ext>
            </a:extLst>
          </p:cNvPr>
          <p:cNvSpPr/>
          <p:nvPr/>
        </p:nvSpPr>
        <p:spPr>
          <a:xfrm>
            <a:off x="2699656" y="3911600"/>
            <a:ext cx="8316686" cy="1596571"/>
          </a:xfrm>
          <a:prstGeom prst="wedgeRoundRectCallout">
            <a:avLst>
              <a:gd name="adj1" fmla="val -23101"/>
              <a:gd name="adj2" fmla="val 46769"/>
              <a:gd name="adj3" fmla="val 16667"/>
            </a:avLst>
          </a:prstGeom>
          <a:solidFill>
            <a:schemeClr val="accent4">
              <a:lumMod val="40000"/>
              <a:lumOff val="60000"/>
            </a:schemeClr>
          </a:solidFill>
          <a:ln>
            <a:noFill/>
          </a:ln>
          <a:effectLst>
            <a:innerShdw blurRad="63500" dist="50800">
              <a:prstClr val="black">
                <a:alpha val="50000"/>
              </a:prstClr>
            </a:innerShdw>
          </a:effectLst>
          <a:scene3d>
            <a:camera prst="orthographicFront">
              <a:rot lat="0" lon="0" rev="0"/>
            </a:camera>
            <a:lightRig rig="balanced" dir="t">
              <a:rot lat="0" lon="0" rev="8700000"/>
            </a:lightRig>
          </a:scene3d>
          <a:sp3d>
            <a:bevelT w="190500" h="38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kern="1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5,4 x 10 = ...</a:t>
            </a:r>
            <a:endParaRPr lang="vi-VN" sz="4400" dirty="0">
              <a:solidFill>
                <a:srgbClr val="002060"/>
              </a:solidFill>
              <a:latin typeface="Times New Roman" panose="02020603050405020304" pitchFamily="18" charset="0"/>
              <a:cs typeface="Times New Roman" panose="02020603050405020304" pitchFamily="18" charset="0"/>
            </a:endParaRPr>
          </a:p>
        </p:txBody>
      </p:sp>
      <p:sp>
        <p:nvSpPr>
          <p:cNvPr id="9" name="A1">
            <a:extLst>
              <a:ext uri="{FF2B5EF4-FFF2-40B4-BE49-F238E27FC236}">
                <a16:creationId xmlns:a16="http://schemas.microsoft.com/office/drawing/2014/main" id="{E3198CCC-513E-432C-8F33-6F8AD078BFA2}"/>
              </a:ext>
            </a:extLst>
          </p:cNvPr>
          <p:cNvSpPr/>
          <p:nvPr/>
        </p:nvSpPr>
        <p:spPr>
          <a:xfrm>
            <a:off x="3468915" y="852715"/>
            <a:ext cx="2220686" cy="914400"/>
          </a:xfrm>
          <a:prstGeom prst="ellipse">
            <a:avLst/>
          </a:prstGeom>
          <a:solidFill>
            <a:srgbClr val="FFFF00"/>
          </a:solidFill>
          <a:ln>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82550" h="38100" prst="coolSlant"/>
            </a:sp3d>
          </a:bodyPr>
          <a:lstStyle/>
          <a:p>
            <a:pPr algn="ctr"/>
            <a:r>
              <a:rPr lang="en-US" sz="3000" dirty="0">
                <a:solidFill>
                  <a:srgbClr val="002060"/>
                </a:solidFill>
                <a:effectLst>
                  <a:innerShdw blurRad="63500" dist="50800" dir="13500000">
                    <a:prstClr val="black">
                      <a:alpha val="50000"/>
                    </a:prstClr>
                  </a:innerShdw>
                </a:effectLst>
                <a:latin typeface="+mj-lt"/>
              </a:rPr>
              <a:t>A</a:t>
            </a:r>
            <a:r>
              <a:rPr lang="en-US" sz="3000">
                <a:solidFill>
                  <a:srgbClr val="002060"/>
                </a:solidFill>
                <a:effectLst>
                  <a:innerShdw blurRad="63500" dist="50800" dir="13500000">
                    <a:prstClr val="black">
                      <a:alpha val="50000"/>
                    </a:prstClr>
                  </a:innerShdw>
                </a:effectLst>
                <a:latin typeface="+mj-lt"/>
              </a:rPr>
              <a:t>: 540</a:t>
            </a:r>
            <a:endParaRPr lang="vi-VN" sz="3000" dirty="0">
              <a:solidFill>
                <a:srgbClr val="002060"/>
              </a:solidFill>
              <a:effectLst>
                <a:innerShdw blurRad="63500" dist="50800" dir="13500000">
                  <a:prstClr val="black">
                    <a:alpha val="50000"/>
                  </a:prstClr>
                </a:innerShdw>
              </a:effectLst>
              <a:latin typeface="+mj-lt"/>
            </a:endParaRPr>
          </a:p>
        </p:txBody>
      </p:sp>
      <p:sp>
        <p:nvSpPr>
          <p:cNvPr id="10" name="B1">
            <a:extLst>
              <a:ext uri="{FF2B5EF4-FFF2-40B4-BE49-F238E27FC236}">
                <a16:creationId xmlns:a16="http://schemas.microsoft.com/office/drawing/2014/main" id="{AA03CB6B-691D-4395-A61F-9AB103B71C1C}"/>
              </a:ext>
            </a:extLst>
          </p:cNvPr>
          <p:cNvSpPr/>
          <p:nvPr/>
        </p:nvSpPr>
        <p:spPr>
          <a:xfrm>
            <a:off x="7641773" y="852715"/>
            <a:ext cx="2220686" cy="914400"/>
          </a:xfrm>
          <a:prstGeom prst="ellipse">
            <a:avLst/>
          </a:prstGeom>
          <a:solidFill>
            <a:srgbClr val="FFFF00"/>
          </a:solidFill>
          <a:ln>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82550" h="38100" prst="coolSlant"/>
            </a:sp3d>
          </a:bodyPr>
          <a:lstStyle/>
          <a:p>
            <a:pPr algn="ctr"/>
            <a:r>
              <a:rPr lang="en-US" sz="3000" dirty="0">
                <a:solidFill>
                  <a:srgbClr val="002060"/>
                </a:solidFill>
                <a:effectLst>
                  <a:innerShdw blurRad="63500" dist="50800" dir="13500000">
                    <a:prstClr val="black">
                      <a:alpha val="50000"/>
                    </a:prstClr>
                  </a:innerShdw>
                </a:effectLst>
                <a:latin typeface="+mj-lt"/>
              </a:rPr>
              <a:t>B</a:t>
            </a:r>
            <a:r>
              <a:rPr lang="en-US" sz="3000">
                <a:solidFill>
                  <a:srgbClr val="002060"/>
                </a:solidFill>
                <a:effectLst>
                  <a:innerShdw blurRad="63500" dist="50800" dir="13500000">
                    <a:prstClr val="black">
                      <a:alpha val="50000"/>
                    </a:prstClr>
                  </a:innerShdw>
                </a:effectLst>
                <a:latin typeface="+mj-lt"/>
              </a:rPr>
              <a:t>: 5400</a:t>
            </a:r>
            <a:endParaRPr lang="vi-VN" sz="3000" dirty="0">
              <a:solidFill>
                <a:srgbClr val="002060"/>
              </a:solidFill>
              <a:effectLst>
                <a:innerShdw blurRad="63500" dist="50800" dir="13500000">
                  <a:prstClr val="black">
                    <a:alpha val="50000"/>
                  </a:prstClr>
                </a:innerShdw>
              </a:effectLst>
              <a:latin typeface="+mj-lt"/>
            </a:endParaRPr>
          </a:p>
        </p:txBody>
      </p:sp>
      <p:sp>
        <p:nvSpPr>
          <p:cNvPr id="11" name="C1">
            <a:extLst>
              <a:ext uri="{FF2B5EF4-FFF2-40B4-BE49-F238E27FC236}">
                <a16:creationId xmlns:a16="http://schemas.microsoft.com/office/drawing/2014/main" id="{59A3D2AD-AA0D-4D2A-9711-EEEC6E727140}"/>
              </a:ext>
            </a:extLst>
          </p:cNvPr>
          <p:cNvSpPr/>
          <p:nvPr/>
        </p:nvSpPr>
        <p:spPr>
          <a:xfrm>
            <a:off x="3468915" y="2238829"/>
            <a:ext cx="2220686" cy="914400"/>
          </a:xfrm>
          <a:prstGeom prst="ellipse">
            <a:avLst/>
          </a:prstGeom>
          <a:solidFill>
            <a:srgbClr val="FFFF00"/>
          </a:solidFill>
          <a:ln>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82550" h="38100" prst="coolSlant"/>
            </a:sp3d>
          </a:bodyPr>
          <a:lstStyle/>
          <a:p>
            <a:pPr algn="ctr"/>
            <a:r>
              <a:rPr lang="en-US" sz="3000" dirty="0">
                <a:solidFill>
                  <a:srgbClr val="002060"/>
                </a:solidFill>
                <a:effectLst>
                  <a:innerShdw blurRad="63500" dist="50800" dir="13500000">
                    <a:prstClr val="black">
                      <a:alpha val="50000"/>
                    </a:prstClr>
                  </a:innerShdw>
                </a:effectLst>
                <a:latin typeface="+mj-lt"/>
              </a:rPr>
              <a:t>C</a:t>
            </a:r>
            <a:r>
              <a:rPr lang="en-US" sz="3000">
                <a:solidFill>
                  <a:srgbClr val="002060"/>
                </a:solidFill>
                <a:effectLst>
                  <a:innerShdw blurRad="63500" dist="50800" dir="13500000">
                    <a:prstClr val="black">
                      <a:alpha val="50000"/>
                    </a:prstClr>
                  </a:innerShdw>
                </a:effectLst>
                <a:latin typeface="+mj-lt"/>
              </a:rPr>
              <a:t>: 54</a:t>
            </a:r>
            <a:endParaRPr lang="vi-VN" sz="3000" dirty="0">
              <a:solidFill>
                <a:srgbClr val="002060"/>
              </a:solidFill>
              <a:effectLst>
                <a:innerShdw blurRad="63500" dist="50800" dir="13500000">
                  <a:prstClr val="black">
                    <a:alpha val="50000"/>
                  </a:prstClr>
                </a:innerShdw>
              </a:effectLst>
              <a:latin typeface="+mj-lt"/>
            </a:endParaRPr>
          </a:p>
        </p:txBody>
      </p:sp>
      <p:sp>
        <p:nvSpPr>
          <p:cNvPr id="12" name="D1">
            <a:extLst>
              <a:ext uri="{FF2B5EF4-FFF2-40B4-BE49-F238E27FC236}">
                <a16:creationId xmlns:a16="http://schemas.microsoft.com/office/drawing/2014/main" id="{D72D8A88-823E-4713-B5C4-63B3E59D5A1F}"/>
              </a:ext>
            </a:extLst>
          </p:cNvPr>
          <p:cNvSpPr/>
          <p:nvPr/>
        </p:nvSpPr>
        <p:spPr>
          <a:xfrm>
            <a:off x="7641773" y="2256972"/>
            <a:ext cx="2220686" cy="914400"/>
          </a:xfrm>
          <a:prstGeom prst="ellipse">
            <a:avLst/>
          </a:prstGeom>
          <a:solidFill>
            <a:srgbClr val="FFFF00"/>
          </a:solidFill>
          <a:ln>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82550" h="38100" prst="coolSlant"/>
            </a:sp3d>
          </a:bodyPr>
          <a:lstStyle/>
          <a:p>
            <a:pPr algn="ctr"/>
            <a:r>
              <a:rPr lang="en-US" sz="3000" dirty="0">
                <a:solidFill>
                  <a:srgbClr val="002060"/>
                </a:solidFill>
                <a:effectLst>
                  <a:innerShdw blurRad="63500" dist="50800" dir="13500000">
                    <a:prstClr val="black">
                      <a:alpha val="50000"/>
                    </a:prstClr>
                  </a:innerShdw>
                </a:effectLst>
                <a:latin typeface="+mj-lt"/>
              </a:rPr>
              <a:t>D</a:t>
            </a:r>
            <a:r>
              <a:rPr lang="en-US" sz="3000">
                <a:solidFill>
                  <a:srgbClr val="002060"/>
                </a:solidFill>
                <a:effectLst>
                  <a:innerShdw blurRad="63500" dist="50800" dir="13500000">
                    <a:prstClr val="black">
                      <a:alpha val="50000"/>
                    </a:prstClr>
                  </a:innerShdw>
                </a:effectLst>
                <a:latin typeface="+mj-lt"/>
              </a:rPr>
              <a:t>: 0,54</a:t>
            </a:r>
            <a:endParaRPr lang="vi-VN" sz="3000" dirty="0">
              <a:solidFill>
                <a:srgbClr val="002060"/>
              </a:solidFill>
              <a:effectLst>
                <a:innerShdw blurRad="63500" dist="50800" dir="13500000">
                  <a:prstClr val="black">
                    <a:alpha val="50000"/>
                  </a:prstClr>
                </a:innerShdw>
              </a:effectLst>
              <a:latin typeface="+mj-lt"/>
            </a:endParaRPr>
          </a:p>
        </p:txBody>
      </p:sp>
    </p:spTree>
    <p:extLst>
      <p:ext uri="{BB962C8B-B14F-4D97-AF65-F5344CB8AC3E}">
        <p14:creationId xmlns:p14="http://schemas.microsoft.com/office/powerpoint/2010/main" val="245866761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50"/>
                                        <p:tgtEl>
                                          <p:spTgt spid="9"/>
                                        </p:tgtEl>
                                      </p:cBhvr>
                                    </p:animEffect>
                                    <p:anim calcmode="lin" valueType="num">
                                      <p:cBhvr>
                                        <p:cTn id="15" dur="250" fill="hold"/>
                                        <p:tgtEl>
                                          <p:spTgt spid="9"/>
                                        </p:tgtEl>
                                        <p:attrNameLst>
                                          <p:attrName>ppt_x</p:attrName>
                                        </p:attrNameLst>
                                      </p:cBhvr>
                                      <p:tavLst>
                                        <p:tav tm="0">
                                          <p:val>
                                            <p:strVal val="#ppt_x"/>
                                          </p:val>
                                        </p:tav>
                                        <p:tav tm="100000">
                                          <p:val>
                                            <p:strVal val="#ppt_x"/>
                                          </p:val>
                                        </p:tav>
                                      </p:tavLst>
                                    </p:anim>
                                    <p:anim calcmode="lin" valueType="num">
                                      <p:cBhvr>
                                        <p:cTn id="16" dur="250" fill="hold"/>
                                        <p:tgtEl>
                                          <p:spTgt spid="9"/>
                                        </p:tgtEl>
                                        <p:attrNameLst>
                                          <p:attrName>ppt_y</p:attrName>
                                        </p:attrNameLst>
                                      </p:cBhvr>
                                      <p:tavLst>
                                        <p:tav tm="0">
                                          <p:val>
                                            <p:strVal val="#ppt_y+.1"/>
                                          </p:val>
                                        </p:tav>
                                        <p:tav tm="100000">
                                          <p:val>
                                            <p:strVal val="#ppt_y"/>
                                          </p:val>
                                        </p:tav>
                                      </p:tavLst>
                                    </p:anim>
                                  </p:childTnLst>
                                </p:cTn>
                              </p:par>
                            </p:childTnLst>
                          </p:cTn>
                        </p:par>
                        <p:par>
                          <p:cTn id="17" fill="hold">
                            <p:stCondLst>
                              <p:cond delay="250"/>
                            </p:stCondLst>
                            <p:childTnLst>
                              <p:par>
                                <p:cTn id="18" presetID="42"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anim calcmode="lin" valueType="num">
                                      <p:cBhvr>
                                        <p:cTn id="21" dur="500" fill="hold"/>
                                        <p:tgtEl>
                                          <p:spTgt spid="10"/>
                                        </p:tgtEl>
                                        <p:attrNameLst>
                                          <p:attrName>ppt_x</p:attrName>
                                        </p:attrNameLst>
                                      </p:cBhvr>
                                      <p:tavLst>
                                        <p:tav tm="0">
                                          <p:val>
                                            <p:strVal val="#ppt_x"/>
                                          </p:val>
                                        </p:tav>
                                        <p:tav tm="100000">
                                          <p:val>
                                            <p:strVal val="#ppt_x"/>
                                          </p:val>
                                        </p:tav>
                                      </p:tavLst>
                                    </p:anim>
                                    <p:anim calcmode="lin" valueType="num">
                                      <p:cBhvr>
                                        <p:cTn id="22" dur="500" fill="hold"/>
                                        <p:tgtEl>
                                          <p:spTgt spid="10"/>
                                        </p:tgtEl>
                                        <p:attrNameLst>
                                          <p:attrName>ppt_y</p:attrName>
                                        </p:attrNameLst>
                                      </p:cBhvr>
                                      <p:tavLst>
                                        <p:tav tm="0">
                                          <p:val>
                                            <p:strVal val="#ppt_y+.1"/>
                                          </p:val>
                                        </p:tav>
                                        <p:tav tm="100000">
                                          <p:val>
                                            <p:strVal val="#ppt_y"/>
                                          </p:val>
                                        </p:tav>
                                      </p:tavLst>
                                    </p:anim>
                                  </p:childTnLst>
                                </p:cTn>
                              </p:par>
                            </p:childTnLst>
                          </p:cTn>
                        </p:par>
                        <p:par>
                          <p:cTn id="23" fill="hold">
                            <p:stCondLst>
                              <p:cond delay="75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anim calcmode="lin" valueType="num">
                                      <p:cBhvr>
                                        <p:cTn id="27" dur="500" fill="hold"/>
                                        <p:tgtEl>
                                          <p:spTgt spid="11"/>
                                        </p:tgtEl>
                                        <p:attrNameLst>
                                          <p:attrName>ppt_x</p:attrName>
                                        </p:attrNameLst>
                                      </p:cBhvr>
                                      <p:tavLst>
                                        <p:tav tm="0">
                                          <p:val>
                                            <p:strVal val="#ppt_x"/>
                                          </p:val>
                                        </p:tav>
                                        <p:tav tm="100000">
                                          <p:val>
                                            <p:strVal val="#ppt_x"/>
                                          </p:val>
                                        </p:tav>
                                      </p:tavLst>
                                    </p:anim>
                                    <p:anim calcmode="lin" valueType="num">
                                      <p:cBhvr>
                                        <p:cTn id="28" dur="5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1250"/>
                            </p:stCondLst>
                            <p:childTnLst>
                              <p:par>
                                <p:cTn id="30" presetID="42"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anim calcmode="lin" valueType="num">
                                      <p:cBhvr>
                                        <p:cTn id="33" dur="500" fill="hold"/>
                                        <p:tgtEl>
                                          <p:spTgt spid="12"/>
                                        </p:tgtEl>
                                        <p:attrNameLst>
                                          <p:attrName>ppt_x</p:attrName>
                                        </p:attrNameLst>
                                      </p:cBhvr>
                                      <p:tavLst>
                                        <p:tav tm="0">
                                          <p:val>
                                            <p:strVal val="#ppt_x"/>
                                          </p:val>
                                        </p:tav>
                                        <p:tav tm="100000">
                                          <p:val>
                                            <p:strVal val="#ppt_x"/>
                                          </p:val>
                                        </p:tav>
                                      </p:tavLst>
                                    </p:anim>
                                    <p:anim calcmode="lin" valueType="num">
                                      <p:cBhvr>
                                        <p:cTn id="3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50" fill="hold"/>
                                        <p:tgtEl>
                                          <p:spTgt spid="9"/>
                                        </p:tgtEl>
                                        <p:attrNameLst>
                                          <p:attrName>fillcolor</p:attrName>
                                        </p:attrNameLst>
                                      </p:cBhvr>
                                      <p:to>
                                        <a:schemeClr val="accent2"/>
                                      </p:to>
                                    </p:animClr>
                                    <p:set>
                                      <p:cBhvr>
                                        <p:cTn id="40" dur="250" fill="hold"/>
                                        <p:tgtEl>
                                          <p:spTgt spid="9"/>
                                        </p:tgtEl>
                                        <p:attrNameLst>
                                          <p:attrName>fill.type</p:attrName>
                                        </p:attrNameLst>
                                      </p:cBhvr>
                                      <p:to>
                                        <p:strVal val="solid"/>
                                      </p:to>
                                    </p:set>
                                    <p:set>
                                      <p:cBhvr>
                                        <p:cTn id="41" dur="250" fill="hold"/>
                                        <p:tgtEl>
                                          <p:spTgt spid="9"/>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3" name="voltage.wav"/>
                                        </p:tgtEl>
                                      </p:cMediaNode>
                                    </p:audio>
                                  </p:subTnLst>
                                </p:cTn>
                              </p:par>
                            </p:childTnLst>
                          </p:cTn>
                        </p:par>
                      </p:childTnLst>
                    </p:cTn>
                  </p:par>
                </p:childTnLst>
              </p:cTn>
              <p:nextCondLst>
                <p:cond evt="onClick" delay="0">
                  <p:tgtEl>
                    <p:spTgt spid="9"/>
                  </p:tgtEl>
                </p:cond>
              </p:nextCondLst>
            </p:seq>
            <p:seq concurrent="1" nextAc="seek">
              <p:cTn id="42" restart="whenNotActive" fill="hold" evtFilter="cancelBubble" nodeType="interactiveSeq">
                <p:stCondLst>
                  <p:cond evt="onClick" delay="0">
                    <p:tgtEl>
                      <p:spTgt spid="10"/>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50" fill="hold"/>
                                        <p:tgtEl>
                                          <p:spTgt spid="10"/>
                                        </p:tgtEl>
                                        <p:attrNameLst>
                                          <p:attrName>fillcolor</p:attrName>
                                        </p:attrNameLst>
                                      </p:cBhvr>
                                      <p:to>
                                        <a:schemeClr val="accent2"/>
                                      </p:to>
                                    </p:animClr>
                                    <p:set>
                                      <p:cBhvr>
                                        <p:cTn id="47" dur="250" fill="hold"/>
                                        <p:tgtEl>
                                          <p:spTgt spid="10"/>
                                        </p:tgtEl>
                                        <p:attrNameLst>
                                          <p:attrName>fill.type</p:attrName>
                                        </p:attrNameLst>
                                      </p:cBhvr>
                                      <p:to>
                                        <p:strVal val="solid"/>
                                      </p:to>
                                    </p:set>
                                    <p:set>
                                      <p:cBhvr>
                                        <p:cTn id="48" dur="250" fill="hold"/>
                                        <p:tgtEl>
                                          <p:spTgt spid="10"/>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3" name="voltage.wav"/>
                                        </p:tgtEl>
                                      </p:cMediaNode>
                                    </p:audio>
                                  </p:subTnLst>
                                </p:cTn>
                              </p:par>
                            </p:childTnLst>
                          </p:cTn>
                        </p:par>
                      </p:childTnLst>
                    </p:cTn>
                  </p:par>
                </p:childTnLst>
              </p:cTn>
              <p:nextCondLst>
                <p:cond evt="onClick" delay="0">
                  <p:tgtEl>
                    <p:spTgt spid="10"/>
                  </p:tgtEl>
                </p:cond>
              </p:nextCondLst>
            </p:seq>
            <p:seq concurrent="1" nextAc="seek">
              <p:cTn id="49" restart="whenNotActive" fill="hold" evtFilter="cancelBubble" nodeType="interactiveSeq">
                <p:stCondLst>
                  <p:cond evt="onClick" delay="0">
                    <p:tgtEl>
                      <p:spTgt spid="11"/>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250" fill="hold"/>
                                        <p:tgtEl>
                                          <p:spTgt spid="11"/>
                                        </p:tgtEl>
                                        <p:attrNameLst>
                                          <p:attrName>fillcolor</p:attrName>
                                        </p:attrNameLst>
                                      </p:cBhvr>
                                      <p:to>
                                        <a:srgbClr val="00B050"/>
                                      </p:to>
                                    </p:animClr>
                                    <p:set>
                                      <p:cBhvr>
                                        <p:cTn id="54" dur="250" fill="hold"/>
                                        <p:tgtEl>
                                          <p:spTgt spid="11"/>
                                        </p:tgtEl>
                                        <p:attrNameLst>
                                          <p:attrName>fill.type</p:attrName>
                                        </p:attrNameLst>
                                      </p:cBhvr>
                                      <p:to>
                                        <p:strVal val="solid"/>
                                      </p:to>
                                    </p:set>
                                    <p:set>
                                      <p:cBhvr>
                                        <p:cTn id="55" dur="250" fill="hold"/>
                                        <p:tgtEl>
                                          <p:spTgt spid="11"/>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1"/>
                  </p:tgtEl>
                </p:cond>
              </p:nextCondLst>
            </p:seq>
            <p:seq concurrent="1" nextAc="seek">
              <p:cTn id="56" restart="whenNotActive" fill="hold" evtFilter="cancelBubble" nodeType="interactiveSeq">
                <p:stCondLst>
                  <p:cond evt="onClick" delay="0">
                    <p:tgtEl>
                      <p:spTgt spid="12"/>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250" fill="hold"/>
                                        <p:tgtEl>
                                          <p:spTgt spid="12"/>
                                        </p:tgtEl>
                                        <p:attrNameLst>
                                          <p:attrName>fillcolor</p:attrName>
                                        </p:attrNameLst>
                                      </p:cBhvr>
                                      <p:to>
                                        <a:schemeClr val="accent2"/>
                                      </p:to>
                                    </p:animClr>
                                    <p:set>
                                      <p:cBhvr>
                                        <p:cTn id="61" dur="250" fill="hold"/>
                                        <p:tgtEl>
                                          <p:spTgt spid="12"/>
                                        </p:tgtEl>
                                        <p:attrNameLst>
                                          <p:attrName>fill.type</p:attrName>
                                        </p:attrNameLst>
                                      </p:cBhvr>
                                      <p:to>
                                        <p:strVal val="solid"/>
                                      </p:to>
                                    </p:set>
                                    <p:set>
                                      <p:cBhvr>
                                        <p:cTn id="62" dur="250" fill="hold"/>
                                        <p:tgtEl>
                                          <p:spTgt spid="12"/>
                                        </p:tgtEl>
                                        <p:attrNameLst>
                                          <p:attrName>fill.on</p:attrName>
                                        </p:attrNameLst>
                                      </p:cBhvr>
                                      <p:to>
                                        <p:strVal val="true"/>
                                      </p:to>
                                    </p:set>
                                  </p:childTnLst>
                                  <p:subTnLst>
                                    <p:audio>
                                      <p:cMediaNode>
                                        <p:cTn display="0" masterRel="sameClick">
                                          <p:stCondLst>
                                            <p:cond evt="begin" delay="0">
                                              <p:tn val="59"/>
                                            </p:cond>
                                          </p:stCondLst>
                                          <p:endCondLst>
                                            <p:cond evt="onStopAudio" delay="0">
                                              <p:tgtEl>
                                                <p:sldTgt/>
                                              </p:tgtEl>
                                            </p:cond>
                                          </p:endCondLst>
                                        </p:cTn>
                                        <p:tgtEl>
                                          <p:sndTgt r:embed="rId3" name="voltage.wav"/>
                                        </p:tgtEl>
                                      </p:cMediaNode>
                                    </p:audio>
                                  </p:subTnLst>
                                </p:cTn>
                              </p:par>
                            </p:childTnLst>
                          </p:cTn>
                        </p:par>
                      </p:childTnLst>
                    </p:cTn>
                  </p:par>
                </p:childTnLst>
              </p:cTn>
              <p:nextCondLst>
                <p:cond evt="onClick" delay="0">
                  <p:tgtEl>
                    <p:spTgt spid="12"/>
                  </p:tgtEl>
                </p:cond>
              </p:nextCondLst>
            </p:seq>
          </p:childTnLst>
        </p:cTn>
      </p:par>
    </p:tnLst>
    <p:bldLst>
      <p:bldP spid="6" grpId="0" animBg="1"/>
      <p:bldP spid="9" grpId="0" animBg="1"/>
      <p:bldP spid="10" grpId="0" animBg="1"/>
      <p:bldP spid="11" grpId="0" animBg="1"/>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Chủ đề Offic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docProps/app.xml><?xml version="1.0" encoding="utf-8"?>
<Properties xmlns="http://schemas.openxmlformats.org/officeDocument/2006/extended-properties" xmlns:vt="http://schemas.openxmlformats.org/officeDocument/2006/docPropsVTypes">
  <Template>9Slide.vn</Template>
  <TotalTime>374</TotalTime>
  <Words>581</Words>
  <Application>Microsoft Office PowerPoint</Application>
  <PresentationFormat>Màn hình rộng</PresentationFormat>
  <Paragraphs>152</Paragraphs>
  <Slides>12</Slides>
  <Notes>0</Notes>
  <HiddenSlides>0</HiddenSlides>
  <MMClips>0</MMClips>
  <ScaleCrop>false</ScaleCrop>
  <HeadingPairs>
    <vt:vector size="6" baseType="variant">
      <vt:variant>
        <vt:lpstr>Phông được Dùng</vt:lpstr>
      </vt:variant>
      <vt:variant>
        <vt:i4>8</vt:i4>
      </vt:variant>
      <vt:variant>
        <vt:lpstr>Chủ đề</vt:lpstr>
      </vt:variant>
      <vt:variant>
        <vt:i4>1</vt:i4>
      </vt:variant>
      <vt:variant>
        <vt:lpstr>Tiêu đề Bản chiếu</vt:lpstr>
      </vt:variant>
      <vt:variant>
        <vt:i4>12</vt:i4>
      </vt:variant>
    </vt:vector>
  </HeadingPairs>
  <TitlesOfParts>
    <vt:vector size="21" baseType="lpstr">
      <vt:lpstr>#9Slide02 Noi dung dai</vt:lpstr>
      <vt:lpstr>#9Slide02 Tieu de dai</vt:lpstr>
      <vt:lpstr>#9Slide03 Quicksand Medium</vt:lpstr>
      <vt:lpstr>#9Slide05 SVNMonday</vt:lpstr>
      <vt:lpstr>#9Slide07 Brankovic</vt:lpstr>
      <vt:lpstr>Arial</vt:lpstr>
      <vt:lpstr>Cambria Math</vt:lpstr>
      <vt:lpstr>Times New Roman</vt:lpstr>
      <vt:lpstr>Chủ đề Office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Manager>9Slide.vn</Manager>
  <Company>9Slide.vn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dinhh</dc:creator>
  <cp:keywords>9Slide</cp:keywords>
  <dc:description>9Slide.vn</dc:description>
  <cp:lastModifiedBy>Hoa Đinh</cp:lastModifiedBy>
  <cp:revision>6</cp:revision>
  <dcterms:created xsi:type="dcterms:W3CDTF">2021-12-02T08:53:46Z</dcterms:created>
  <dcterms:modified xsi:type="dcterms:W3CDTF">2021-12-02T15:14:10Z</dcterms:modified>
  <cp:category>9Slide.vn</cp:category>
  <cp:contentStatus>9Slide</cp:contentStatus>
</cp:coreProperties>
</file>