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5"/>
  </p:notesMasterIdLst>
  <p:sldIdLst>
    <p:sldId id="287" r:id="rId2"/>
    <p:sldId id="515" r:id="rId3"/>
    <p:sldId id="294" r:id="rId4"/>
    <p:sldId id="295" r:id="rId5"/>
    <p:sldId id="296" r:id="rId6"/>
    <p:sldId id="494" r:id="rId7"/>
    <p:sldId id="283" r:id="rId8"/>
    <p:sldId id="284" r:id="rId9"/>
    <p:sldId id="297" r:id="rId10"/>
    <p:sldId id="271" r:id="rId11"/>
    <p:sldId id="298" r:id="rId12"/>
    <p:sldId id="299" r:id="rId13"/>
    <p:sldId id="300" r:id="rId14"/>
    <p:sldId id="301" r:id="rId15"/>
    <p:sldId id="516" r:id="rId16"/>
    <p:sldId id="508" r:id="rId17"/>
    <p:sldId id="506" r:id="rId18"/>
    <p:sldId id="288" r:id="rId19"/>
    <p:sldId id="302" r:id="rId20"/>
    <p:sldId id="521" r:id="rId21"/>
    <p:sldId id="289" r:id="rId22"/>
    <p:sldId id="509" r:id="rId23"/>
    <p:sldId id="491" r:id="rId24"/>
    <p:sldId id="522" r:id="rId25"/>
    <p:sldId id="518" r:id="rId26"/>
    <p:sldId id="501" r:id="rId27"/>
    <p:sldId id="307" r:id="rId28"/>
    <p:sldId id="502" r:id="rId29"/>
    <p:sldId id="503" r:id="rId30"/>
    <p:sldId id="523" r:id="rId31"/>
    <p:sldId id="519" r:id="rId32"/>
    <p:sldId id="313" r:id="rId33"/>
    <p:sldId id="500" r:id="rId34"/>
    <p:sldId id="290" r:id="rId35"/>
    <p:sldId id="308" r:id="rId36"/>
    <p:sldId id="309" r:id="rId37"/>
    <p:sldId id="315" r:id="rId38"/>
    <p:sldId id="316" r:id="rId39"/>
    <p:sldId id="317" r:id="rId40"/>
    <p:sldId id="318" r:id="rId41"/>
    <p:sldId id="319" r:id="rId42"/>
    <p:sldId id="306" r:id="rId43"/>
    <p:sldId id="504" r:id="rId44"/>
  </p:sldIdLst>
  <p:sldSz cx="18288000" cy="10287000"/>
  <p:notesSz cx="6858000" cy="9144000"/>
  <p:embeddedFontLst>
    <p:embeddedFont>
      <p:font typeface="Calibri" panose="020F0502020204030204" pitchFamily="34" charset="0"/>
      <p:regular r:id="rId46"/>
      <p:bold r:id="rId47"/>
      <p:italic r:id="rId48"/>
      <p:boldItalic r:id="rId49"/>
    </p:embeddedFont>
    <p:embeddedFont>
      <p:font typeface="Chewy" panose="020B0604020202020204" charset="0"/>
      <p:bold r:id="rId50"/>
      <p:boldItalic r:id="rId51"/>
    </p:embeddedFont>
    <p:embeddedFont>
      <p:font typeface="Roboto" panose="02000000000000000000" pitchFamily="2" charset="0"/>
      <p:regular r:id="rId52"/>
      <p:bold r:id="rId53"/>
      <p:italic r:id="rId54"/>
      <p:boldItalic r:id="rId55"/>
    </p:embeddedFont>
    <p:embeddedFont>
      <p:font typeface="Roboto Light" panose="02000000000000000000" pitchFamily="2" charset="0"/>
      <p:regular r:id="rId56"/>
      <p:bold r:id="rId57"/>
      <p:italic r:id="rId58"/>
      <p:boldItalic r:id="rId59"/>
    </p:embeddedFont>
    <p:embeddedFont>
      <p:font typeface="SVN-Hole Hearte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FFE"/>
    <a:srgbClr val="FFFFFF"/>
    <a:srgbClr val="937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6061" autoAdjust="0"/>
  </p:normalViewPr>
  <p:slideViewPr>
    <p:cSldViewPr>
      <p:cViewPr varScale="1">
        <p:scale>
          <a:sx n="58" d="100"/>
          <a:sy n="58" d="100"/>
        </p:scale>
        <p:origin x="931" y="120"/>
      </p:cViewPr>
      <p:guideLst>
        <p:guide orient="horz" pos="2168"/>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90069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a:t>
            </a:fld>
            <a:endParaRPr lang="zh-CN" altLang="en-US"/>
          </a:p>
        </p:txBody>
      </p:sp>
    </p:spTree>
    <p:extLst>
      <p:ext uri="{BB962C8B-B14F-4D97-AF65-F5344CB8AC3E}">
        <p14:creationId xmlns:p14="http://schemas.microsoft.com/office/powerpoint/2010/main" val="2159254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30</a:t>
            </a:fld>
            <a:endParaRPr lang="zh-CN" altLang="en-US"/>
          </a:p>
        </p:txBody>
      </p:sp>
    </p:spTree>
    <p:extLst>
      <p:ext uri="{BB962C8B-B14F-4D97-AF65-F5344CB8AC3E}">
        <p14:creationId xmlns:p14="http://schemas.microsoft.com/office/powerpoint/2010/main" val="260414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939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34</a:t>
            </a:fld>
            <a:endParaRPr lang="zh-CN" altLang="en-US"/>
          </a:p>
        </p:txBody>
      </p:sp>
    </p:spTree>
    <p:extLst>
      <p:ext uri="{BB962C8B-B14F-4D97-AF65-F5344CB8AC3E}">
        <p14:creationId xmlns:p14="http://schemas.microsoft.com/office/powerpoint/2010/main" val="372190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abf976215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abf976215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38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7</a:t>
            </a:fld>
            <a:endParaRPr lang="zh-CN" altLang="en-US"/>
          </a:p>
        </p:txBody>
      </p:sp>
    </p:spTree>
    <p:extLst>
      <p:ext uri="{BB962C8B-B14F-4D97-AF65-F5344CB8AC3E}">
        <p14:creationId xmlns:p14="http://schemas.microsoft.com/office/powerpoint/2010/main" val="164349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8</a:t>
            </a:fld>
            <a:endParaRPr lang="zh-CN" altLang="en-US"/>
          </a:p>
        </p:txBody>
      </p:sp>
    </p:spTree>
    <p:extLst>
      <p:ext uri="{BB962C8B-B14F-4D97-AF65-F5344CB8AC3E}">
        <p14:creationId xmlns:p14="http://schemas.microsoft.com/office/powerpoint/2010/main" val="243083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9</a:t>
            </a:fld>
            <a:endParaRPr lang="zh-CN" altLang="en-US"/>
          </a:p>
        </p:txBody>
      </p:sp>
    </p:spTree>
    <p:extLst>
      <p:ext uri="{BB962C8B-B14F-4D97-AF65-F5344CB8AC3E}">
        <p14:creationId xmlns:p14="http://schemas.microsoft.com/office/powerpoint/2010/main" val="2893431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10</a:t>
            </a:fld>
            <a:endParaRPr lang="zh-CN" altLang="en-US"/>
          </a:p>
        </p:txBody>
      </p:sp>
    </p:spTree>
    <p:extLst>
      <p:ext uri="{BB962C8B-B14F-4D97-AF65-F5344CB8AC3E}">
        <p14:creationId xmlns:p14="http://schemas.microsoft.com/office/powerpoint/2010/main" val="195997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18</a:t>
            </a:fld>
            <a:endParaRPr lang="zh-CN" altLang="en-US"/>
          </a:p>
        </p:txBody>
      </p:sp>
    </p:spTree>
    <p:extLst>
      <p:ext uri="{BB962C8B-B14F-4D97-AF65-F5344CB8AC3E}">
        <p14:creationId xmlns:p14="http://schemas.microsoft.com/office/powerpoint/2010/main" val="366810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20</a:t>
            </a:fld>
            <a:endParaRPr lang="zh-CN" altLang="en-US"/>
          </a:p>
        </p:txBody>
      </p:sp>
    </p:spTree>
    <p:extLst>
      <p:ext uri="{BB962C8B-B14F-4D97-AF65-F5344CB8AC3E}">
        <p14:creationId xmlns:p14="http://schemas.microsoft.com/office/powerpoint/2010/main" val="363710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21</a:t>
            </a:fld>
            <a:endParaRPr lang="zh-CN" altLang="en-US"/>
          </a:p>
        </p:txBody>
      </p:sp>
    </p:spTree>
    <p:extLst>
      <p:ext uri="{BB962C8B-B14F-4D97-AF65-F5344CB8AC3E}">
        <p14:creationId xmlns:p14="http://schemas.microsoft.com/office/powerpoint/2010/main" val="202316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ba81873962_0_4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ba81873962_0_4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867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812600" y="2272150"/>
            <a:ext cx="8662800" cy="3610200"/>
          </a:xfrm>
          <a:prstGeom prst="rect">
            <a:avLst/>
          </a:prstGeom>
        </p:spPr>
        <p:txBody>
          <a:bodyPr spcFirstLastPara="1" wrap="square" lIns="91425" tIns="91425" rIns="91425" bIns="91425" anchor="ctr" anchorCtr="0">
            <a:noAutofit/>
          </a:bodyPr>
          <a:lstStyle>
            <a:lvl1pPr lvl="0">
              <a:spcBef>
                <a:spcPct val="1000"/>
              </a:spcBef>
              <a:spcAft>
                <a:spcPts val="0"/>
              </a:spcAft>
              <a:buSzPts val="3000"/>
              <a:buNone/>
              <a:defRPr sz="14400" b="0"/>
            </a:lvl1pPr>
            <a:lvl2pPr lvl="1">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2pPr>
            <a:lvl3pPr lvl="2">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3pPr>
            <a:lvl4pPr lvl="3">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4pPr>
            <a:lvl5pPr lvl="4">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5pPr>
            <a:lvl6pPr lvl="5">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6pPr>
            <a:lvl7pPr lvl="6">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7pPr>
            <a:lvl8pPr lvl="7">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8pPr>
            <a:lvl9pPr lvl="8">
              <a:spcBef>
                <a:spcPct val="1000"/>
              </a:spcBef>
              <a:spcAft>
                <a:spcPts val="0"/>
              </a:spcAft>
              <a:buSzPts val="3000"/>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0" name="Google Shape;10;p2"/>
          <p:cNvSpPr txBox="1">
            <a:spLocks noGrp="1"/>
          </p:cNvSpPr>
          <p:nvPr>
            <p:ph type="subTitle" idx="1"/>
          </p:nvPr>
        </p:nvSpPr>
        <p:spPr>
          <a:xfrm>
            <a:off x="4221600" y="6511076"/>
            <a:ext cx="9844800" cy="871200"/>
          </a:xfrm>
          <a:prstGeom prst="rect">
            <a:avLst/>
          </a:prstGeom>
        </p:spPr>
        <p:txBody>
          <a:bodyPr spcFirstLastPara="1" wrap="square" lIns="91425" tIns="91425" rIns="91425" bIns="91425" anchor="t" anchorCtr="0">
            <a:noAutofit/>
          </a:bodyPr>
          <a:lstStyle>
            <a:lvl1pPr lvl="0" algn="ctr">
              <a:spcBef>
                <a:spcPct val="1000"/>
              </a:spcBef>
              <a:spcAft>
                <a:spcPts val="0"/>
              </a:spcAft>
              <a:buSzPts val="2200"/>
              <a:buNone/>
              <a:defRPr sz="3600">
                <a:latin typeface="Roboto" panose="020B0704020202020204"/>
                <a:ea typeface="Roboto" panose="020B0704020202020204"/>
                <a:cs typeface="Roboto" panose="020B0704020202020204"/>
                <a:sym typeface="Roboto" panose="020B0704020202020204"/>
              </a:defRPr>
            </a:lvl1pPr>
            <a:lvl2pPr lvl="1">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2pPr>
            <a:lvl3pPr lvl="2">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3pPr>
            <a:lvl4pPr lvl="3">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4pPr>
            <a:lvl5pPr lvl="4">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5pPr>
            <a:lvl6pPr lvl="5">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6pPr>
            <a:lvl7pPr lvl="6">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7pPr>
            <a:lvl8pPr lvl="7">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8pPr>
            <a:lvl9pPr lvl="8">
              <a:spcBef>
                <a:spcPct val="1000"/>
              </a:spcBef>
              <a:spcAft>
                <a:spcPts val="0"/>
              </a:spcAft>
              <a:buSzPts val="2200"/>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1" name="Google Shape;11;p2"/>
          <p:cNvSpPr/>
          <p:nvPr userDrawn="1"/>
        </p:nvSpPr>
        <p:spPr>
          <a:xfrm>
            <a:off x="16579432" y="79015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 name="Google Shape;12;p2"/>
          <p:cNvSpPr/>
          <p:nvPr userDrawn="1"/>
        </p:nvSpPr>
        <p:spPr>
          <a:xfrm>
            <a:off x="-2627358" y="7981326"/>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 name="Google Shape;13;p2"/>
          <p:cNvSpPr/>
          <p:nvPr userDrawn="1"/>
        </p:nvSpPr>
        <p:spPr>
          <a:xfrm>
            <a:off x="16145150" y="-8285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 name="Google Shape;14;p2"/>
          <p:cNvSpPr/>
          <p:nvPr userDrawn="1"/>
        </p:nvSpPr>
        <p:spPr>
          <a:xfrm rot="-2426310">
            <a:off x="-4071466" y="-227684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 name="Google Shape;15;p2"/>
          <p:cNvSpPr/>
          <p:nvPr userDrawn="1"/>
        </p:nvSpPr>
        <p:spPr>
          <a:xfrm>
            <a:off x="4176350" y="9705052"/>
            <a:ext cx="8055820" cy="32858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 name="Google Shape;16;p2"/>
          <p:cNvSpPr/>
          <p:nvPr userDrawn="1"/>
        </p:nvSpPr>
        <p:spPr>
          <a:xfrm rot="315047" flipH="1">
            <a:off x="5611582" y="-1691322"/>
            <a:ext cx="8055444" cy="229875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pic>
        <p:nvPicPr>
          <p:cNvPr id="40" name="Picture 39" descr="Picture5"/>
          <p:cNvPicPr>
            <a:picLocks noChangeAspect="1"/>
          </p:cNvPicPr>
          <p:nvPr userDrawn="1"/>
        </p:nvPicPr>
        <p:blipFill>
          <a:blip r:embed="rId2">
            <a:clrChange>
              <a:clrFrom>
                <a:srgbClr val="FFFDE8">
                  <a:alpha val="100000"/>
                </a:srgbClr>
              </a:clrFrom>
              <a:clrTo>
                <a:srgbClr val="FFFDE8">
                  <a:alpha val="100000"/>
                  <a:alpha val="0"/>
                </a:srgbClr>
              </a:clrTo>
            </a:clrChange>
          </a:blip>
          <a:stretch>
            <a:fillRect/>
          </a:stretch>
        </p:blipFill>
        <p:spPr>
          <a:xfrm>
            <a:off x="-2667000" y="38100"/>
            <a:ext cx="1783715" cy="17837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CUSTOM_18_1_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11277752" y="47216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2" name="Google Shape;132;p17"/>
          <p:cNvSpPr txBox="1">
            <a:spLocks noGrp="1"/>
          </p:cNvSpPr>
          <p:nvPr>
            <p:ph type="title"/>
          </p:nvPr>
        </p:nvSpPr>
        <p:spPr>
          <a:xfrm>
            <a:off x="11951852" y="39182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3" name="Google Shape;133;p17"/>
          <p:cNvSpPr txBox="1">
            <a:spLocks noGrp="1"/>
          </p:cNvSpPr>
          <p:nvPr>
            <p:ph type="subTitle" idx="2"/>
          </p:nvPr>
        </p:nvSpPr>
        <p:spPr>
          <a:xfrm>
            <a:off x="11277752" y="75110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4" name="Google Shape;134;p17"/>
          <p:cNvSpPr txBox="1">
            <a:spLocks noGrp="1"/>
          </p:cNvSpPr>
          <p:nvPr>
            <p:ph type="title" idx="3"/>
          </p:nvPr>
        </p:nvSpPr>
        <p:spPr>
          <a:xfrm>
            <a:off x="11951852" y="67076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5" name="Google Shape;135;p17"/>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6" name="Google Shape;136;p17"/>
          <p:cNvSpPr/>
          <p:nvPr/>
        </p:nvSpPr>
        <p:spPr>
          <a:xfrm rot="1132585" flipH="1">
            <a:off x="-1644744" y="-109712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7" name="Google Shape;137;p17"/>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8" name="Google Shape;138;p17"/>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9" name="Google Shape;139;p17"/>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3">
  <p:cSld name="CUSTOM_18_1_1">
    <p:spTree>
      <p:nvGrpSpPr>
        <p:cNvPr id="1" name="Shape 140"/>
        <p:cNvGrpSpPr/>
        <p:nvPr/>
      </p:nvGrpSpPr>
      <p:grpSpPr>
        <a:xfrm>
          <a:off x="0" y="0"/>
          <a:ext cx="0" cy="0"/>
          <a:chOff x="0" y="0"/>
          <a:chExt cx="0" cy="0"/>
        </a:xfrm>
      </p:grpSpPr>
      <p:sp>
        <p:nvSpPr>
          <p:cNvPr id="141" name="Google Shape;141;p18"/>
          <p:cNvSpPr/>
          <p:nvPr/>
        </p:nvSpPr>
        <p:spPr>
          <a:xfrm flipH="1">
            <a:off x="16642190" y="10056450"/>
            <a:ext cx="553086" cy="526346"/>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2" name="Google Shape;142;p18"/>
          <p:cNvSpPr txBox="1">
            <a:spLocks noGrp="1"/>
          </p:cNvSpPr>
          <p:nvPr>
            <p:ph type="subTitle" idx="1"/>
          </p:nvPr>
        </p:nvSpPr>
        <p:spPr>
          <a:xfrm>
            <a:off x="70604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3" name="Google Shape;143;p18"/>
          <p:cNvSpPr txBox="1">
            <a:spLocks noGrp="1"/>
          </p:cNvSpPr>
          <p:nvPr>
            <p:ph type="title"/>
          </p:nvPr>
        </p:nvSpPr>
        <p:spPr>
          <a:xfrm>
            <a:off x="76283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4" name="Google Shape;144;p18"/>
          <p:cNvSpPr txBox="1">
            <a:spLocks noGrp="1"/>
          </p:cNvSpPr>
          <p:nvPr>
            <p:ph type="title" idx="2" hasCustomPrompt="1"/>
          </p:nvPr>
        </p:nvSpPr>
        <p:spPr>
          <a:xfrm>
            <a:off x="77927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5" name="Google Shape;145;p18"/>
          <p:cNvSpPr txBox="1">
            <a:spLocks noGrp="1"/>
          </p:cNvSpPr>
          <p:nvPr>
            <p:ph type="subTitle" idx="3"/>
          </p:nvPr>
        </p:nvSpPr>
        <p:spPr>
          <a:xfrm>
            <a:off x="120801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6" name="Google Shape;146;p18"/>
          <p:cNvSpPr txBox="1">
            <a:spLocks noGrp="1"/>
          </p:cNvSpPr>
          <p:nvPr>
            <p:ph type="title" idx="4"/>
          </p:nvPr>
        </p:nvSpPr>
        <p:spPr>
          <a:xfrm>
            <a:off x="126480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7" name="Google Shape;147;p18"/>
          <p:cNvSpPr txBox="1">
            <a:spLocks noGrp="1"/>
          </p:cNvSpPr>
          <p:nvPr>
            <p:ph type="title" idx="5" hasCustomPrompt="1"/>
          </p:nvPr>
        </p:nvSpPr>
        <p:spPr>
          <a:xfrm>
            <a:off x="128124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8" name="Google Shape;148;p18"/>
          <p:cNvSpPr/>
          <p:nvPr/>
        </p:nvSpPr>
        <p:spPr>
          <a:xfrm>
            <a:off x="15208482" y="9072830"/>
            <a:ext cx="4981830" cy="416386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9" name="Google Shape;149;p18"/>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0" name="Google Shape;150;p18"/>
          <p:cNvSpPr/>
          <p:nvPr/>
        </p:nvSpPr>
        <p:spPr>
          <a:xfrm>
            <a:off x="-1173702" y="92920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1" name="Google Shape;151;p18"/>
          <p:cNvSpPr/>
          <p:nvPr/>
        </p:nvSpPr>
        <p:spPr>
          <a:xfrm rot="-3863648">
            <a:off x="-3858000" y="26347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2" name="Google Shape;152;p18"/>
          <p:cNvSpPr txBox="1">
            <a:spLocks noGrp="1"/>
          </p:cNvSpPr>
          <p:nvPr>
            <p:ph type="title" idx="6"/>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
  <p:cSld name="CUSTOM_18_2">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12451354" y="722435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5" name="Google Shape;155;p19"/>
          <p:cNvSpPr txBox="1">
            <a:spLocks noGrp="1"/>
          </p:cNvSpPr>
          <p:nvPr>
            <p:ph type="subTitle" idx="2"/>
          </p:nvPr>
        </p:nvSpPr>
        <p:spPr>
          <a:xfrm>
            <a:off x="11283454"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6" name="Google Shape;156;p19"/>
          <p:cNvSpPr txBox="1">
            <a:spLocks noGrp="1"/>
          </p:cNvSpPr>
          <p:nvPr>
            <p:ph type="subTitle" idx="3"/>
          </p:nvPr>
        </p:nvSpPr>
        <p:spPr>
          <a:xfrm>
            <a:off x="3074846" y="719000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7" name="Google Shape;157;p19"/>
          <p:cNvSpPr txBox="1">
            <a:spLocks noGrp="1"/>
          </p:cNvSpPr>
          <p:nvPr>
            <p:ph type="subTitle" idx="4"/>
          </p:nvPr>
        </p:nvSpPr>
        <p:spPr>
          <a:xfrm>
            <a:off x="1906946"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8" name="Google Shape;158;p19"/>
          <p:cNvSpPr txBox="1">
            <a:spLocks noGrp="1"/>
          </p:cNvSpPr>
          <p:nvPr>
            <p:ph type="subTitle" idx="5"/>
          </p:nvPr>
        </p:nvSpPr>
        <p:spPr>
          <a:xfrm>
            <a:off x="7763100" y="5881726"/>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9" name="Google Shape;159;p19"/>
          <p:cNvSpPr txBox="1">
            <a:spLocks noGrp="1"/>
          </p:cNvSpPr>
          <p:nvPr>
            <p:ph type="subTitle" idx="6"/>
          </p:nvPr>
        </p:nvSpPr>
        <p:spPr>
          <a:xfrm>
            <a:off x="6595200" y="66078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0" name="Google Shape;160;p19"/>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1" name="Google Shape;161;p19"/>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2" name="Google Shape;162;p19"/>
          <p:cNvSpPr/>
          <p:nvPr/>
        </p:nvSpPr>
        <p:spPr>
          <a:xfrm>
            <a:off x="0" y="9744952"/>
            <a:ext cx="5097716" cy="23177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3" name="Google Shape;163;p19"/>
          <p:cNvSpPr/>
          <p:nvPr/>
        </p:nvSpPr>
        <p:spPr>
          <a:xfrm rot="-2700000">
            <a:off x="-2701574" y="-510628"/>
            <a:ext cx="6601584" cy="42968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4" name="Google Shape;164;p19"/>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CUSTOM_12_1_1">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1375028"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7" name="Google Shape;167;p20"/>
          <p:cNvSpPr txBox="1">
            <a:spLocks noGrp="1"/>
          </p:cNvSpPr>
          <p:nvPr>
            <p:ph type="subTitle" idx="2"/>
          </p:nvPr>
        </p:nvSpPr>
        <p:spPr>
          <a:xfrm>
            <a:off x="1511828"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8" name="Google Shape;168;p20"/>
          <p:cNvSpPr txBox="1">
            <a:spLocks noGrp="1"/>
          </p:cNvSpPr>
          <p:nvPr>
            <p:ph type="subTitle" idx="3"/>
          </p:nvPr>
        </p:nvSpPr>
        <p:spPr>
          <a:xfrm>
            <a:off x="13139572"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9" name="Google Shape;169;p20"/>
          <p:cNvSpPr txBox="1">
            <a:spLocks noGrp="1"/>
          </p:cNvSpPr>
          <p:nvPr>
            <p:ph type="subTitle" idx="4"/>
          </p:nvPr>
        </p:nvSpPr>
        <p:spPr>
          <a:xfrm>
            <a:off x="13276376"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0" name="Google Shape;170;p20"/>
          <p:cNvSpPr txBox="1">
            <a:spLocks noGrp="1"/>
          </p:cNvSpPr>
          <p:nvPr>
            <p:ph type="subTitle" idx="5"/>
          </p:nvPr>
        </p:nvSpPr>
        <p:spPr>
          <a:xfrm>
            <a:off x="5296542"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1" name="Google Shape;171;p20"/>
          <p:cNvSpPr txBox="1">
            <a:spLocks noGrp="1"/>
          </p:cNvSpPr>
          <p:nvPr>
            <p:ph type="subTitle" idx="6"/>
          </p:nvPr>
        </p:nvSpPr>
        <p:spPr>
          <a:xfrm>
            <a:off x="5433344"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2" name="Google Shape;172;p20"/>
          <p:cNvSpPr txBox="1">
            <a:spLocks noGrp="1"/>
          </p:cNvSpPr>
          <p:nvPr>
            <p:ph type="subTitle" idx="7"/>
          </p:nvPr>
        </p:nvSpPr>
        <p:spPr>
          <a:xfrm>
            <a:off x="9218058"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3" name="Google Shape;173;p20"/>
          <p:cNvSpPr txBox="1">
            <a:spLocks noGrp="1"/>
          </p:cNvSpPr>
          <p:nvPr>
            <p:ph type="subTitle" idx="8"/>
          </p:nvPr>
        </p:nvSpPr>
        <p:spPr>
          <a:xfrm>
            <a:off x="9354860"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4" name="Google Shape;174;p20"/>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5" name="Google Shape;175;p20"/>
          <p:cNvSpPr/>
          <p:nvPr/>
        </p:nvSpPr>
        <p:spPr>
          <a:xfrm rot="1132585" flipH="1">
            <a:off x="-1541444" y="-58077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6" name="Google Shape;176;p20"/>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7" name="Google Shape;177;p20"/>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8" name="Google Shape;178;p20"/>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3830400" y="4288050"/>
            <a:ext cx="10627200" cy="16242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1pPr>
            <a:lvl2pPr lvl="1"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2pPr>
            <a:lvl3pPr lvl="2"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3pPr>
            <a:lvl4pPr lvl="3"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4pPr>
            <a:lvl5pPr lvl="4"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5pPr>
            <a:lvl6pPr lvl="5"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6pPr>
            <a:lvl7pPr lvl="6"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7pPr>
            <a:lvl8pPr lvl="7"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8pPr>
            <a:lvl9pPr lvl="8"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9pPr>
          </a:lstStyle>
          <a:p>
            <a:endParaRPr/>
          </a:p>
        </p:txBody>
      </p:sp>
      <p:sp>
        <p:nvSpPr>
          <p:cNvPr id="181" name="Google Shape;181;p21"/>
          <p:cNvSpPr txBox="1">
            <a:spLocks noGrp="1"/>
          </p:cNvSpPr>
          <p:nvPr>
            <p:ph type="subTitle" idx="2"/>
          </p:nvPr>
        </p:nvSpPr>
        <p:spPr>
          <a:xfrm>
            <a:off x="5911500" y="6314150"/>
            <a:ext cx="6465000" cy="5844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6000"/>
            </a:lvl1pPr>
            <a:lvl2pPr lvl="1" algn="ctr" rtl="0">
              <a:lnSpc>
                <a:spcPct val="100000"/>
              </a:lnSpc>
              <a:spcBef>
                <a:spcPct val="1000"/>
              </a:spcBef>
              <a:spcAft>
                <a:spcPts val="0"/>
              </a:spcAft>
              <a:buNone/>
              <a:defRPr sz="6000"/>
            </a:lvl2pPr>
            <a:lvl3pPr lvl="2" algn="ctr" rtl="0">
              <a:lnSpc>
                <a:spcPct val="100000"/>
              </a:lnSpc>
              <a:spcBef>
                <a:spcPct val="1000"/>
              </a:spcBef>
              <a:spcAft>
                <a:spcPts val="0"/>
              </a:spcAft>
              <a:buNone/>
              <a:defRPr sz="6000"/>
            </a:lvl3pPr>
            <a:lvl4pPr lvl="3" algn="ctr" rtl="0">
              <a:lnSpc>
                <a:spcPct val="100000"/>
              </a:lnSpc>
              <a:spcBef>
                <a:spcPct val="1000"/>
              </a:spcBef>
              <a:spcAft>
                <a:spcPts val="0"/>
              </a:spcAft>
              <a:buNone/>
              <a:defRPr sz="6000"/>
            </a:lvl4pPr>
            <a:lvl5pPr lvl="4" algn="ctr" rtl="0">
              <a:lnSpc>
                <a:spcPct val="100000"/>
              </a:lnSpc>
              <a:spcBef>
                <a:spcPct val="1000"/>
              </a:spcBef>
              <a:spcAft>
                <a:spcPts val="0"/>
              </a:spcAft>
              <a:buNone/>
              <a:defRPr sz="6000"/>
            </a:lvl5pPr>
            <a:lvl6pPr lvl="5" algn="ctr" rtl="0">
              <a:lnSpc>
                <a:spcPct val="100000"/>
              </a:lnSpc>
              <a:spcBef>
                <a:spcPct val="1000"/>
              </a:spcBef>
              <a:spcAft>
                <a:spcPts val="0"/>
              </a:spcAft>
              <a:buNone/>
              <a:defRPr sz="6000"/>
            </a:lvl6pPr>
            <a:lvl7pPr lvl="6" algn="ctr" rtl="0">
              <a:lnSpc>
                <a:spcPct val="100000"/>
              </a:lnSpc>
              <a:spcBef>
                <a:spcPct val="1000"/>
              </a:spcBef>
              <a:spcAft>
                <a:spcPts val="0"/>
              </a:spcAft>
              <a:buNone/>
              <a:defRPr sz="6000"/>
            </a:lvl7pPr>
            <a:lvl8pPr lvl="7" algn="ctr" rtl="0">
              <a:lnSpc>
                <a:spcPct val="100000"/>
              </a:lnSpc>
              <a:spcBef>
                <a:spcPct val="1000"/>
              </a:spcBef>
              <a:spcAft>
                <a:spcPts val="0"/>
              </a:spcAft>
              <a:buNone/>
              <a:defRPr sz="6000"/>
            </a:lvl8pPr>
            <a:lvl9pPr lvl="8" algn="ctr" rtl="0">
              <a:lnSpc>
                <a:spcPct val="100000"/>
              </a:lnSpc>
              <a:spcBef>
                <a:spcPct val="1000"/>
              </a:spcBef>
              <a:spcAft>
                <a:spcPts val="0"/>
              </a:spcAft>
              <a:buNone/>
              <a:defRPr sz="6000"/>
            </a:lvl9pPr>
          </a:lstStyle>
          <a:p>
            <a:endParaRPr/>
          </a:p>
        </p:txBody>
      </p:sp>
      <p:sp>
        <p:nvSpPr>
          <p:cNvPr id="182" name="Google Shape;182;p21"/>
          <p:cNvSpPr/>
          <p:nvPr/>
        </p:nvSpPr>
        <p:spPr>
          <a:xfrm flipH="1">
            <a:off x="10084530" y="94759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3" name="Google Shape;183;p21"/>
          <p:cNvSpPr/>
          <p:nvPr/>
        </p:nvSpPr>
        <p:spPr>
          <a:xfrm rot="2700000" flipH="1">
            <a:off x="-114882" y="-1320144"/>
            <a:ext cx="4326234" cy="404660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4" name="Google Shape;184;p21"/>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5" name="Google Shape;185;p21"/>
          <p:cNvSpPr/>
          <p:nvPr/>
        </p:nvSpPr>
        <p:spPr>
          <a:xfrm rot="4358284" flipH="1">
            <a:off x="-4122290" y="61362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186"/>
        <p:cNvGrpSpPr/>
        <p:nvPr/>
      </p:nvGrpSpPr>
      <p:grpSpPr>
        <a:xfrm>
          <a:off x="0" y="0"/>
          <a:ext cx="0" cy="0"/>
          <a:chOff x="0" y="0"/>
          <a:chExt cx="0" cy="0"/>
        </a:xfrm>
      </p:grpSpPr>
      <p:sp>
        <p:nvSpPr>
          <p:cNvPr id="187" name="Google Shape;187;p22"/>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8" name="Google Shape;188;p22"/>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9" name="Google Shape;189;p22"/>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0" name="Google Shape;190;p22"/>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1" name="Google Shape;191;p22"/>
          <p:cNvSpPr txBox="1">
            <a:spLocks noGrp="1"/>
          </p:cNvSpPr>
          <p:nvPr>
            <p:ph type="ctrTitle"/>
          </p:nvPr>
        </p:nvSpPr>
        <p:spPr>
          <a:xfrm>
            <a:off x="3188554" y="2567950"/>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4000">
                <a:solidFill>
                  <a:schemeClr val="dk1"/>
                </a:solidFill>
              </a:defRPr>
            </a:lvl1pPr>
            <a:lvl2pPr lvl="1" rtl="0">
              <a:spcBef>
                <a:spcPct val="1000"/>
              </a:spcBef>
              <a:spcAft>
                <a:spcPts val="0"/>
              </a:spcAft>
              <a:buClr>
                <a:schemeClr val="dk1"/>
              </a:buClr>
              <a:buSzPts val="2000"/>
              <a:buNone/>
              <a:defRPr sz="4000">
                <a:solidFill>
                  <a:schemeClr val="dk1"/>
                </a:solidFill>
              </a:defRPr>
            </a:lvl2pPr>
            <a:lvl3pPr lvl="2" rtl="0">
              <a:spcBef>
                <a:spcPct val="1000"/>
              </a:spcBef>
              <a:spcAft>
                <a:spcPts val="0"/>
              </a:spcAft>
              <a:buClr>
                <a:schemeClr val="dk1"/>
              </a:buClr>
              <a:buSzPts val="2000"/>
              <a:buNone/>
              <a:defRPr sz="4000">
                <a:solidFill>
                  <a:schemeClr val="dk1"/>
                </a:solidFill>
              </a:defRPr>
            </a:lvl3pPr>
            <a:lvl4pPr lvl="3" rtl="0">
              <a:spcBef>
                <a:spcPct val="1000"/>
              </a:spcBef>
              <a:spcAft>
                <a:spcPts val="0"/>
              </a:spcAft>
              <a:buClr>
                <a:schemeClr val="dk1"/>
              </a:buClr>
              <a:buSzPts val="2000"/>
              <a:buNone/>
              <a:defRPr sz="4000">
                <a:solidFill>
                  <a:schemeClr val="dk1"/>
                </a:solidFill>
              </a:defRPr>
            </a:lvl4pPr>
            <a:lvl5pPr lvl="4" rtl="0">
              <a:spcBef>
                <a:spcPct val="1000"/>
              </a:spcBef>
              <a:spcAft>
                <a:spcPts val="0"/>
              </a:spcAft>
              <a:buClr>
                <a:schemeClr val="dk1"/>
              </a:buClr>
              <a:buSzPts val="2000"/>
              <a:buNone/>
              <a:defRPr sz="4000">
                <a:solidFill>
                  <a:schemeClr val="dk1"/>
                </a:solidFill>
              </a:defRPr>
            </a:lvl5pPr>
            <a:lvl6pPr lvl="5" rtl="0">
              <a:spcBef>
                <a:spcPct val="1000"/>
              </a:spcBef>
              <a:spcAft>
                <a:spcPts val="0"/>
              </a:spcAft>
              <a:buClr>
                <a:schemeClr val="dk1"/>
              </a:buClr>
              <a:buSzPts val="2000"/>
              <a:buNone/>
              <a:defRPr sz="4000">
                <a:solidFill>
                  <a:schemeClr val="dk1"/>
                </a:solidFill>
              </a:defRPr>
            </a:lvl6pPr>
            <a:lvl7pPr lvl="6" rtl="0">
              <a:spcBef>
                <a:spcPct val="1000"/>
              </a:spcBef>
              <a:spcAft>
                <a:spcPts val="0"/>
              </a:spcAft>
              <a:buClr>
                <a:schemeClr val="dk1"/>
              </a:buClr>
              <a:buSzPts val="2000"/>
              <a:buNone/>
              <a:defRPr sz="4000">
                <a:solidFill>
                  <a:schemeClr val="dk1"/>
                </a:solidFill>
              </a:defRPr>
            </a:lvl7pPr>
            <a:lvl8pPr lvl="7" rtl="0">
              <a:spcBef>
                <a:spcPct val="1000"/>
              </a:spcBef>
              <a:spcAft>
                <a:spcPts val="0"/>
              </a:spcAft>
              <a:buClr>
                <a:schemeClr val="dk1"/>
              </a:buClr>
              <a:buSzPts val="2000"/>
              <a:buNone/>
              <a:defRPr sz="4000">
                <a:solidFill>
                  <a:schemeClr val="dk1"/>
                </a:solidFill>
              </a:defRPr>
            </a:lvl8pPr>
            <a:lvl9pPr lvl="8" rtl="0">
              <a:spcBef>
                <a:spcPct val="1000"/>
              </a:spcBef>
              <a:spcAft>
                <a:spcPts val="0"/>
              </a:spcAft>
              <a:buClr>
                <a:schemeClr val="dk1"/>
              </a:buClr>
              <a:buSzPts val="2000"/>
              <a:buNone/>
              <a:defRPr sz="4000">
                <a:solidFill>
                  <a:schemeClr val="dk1"/>
                </a:solidFill>
              </a:defRPr>
            </a:lvl9pPr>
          </a:lstStyle>
          <a:p>
            <a:endParaRPr/>
          </a:p>
        </p:txBody>
      </p:sp>
      <p:sp>
        <p:nvSpPr>
          <p:cNvPr id="192" name="Google Shape;192;p22"/>
          <p:cNvSpPr txBox="1">
            <a:spLocks noGrp="1"/>
          </p:cNvSpPr>
          <p:nvPr>
            <p:ph type="subTitle" idx="1"/>
          </p:nvPr>
        </p:nvSpPr>
        <p:spPr>
          <a:xfrm>
            <a:off x="3188550" y="3188000"/>
            <a:ext cx="3959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3" name="Google Shape;193;p22"/>
          <p:cNvSpPr txBox="1">
            <a:spLocks noGrp="1"/>
          </p:cNvSpPr>
          <p:nvPr>
            <p:ph type="ctrTitle" idx="2"/>
          </p:nvPr>
        </p:nvSpPr>
        <p:spPr>
          <a:xfrm>
            <a:off x="3188554" y="495798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4" name="Google Shape;194;p22"/>
          <p:cNvSpPr txBox="1">
            <a:spLocks noGrp="1"/>
          </p:cNvSpPr>
          <p:nvPr>
            <p:ph type="subTitle" idx="3"/>
          </p:nvPr>
        </p:nvSpPr>
        <p:spPr>
          <a:xfrm>
            <a:off x="3197450" y="5584200"/>
            <a:ext cx="38892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5" name="Google Shape;195;p22"/>
          <p:cNvSpPr txBox="1">
            <a:spLocks noGrp="1"/>
          </p:cNvSpPr>
          <p:nvPr>
            <p:ph type="ctrTitle" idx="4"/>
          </p:nvPr>
        </p:nvSpPr>
        <p:spPr>
          <a:xfrm>
            <a:off x="3188554" y="734804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6" name="Google Shape;196;p22"/>
          <p:cNvSpPr txBox="1">
            <a:spLocks noGrp="1"/>
          </p:cNvSpPr>
          <p:nvPr>
            <p:ph type="subTitle" idx="5"/>
          </p:nvPr>
        </p:nvSpPr>
        <p:spPr>
          <a:xfrm>
            <a:off x="3188550" y="7970250"/>
            <a:ext cx="3968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7" name="Google Shape;197;p22"/>
          <p:cNvSpPr txBox="1">
            <a:spLocks noGrp="1"/>
          </p:cNvSpPr>
          <p:nvPr>
            <p:ph type="ctrTitle" idx="6"/>
          </p:nvPr>
        </p:nvSpPr>
        <p:spPr>
          <a:xfrm>
            <a:off x="11789804" y="2567950"/>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4000">
                <a:solidFill>
                  <a:schemeClr val="dk1"/>
                </a:solidFill>
              </a:defRPr>
            </a:lvl1pPr>
            <a:lvl2pPr lvl="1" algn="r" rtl="0">
              <a:spcBef>
                <a:spcPct val="1000"/>
              </a:spcBef>
              <a:spcAft>
                <a:spcPts val="0"/>
              </a:spcAft>
              <a:buClr>
                <a:schemeClr val="dk1"/>
              </a:buClr>
              <a:buSzPts val="2000"/>
              <a:buNone/>
              <a:defRPr sz="4000">
                <a:solidFill>
                  <a:schemeClr val="dk1"/>
                </a:solidFill>
              </a:defRPr>
            </a:lvl2pPr>
            <a:lvl3pPr lvl="2" algn="r" rtl="0">
              <a:spcBef>
                <a:spcPct val="1000"/>
              </a:spcBef>
              <a:spcAft>
                <a:spcPts val="0"/>
              </a:spcAft>
              <a:buClr>
                <a:schemeClr val="dk1"/>
              </a:buClr>
              <a:buSzPts val="2000"/>
              <a:buNone/>
              <a:defRPr sz="4000">
                <a:solidFill>
                  <a:schemeClr val="dk1"/>
                </a:solidFill>
              </a:defRPr>
            </a:lvl3pPr>
            <a:lvl4pPr lvl="3" algn="r" rtl="0">
              <a:spcBef>
                <a:spcPct val="1000"/>
              </a:spcBef>
              <a:spcAft>
                <a:spcPts val="0"/>
              </a:spcAft>
              <a:buClr>
                <a:schemeClr val="dk1"/>
              </a:buClr>
              <a:buSzPts val="2000"/>
              <a:buNone/>
              <a:defRPr sz="4000">
                <a:solidFill>
                  <a:schemeClr val="dk1"/>
                </a:solidFill>
              </a:defRPr>
            </a:lvl4pPr>
            <a:lvl5pPr lvl="4" algn="r" rtl="0">
              <a:spcBef>
                <a:spcPct val="1000"/>
              </a:spcBef>
              <a:spcAft>
                <a:spcPts val="0"/>
              </a:spcAft>
              <a:buClr>
                <a:schemeClr val="dk1"/>
              </a:buClr>
              <a:buSzPts val="2000"/>
              <a:buNone/>
              <a:defRPr sz="4000">
                <a:solidFill>
                  <a:schemeClr val="dk1"/>
                </a:solidFill>
              </a:defRPr>
            </a:lvl5pPr>
            <a:lvl6pPr lvl="5" algn="r" rtl="0">
              <a:spcBef>
                <a:spcPct val="1000"/>
              </a:spcBef>
              <a:spcAft>
                <a:spcPts val="0"/>
              </a:spcAft>
              <a:buClr>
                <a:schemeClr val="dk1"/>
              </a:buClr>
              <a:buSzPts val="2000"/>
              <a:buNone/>
              <a:defRPr sz="4000">
                <a:solidFill>
                  <a:schemeClr val="dk1"/>
                </a:solidFill>
              </a:defRPr>
            </a:lvl6pPr>
            <a:lvl7pPr lvl="6" algn="r" rtl="0">
              <a:spcBef>
                <a:spcPct val="1000"/>
              </a:spcBef>
              <a:spcAft>
                <a:spcPts val="0"/>
              </a:spcAft>
              <a:buClr>
                <a:schemeClr val="dk1"/>
              </a:buClr>
              <a:buSzPts val="2000"/>
              <a:buNone/>
              <a:defRPr sz="4000">
                <a:solidFill>
                  <a:schemeClr val="dk1"/>
                </a:solidFill>
              </a:defRPr>
            </a:lvl7pPr>
            <a:lvl8pPr lvl="7" algn="r" rtl="0">
              <a:spcBef>
                <a:spcPct val="1000"/>
              </a:spcBef>
              <a:spcAft>
                <a:spcPts val="0"/>
              </a:spcAft>
              <a:buClr>
                <a:schemeClr val="dk1"/>
              </a:buClr>
              <a:buSzPts val="2000"/>
              <a:buNone/>
              <a:defRPr sz="4000">
                <a:solidFill>
                  <a:schemeClr val="dk1"/>
                </a:solidFill>
              </a:defRPr>
            </a:lvl8pPr>
            <a:lvl9pPr lvl="8" algn="r" rtl="0">
              <a:spcBef>
                <a:spcPct val="1000"/>
              </a:spcBef>
              <a:spcAft>
                <a:spcPts val="0"/>
              </a:spcAft>
              <a:buClr>
                <a:schemeClr val="dk1"/>
              </a:buClr>
              <a:buSzPts val="2000"/>
              <a:buNone/>
              <a:defRPr sz="4000">
                <a:solidFill>
                  <a:schemeClr val="dk1"/>
                </a:solidFill>
              </a:defRPr>
            </a:lvl9pPr>
          </a:lstStyle>
          <a:p>
            <a:endParaRPr/>
          </a:p>
        </p:txBody>
      </p:sp>
      <p:sp>
        <p:nvSpPr>
          <p:cNvPr id="198" name="Google Shape;198;p22"/>
          <p:cNvSpPr txBox="1">
            <a:spLocks noGrp="1"/>
          </p:cNvSpPr>
          <p:nvPr>
            <p:ph type="subTitle" idx="7"/>
          </p:nvPr>
        </p:nvSpPr>
        <p:spPr>
          <a:xfrm>
            <a:off x="11175950" y="318800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9" name="Google Shape;199;p22"/>
          <p:cNvSpPr txBox="1">
            <a:spLocks noGrp="1"/>
          </p:cNvSpPr>
          <p:nvPr>
            <p:ph type="ctrTitle" idx="8"/>
          </p:nvPr>
        </p:nvSpPr>
        <p:spPr>
          <a:xfrm>
            <a:off x="11789804" y="495798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0" name="Google Shape;200;p22"/>
          <p:cNvSpPr txBox="1">
            <a:spLocks noGrp="1"/>
          </p:cNvSpPr>
          <p:nvPr>
            <p:ph type="subTitle" idx="9"/>
          </p:nvPr>
        </p:nvSpPr>
        <p:spPr>
          <a:xfrm>
            <a:off x="11175950" y="55840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1" name="Google Shape;201;p22"/>
          <p:cNvSpPr txBox="1">
            <a:spLocks noGrp="1"/>
          </p:cNvSpPr>
          <p:nvPr>
            <p:ph type="ctrTitle" idx="13"/>
          </p:nvPr>
        </p:nvSpPr>
        <p:spPr>
          <a:xfrm>
            <a:off x="11789804" y="734804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2" name="Google Shape;202;p22"/>
          <p:cNvSpPr txBox="1">
            <a:spLocks noGrp="1"/>
          </p:cNvSpPr>
          <p:nvPr>
            <p:ph type="subTitle" idx="14"/>
          </p:nvPr>
        </p:nvSpPr>
        <p:spPr>
          <a:xfrm>
            <a:off x="11176100" y="79702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3" name="Google Shape;203;p22"/>
          <p:cNvSpPr txBox="1">
            <a:spLocks noGrp="1"/>
          </p:cNvSpPr>
          <p:nvPr>
            <p:ph type="title" idx="15"/>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10_1_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9881150" y="3944950"/>
            <a:ext cx="6182400" cy="10782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5000"/>
            </a:lvl2pPr>
            <a:lvl3pPr lvl="2" algn="r" rtl="0">
              <a:spcBef>
                <a:spcPct val="1000"/>
              </a:spcBef>
              <a:spcAft>
                <a:spcPts val="0"/>
              </a:spcAft>
              <a:buSzPts val="2500"/>
              <a:buNone/>
              <a:defRPr sz="5000"/>
            </a:lvl3pPr>
            <a:lvl4pPr lvl="3" algn="r" rtl="0">
              <a:spcBef>
                <a:spcPct val="1000"/>
              </a:spcBef>
              <a:spcAft>
                <a:spcPts val="0"/>
              </a:spcAft>
              <a:buSzPts val="2500"/>
              <a:buNone/>
              <a:defRPr sz="5000"/>
            </a:lvl4pPr>
            <a:lvl5pPr lvl="4" algn="r" rtl="0">
              <a:spcBef>
                <a:spcPct val="1000"/>
              </a:spcBef>
              <a:spcAft>
                <a:spcPts val="0"/>
              </a:spcAft>
              <a:buSzPts val="2500"/>
              <a:buNone/>
              <a:defRPr sz="5000"/>
            </a:lvl5pPr>
            <a:lvl6pPr lvl="5" algn="r" rtl="0">
              <a:spcBef>
                <a:spcPct val="1000"/>
              </a:spcBef>
              <a:spcAft>
                <a:spcPts val="0"/>
              </a:spcAft>
              <a:buSzPts val="2500"/>
              <a:buNone/>
              <a:defRPr sz="5000"/>
            </a:lvl6pPr>
            <a:lvl7pPr lvl="6" algn="r" rtl="0">
              <a:spcBef>
                <a:spcPct val="1000"/>
              </a:spcBef>
              <a:spcAft>
                <a:spcPts val="0"/>
              </a:spcAft>
              <a:buSzPts val="2500"/>
              <a:buNone/>
              <a:defRPr sz="5000"/>
            </a:lvl7pPr>
            <a:lvl8pPr lvl="7" algn="r" rtl="0">
              <a:spcBef>
                <a:spcPct val="1000"/>
              </a:spcBef>
              <a:spcAft>
                <a:spcPts val="0"/>
              </a:spcAft>
              <a:buSzPts val="2500"/>
              <a:buNone/>
              <a:defRPr sz="5000"/>
            </a:lvl8pPr>
            <a:lvl9pPr lvl="8" algn="r" rtl="0">
              <a:spcBef>
                <a:spcPct val="1000"/>
              </a:spcBef>
              <a:spcAft>
                <a:spcPts val="0"/>
              </a:spcAft>
              <a:buSzPts val="2500"/>
              <a:buNone/>
              <a:defRPr sz="5000"/>
            </a:lvl9pPr>
          </a:lstStyle>
          <a:p>
            <a:endParaRPr/>
          </a:p>
        </p:txBody>
      </p:sp>
      <p:sp>
        <p:nvSpPr>
          <p:cNvPr id="233" name="Google Shape;233;p25"/>
          <p:cNvSpPr txBox="1">
            <a:spLocks noGrp="1"/>
          </p:cNvSpPr>
          <p:nvPr>
            <p:ph type="subTitle" idx="1"/>
          </p:nvPr>
        </p:nvSpPr>
        <p:spPr>
          <a:xfrm>
            <a:off x="10380950" y="4988800"/>
            <a:ext cx="5682600" cy="23514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34" name="Google Shape;234;p25"/>
          <p:cNvSpPr/>
          <p:nvPr/>
        </p:nvSpPr>
        <p:spPr>
          <a:xfrm flipH="1">
            <a:off x="8396830" y="93726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235;p25"/>
          <p:cNvSpPr/>
          <p:nvPr/>
        </p:nvSpPr>
        <p:spPr>
          <a:xfrm flipH="1">
            <a:off x="-2216098" y="-5625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236;p25"/>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237;p25"/>
          <p:cNvSpPr/>
          <p:nvPr/>
        </p:nvSpPr>
        <p:spPr>
          <a:xfrm rot="4358284" flipH="1">
            <a:off x="-4721290" y="63634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CUSTOM_11_1_1_1_1_1">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4536600" y="2039650"/>
            <a:ext cx="9214800" cy="1666200"/>
          </a:xfrm>
          <a:prstGeom prst="rect">
            <a:avLst/>
          </a:prstGeom>
        </p:spPr>
        <p:txBody>
          <a:bodyPr spcFirstLastPara="1" wrap="square" lIns="91425" tIns="91425" rIns="91425" bIns="91425" anchor="t" anchorCtr="0">
            <a:noAutofit/>
          </a:bodyPr>
          <a:lstStyle>
            <a:lvl1pPr marL="914400" lvl="0" indent="-635000" algn="ctr" rtl="0">
              <a:spcBef>
                <a:spcPct val="1000"/>
              </a:spcBef>
              <a:spcAft>
                <a:spcPts val="0"/>
              </a:spcAft>
              <a:buSzPts val="1400"/>
              <a:buChar char="●"/>
              <a:defRPr/>
            </a:lvl1pPr>
            <a:lvl2pPr marL="1828800" lvl="1" indent="-635000" rtl="0">
              <a:spcBef>
                <a:spcPct val="1000"/>
              </a:spcBef>
              <a:spcAft>
                <a:spcPts val="0"/>
              </a:spcAft>
              <a:buSzPts val="1400"/>
              <a:buChar char="○"/>
              <a:defRPr/>
            </a:lvl2pPr>
            <a:lvl3pPr marL="2743200" lvl="2" indent="-635000" rtl="0">
              <a:spcBef>
                <a:spcPct val="1000"/>
              </a:spcBef>
              <a:spcAft>
                <a:spcPts val="0"/>
              </a:spcAft>
              <a:buSzPts val="1400"/>
              <a:buChar char="■"/>
              <a:defRPr/>
            </a:lvl3pPr>
            <a:lvl4pPr marL="3657600" lvl="3" indent="-635000" rtl="0">
              <a:spcBef>
                <a:spcPct val="1000"/>
              </a:spcBef>
              <a:spcAft>
                <a:spcPts val="0"/>
              </a:spcAft>
              <a:buSzPts val="1400"/>
              <a:buChar char="●"/>
              <a:defRPr/>
            </a:lvl4pPr>
            <a:lvl5pPr marL="4572000" lvl="4" indent="-635000" rtl="0">
              <a:spcBef>
                <a:spcPct val="1000"/>
              </a:spcBef>
              <a:spcAft>
                <a:spcPts val="0"/>
              </a:spcAft>
              <a:buSzPts val="1400"/>
              <a:buChar char="○"/>
              <a:defRPr/>
            </a:lvl5pPr>
            <a:lvl6pPr marL="5486400" lvl="5" indent="-635000" rtl="0">
              <a:spcBef>
                <a:spcPct val="1000"/>
              </a:spcBef>
              <a:spcAft>
                <a:spcPts val="0"/>
              </a:spcAft>
              <a:buSzPts val="1400"/>
              <a:buChar char="■"/>
              <a:defRPr/>
            </a:lvl6pPr>
            <a:lvl7pPr marL="6400800" lvl="6" indent="-635000" rtl="0">
              <a:spcBef>
                <a:spcPct val="1000"/>
              </a:spcBef>
              <a:spcAft>
                <a:spcPts val="0"/>
              </a:spcAft>
              <a:buSzPts val="1400"/>
              <a:buChar char="●"/>
              <a:defRPr/>
            </a:lvl7pPr>
            <a:lvl8pPr marL="7315200" lvl="7" indent="-635000" rtl="0">
              <a:spcBef>
                <a:spcPct val="1000"/>
              </a:spcBef>
              <a:spcAft>
                <a:spcPts val="0"/>
              </a:spcAft>
              <a:buSzPts val="1400"/>
              <a:buChar char="○"/>
              <a:defRPr/>
            </a:lvl8pPr>
            <a:lvl9pPr marL="8229600" lvl="8" indent="-635000" rtl="0">
              <a:spcBef>
                <a:spcPct val="1000"/>
              </a:spcBef>
              <a:spcAft>
                <a:spcPts val="0"/>
              </a:spcAft>
              <a:buSzPts val="1400"/>
              <a:buChar char="■"/>
              <a:defRPr/>
            </a:lvl9pPr>
          </a:lstStyle>
          <a:p>
            <a:endParaRPr/>
          </a:p>
        </p:txBody>
      </p:sp>
      <p:sp>
        <p:nvSpPr>
          <p:cNvPr id="254" name="Google Shape;254;p28"/>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5" name="Google Shape;255;p28"/>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6" name="Google Shape;256;p28"/>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7" name="Google Shape;257;p28"/>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8" name="Google Shape;258;p28"/>
          <p:cNvSpPr txBox="1">
            <a:spLocks noGrp="1"/>
          </p:cNvSpPr>
          <p:nvPr>
            <p:ph type="title"/>
          </p:nvPr>
        </p:nvSpPr>
        <p:spPr>
          <a:xfrm>
            <a:off x="1761300" y="906150"/>
            <a:ext cx="14765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
  <p:cSld name="CUSTOM_5_1_1_1">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5666700" y="321700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1" name="Google Shape;261;p29"/>
          <p:cNvSpPr txBox="1">
            <a:spLocks noGrp="1"/>
          </p:cNvSpPr>
          <p:nvPr>
            <p:ph type="subTitle" idx="2"/>
          </p:nvPr>
        </p:nvSpPr>
        <p:spPr>
          <a:xfrm>
            <a:off x="5666700" y="5497322"/>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2" name="Google Shape;262;p29"/>
          <p:cNvSpPr txBox="1">
            <a:spLocks noGrp="1"/>
          </p:cNvSpPr>
          <p:nvPr>
            <p:ph type="subTitle" idx="3"/>
          </p:nvPr>
        </p:nvSpPr>
        <p:spPr>
          <a:xfrm>
            <a:off x="5666700" y="777855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3" name="Google Shape;263;p29"/>
          <p:cNvSpPr txBox="1">
            <a:spLocks noGrp="1"/>
          </p:cNvSpPr>
          <p:nvPr>
            <p:ph type="title" hasCustomPrompt="1"/>
          </p:nvPr>
        </p:nvSpPr>
        <p:spPr>
          <a:xfrm>
            <a:off x="5568000" y="22834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4" name="Google Shape;264;p29"/>
          <p:cNvSpPr txBox="1">
            <a:spLocks noGrp="1"/>
          </p:cNvSpPr>
          <p:nvPr>
            <p:ph type="title" idx="4" hasCustomPrompt="1"/>
          </p:nvPr>
        </p:nvSpPr>
        <p:spPr>
          <a:xfrm>
            <a:off x="5568000" y="451900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5" name="Google Shape;265;p29"/>
          <p:cNvSpPr txBox="1">
            <a:spLocks noGrp="1"/>
          </p:cNvSpPr>
          <p:nvPr>
            <p:ph type="title" idx="5" hasCustomPrompt="1"/>
          </p:nvPr>
        </p:nvSpPr>
        <p:spPr>
          <a:xfrm>
            <a:off x="5568000" y="68449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6" name="Google Shape;266;p2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7" name="Google Shape;267;p2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8" name="Google Shape;268;p29"/>
          <p:cNvSpPr/>
          <p:nvPr/>
        </p:nvSpPr>
        <p:spPr>
          <a:xfrm>
            <a:off x="1510225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9" name="Google Shape;269;p2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0" name="Google Shape;270;p29"/>
          <p:cNvSpPr/>
          <p:nvPr/>
        </p:nvSpPr>
        <p:spPr>
          <a:xfrm>
            <a:off x="3215350" y="9417200"/>
            <a:ext cx="11052488" cy="342118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1" name="Google Shape;271;p2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OBJECT_1_1_1">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878900" y="2086600"/>
            <a:ext cx="7215000" cy="18198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12000" i="0"/>
            </a:lvl1pPr>
            <a:lvl2pPr lvl="1" rtl="0">
              <a:spcBef>
                <a:spcPct val="1000"/>
              </a:spcBef>
              <a:spcAft>
                <a:spcPts val="0"/>
              </a:spcAft>
              <a:buSzPts val="3300"/>
              <a:buNone/>
              <a:defRPr sz="6600"/>
            </a:lvl2pPr>
            <a:lvl3pPr lvl="2" rtl="0">
              <a:spcBef>
                <a:spcPct val="1000"/>
              </a:spcBef>
              <a:spcAft>
                <a:spcPts val="0"/>
              </a:spcAft>
              <a:buSzPts val="3300"/>
              <a:buNone/>
              <a:defRPr sz="6600"/>
            </a:lvl3pPr>
            <a:lvl4pPr lvl="3" rtl="0">
              <a:spcBef>
                <a:spcPct val="1000"/>
              </a:spcBef>
              <a:spcAft>
                <a:spcPts val="0"/>
              </a:spcAft>
              <a:buSzPts val="3300"/>
              <a:buNone/>
              <a:defRPr sz="6600"/>
            </a:lvl4pPr>
            <a:lvl5pPr lvl="4" rtl="0">
              <a:spcBef>
                <a:spcPct val="1000"/>
              </a:spcBef>
              <a:spcAft>
                <a:spcPts val="0"/>
              </a:spcAft>
              <a:buSzPts val="3300"/>
              <a:buNone/>
              <a:defRPr sz="6600"/>
            </a:lvl5pPr>
            <a:lvl6pPr lvl="5" rtl="0">
              <a:spcBef>
                <a:spcPct val="1000"/>
              </a:spcBef>
              <a:spcAft>
                <a:spcPts val="0"/>
              </a:spcAft>
              <a:buSzPts val="3300"/>
              <a:buNone/>
              <a:defRPr sz="6600"/>
            </a:lvl6pPr>
            <a:lvl7pPr lvl="6" rtl="0">
              <a:spcBef>
                <a:spcPct val="1000"/>
              </a:spcBef>
              <a:spcAft>
                <a:spcPts val="0"/>
              </a:spcAft>
              <a:buSzPts val="3300"/>
              <a:buNone/>
              <a:defRPr sz="6600"/>
            </a:lvl7pPr>
            <a:lvl8pPr lvl="7" rtl="0">
              <a:spcBef>
                <a:spcPct val="1000"/>
              </a:spcBef>
              <a:spcAft>
                <a:spcPts val="0"/>
              </a:spcAft>
              <a:buSzPts val="3300"/>
              <a:buNone/>
              <a:defRPr sz="6600"/>
            </a:lvl8pPr>
            <a:lvl9pPr lvl="8" rtl="0">
              <a:spcBef>
                <a:spcPct val="1000"/>
              </a:spcBef>
              <a:spcAft>
                <a:spcPts val="0"/>
              </a:spcAft>
              <a:buSzPts val="3300"/>
              <a:buNone/>
              <a:defRPr sz="6600"/>
            </a:lvl9pPr>
          </a:lstStyle>
          <a:p>
            <a:endParaRPr/>
          </a:p>
        </p:txBody>
      </p:sp>
      <p:sp>
        <p:nvSpPr>
          <p:cNvPr id="274" name="Google Shape;274;p30"/>
          <p:cNvSpPr txBox="1">
            <a:spLocks noGrp="1"/>
          </p:cNvSpPr>
          <p:nvPr>
            <p:ph type="subTitle" idx="1"/>
          </p:nvPr>
        </p:nvSpPr>
        <p:spPr>
          <a:xfrm>
            <a:off x="2181300" y="4868700"/>
            <a:ext cx="6610200" cy="1819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75" name="Google Shape;275;p30"/>
          <p:cNvSpPr txBox="1">
            <a:spLocks noGrp="1"/>
          </p:cNvSpPr>
          <p:nvPr>
            <p:ph type="subTitle" idx="2"/>
          </p:nvPr>
        </p:nvSpPr>
        <p:spPr>
          <a:xfrm>
            <a:off x="2181300" y="7991076"/>
            <a:ext cx="6610200" cy="853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9pPr>
          </a:lstStyle>
          <a:p>
            <a:endParaRPr/>
          </a:p>
        </p:txBody>
      </p:sp>
      <p:sp>
        <p:nvSpPr>
          <p:cNvPr id="276" name="Google Shape;276;p30"/>
          <p:cNvSpPr txBox="1"/>
          <p:nvPr/>
        </p:nvSpPr>
        <p:spPr>
          <a:xfrm>
            <a:off x="2563500" y="6824526"/>
            <a:ext cx="5845800" cy="1136400"/>
          </a:xfrm>
          <a:prstGeom prst="rect">
            <a:avLst/>
          </a:prstGeom>
          <a:noFill/>
          <a:ln>
            <a:noFill/>
          </a:ln>
        </p:spPr>
        <p:txBody>
          <a:bodyPr spcFirstLastPara="1" wrap="square" lIns="182850" tIns="182850" rIns="182850" bIns="18285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a:solidFill>
                  <a:schemeClr val="dk1"/>
                </a:solidFill>
                <a:latin typeface="Roboto Light" panose="020B0704020202020204"/>
                <a:ea typeface="Roboto Light" panose="020B0704020202020204"/>
                <a:cs typeface="Roboto Light" panose="020B0704020202020204"/>
                <a:sym typeface="Roboto Light" panose="020B0704020202020204"/>
              </a:rPr>
              <a:t>CREDITS: This presentation template was created by</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2"/>
              </a:rPr>
              <a:t>Slidesgo</a:t>
            </a:r>
            <a:r>
              <a:rPr lang="en-GB" b="1">
                <a:solidFill>
                  <a:schemeClr val="dk1"/>
                </a:solidFill>
                <a:latin typeface="Roboto" panose="020B0704020202020204"/>
                <a:ea typeface="Roboto" panose="020B0704020202020204"/>
                <a:cs typeface="Roboto" panose="020B0704020202020204"/>
                <a:sym typeface="Roboto" panose="020B0704020202020204"/>
              </a:rPr>
              <a:t>,</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 including icons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3"/>
              </a:rPr>
              <a:t>Flaticon</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infographics &amp; images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4"/>
              </a:rPr>
              <a:t>Freepik</a:t>
            </a:r>
            <a:r>
              <a:rPr lang="en-GB" b="1">
                <a:solidFill>
                  <a:schemeClr val="dk1"/>
                </a:solidFill>
                <a:latin typeface="Roboto" panose="020B0704020202020204"/>
                <a:ea typeface="Roboto" panose="020B0704020202020204"/>
                <a:cs typeface="Roboto" panose="020B0704020202020204"/>
                <a:sym typeface="Roboto" panose="020B0704020202020204"/>
              </a:rPr>
              <a:t> </a:t>
            </a:r>
            <a:endParaRPr sz="2800" b="1">
              <a:solidFill>
                <a:schemeClr val="dk1"/>
              </a:solidFill>
              <a:latin typeface="Roboto" panose="020B0704020202020204"/>
              <a:ea typeface="Roboto" panose="020B0704020202020204"/>
              <a:cs typeface="Roboto" panose="020B0704020202020204"/>
              <a:sym typeface="Roboto" panose="020B0704020202020204"/>
            </a:endParaRPr>
          </a:p>
        </p:txBody>
      </p:sp>
      <p:sp>
        <p:nvSpPr>
          <p:cNvPr id="277" name="Google Shape;277;p30"/>
          <p:cNvSpPr/>
          <p:nvPr/>
        </p:nvSpPr>
        <p:spPr>
          <a:xfrm rot="8999987">
            <a:off x="15029102" y="7145122"/>
            <a:ext cx="6089118" cy="508934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8" name="Google Shape;278;p30"/>
          <p:cNvSpPr/>
          <p:nvPr/>
        </p:nvSpPr>
        <p:spPr>
          <a:xfrm>
            <a:off x="15258108" y="-1577394"/>
            <a:ext cx="5862732" cy="548378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9" name="Google Shape;279;p30"/>
          <p:cNvSpPr/>
          <p:nvPr/>
        </p:nvSpPr>
        <p:spPr>
          <a:xfrm rot="569462">
            <a:off x="-2879780" y="8859556"/>
            <a:ext cx="8955304" cy="407184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0" name="Google Shape;280;p30"/>
          <p:cNvSpPr/>
          <p:nvPr/>
        </p:nvSpPr>
        <p:spPr>
          <a:xfrm rot="-3863724">
            <a:off x="-4758052" y="-925182"/>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1" name="Google Shape;281;p30"/>
          <p:cNvSpPr/>
          <p:nvPr/>
        </p:nvSpPr>
        <p:spPr>
          <a:xfrm>
            <a:off x="6108826" y="-35695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0581752" y="5353400"/>
            <a:ext cx="4938000" cy="13386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4200"/>
              <a:buNone/>
              <a:defRPr b="0"/>
            </a:lvl1pPr>
            <a:lvl2pPr lvl="1" rtl="0">
              <a:spcBef>
                <a:spcPct val="1000"/>
              </a:spcBef>
              <a:spcAft>
                <a:spcPts val="0"/>
              </a:spcAft>
              <a:buSzPts val="4200"/>
              <a:buNone/>
              <a:defRPr sz="8400"/>
            </a:lvl2pPr>
            <a:lvl3pPr lvl="2" rtl="0">
              <a:spcBef>
                <a:spcPct val="1000"/>
              </a:spcBef>
              <a:spcAft>
                <a:spcPts val="0"/>
              </a:spcAft>
              <a:buSzPts val="4200"/>
              <a:buNone/>
              <a:defRPr sz="8400"/>
            </a:lvl3pPr>
            <a:lvl4pPr lvl="3" rtl="0">
              <a:spcBef>
                <a:spcPct val="1000"/>
              </a:spcBef>
              <a:spcAft>
                <a:spcPts val="0"/>
              </a:spcAft>
              <a:buSzPts val="4200"/>
              <a:buNone/>
              <a:defRPr sz="8400"/>
            </a:lvl4pPr>
            <a:lvl5pPr lvl="4" rtl="0">
              <a:spcBef>
                <a:spcPct val="1000"/>
              </a:spcBef>
              <a:spcAft>
                <a:spcPts val="0"/>
              </a:spcAft>
              <a:buSzPts val="4200"/>
              <a:buNone/>
              <a:defRPr sz="8400"/>
            </a:lvl5pPr>
            <a:lvl6pPr lvl="5" rtl="0">
              <a:spcBef>
                <a:spcPct val="1000"/>
              </a:spcBef>
              <a:spcAft>
                <a:spcPts val="0"/>
              </a:spcAft>
              <a:buSzPts val="4200"/>
              <a:buNone/>
              <a:defRPr sz="8400"/>
            </a:lvl6pPr>
            <a:lvl7pPr lvl="6" rtl="0">
              <a:spcBef>
                <a:spcPct val="1000"/>
              </a:spcBef>
              <a:spcAft>
                <a:spcPts val="0"/>
              </a:spcAft>
              <a:buSzPts val="4200"/>
              <a:buNone/>
              <a:defRPr sz="8400"/>
            </a:lvl7pPr>
            <a:lvl8pPr lvl="7" rtl="0">
              <a:spcBef>
                <a:spcPct val="1000"/>
              </a:spcBef>
              <a:spcAft>
                <a:spcPts val="0"/>
              </a:spcAft>
              <a:buSzPts val="4200"/>
              <a:buNone/>
              <a:defRPr sz="8400"/>
            </a:lvl8pPr>
            <a:lvl9pPr lvl="8" rtl="0">
              <a:spcBef>
                <a:spcPct val="1000"/>
              </a:spcBef>
              <a:spcAft>
                <a:spcPts val="0"/>
              </a:spcAft>
              <a:buSzPts val="4200"/>
              <a:buNone/>
              <a:defRPr sz="8400"/>
            </a:lvl9pPr>
          </a:lstStyle>
          <a:p>
            <a:endParaRPr/>
          </a:p>
        </p:txBody>
      </p:sp>
      <p:sp>
        <p:nvSpPr>
          <p:cNvPr id="19" name="Google Shape;19;p3"/>
          <p:cNvSpPr txBox="1">
            <a:spLocks noGrp="1"/>
          </p:cNvSpPr>
          <p:nvPr>
            <p:ph type="subTitle" idx="1"/>
          </p:nvPr>
        </p:nvSpPr>
        <p:spPr>
          <a:xfrm>
            <a:off x="10581750" y="6977300"/>
            <a:ext cx="4570800" cy="909000"/>
          </a:xfrm>
          <a:prstGeom prst="rect">
            <a:avLst/>
          </a:prstGeom>
        </p:spPr>
        <p:txBody>
          <a:bodyPr spcFirstLastPara="1" wrap="square" lIns="91425" tIns="91425" rIns="91425" bIns="91425" anchor="ctr" anchorCtr="0">
            <a:noAutofit/>
          </a:bodyPr>
          <a:lstStyle>
            <a:lvl1pPr lvl="0" rtl="0">
              <a:lnSpc>
                <a:spcPct val="100000"/>
              </a:lnSpc>
              <a:spcBef>
                <a:spcPct val="1000"/>
              </a:spcBef>
              <a:spcAft>
                <a:spcPts val="0"/>
              </a:spcAft>
              <a:buSzPts val="2100"/>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100"/>
              <a:buNone/>
              <a:defRPr sz="4200"/>
            </a:lvl2pPr>
            <a:lvl3pPr lvl="2" rtl="0">
              <a:lnSpc>
                <a:spcPct val="100000"/>
              </a:lnSpc>
              <a:spcBef>
                <a:spcPct val="1000"/>
              </a:spcBef>
              <a:spcAft>
                <a:spcPts val="0"/>
              </a:spcAft>
              <a:buSzPts val="2100"/>
              <a:buNone/>
              <a:defRPr sz="4200"/>
            </a:lvl3pPr>
            <a:lvl4pPr lvl="3" rtl="0">
              <a:lnSpc>
                <a:spcPct val="100000"/>
              </a:lnSpc>
              <a:spcBef>
                <a:spcPct val="1000"/>
              </a:spcBef>
              <a:spcAft>
                <a:spcPts val="0"/>
              </a:spcAft>
              <a:buSzPts val="2100"/>
              <a:buNone/>
              <a:defRPr sz="4200"/>
            </a:lvl4pPr>
            <a:lvl5pPr lvl="4" rtl="0">
              <a:lnSpc>
                <a:spcPct val="100000"/>
              </a:lnSpc>
              <a:spcBef>
                <a:spcPct val="1000"/>
              </a:spcBef>
              <a:spcAft>
                <a:spcPts val="0"/>
              </a:spcAft>
              <a:buSzPts val="2100"/>
              <a:buNone/>
              <a:defRPr sz="4200"/>
            </a:lvl5pPr>
            <a:lvl6pPr lvl="5" rtl="0">
              <a:lnSpc>
                <a:spcPct val="100000"/>
              </a:lnSpc>
              <a:spcBef>
                <a:spcPct val="1000"/>
              </a:spcBef>
              <a:spcAft>
                <a:spcPts val="0"/>
              </a:spcAft>
              <a:buSzPts val="2100"/>
              <a:buNone/>
              <a:defRPr sz="4200"/>
            </a:lvl6pPr>
            <a:lvl7pPr lvl="6" rtl="0">
              <a:lnSpc>
                <a:spcPct val="100000"/>
              </a:lnSpc>
              <a:spcBef>
                <a:spcPct val="1000"/>
              </a:spcBef>
              <a:spcAft>
                <a:spcPts val="0"/>
              </a:spcAft>
              <a:buSzPts val="2100"/>
              <a:buNone/>
              <a:defRPr sz="4200"/>
            </a:lvl7pPr>
            <a:lvl8pPr lvl="7" rtl="0">
              <a:lnSpc>
                <a:spcPct val="100000"/>
              </a:lnSpc>
              <a:spcBef>
                <a:spcPct val="1000"/>
              </a:spcBef>
              <a:spcAft>
                <a:spcPts val="0"/>
              </a:spcAft>
              <a:buSzPts val="2100"/>
              <a:buNone/>
              <a:defRPr sz="4200"/>
            </a:lvl8pPr>
            <a:lvl9pPr lvl="8" rtl="0">
              <a:lnSpc>
                <a:spcPct val="100000"/>
              </a:lnSpc>
              <a:spcBef>
                <a:spcPct val="1000"/>
              </a:spcBef>
              <a:spcAft>
                <a:spcPts val="0"/>
              </a:spcAft>
              <a:buSzPts val="2100"/>
              <a:buNone/>
              <a:defRPr sz="4200"/>
            </a:lvl9pPr>
          </a:lstStyle>
          <a:p>
            <a:endParaRPr/>
          </a:p>
        </p:txBody>
      </p:sp>
      <p:sp>
        <p:nvSpPr>
          <p:cNvPr id="20" name="Google Shape;20;p3"/>
          <p:cNvSpPr txBox="1">
            <a:spLocks noGrp="1"/>
          </p:cNvSpPr>
          <p:nvPr>
            <p:ph type="title" idx="2" hasCustomPrompt="1"/>
          </p:nvPr>
        </p:nvSpPr>
        <p:spPr>
          <a:xfrm>
            <a:off x="10581752" y="2769650"/>
            <a:ext cx="3942000" cy="21084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12000"/>
              <a:buNone/>
              <a:defRPr sz="24000" b="0"/>
            </a:lvl1pPr>
            <a:lvl2pPr lvl="1" rtl="0">
              <a:spcBef>
                <a:spcPct val="1000"/>
              </a:spcBef>
              <a:spcAft>
                <a:spcPts val="0"/>
              </a:spcAft>
              <a:buSzPts val="12000"/>
              <a:buNone/>
              <a:defRPr sz="24000"/>
            </a:lvl2pPr>
            <a:lvl3pPr lvl="2" rtl="0">
              <a:spcBef>
                <a:spcPct val="1000"/>
              </a:spcBef>
              <a:spcAft>
                <a:spcPts val="0"/>
              </a:spcAft>
              <a:buSzPts val="12000"/>
              <a:buNone/>
              <a:defRPr sz="24000"/>
            </a:lvl3pPr>
            <a:lvl4pPr lvl="3" rtl="0">
              <a:spcBef>
                <a:spcPct val="1000"/>
              </a:spcBef>
              <a:spcAft>
                <a:spcPts val="0"/>
              </a:spcAft>
              <a:buSzPts val="12000"/>
              <a:buNone/>
              <a:defRPr sz="24000"/>
            </a:lvl4pPr>
            <a:lvl5pPr lvl="4" rtl="0">
              <a:spcBef>
                <a:spcPct val="1000"/>
              </a:spcBef>
              <a:spcAft>
                <a:spcPts val="0"/>
              </a:spcAft>
              <a:buSzPts val="12000"/>
              <a:buNone/>
              <a:defRPr sz="24000"/>
            </a:lvl5pPr>
            <a:lvl6pPr lvl="5" rtl="0">
              <a:spcBef>
                <a:spcPct val="1000"/>
              </a:spcBef>
              <a:spcAft>
                <a:spcPts val="0"/>
              </a:spcAft>
              <a:buSzPts val="12000"/>
              <a:buNone/>
              <a:defRPr sz="24000"/>
            </a:lvl6pPr>
            <a:lvl7pPr lvl="6" rtl="0">
              <a:spcBef>
                <a:spcPct val="1000"/>
              </a:spcBef>
              <a:spcAft>
                <a:spcPts val="0"/>
              </a:spcAft>
              <a:buSzPts val="12000"/>
              <a:buNone/>
              <a:defRPr sz="24000"/>
            </a:lvl7pPr>
            <a:lvl8pPr lvl="7" rtl="0">
              <a:spcBef>
                <a:spcPct val="1000"/>
              </a:spcBef>
              <a:spcAft>
                <a:spcPts val="0"/>
              </a:spcAft>
              <a:buSzPts val="12000"/>
              <a:buNone/>
              <a:defRPr sz="24000"/>
            </a:lvl8pPr>
            <a:lvl9pPr lvl="8" rtl="0">
              <a:spcBef>
                <a:spcPct val="1000"/>
              </a:spcBef>
              <a:spcAft>
                <a:spcPts val="0"/>
              </a:spcAft>
              <a:buSzPts val="12000"/>
              <a:buNone/>
              <a:defRPr sz="24000"/>
            </a:lvl9pPr>
          </a:lstStyle>
          <a:p>
            <a:r>
              <a:t>xx%</a:t>
            </a:r>
          </a:p>
        </p:txBody>
      </p:sp>
      <p:sp>
        <p:nvSpPr>
          <p:cNvPr id="21" name="Google Shape;21;p3"/>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 name="Google Shape;22;p3"/>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 name="Google Shape;23;p3"/>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 name="Google Shape;24;p3"/>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 name="Google Shape;25;p3"/>
          <p:cNvSpPr/>
          <p:nvPr/>
        </p:nvSpPr>
        <p:spPr>
          <a:xfrm rot="684159">
            <a:off x="3844500" y="-3392090"/>
            <a:ext cx="8055968" cy="454789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282"/>
        <p:cNvGrpSpPr/>
        <p:nvPr/>
      </p:nvGrpSpPr>
      <p:grpSpPr>
        <a:xfrm>
          <a:off x="0" y="0"/>
          <a:ext cx="0" cy="0"/>
          <a:chOff x="0" y="0"/>
          <a:chExt cx="0" cy="0"/>
        </a:xfrm>
      </p:grpSpPr>
      <p:sp>
        <p:nvSpPr>
          <p:cNvPr id="283" name="Google Shape;283;p31"/>
          <p:cNvSpPr/>
          <p:nvPr/>
        </p:nvSpPr>
        <p:spPr>
          <a:xfrm>
            <a:off x="14673900" y="10251950"/>
            <a:ext cx="218500" cy="35050"/>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4" name="Google Shape;284;p3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5" name="Google Shape;285;p3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6" name="Google Shape;286;p31"/>
          <p:cNvSpPr/>
          <p:nvPr/>
        </p:nvSpPr>
        <p:spPr>
          <a:xfrm rot="-2700000" flipH="1">
            <a:off x="-2545068" y="6426400"/>
            <a:ext cx="4325906" cy="40462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7" name="Google Shape;287;p31"/>
          <p:cNvSpPr/>
          <p:nvPr/>
        </p:nvSpPr>
        <p:spPr>
          <a:xfrm>
            <a:off x="-114350" y="-320092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8" name="Google Shape;288;p3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9" name="Google Shape;289;p31"/>
          <p:cNvSpPr/>
          <p:nvPr/>
        </p:nvSpPr>
        <p:spPr>
          <a:xfrm rot="6921510">
            <a:off x="7688502" y="-2428308"/>
            <a:ext cx="8055772" cy="454823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290"/>
        <p:cNvGrpSpPr/>
        <p:nvPr/>
      </p:nvGrpSpPr>
      <p:grpSpPr>
        <a:xfrm>
          <a:off x="0" y="0"/>
          <a:ext cx="0" cy="0"/>
          <a:chOff x="0" y="0"/>
          <a:chExt cx="0" cy="0"/>
        </a:xfrm>
      </p:grpSpPr>
      <p:sp>
        <p:nvSpPr>
          <p:cNvPr id="291" name="Google Shape;291;p32"/>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2" name="Google Shape;292;p32"/>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3" name="Google Shape;293;p32"/>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4" name="Google Shape;294;p32"/>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324913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2286000" y="1097280"/>
            <a:ext cx="12801600"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7F578907-C36A-E4AE-D7B3-326199FFDCC4}"/>
              </a:ext>
            </a:extLst>
          </p:cNvPr>
          <p:cNvSpPr>
            <a:spLocks noGrp="1"/>
          </p:cNvSpPr>
          <p:nvPr>
            <p:ph type="dt" sz="half" idx="14"/>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11A2FE0-E45F-7082-8A78-F8D12BE38A22}"/>
              </a:ext>
            </a:extLst>
          </p:cNvPr>
          <p:cNvSpPr>
            <a:spLocks noGrp="1"/>
          </p:cNvSpPr>
          <p:nvPr>
            <p:ph type="ftr" sz="quarter" idx="15"/>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77F46F-72EA-2882-0E7B-24E008A09FE0}"/>
              </a:ext>
            </a:extLst>
          </p:cNvPr>
          <p:cNvSpPr>
            <a:spLocks noGrp="1"/>
          </p:cNvSpPr>
          <p:nvPr>
            <p:ph type="sldNum" sz="quarter" idx="16"/>
          </p:nvPr>
        </p:nvSpPr>
        <p:spPr/>
        <p:txBody>
          <a:bodyPr/>
          <a:lstStyle>
            <a:lvl1pPr>
              <a:defRPr/>
            </a:lvl1pPr>
          </a:lstStyle>
          <a:p>
            <a:fld id="{6BDA1AC6-3FB4-4C94-8830-B8B5CFA674B9}" type="slidenum">
              <a:rPr lang="en-US" altLang="en-US"/>
              <a:pPr/>
              <a:t>‹#›</a:t>
            </a:fld>
            <a:endParaRPr lang="en-US" altLang="en-US"/>
          </a:p>
        </p:txBody>
      </p:sp>
    </p:spTree>
    <p:extLst>
      <p:ext uri="{BB962C8B-B14F-4D97-AF65-F5344CB8AC3E}">
        <p14:creationId xmlns:p14="http://schemas.microsoft.com/office/powerpoint/2010/main" val="78819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1429150" y="2017250"/>
            <a:ext cx="15415200" cy="7194600"/>
          </a:xfrm>
          <a:prstGeom prst="rect">
            <a:avLst/>
          </a:prstGeom>
        </p:spPr>
        <p:txBody>
          <a:bodyPr spcFirstLastPara="1" wrap="square" lIns="91425" tIns="91425" rIns="91425" bIns="91425" anchor="t" anchorCtr="0">
            <a:noAutofit/>
          </a:bodyPr>
          <a:lstStyle>
            <a:lvl1pPr marL="914400" lvl="0" indent="-685800" rtl="0">
              <a:spcBef>
                <a:spcPct val="1000"/>
              </a:spcBef>
              <a:spcAft>
                <a:spcPts val="0"/>
              </a:spcAft>
              <a:buSzPts val="1800"/>
              <a:buChar char="●"/>
              <a:defRPr sz="2400"/>
            </a:lvl1pPr>
            <a:lvl2pPr marL="1828800" lvl="1" indent="-635000" rtl="0">
              <a:spcBef>
                <a:spcPct val="1000"/>
              </a:spcBef>
              <a:spcAft>
                <a:spcPts val="0"/>
              </a:spcAft>
              <a:buSzPts val="1400"/>
              <a:buFont typeface="Arial" panose="020B0604020202020204"/>
              <a:buChar char="○"/>
              <a:defRPr/>
            </a:lvl2pPr>
            <a:lvl3pPr marL="2743200" lvl="2" indent="-635000" rtl="0">
              <a:spcBef>
                <a:spcPct val="1000"/>
              </a:spcBef>
              <a:spcAft>
                <a:spcPts val="0"/>
              </a:spcAft>
              <a:buSzPts val="1400"/>
              <a:buFont typeface="Arial" panose="020B0604020202020204"/>
              <a:buChar char="■"/>
              <a:defRPr/>
            </a:lvl3pPr>
            <a:lvl4pPr marL="3657600" lvl="3" indent="-635000" rtl="0">
              <a:spcBef>
                <a:spcPct val="1000"/>
              </a:spcBef>
              <a:spcAft>
                <a:spcPts val="0"/>
              </a:spcAft>
              <a:buSzPts val="1400"/>
              <a:buFont typeface="Arial" panose="020B0604020202020204"/>
              <a:buChar char="●"/>
              <a:defRPr/>
            </a:lvl4pPr>
            <a:lvl5pPr marL="4572000" lvl="4" indent="-635000" rtl="0">
              <a:spcBef>
                <a:spcPct val="1000"/>
              </a:spcBef>
              <a:spcAft>
                <a:spcPts val="0"/>
              </a:spcAft>
              <a:buSzPts val="1400"/>
              <a:buFont typeface="Arial" panose="020B0604020202020204"/>
              <a:buChar char="○"/>
              <a:defRPr/>
            </a:lvl5pPr>
            <a:lvl6pPr marL="5486400" lvl="5" indent="-635000" rtl="0">
              <a:spcBef>
                <a:spcPct val="1000"/>
              </a:spcBef>
              <a:spcAft>
                <a:spcPts val="0"/>
              </a:spcAft>
              <a:buSzPts val="1400"/>
              <a:buFont typeface="Arial" panose="020B0604020202020204"/>
              <a:buChar char="■"/>
              <a:defRPr/>
            </a:lvl6pPr>
            <a:lvl7pPr marL="6400800" lvl="6" indent="-635000" rtl="0">
              <a:spcBef>
                <a:spcPct val="1000"/>
              </a:spcBef>
              <a:spcAft>
                <a:spcPts val="0"/>
              </a:spcAft>
              <a:buSzPts val="1400"/>
              <a:buFont typeface="Arial" panose="020B0604020202020204"/>
              <a:buChar char="●"/>
              <a:defRPr/>
            </a:lvl7pPr>
            <a:lvl8pPr marL="7315200" lvl="7" indent="-635000" rtl="0">
              <a:spcBef>
                <a:spcPct val="1000"/>
              </a:spcBef>
              <a:spcAft>
                <a:spcPts val="0"/>
              </a:spcAft>
              <a:buSzPts val="1400"/>
              <a:buFont typeface="Arial" panose="020B0604020202020204"/>
              <a:buChar char="○"/>
              <a:defRPr/>
            </a:lvl8pPr>
            <a:lvl9pPr marL="8229600" lvl="8" indent="-635000"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5239476" y="4429240"/>
            <a:ext cx="8055604" cy="454784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 name="Google Shape;30;p4"/>
          <p:cNvSpPr/>
          <p:nvPr/>
        </p:nvSpPr>
        <p:spPr>
          <a:xfrm>
            <a:off x="-1490614" y="-3356432"/>
            <a:ext cx="7478694" cy="512544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 name="Google Shape;31;p4"/>
          <p:cNvSpPr/>
          <p:nvPr/>
        </p:nvSpPr>
        <p:spPr>
          <a:xfrm>
            <a:off x="-80650" y="9579150"/>
            <a:ext cx="3867000" cy="20958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 name="Google Shape;44;p6"/>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 name="Google Shape;45;p6"/>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 name="Google Shape;46;p6"/>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 name="Google Shape;47;p6"/>
          <p:cNvSpPr/>
          <p:nvPr/>
        </p:nvSpPr>
        <p:spPr>
          <a:xfrm rot="851619">
            <a:off x="3679278" y="-4011792"/>
            <a:ext cx="8056144" cy="45477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 name="Google Shape;48;p6"/>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4690800" y="3259626"/>
            <a:ext cx="8906400" cy="2280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9200" b="0"/>
            </a:lvl1pPr>
            <a:lvl2pPr lvl="1" algn="ctr" rtl="0">
              <a:spcBef>
                <a:spcPct val="1000"/>
              </a:spcBef>
              <a:spcAft>
                <a:spcPts val="0"/>
              </a:spcAft>
              <a:buSzPts val="6000"/>
              <a:buNone/>
              <a:defRPr sz="12000"/>
            </a:lvl2pPr>
            <a:lvl3pPr lvl="2" algn="ctr" rtl="0">
              <a:spcBef>
                <a:spcPct val="1000"/>
              </a:spcBef>
              <a:spcAft>
                <a:spcPts val="0"/>
              </a:spcAft>
              <a:buSzPts val="6000"/>
              <a:buNone/>
              <a:defRPr sz="12000"/>
            </a:lvl3pPr>
            <a:lvl4pPr lvl="3" algn="ctr" rtl="0">
              <a:spcBef>
                <a:spcPct val="1000"/>
              </a:spcBef>
              <a:spcAft>
                <a:spcPts val="0"/>
              </a:spcAft>
              <a:buSzPts val="6000"/>
              <a:buNone/>
              <a:defRPr sz="12000"/>
            </a:lvl4pPr>
            <a:lvl5pPr lvl="4" algn="ctr" rtl="0">
              <a:spcBef>
                <a:spcPct val="1000"/>
              </a:spcBef>
              <a:spcAft>
                <a:spcPts val="0"/>
              </a:spcAft>
              <a:buSzPts val="6000"/>
              <a:buNone/>
              <a:defRPr sz="12000"/>
            </a:lvl5pPr>
            <a:lvl6pPr lvl="5" algn="ctr" rtl="0">
              <a:spcBef>
                <a:spcPct val="1000"/>
              </a:spcBef>
              <a:spcAft>
                <a:spcPts val="0"/>
              </a:spcAft>
              <a:buSzPts val="6000"/>
              <a:buNone/>
              <a:defRPr sz="12000"/>
            </a:lvl6pPr>
            <a:lvl7pPr lvl="6" algn="ctr" rtl="0">
              <a:spcBef>
                <a:spcPct val="1000"/>
              </a:spcBef>
              <a:spcAft>
                <a:spcPts val="0"/>
              </a:spcAft>
              <a:buSzPts val="6000"/>
              <a:buNone/>
              <a:defRPr sz="12000"/>
            </a:lvl7pPr>
            <a:lvl8pPr lvl="7" algn="ctr" rtl="0">
              <a:spcBef>
                <a:spcPct val="1000"/>
              </a:spcBef>
              <a:spcAft>
                <a:spcPts val="0"/>
              </a:spcAft>
              <a:buSzPts val="6000"/>
              <a:buNone/>
              <a:defRPr sz="12000"/>
            </a:lvl8pPr>
            <a:lvl9pPr lvl="8" algn="ctr" rtl="0">
              <a:spcBef>
                <a:spcPct val="1000"/>
              </a:spcBef>
              <a:spcAft>
                <a:spcPts val="0"/>
              </a:spcAft>
              <a:buSzPts val="6000"/>
              <a:buNone/>
              <a:defRPr sz="12000"/>
            </a:lvl9pPr>
          </a:lstStyle>
          <a:p>
            <a:endParaRPr/>
          </a:p>
        </p:txBody>
      </p:sp>
      <p:sp>
        <p:nvSpPr>
          <p:cNvPr id="64" name="Google Shape;64;p9"/>
          <p:cNvSpPr txBox="1">
            <a:spLocks noGrp="1"/>
          </p:cNvSpPr>
          <p:nvPr>
            <p:ph type="subTitle" idx="1"/>
          </p:nvPr>
        </p:nvSpPr>
        <p:spPr>
          <a:xfrm>
            <a:off x="4312200" y="5692626"/>
            <a:ext cx="9663600" cy="1285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65" name="Google Shape;65;p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6" name="Google Shape;66;p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7" name="Google Shape;67;p9"/>
          <p:cNvSpPr/>
          <p:nvPr/>
        </p:nvSpPr>
        <p:spPr>
          <a:xfrm rot="10800000">
            <a:off x="16318250" y="-2169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8" name="Google Shape;68;p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9" name="Google Shape;69;p9"/>
          <p:cNvSpPr/>
          <p:nvPr/>
        </p:nvSpPr>
        <p:spPr>
          <a:xfrm>
            <a:off x="4176340" y="93281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0" name="Google Shape;70;p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3499500" y="3875850"/>
            <a:ext cx="11289000" cy="18756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6200"/>
            </a:lvl1pPr>
            <a:lvl2pPr lvl="1">
              <a:spcBef>
                <a:spcPct val="1000"/>
              </a:spcBef>
              <a:spcAft>
                <a:spcPts val="0"/>
              </a:spcAft>
              <a:buSzPts val="12000"/>
              <a:buNone/>
              <a:defRPr sz="24000"/>
            </a:lvl2pPr>
            <a:lvl3pPr lvl="2">
              <a:spcBef>
                <a:spcPct val="1000"/>
              </a:spcBef>
              <a:spcAft>
                <a:spcPts val="0"/>
              </a:spcAft>
              <a:buSzPts val="12000"/>
              <a:buNone/>
              <a:defRPr sz="24000"/>
            </a:lvl3pPr>
            <a:lvl4pPr lvl="3">
              <a:spcBef>
                <a:spcPct val="1000"/>
              </a:spcBef>
              <a:spcAft>
                <a:spcPts val="0"/>
              </a:spcAft>
              <a:buSzPts val="12000"/>
              <a:buNone/>
              <a:defRPr sz="24000"/>
            </a:lvl4pPr>
            <a:lvl5pPr lvl="4">
              <a:spcBef>
                <a:spcPct val="1000"/>
              </a:spcBef>
              <a:spcAft>
                <a:spcPts val="0"/>
              </a:spcAft>
              <a:buSzPts val="12000"/>
              <a:buNone/>
              <a:defRPr sz="24000"/>
            </a:lvl5pPr>
            <a:lvl6pPr lvl="5">
              <a:spcBef>
                <a:spcPct val="1000"/>
              </a:spcBef>
              <a:spcAft>
                <a:spcPts val="0"/>
              </a:spcAft>
              <a:buSzPts val="12000"/>
              <a:buNone/>
              <a:defRPr sz="24000"/>
            </a:lvl6pPr>
            <a:lvl7pPr lvl="6">
              <a:spcBef>
                <a:spcPct val="1000"/>
              </a:spcBef>
              <a:spcAft>
                <a:spcPts val="0"/>
              </a:spcAft>
              <a:buSzPts val="12000"/>
              <a:buNone/>
              <a:defRPr sz="24000"/>
            </a:lvl7pPr>
            <a:lvl8pPr lvl="7">
              <a:spcBef>
                <a:spcPct val="1000"/>
              </a:spcBef>
              <a:spcAft>
                <a:spcPts val="0"/>
              </a:spcAft>
              <a:buSzPts val="12000"/>
              <a:buNone/>
              <a:defRPr sz="24000"/>
            </a:lvl8pPr>
            <a:lvl9pPr lvl="8">
              <a:spcBef>
                <a:spcPct val="1000"/>
              </a:spcBef>
              <a:spcAft>
                <a:spcPts val="0"/>
              </a:spcAft>
              <a:buSzPts val="12000"/>
              <a:buNone/>
              <a:defRPr sz="24000"/>
            </a:lvl9pPr>
          </a:lstStyle>
          <a:p>
            <a:r>
              <a:t>xx%</a:t>
            </a:r>
          </a:p>
        </p:txBody>
      </p:sp>
      <p:sp>
        <p:nvSpPr>
          <p:cNvPr id="78" name="Google Shape;78;p11"/>
          <p:cNvSpPr txBox="1">
            <a:spLocks noGrp="1"/>
          </p:cNvSpPr>
          <p:nvPr>
            <p:ph type="body" idx="1"/>
          </p:nvPr>
        </p:nvSpPr>
        <p:spPr>
          <a:xfrm>
            <a:off x="5796000" y="6216650"/>
            <a:ext cx="6696000" cy="1061400"/>
          </a:xfrm>
          <a:prstGeom prst="rect">
            <a:avLst/>
          </a:prstGeom>
        </p:spPr>
        <p:txBody>
          <a:bodyPr spcFirstLastPara="1" wrap="square" lIns="91425" tIns="91425" rIns="91425" bIns="91425" anchor="t" anchorCtr="0">
            <a:noAutofit/>
          </a:bodyPr>
          <a:lstStyle>
            <a:lvl1pPr marL="914400" lvl="0" indent="-635000" algn="ctr">
              <a:spcBef>
                <a:spcPct val="1000"/>
              </a:spcBef>
              <a:spcAft>
                <a:spcPts val="0"/>
              </a:spcAft>
              <a:buSzPts val="1400"/>
              <a:buChar char="●"/>
              <a:defRPr sz="3600"/>
            </a:lvl1pPr>
            <a:lvl2pPr marL="1828800" lvl="1" indent="-635000" algn="ctr">
              <a:spcBef>
                <a:spcPct val="1000"/>
              </a:spcBef>
              <a:spcAft>
                <a:spcPts val="0"/>
              </a:spcAft>
              <a:buSzPts val="1400"/>
              <a:buChar char="○"/>
              <a:defRPr/>
            </a:lvl2pPr>
            <a:lvl3pPr marL="2743200" lvl="2" indent="-635000" algn="ctr">
              <a:spcBef>
                <a:spcPct val="1000"/>
              </a:spcBef>
              <a:spcAft>
                <a:spcPts val="0"/>
              </a:spcAft>
              <a:buSzPts val="1400"/>
              <a:buChar char="■"/>
              <a:defRPr/>
            </a:lvl3pPr>
            <a:lvl4pPr marL="3657600" lvl="3" indent="-635000" algn="ctr">
              <a:spcBef>
                <a:spcPct val="1000"/>
              </a:spcBef>
              <a:spcAft>
                <a:spcPts val="0"/>
              </a:spcAft>
              <a:buSzPts val="1400"/>
              <a:buChar char="●"/>
              <a:defRPr/>
            </a:lvl4pPr>
            <a:lvl5pPr marL="4572000" lvl="4" indent="-635000" algn="ctr">
              <a:spcBef>
                <a:spcPct val="1000"/>
              </a:spcBef>
              <a:spcAft>
                <a:spcPts val="0"/>
              </a:spcAft>
              <a:buSzPts val="1400"/>
              <a:buChar char="○"/>
              <a:defRPr/>
            </a:lvl5pPr>
            <a:lvl6pPr marL="5486400" lvl="5" indent="-635000" algn="ctr">
              <a:spcBef>
                <a:spcPct val="1000"/>
              </a:spcBef>
              <a:spcAft>
                <a:spcPts val="0"/>
              </a:spcAft>
              <a:buSzPts val="1400"/>
              <a:buChar char="■"/>
              <a:defRPr/>
            </a:lvl6pPr>
            <a:lvl7pPr marL="6400800" lvl="6" indent="-635000" algn="ctr">
              <a:spcBef>
                <a:spcPct val="1000"/>
              </a:spcBef>
              <a:spcAft>
                <a:spcPts val="0"/>
              </a:spcAft>
              <a:buSzPts val="1400"/>
              <a:buChar char="●"/>
              <a:defRPr/>
            </a:lvl7pPr>
            <a:lvl8pPr marL="7315200" lvl="7" indent="-635000" algn="ctr">
              <a:spcBef>
                <a:spcPct val="1000"/>
              </a:spcBef>
              <a:spcAft>
                <a:spcPts val="0"/>
              </a:spcAft>
              <a:buSzPts val="1400"/>
              <a:buChar char="○"/>
              <a:defRPr/>
            </a:lvl8pPr>
            <a:lvl9pPr marL="8229600" lvl="8" indent="-635000" algn="ctr">
              <a:spcBef>
                <a:spcPct val="1000"/>
              </a:spcBef>
              <a:spcAft>
                <a:spcPts val="0"/>
              </a:spcAft>
              <a:buSzPts val="1400"/>
              <a:buChar char="■"/>
              <a:defRPr/>
            </a:lvl9pPr>
          </a:lstStyle>
          <a:p>
            <a:endParaRPr/>
          </a:p>
        </p:txBody>
      </p:sp>
      <p:sp>
        <p:nvSpPr>
          <p:cNvPr id="79" name="Google Shape;79;p1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0" name="Google Shape;80;p1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1" name="Google Shape;81;p11"/>
          <p:cNvSpPr/>
          <p:nvPr/>
        </p:nvSpPr>
        <p:spPr>
          <a:xfrm rot="-1520964" flipH="1">
            <a:off x="-2416958" y="6511008"/>
            <a:ext cx="4326120" cy="40464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2" name="Google Shape;82;p11"/>
          <p:cNvSpPr/>
          <p:nvPr/>
        </p:nvSpPr>
        <p:spPr>
          <a:xfrm>
            <a:off x="-4121650" y="-216837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3" name="Google Shape;83;p1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4" name="Google Shape;84;p11"/>
          <p:cNvSpPr/>
          <p:nvPr/>
        </p:nvSpPr>
        <p:spPr>
          <a:xfrm>
            <a:off x="5116100" y="-30900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14718960" y="-207594"/>
            <a:ext cx="23280" cy="69144"/>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7" name="Google Shape;87;p12"/>
          <p:cNvSpPr/>
          <p:nvPr/>
        </p:nvSpPr>
        <p:spPr>
          <a:xfrm>
            <a:off x="13490614" y="10407794"/>
            <a:ext cx="978536" cy="107650"/>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7"/>
        <p:cNvGrpSpPr/>
        <p:nvPr/>
      </p:nvGrpSpPr>
      <p:grpSpPr>
        <a:xfrm>
          <a:off x="0" y="0"/>
          <a:ext cx="0" cy="0"/>
          <a:chOff x="0" y="0"/>
          <a:chExt cx="0" cy="0"/>
        </a:xfrm>
      </p:grpSpPr>
      <p:sp>
        <p:nvSpPr>
          <p:cNvPr id="108" name="Google Shape;108;p14"/>
          <p:cNvSpPr/>
          <p:nvPr/>
        </p:nvSpPr>
        <p:spPr>
          <a:xfrm rot="-5400000">
            <a:off x="17379540" y="10723330"/>
            <a:ext cx="161500" cy="459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9" name="Google Shape;109;p14"/>
          <p:cNvSpPr/>
          <p:nvPr/>
        </p:nvSpPr>
        <p:spPr>
          <a:xfrm rot="-5400000">
            <a:off x="16258230" y="10565408"/>
            <a:ext cx="163658" cy="45834"/>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0" name="Google Shape;110;p14"/>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1" name="Google Shape;111;p14"/>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2" name="Google Shape;112;p14"/>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3" name="Google Shape;113;p14"/>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4" name="Google Shape;114;p1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18_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338073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2" name="Google Shape;122;p16"/>
          <p:cNvSpPr txBox="1">
            <a:spLocks noGrp="1"/>
          </p:cNvSpPr>
          <p:nvPr>
            <p:ph type="title"/>
          </p:nvPr>
        </p:nvSpPr>
        <p:spPr>
          <a:xfrm>
            <a:off x="418833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3" name="Google Shape;123;p16"/>
          <p:cNvSpPr txBox="1">
            <a:spLocks noGrp="1"/>
          </p:cNvSpPr>
          <p:nvPr>
            <p:ph type="subTitle" idx="2"/>
          </p:nvPr>
        </p:nvSpPr>
        <p:spPr>
          <a:xfrm>
            <a:off x="1020728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4" name="Google Shape;124;p16"/>
          <p:cNvSpPr txBox="1">
            <a:spLocks noGrp="1"/>
          </p:cNvSpPr>
          <p:nvPr>
            <p:ph type="title" idx="3"/>
          </p:nvPr>
        </p:nvSpPr>
        <p:spPr>
          <a:xfrm>
            <a:off x="1101488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5" name="Google Shape;125;p16"/>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6" name="Google Shape;126;p16"/>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7" name="Google Shape;127;p16"/>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8" name="Google Shape;128;p16"/>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9" name="Google Shape;129;p16"/>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721FB22-13EA-431F-B894-E268CDCED97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1660050" y="455950"/>
            <a:ext cx="14056800" cy="1023000"/>
          </a:xfrm>
          <a:prstGeom prst="rect">
            <a:avLst/>
          </a:prstGeom>
          <a:noFill/>
          <a:ln>
            <a:noFill/>
          </a:ln>
        </p:spPr>
        <p:txBody>
          <a:bodyPr spcFirstLastPara="1" wrap="square" lIns="91425" tIns="91425" rIns="91425" bIns="91425" anchor="t" anchorCtr="0">
            <a:noAutofit/>
          </a:bodyPr>
          <a:lstStyle>
            <a:lvl1pPr lvl="0"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1pPr>
            <a:lvl2pPr lvl="1"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2pPr>
            <a:lvl3pPr lvl="2"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3pPr>
            <a:lvl4pPr lvl="3"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4pPr>
            <a:lvl5pPr lvl="4"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5pPr>
            <a:lvl6pPr lvl="5"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6pPr>
            <a:lvl7pPr lvl="6"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7pPr>
            <a:lvl8pPr lvl="7"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8pPr>
            <a:lvl9pPr lvl="8"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9pPr>
          </a:lstStyle>
          <a:p>
            <a:endParaRPr/>
          </a:p>
        </p:txBody>
      </p:sp>
      <p:sp>
        <p:nvSpPr>
          <p:cNvPr id="7" name="Google Shape;7;p1"/>
          <p:cNvSpPr txBox="1">
            <a:spLocks noGrp="1"/>
          </p:cNvSpPr>
          <p:nvPr>
            <p:ph type="body" idx="1"/>
          </p:nvPr>
        </p:nvSpPr>
        <p:spPr>
          <a:xfrm>
            <a:off x="1660050" y="3733400"/>
            <a:ext cx="8866200" cy="3523800"/>
          </a:xfrm>
          <a:prstGeom prst="rect">
            <a:avLst/>
          </a:prstGeom>
          <a:noFill/>
          <a:ln>
            <a:noFill/>
          </a:ln>
        </p:spPr>
        <p:txBody>
          <a:bodyPr spcFirstLastPara="1" wrap="square" lIns="91425" tIns="91425" rIns="91425" bIns="91425" anchor="t" anchorCtr="0">
            <a:noAutofit/>
          </a:bodyPr>
          <a:lstStyle>
            <a:lvl1pPr marL="914400" lvl="0"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1pPr>
            <a:lvl2pPr marL="1828800" lvl="1"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2pPr>
            <a:lvl3pPr marL="2743200" lvl="2"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3pPr>
            <a:lvl4pPr marL="3657600" lvl="3"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4pPr>
            <a:lvl5pPr marL="4572000" lvl="4"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5pPr>
            <a:lvl6pPr marL="5486400" lvl="5"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6pPr>
            <a:lvl7pPr marL="6400800" lvl="6"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7pPr>
            <a:lvl8pPr marL="7315200" lvl="7"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8pPr>
            <a:lvl9pPr marL="8229600" lvl="8"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9pPr>
          </a:lstStyle>
          <a:p>
            <a:endParaRPr/>
          </a:p>
        </p:txBody>
      </p:sp>
      <p:pic>
        <p:nvPicPr>
          <p:cNvPr id="40" name="Picture 39" descr="Picture5"/>
          <p:cNvPicPr>
            <a:picLocks noChangeAspect="1"/>
          </p:cNvPicPr>
          <p:nvPr userDrawn="1"/>
        </p:nvPicPr>
        <p:blipFill>
          <a:blip r:embed="rId25">
            <a:clrChange>
              <a:clrFrom>
                <a:srgbClr val="FFFDE8">
                  <a:alpha val="100000"/>
                </a:srgbClr>
              </a:clrFrom>
              <a:clrTo>
                <a:srgbClr val="FFFDE8">
                  <a:alpha val="100000"/>
                  <a:alpha val="0"/>
                </a:srgbClr>
              </a:clrTo>
            </a:clrChange>
          </a:blip>
          <a:stretch>
            <a:fillRect/>
          </a:stretch>
        </p:blipFill>
        <p:spPr>
          <a:xfrm>
            <a:off x="-2667000" y="38100"/>
            <a:ext cx="1783715" cy="178371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8" r:id="rId5"/>
    <p:sldLayoutId id="2147483670" r:id="rId6"/>
    <p:sldLayoutId id="2147483671" r:id="rId7"/>
    <p:sldLayoutId id="2147483673" r:id="rId8"/>
    <p:sldLayoutId id="2147483675" r:id="rId9"/>
    <p:sldLayoutId id="2147483676" r:id="rId10"/>
    <p:sldLayoutId id="2147483677" r:id="rId11"/>
    <p:sldLayoutId id="2147483678" r:id="rId12"/>
    <p:sldLayoutId id="2147483679" r:id="rId13"/>
    <p:sldLayoutId id="2147483680" r:id="rId14"/>
    <p:sldLayoutId id="2147483681" r:id="rId15"/>
    <p:sldLayoutId id="2147483684" r:id="rId16"/>
    <p:sldLayoutId id="2147483687" r:id="rId17"/>
    <p:sldLayoutId id="2147483688" r:id="rId18"/>
    <p:sldLayoutId id="2147483689" r:id="rId19"/>
    <p:sldLayoutId id="2147483690" r:id="rId20"/>
    <p:sldLayoutId id="2147483691" r:id="rId21"/>
    <p:sldLayoutId id="2147483692" r:id="rId22"/>
    <p:sldLayoutId id="2147483693" r:id="rId23"/>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7.gi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1.xml"/><Relationship Id="rId5" Type="http://schemas.openxmlformats.org/officeDocument/2006/relationships/image" Target="../media/image36.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3.png"/><Relationship Id="rId10" Type="http://schemas.openxmlformats.org/officeDocument/2006/relationships/image" Target="../media/image33.png"/><Relationship Id="rId4" Type="http://schemas.openxmlformats.org/officeDocument/2006/relationships/image" Target="../media/image52.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8.pn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slide" Target="slide4.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1.xml"/><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9.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74.pn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1.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8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53.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notesSlide" Target="../notesSlides/notesSlide13.xml"/><Relationship Id="rId9" Type="http://schemas.openxmlformats.org/officeDocument/2006/relationships/image" Target="../media/image82.svg"/></Relationships>
</file>

<file path=ppt/slides/_rels/slide3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8.png"/><Relationship Id="rId3" Type="http://schemas.microsoft.com/office/2007/relationships/media" Target="../media/media4.mp4"/><Relationship Id="rId7" Type="http://schemas.openxmlformats.org/officeDocument/2006/relationships/image" Target="../media/image47.png"/><Relationship Id="rId12" Type="http://schemas.openxmlformats.org/officeDocument/2006/relationships/image" Target="../media/image8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slideLayout" Target="../slideLayouts/slideLayout7.xml"/><Relationship Id="rId15" Type="http://schemas.openxmlformats.org/officeDocument/2006/relationships/image" Target="../media/image90.emf"/><Relationship Id="rId10" Type="http://schemas.openxmlformats.org/officeDocument/2006/relationships/image" Target="../media/image86.png"/><Relationship Id="rId4" Type="http://schemas.openxmlformats.org/officeDocument/2006/relationships/video" Target="../media/media4.mp4"/><Relationship Id="rId9" Type="http://schemas.openxmlformats.org/officeDocument/2006/relationships/image" Target="../media/image85.png"/><Relationship Id="rId14" Type="http://schemas.openxmlformats.org/officeDocument/2006/relationships/image" Target="../media/image89.png"/></Relationships>
</file>

<file path=ppt/slides/_rels/slide3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8.png"/><Relationship Id="rId3" Type="http://schemas.openxmlformats.org/officeDocument/2006/relationships/video" Target="NULL" TargetMode="External"/><Relationship Id="rId7" Type="http://schemas.openxmlformats.org/officeDocument/2006/relationships/image" Target="../media/image47.png"/><Relationship Id="rId12" Type="http://schemas.openxmlformats.org/officeDocument/2006/relationships/image" Target="../media/image8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slideLayout" Target="../slideLayouts/slideLayout7.xml"/><Relationship Id="rId15" Type="http://schemas.openxmlformats.org/officeDocument/2006/relationships/image" Target="../media/image92.png"/><Relationship Id="rId10" Type="http://schemas.openxmlformats.org/officeDocument/2006/relationships/image" Target="../media/image86.png"/><Relationship Id="rId4" Type="http://schemas.microsoft.com/office/2007/relationships/media" Target="../media/media5.mp4"/><Relationship Id="rId9" Type="http://schemas.openxmlformats.org/officeDocument/2006/relationships/image" Target="../media/image85.png"/><Relationship Id="rId1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jpe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slide" Target="slide5.xml"/><Relationship Id="rId5" Type="http://schemas.openxmlformats.org/officeDocument/2006/relationships/image" Target="../media/image7.gif"/><Relationship Id="rId10" Type="http://schemas.openxmlformats.org/officeDocument/2006/relationships/image" Target="../media/image14.png"/><Relationship Id="rId4" Type="http://schemas.openxmlformats.org/officeDocument/2006/relationships/image" Target="../media/image5.jpg"/><Relationship Id="rId9" Type="http://schemas.openxmlformats.org/officeDocument/2006/relationships/image" Target="../media/image13.gif"/></Relationships>
</file>

<file path=ppt/slides/_rels/slide4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8.png"/><Relationship Id="rId3" Type="http://schemas.microsoft.com/office/2007/relationships/media" Target="../media/media6.mp4"/><Relationship Id="rId7" Type="http://schemas.openxmlformats.org/officeDocument/2006/relationships/image" Target="../media/image47.png"/><Relationship Id="rId12" Type="http://schemas.openxmlformats.org/officeDocument/2006/relationships/image" Target="../media/image8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slideLayout" Target="../slideLayouts/slideLayout7.xml"/><Relationship Id="rId15" Type="http://schemas.openxmlformats.org/officeDocument/2006/relationships/image" Target="../media/image94.png"/><Relationship Id="rId10" Type="http://schemas.openxmlformats.org/officeDocument/2006/relationships/image" Target="../media/image86.png"/><Relationship Id="rId4" Type="http://schemas.openxmlformats.org/officeDocument/2006/relationships/video" Target="../media/media6.mp4"/><Relationship Id="rId9" Type="http://schemas.openxmlformats.org/officeDocument/2006/relationships/image" Target="../media/image85.png"/><Relationship Id="rId1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97.sv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68.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7.gif"/><Relationship Id="rId12"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3.gif"/><Relationship Id="rId5" Type="http://schemas.openxmlformats.org/officeDocument/2006/relationships/image" Target="../media/image5.jpg"/><Relationship Id="rId10" Type="http://schemas.openxmlformats.org/officeDocument/2006/relationships/image" Target="../media/image12.jpeg"/><Relationship Id="rId4" Type="http://schemas.openxmlformats.org/officeDocument/2006/relationships/audio" Target="../media/audio3.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67650" y="3704819"/>
            <a:ext cx="14814270" cy="4980241"/>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prstTxWarp prst="textArchUp">
              <a:avLst/>
            </a:prstTxWarp>
            <a:spAutoFit/>
          </a:bodyPr>
          <a:lstStyle/>
          <a:p>
            <a:pPr algn="ctr"/>
            <a:r>
              <a:rPr lang="vi-VN" altLang="zh-CN" sz="7200"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mj-lt"/>
                <a:ea typeface="inpin heiti" charset="-122"/>
              </a:rPr>
              <a:t>NHIỆT LIỆT CHÀO MỪNG CÁC THẦY (CÔ) GIÁO </a:t>
            </a:r>
          </a:p>
          <a:p>
            <a:pPr algn="ctr"/>
            <a:r>
              <a:rPr lang="vi-VN" altLang="zh-CN" sz="7200"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mj-lt"/>
                <a:ea typeface="inpin heiti" charset="-122"/>
              </a:rPr>
              <a:t>VỀ DỰ GIỜ 5A3 </a:t>
            </a:r>
            <a:endParaRPr lang="zh-CN" altLang="en-US" sz="7200"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mj-lt"/>
              <a:ea typeface="inpin heiti" charset="-122"/>
            </a:endParaRPr>
          </a:p>
        </p:txBody>
      </p:sp>
      <p:pic>
        <p:nvPicPr>
          <p:cNvPr id="12"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25300" y="485015"/>
            <a:ext cx="1276538" cy="1167899"/>
          </a:xfrm>
          <a:prstGeom prst="rect">
            <a:avLst/>
          </a:prstGeom>
        </p:spPr>
      </p:pic>
      <p:pic>
        <p:nvPicPr>
          <p:cNvPr id="13" name="图片 12">
            <a:extLst>
              <a:ext uri="{FF2B5EF4-FFF2-40B4-BE49-F238E27FC236}">
                <a16:creationId xmlns:a16="http://schemas.microsoft.com/office/drawing/2014/main" id="{AB1A5CA7-FAA6-4F24-B7A4-FD503EA1F4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7142" y="309391"/>
            <a:ext cx="896292" cy="991355"/>
          </a:xfrm>
          <a:prstGeom prst="rect">
            <a:avLst/>
          </a:prstGeom>
        </p:spPr>
      </p:pic>
      <p:pic>
        <p:nvPicPr>
          <p:cNvPr id="14" name="图片 13">
            <a:extLst>
              <a:ext uri="{FF2B5EF4-FFF2-40B4-BE49-F238E27FC236}">
                <a16:creationId xmlns:a16="http://schemas.microsoft.com/office/drawing/2014/main" id="{9E5FFBA5-8D51-4593-A18D-2917A3B2A0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1302" y="39641"/>
            <a:ext cx="1561724" cy="1559460"/>
          </a:xfrm>
          <a:prstGeom prst="rect">
            <a:avLst/>
          </a:prstGeom>
        </p:spPr>
      </p:pic>
      <p:grpSp>
        <p:nvGrpSpPr>
          <p:cNvPr id="16" name="Google Shape;305;p35">
            <a:extLst>
              <a:ext uri="{FF2B5EF4-FFF2-40B4-BE49-F238E27FC236}">
                <a16:creationId xmlns:a16="http://schemas.microsoft.com/office/drawing/2014/main" id="{25D944EA-C8BE-4973-A0E9-37047B760256}"/>
              </a:ext>
            </a:extLst>
          </p:cNvPr>
          <p:cNvGrpSpPr/>
          <p:nvPr/>
        </p:nvGrpSpPr>
        <p:grpSpPr>
          <a:xfrm flipH="1">
            <a:off x="167087" y="6549182"/>
            <a:ext cx="2303759" cy="3581803"/>
            <a:chOff x="517131" y="1513337"/>
            <a:chExt cx="2158662" cy="2816053"/>
          </a:xfrm>
        </p:grpSpPr>
        <p:sp>
          <p:nvSpPr>
            <p:cNvPr id="292" name="Google Shape;306;p35">
              <a:extLst>
                <a:ext uri="{FF2B5EF4-FFF2-40B4-BE49-F238E27FC236}">
                  <a16:creationId xmlns:a16="http://schemas.microsoft.com/office/drawing/2014/main" id="{C250ABD1-EBD6-4696-991B-E87B8A8DCA98}"/>
                </a:ext>
              </a:extLst>
            </p:cNvPr>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3" name="Google Shape;307;p35">
              <a:extLst>
                <a:ext uri="{FF2B5EF4-FFF2-40B4-BE49-F238E27FC236}">
                  <a16:creationId xmlns:a16="http://schemas.microsoft.com/office/drawing/2014/main" id="{1EC89020-BFBC-4A17-A1AA-4B07B5A95BD7}"/>
                </a:ext>
              </a:extLst>
            </p:cNvPr>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4" name="Google Shape;308;p35">
              <a:extLst>
                <a:ext uri="{FF2B5EF4-FFF2-40B4-BE49-F238E27FC236}">
                  <a16:creationId xmlns:a16="http://schemas.microsoft.com/office/drawing/2014/main" id="{CF596CB9-879B-40B7-9848-60D911BF4474}"/>
                </a:ext>
              </a:extLst>
            </p:cNvPr>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5" name="Google Shape;309;p35">
              <a:extLst>
                <a:ext uri="{FF2B5EF4-FFF2-40B4-BE49-F238E27FC236}">
                  <a16:creationId xmlns:a16="http://schemas.microsoft.com/office/drawing/2014/main" id="{5FFAB3BA-8550-4C81-A0A4-9296D8827D48}"/>
                </a:ext>
              </a:extLst>
            </p:cNvPr>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6" name="Google Shape;310;p35">
              <a:extLst>
                <a:ext uri="{FF2B5EF4-FFF2-40B4-BE49-F238E27FC236}">
                  <a16:creationId xmlns:a16="http://schemas.microsoft.com/office/drawing/2014/main" id="{69A2836C-D8AE-424D-B72A-4F908540EFE4}"/>
                </a:ext>
              </a:extLst>
            </p:cNvPr>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7" name="Google Shape;311;p35">
              <a:extLst>
                <a:ext uri="{FF2B5EF4-FFF2-40B4-BE49-F238E27FC236}">
                  <a16:creationId xmlns:a16="http://schemas.microsoft.com/office/drawing/2014/main" id="{7C0F6EA9-AF21-4959-A869-510A7B2B08EC}"/>
                </a:ext>
              </a:extLst>
            </p:cNvPr>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8" name="Google Shape;312;p35">
              <a:extLst>
                <a:ext uri="{FF2B5EF4-FFF2-40B4-BE49-F238E27FC236}">
                  <a16:creationId xmlns:a16="http://schemas.microsoft.com/office/drawing/2014/main" id="{5F4655DA-7291-43DE-86DB-8BA540401184}"/>
                </a:ext>
              </a:extLst>
            </p:cNvPr>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9" name="Google Shape;313;p35">
              <a:extLst>
                <a:ext uri="{FF2B5EF4-FFF2-40B4-BE49-F238E27FC236}">
                  <a16:creationId xmlns:a16="http://schemas.microsoft.com/office/drawing/2014/main" id="{24EE12BB-F380-458D-AE77-03FA23C2B776}"/>
                </a:ext>
              </a:extLst>
            </p:cNvPr>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0" name="Google Shape;314;p35">
              <a:extLst>
                <a:ext uri="{FF2B5EF4-FFF2-40B4-BE49-F238E27FC236}">
                  <a16:creationId xmlns:a16="http://schemas.microsoft.com/office/drawing/2014/main" id="{017E4F51-65BF-4728-897A-B9B05B7B21E5}"/>
                </a:ext>
              </a:extLst>
            </p:cNvPr>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1" name="Google Shape;315;p35">
              <a:extLst>
                <a:ext uri="{FF2B5EF4-FFF2-40B4-BE49-F238E27FC236}">
                  <a16:creationId xmlns:a16="http://schemas.microsoft.com/office/drawing/2014/main" id="{BD0825F4-58B1-4D9A-A832-0FA30E2DB051}"/>
                </a:ext>
              </a:extLst>
            </p:cNvPr>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2" name="Google Shape;316;p35">
              <a:extLst>
                <a:ext uri="{FF2B5EF4-FFF2-40B4-BE49-F238E27FC236}">
                  <a16:creationId xmlns:a16="http://schemas.microsoft.com/office/drawing/2014/main" id="{F255E79F-0254-4D90-A8F8-9AA6BEC2BDDF}"/>
                </a:ext>
              </a:extLst>
            </p:cNvPr>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3" name="Google Shape;317;p35">
              <a:extLst>
                <a:ext uri="{FF2B5EF4-FFF2-40B4-BE49-F238E27FC236}">
                  <a16:creationId xmlns:a16="http://schemas.microsoft.com/office/drawing/2014/main" id="{2B5B57B7-C89F-4DAB-AB04-97CD961155A9}"/>
                </a:ext>
              </a:extLst>
            </p:cNvPr>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4" name="Google Shape;318;p35">
              <a:extLst>
                <a:ext uri="{FF2B5EF4-FFF2-40B4-BE49-F238E27FC236}">
                  <a16:creationId xmlns:a16="http://schemas.microsoft.com/office/drawing/2014/main" id="{D02A26AF-1F2C-4990-A91E-6ED4292510D6}"/>
                </a:ext>
              </a:extLst>
            </p:cNvPr>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5" name="Google Shape;319;p35">
              <a:extLst>
                <a:ext uri="{FF2B5EF4-FFF2-40B4-BE49-F238E27FC236}">
                  <a16:creationId xmlns:a16="http://schemas.microsoft.com/office/drawing/2014/main" id="{1D2AAF5A-2AFB-448B-A86B-3D2005B0BABC}"/>
                </a:ext>
              </a:extLst>
            </p:cNvPr>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6" name="Google Shape;320;p35">
              <a:extLst>
                <a:ext uri="{FF2B5EF4-FFF2-40B4-BE49-F238E27FC236}">
                  <a16:creationId xmlns:a16="http://schemas.microsoft.com/office/drawing/2014/main" id="{A246A16C-DF49-45C1-A155-EADFC9F8F2BB}"/>
                </a:ext>
              </a:extLst>
            </p:cNvPr>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7" name="Google Shape;321;p35">
              <a:extLst>
                <a:ext uri="{FF2B5EF4-FFF2-40B4-BE49-F238E27FC236}">
                  <a16:creationId xmlns:a16="http://schemas.microsoft.com/office/drawing/2014/main" id="{D2E516C0-04D3-4AFE-A233-04543567B38F}"/>
                </a:ext>
              </a:extLst>
            </p:cNvPr>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8" name="Google Shape;322;p35">
              <a:extLst>
                <a:ext uri="{FF2B5EF4-FFF2-40B4-BE49-F238E27FC236}">
                  <a16:creationId xmlns:a16="http://schemas.microsoft.com/office/drawing/2014/main" id="{8CDDF4F4-F03B-4265-9F1B-BD72E09A74E7}"/>
                </a:ext>
              </a:extLst>
            </p:cNvPr>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9" name="Google Shape;323;p35">
              <a:extLst>
                <a:ext uri="{FF2B5EF4-FFF2-40B4-BE49-F238E27FC236}">
                  <a16:creationId xmlns:a16="http://schemas.microsoft.com/office/drawing/2014/main" id="{2A7D4991-9D5B-4FDB-8329-BB8173ABBFBC}"/>
                </a:ext>
              </a:extLst>
            </p:cNvPr>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0" name="Google Shape;324;p35">
              <a:extLst>
                <a:ext uri="{FF2B5EF4-FFF2-40B4-BE49-F238E27FC236}">
                  <a16:creationId xmlns:a16="http://schemas.microsoft.com/office/drawing/2014/main" id="{27310004-DEBF-448F-8120-F5D97D66DD56}"/>
                </a:ext>
              </a:extLst>
            </p:cNvPr>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1" name="Google Shape;325;p35">
              <a:extLst>
                <a:ext uri="{FF2B5EF4-FFF2-40B4-BE49-F238E27FC236}">
                  <a16:creationId xmlns:a16="http://schemas.microsoft.com/office/drawing/2014/main" id="{82B92EB9-B41B-49D1-AA86-C01F759AC249}"/>
                </a:ext>
              </a:extLst>
            </p:cNvPr>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2" name="Google Shape;326;p35">
              <a:extLst>
                <a:ext uri="{FF2B5EF4-FFF2-40B4-BE49-F238E27FC236}">
                  <a16:creationId xmlns:a16="http://schemas.microsoft.com/office/drawing/2014/main" id="{0E9C071A-E4AC-44B1-A47A-1AC3234032FD}"/>
                </a:ext>
              </a:extLst>
            </p:cNvPr>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3" name="Google Shape;327;p35">
              <a:extLst>
                <a:ext uri="{FF2B5EF4-FFF2-40B4-BE49-F238E27FC236}">
                  <a16:creationId xmlns:a16="http://schemas.microsoft.com/office/drawing/2014/main" id="{FDD30EC5-C6A6-4F93-9E77-0B570FE35521}"/>
                </a:ext>
              </a:extLst>
            </p:cNvPr>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4" name="Google Shape;328;p35">
              <a:extLst>
                <a:ext uri="{FF2B5EF4-FFF2-40B4-BE49-F238E27FC236}">
                  <a16:creationId xmlns:a16="http://schemas.microsoft.com/office/drawing/2014/main" id="{81C5A09E-580A-46EE-AE51-86529B5DDEA2}"/>
                </a:ext>
              </a:extLst>
            </p:cNvPr>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5" name="Google Shape;329;p35">
              <a:extLst>
                <a:ext uri="{FF2B5EF4-FFF2-40B4-BE49-F238E27FC236}">
                  <a16:creationId xmlns:a16="http://schemas.microsoft.com/office/drawing/2014/main" id="{DD8D7C06-21AB-4E8D-B8E8-6A47CE4773B5}"/>
                </a:ext>
              </a:extLst>
            </p:cNvPr>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6" name="Google Shape;330;p35">
              <a:extLst>
                <a:ext uri="{FF2B5EF4-FFF2-40B4-BE49-F238E27FC236}">
                  <a16:creationId xmlns:a16="http://schemas.microsoft.com/office/drawing/2014/main" id="{3011D1B4-62D3-4774-9B2A-400CA3810CA4}"/>
                </a:ext>
              </a:extLst>
            </p:cNvPr>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7" name="Google Shape;331;p35">
              <a:extLst>
                <a:ext uri="{FF2B5EF4-FFF2-40B4-BE49-F238E27FC236}">
                  <a16:creationId xmlns:a16="http://schemas.microsoft.com/office/drawing/2014/main" id="{0E2CD62B-E656-4A63-8A8B-F8AFA8C88031}"/>
                </a:ext>
              </a:extLst>
            </p:cNvPr>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8" name="Google Shape;332;p35">
              <a:extLst>
                <a:ext uri="{FF2B5EF4-FFF2-40B4-BE49-F238E27FC236}">
                  <a16:creationId xmlns:a16="http://schemas.microsoft.com/office/drawing/2014/main" id="{9A15B769-3888-453D-B9E5-71F20B074E34}"/>
                </a:ext>
              </a:extLst>
            </p:cNvPr>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9" name="Google Shape;333;p35">
              <a:extLst>
                <a:ext uri="{FF2B5EF4-FFF2-40B4-BE49-F238E27FC236}">
                  <a16:creationId xmlns:a16="http://schemas.microsoft.com/office/drawing/2014/main" id="{601B4808-59F5-4FE3-A7F0-16BCC7CE8E83}"/>
                </a:ext>
              </a:extLst>
            </p:cNvPr>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0" name="Google Shape;334;p35">
              <a:extLst>
                <a:ext uri="{FF2B5EF4-FFF2-40B4-BE49-F238E27FC236}">
                  <a16:creationId xmlns:a16="http://schemas.microsoft.com/office/drawing/2014/main" id="{9ECD8920-B5EE-4FDC-A8FE-B7245D92EA6A}"/>
                </a:ext>
              </a:extLst>
            </p:cNvPr>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1" name="Google Shape;335;p35">
              <a:extLst>
                <a:ext uri="{FF2B5EF4-FFF2-40B4-BE49-F238E27FC236}">
                  <a16:creationId xmlns:a16="http://schemas.microsoft.com/office/drawing/2014/main" id="{6716D044-5610-4CB3-A280-1A5F7DC70194}"/>
                </a:ext>
              </a:extLst>
            </p:cNvPr>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2" name="Google Shape;336;p35">
              <a:extLst>
                <a:ext uri="{FF2B5EF4-FFF2-40B4-BE49-F238E27FC236}">
                  <a16:creationId xmlns:a16="http://schemas.microsoft.com/office/drawing/2014/main" id="{25E242CA-32D1-410B-9F6A-2ACD669C5F10}"/>
                </a:ext>
              </a:extLst>
            </p:cNvPr>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3" name="Google Shape;337;p35">
              <a:extLst>
                <a:ext uri="{FF2B5EF4-FFF2-40B4-BE49-F238E27FC236}">
                  <a16:creationId xmlns:a16="http://schemas.microsoft.com/office/drawing/2014/main" id="{329F7164-60D0-4918-8485-C04E72CCBE8E}"/>
                </a:ext>
              </a:extLst>
            </p:cNvPr>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4" name="Google Shape;338;p35">
              <a:extLst>
                <a:ext uri="{FF2B5EF4-FFF2-40B4-BE49-F238E27FC236}">
                  <a16:creationId xmlns:a16="http://schemas.microsoft.com/office/drawing/2014/main" id="{2AFAC5F7-FDF0-4CD5-9243-085CFB77651C}"/>
                </a:ext>
              </a:extLst>
            </p:cNvPr>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5" name="Google Shape;339;p35">
              <a:extLst>
                <a:ext uri="{FF2B5EF4-FFF2-40B4-BE49-F238E27FC236}">
                  <a16:creationId xmlns:a16="http://schemas.microsoft.com/office/drawing/2014/main" id="{D4645C15-00BA-49A3-97C6-3550EDDE3A2E}"/>
                </a:ext>
              </a:extLst>
            </p:cNvPr>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6" name="Google Shape;340;p35">
              <a:extLst>
                <a:ext uri="{FF2B5EF4-FFF2-40B4-BE49-F238E27FC236}">
                  <a16:creationId xmlns:a16="http://schemas.microsoft.com/office/drawing/2014/main" id="{DB9CF3D7-63E3-4623-A1C2-590734397B4E}"/>
                </a:ext>
              </a:extLst>
            </p:cNvPr>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7" name="Google Shape;341;p35">
              <a:extLst>
                <a:ext uri="{FF2B5EF4-FFF2-40B4-BE49-F238E27FC236}">
                  <a16:creationId xmlns:a16="http://schemas.microsoft.com/office/drawing/2014/main" id="{A378C0CB-E826-4B19-88CF-52BCF427AB5A}"/>
                </a:ext>
              </a:extLst>
            </p:cNvPr>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17" name="Group 16">
            <a:extLst>
              <a:ext uri="{FF2B5EF4-FFF2-40B4-BE49-F238E27FC236}">
                <a16:creationId xmlns:a16="http://schemas.microsoft.com/office/drawing/2014/main" id="{36475DBF-08C1-47FE-B7C5-FCD14322F37F}"/>
              </a:ext>
            </a:extLst>
          </p:cNvPr>
          <p:cNvGrpSpPr/>
          <p:nvPr/>
        </p:nvGrpSpPr>
        <p:grpSpPr>
          <a:xfrm flipH="1">
            <a:off x="16351942" y="6328986"/>
            <a:ext cx="1607098" cy="3703780"/>
            <a:chOff x="21867" y="5379"/>
            <a:chExt cx="3905" cy="8159"/>
          </a:xfrm>
        </p:grpSpPr>
        <p:sp>
          <p:nvSpPr>
            <p:cNvPr id="261" name="Google Shape;342;p35">
              <a:extLst>
                <a:ext uri="{FF2B5EF4-FFF2-40B4-BE49-F238E27FC236}">
                  <a16:creationId xmlns:a16="http://schemas.microsoft.com/office/drawing/2014/main" id="{4A02D088-B3E8-4AD9-BCDE-8A2C3225B92A}"/>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2" name="Google Shape;343;p35">
              <a:extLst>
                <a:ext uri="{FF2B5EF4-FFF2-40B4-BE49-F238E27FC236}">
                  <a16:creationId xmlns:a16="http://schemas.microsoft.com/office/drawing/2014/main" id="{283A18FB-D281-4C9E-A07A-92B8085CEAC3}"/>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3" name="Google Shape;344;p35">
              <a:extLst>
                <a:ext uri="{FF2B5EF4-FFF2-40B4-BE49-F238E27FC236}">
                  <a16:creationId xmlns:a16="http://schemas.microsoft.com/office/drawing/2014/main" id="{8C273D09-607A-4675-887C-352715373CEB}"/>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4" name="Google Shape;345;p35">
              <a:extLst>
                <a:ext uri="{FF2B5EF4-FFF2-40B4-BE49-F238E27FC236}">
                  <a16:creationId xmlns:a16="http://schemas.microsoft.com/office/drawing/2014/main" id="{36CCA46B-449B-48D5-B8FC-95A452B01F9D}"/>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5" name="Google Shape;346;p35">
              <a:extLst>
                <a:ext uri="{FF2B5EF4-FFF2-40B4-BE49-F238E27FC236}">
                  <a16:creationId xmlns:a16="http://schemas.microsoft.com/office/drawing/2014/main" id="{F20B299D-A6FF-485D-B3F3-299F536F53B8}"/>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6" name="Google Shape;347;p35">
              <a:extLst>
                <a:ext uri="{FF2B5EF4-FFF2-40B4-BE49-F238E27FC236}">
                  <a16:creationId xmlns:a16="http://schemas.microsoft.com/office/drawing/2014/main" id="{99B6A5AF-2E59-43BC-9168-A8B729CF359B}"/>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7" name="Google Shape;348;p35">
              <a:extLst>
                <a:ext uri="{FF2B5EF4-FFF2-40B4-BE49-F238E27FC236}">
                  <a16:creationId xmlns:a16="http://schemas.microsoft.com/office/drawing/2014/main" id="{A2EBE32C-CE50-46B3-955D-851550ED9739}"/>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8" name="Google Shape;349;p35">
              <a:extLst>
                <a:ext uri="{FF2B5EF4-FFF2-40B4-BE49-F238E27FC236}">
                  <a16:creationId xmlns:a16="http://schemas.microsoft.com/office/drawing/2014/main" id="{A0EF4B10-7C22-46AE-94F4-2603BE64E335}"/>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9" name="Google Shape;350;p35">
              <a:extLst>
                <a:ext uri="{FF2B5EF4-FFF2-40B4-BE49-F238E27FC236}">
                  <a16:creationId xmlns:a16="http://schemas.microsoft.com/office/drawing/2014/main" id="{A19E0204-96B5-461D-BB19-7CE1616D6D7E}"/>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0" name="Google Shape;351;p35">
              <a:extLst>
                <a:ext uri="{FF2B5EF4-FFF2-40B4-BE49-F238E27FC236}">
                  <a16:creationId xmlns:a16="http://schemas.microsoft.com/office/drawing/2014/main" id="{8A8FC635-D3CD-42C5-86A7-E4C975F39B62}"/>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1" name="Google Shape;352;p35">
              <a:extLst>
                <a:ext uri="{FF2B5EF4-FFF2-40B4-BE49-F238E27FC236}">
                  <a16:creationId xmlns:a16="http://schemas.microsoft.com/office/drawing/2014/main" id="{B81B0386-8F33-4629-9C1D-05584CC112CD}"/>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2" name="Google Shape;353;p35">
              <a:extLst>
                <a:ext uri="{FF2B5EF4-FFF2-40B4-BE49-F238E27FC236}">
                  <a16:creationId xmlns:a16="http://schemas.microsoft.com/office/drawing/2014/main" id="{82BFB554-2347-4029-AA3F-9AB79F239610}"/>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3" name="Google Shape;354;p35">
              <a:extLst>
                <a:ext uri="{FF2B5EF4-FFF2-40B4-BE49-F238E27FC236}">
                  <a16:creationId xmlns:a16="http://schemas.microsoft.com/office/drawing/2014/main" id="{E1DC3E8C-A799-4E3D-84DB-7310C21F7BFD}"/>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4" name="Google Shape;355;p35">
              <a:extLst>
                <a:ext uri="{FF2B5EF4-FFF2-40B4-BE49-F238E27FC236}">
                  <a16:creationId xmlns:a16="http://schemas.microsoft.com/office/drawing/2014/main" id="{FCA4943D-C068-43B9-B24E-91D6B3E2F398}"/>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5" name="Google Shape;356;p35">
              <a:extLst>
                <a:ext uri="{FF2B5EF4-FFF2-40B4-BE49-F238E27FC236}">
                  <a16:creationId xmlns:a16="http://schemas.microsoft.com/office/drawing/2014/main" id="{9AF9B990-C7C8-4B6C-9CCB-4E7ACBE6758C}"/>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6" name="Google Shape;357;p35">
              <a:extLst>
                <a:ext uri="{FF2B5EF4-FFF2-40B4-BE49-F238E27FC236}">
                  <a16:creationId xmlns:a16="http://schemas.microsoft.com/office/drawing/2014/main" id="{3FD30C88-AF0B-4794-B2AA-61FCD7F98F02}"/>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7" name="Google Shape;358;p35">
              <a:extLst>
                <a:ext uri="{FF2B5EF4-FFF2-40B4-BE49-F238E27FC236}">
                  <a16:creationId xmlns:a16="http://schemas.microsoft.com/office/drawing/2014/main" id="{A9784C4A-14F8-44D1-AE5D-091471AF2383}"/>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8" name="Google Shape;359;p35">
              <a:extLst>
                <a:ext uri="{FF2B5EF4-FFF2-40B4-BE49-F238E27FC236}">
                  <a16:creationId xmlns:a16="http://schemas.microsoft.com/office/drawing/2014/main" id="{5EFFADCB-0029-4755-9344-0E2D98E6833D}"/>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9" name="Google Shape;360;p35">
              <a:extLst>
                <a:ext uri="{FF2B5EF4-FFF2-40B4-BE49-F238E27FC236}">
                  <a16:creationId xmlns:a16="http://schemas.microsoft.com/office/drawing/2014/main" id="{49CABF2E-012E-4455-9369-C324C801CEF0}"/>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0" name="Google Shape;361;p35">
              <a:extLst>
                <a:ext uri="{FF2B5EF4-FFF2-40B4-BE49-F238E27FC236}">
                  <a16:creationId xmlns:a16="http://schemas.microsoft.com/office/drawing/2014/main" id="{AFC9396E-9B29-429D-BAC9-CEAA64C23299}"/>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1" name="Google Shape;362;p35">
              <a:extLst>
                <a:ext uri="{FF2B5EF4-FFF2-40B4-BE49-F238E27FC236}">
                  <a16:creationId xmlns:a16="http://schemas.microsoft.com/office/drawing/2014/main" id="{0D4BF56D-D5BB-4CD7-BDBB-38EB54F978EE}"/>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2" name="Google Shape;363;p35">
              <a:extLst>
                <a:ext uri="{FF2B5EF4-FFF2-40B4-BE49-F238E27FC236}">
                  <a16:creationId xmlns:a16="http://schemas.microsoft.com/office/drawing/2014/main" id="{2D86216F-26C5-40DC-BA47-549192A57C9E}"/>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3" name="Google Shape;364;p35">
              <a:extLst>
                <a:ext uri="{FF2B5EF4-FFF2-40B4-BE49-F238E27FC236}">
                  <a16:creationId xmlns:a16="http://schemas.microsoft.com/office/drawing/2014/main" id="{C31C642A-D198-4C55-A240-945D649A48BB}"/>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4" name="Google Shape;365;p35">
              <a:extLst>
                <a:ext uri="{FF2B5EF4-FFF2-40B4-BE49-F238E27FC236}">
                  <a16:creationId xmlns:a16="http://schemas.microsoft.com/office/drawing/2014/main" id="{697B05EC-C3E0-4E2E-9950-AED49249A7B6}"/>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5" name="Google Shape;366;p35">
              <a:extLst>
                <a:ext uri="{FF2B5EF4-FFF2-40B4-BE49-F238E27FC236}">
                  <a16:creationId xmlns:a16="http://schemas.microsoft.com/office/drawing/2014/main" id="{830ADF37-8853-480E-B409-3F155311339A}"/>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6" name="Google Shape;367;p35">
              <a:extLst>
                <a:ext uri="{FF2B5EF4-FFF2-40B4-BE49-F238E27FC236}">
                  <a16:creationId xmlns:a16="http://schemas.microsoft.com/office/drawing/2014/main" id="{7471DA9B-B4DD-4093-A89A-993E17AE59A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7" name="Google Shape;368;p35">
              <a:extLst>
                <a:ext uri="{FF2B5EF4-FFF2-40B4-BE49-F238E27FC236}">
                  <a16:creationId xmlns:a16="http://schemas.microsoft.com/office/drawing/2014/main" id="{BC922544-7B73-4853-9014-7B932D3DBD83}"/>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8" name="Google Shape;369;p35">
              <a:extLst>
                <a:ext uri="{FF2B5EF4-FFF2-40B4-BE49-F238E27FC236}">
                  <a16:creationId xmlns:a16="http://schemas.microsoft.com/office/drawing/2014/main" id="{12A1F549-319D-43CC-8730-28B100D3BAC5}"/>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9" name="Google Shape;370;p35">
              <a:extLst>
                <a:ext uri="{FF2B5EF4-FFF2-40B4-BE49-F238E27FC236}">
                  <a16:creationId xmlns:a16="http://schemas.microsoft.com/office/drawing/2014/main" id="{FA39DC05-228B-4334-B8BB-3A39B6EB0F93}"/>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0" name="Google Shape;371;p35">
              <a:extLst>
                <a:ext uri="{FF2B5EF4-FFF2-40B4-BE49-F238E27FC236}">
                  <a16:creationId xmlns:a16="http://schemas.microsoft.com/office/drawing/2014/main" id="{AF3DB2A2-2400-402E-A629-8C6C6CE968B5}"/>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1" name="Google Shape;372;p35">
              <a:extLst>
                <a:ext uri="{FF2B5EF4-FFF2-40B4-BE49-F238E27FC236}">
                  <a16:creationId xmlns:a16="http://schemas.microsoft.com/office/drawing/2014/main" id="{0019587A-DF22-478F-BBFC-185CFF67EA21}"/>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18" name="Google Shape;3600;p71">
            <a:extLst>
              <a:ext uri="{FF2B5EF4-FFF2-40B4-BE49-F238E27FC236}">
                <a16:creationId xmlns:a16="http://schemas.microsoft.com/office/drawing/2014/main" id="{E1D9B101-9CF1-4C42-82B4-4146653AA686}"/>
              </a:ext>
            </a:extLst>
          </p:cNvPr>
          <p:cNvSpPr/>
          <p:nvPr/>
        </p:nvSpPr>
        <p:spPr>
          <a:xfrm>
            <a:off x="7907655" y="10252075"/>
            <a:ext cx="123825" cy="88900"/>
          </a:xfrm>
          <a:custGeom>
            <a:avLst/>
            <a:gdLst/>
            <a:ahLst/>
            <a:cxnLst/>
            <a:rect l="l" t="t" r="r" b="b"/>
            <a:pathLst>
              <a:path w="1410" h="1017" extrusionOk="0">
                <a:moveTo>
                  <a:pt x="1329" y="0"/>
                </a:moveTo>
                <a:lnTo>
                  <a:pt x="1" y="900"/>
                </a:lnTo>
                <a:lnTo>
                  <a:pt x="81" y="1016"/>
                </a:lnTo>
                <a:lnTo>
                  <a:pt x="1409" y="116"/>
                </a:lnTo>
                <a:lnTo>
                  <a:pt x="1329"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19" name="Google Shape;3609;p71">
            <a:extLst>
              <a:ext uri="{FF2B5EF4-FFF2-40B4-BE49-F238E27FC236}">
                <a16:creationId xmlns:a16="http://schemas.microsoft.com/office/drawing/2014/main" id="{FF044211-2487-4705-9BBA-B7BDC6541DA3}"/>
              </a:ext>
            </a:extLst>
          </p:cNvPr>
          <p:cNvGrpSpPr/>
          <p:nvPr/>
        </p:nvGrpSpPr>
        <p:grpSpPr>
          <a:xfrm>
            <a:off x="12608056" y="6019226"/>
            <a:ext cx="2386488" cy="3646805"/>
            <a:chOff x="4573338" y="1550715"/>
            <a:chExt cx="696253" cy="1164442"/>
          </a:xfrm>
        </p:grpSpPr>
        <p:sp>
          <p:nvSpPr>
            <p:cNvPr id="203" name="Google Shape;3610;p71">
              <a:extLst>
                <a:ext uri="{FF2B5EF4-FFF2-40B4-BE49-F238E27FC236}">
                  <a16:creationId xmlns:a16="http://schemas.microsoft.com/office/drawing/2014/main" id="{16EF915E-B113-46BA-8F51-B8B5CDD40E4F}"/>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4" name="Google Shape;3611;p71">
              <a:extLst>
                <a:ext uri="{FF2B5EF4-FFF2-40B4-BE49-F238E27FC236}">
                  <a16:creationId xmlns:a16="http://schemas.microsoft.com/office/drawing/2014/main" id="{3E0EE223-CF11-4AF2-A583-1BFE9071D087}"/>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5" name="Google Shape;3612;p71">
              <a:extLst>
                <a:ext uri="{FF2B5EF4-FFF2-40B4-BE49-F238E27FC236}">
                  <a16:creationId xmlns:a16="http://schemas.microsoft.com/office/drawing/2014/main" id="{D5056D32-B7ED-495C-9CB7-04C360CA92C2}"/>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6" name="Google Shape;3613;p71">
              <a:extLst>
                <a:ext uri="{FF2B5EF4-FFF2-40B4-BE49-F238E27FC236}">
                  <a16:creationId xmlns:a16="http://schemas.microsoft.com/office/drawing/2014/main" id="{A5A2ECAF-3106-42EC-B2B2-D978A6398B2F}"/>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7" name="Google Shape;3614;p71">
              <a:extLst>
                <a:ext uri="{FF2B5EF4-FFF2-40B4-BE49-F238E27FC236}">
                  <a16:creationId xmlns:a16="http://schemas.microsoft.com/office/drawing/2014/main" id="{E9AB9ED5-B4AE-4948-9E77-E647D94C16D8}"/>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8" name="Google Shape;3615;p71">
              <a:extLst>
                <a:ext uri="{FF2B5EF4-FFF2-40B4-BE49-F238E27FC236}">
                  <a16:creationId xmlns:a16="http://schemas.microsoft.com/office/drawing/2014/main" id="{35A2A037-9705-4D61-913E-064A47146FA0}"/>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9" name="Google Shape;3616;p71">
              <a:extLst>
                <a:ext uri="{FF2B5EF4-FFF2-40B4-BE49-F238E27FC236}">
                  <a16:creationId xmlns:a16="http://schemas.microsoft.com/office/drawing/2014/main" id="{4940BF62-EAF5-419A-BBE2-6F1CE3E7265B}"/>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0" name="Google Shape;3617;p71">
              <a:extLst>
                <a:ext uri="{FF2B5EF4-FFF2-40B4-BE49-F238E27FC236}">
                  <a16:creationId xmlns:a16="http://schemas.microsoft.com/office/drawing/2014/main" id="{9BEC6EF9-C043-49D4-B656-BCAB78E9EB16}"/>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1" name="Google Shape;3618;p71">
              <a:extLst>
                <a:ext uri="{FF2B5EF4-FFF2-40B4-BE49-F238E27FC236}">
                  <a16:creationId xmlns:a16="http://schemas.microsoft.com/office/drawing/2014/main" id="{70600378-94CF-40CA-A9C8-CDBB6B35C137}"/>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2" name="Google Shape;3619;p71">
              <a:extLst>
                <a:ext uri="{FF2B5EF4-FFF2-40B4-BE49-F238E27FC236}">
                  <a16:creationId xmlns:a16="http://schemas.microsoft.com/office/drawing/2014/main" id="{CC39F8D7-2B9C-45E5-894C-DF6AC730BD7D}"/>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3" name="Google Shape;3620;p71">
              <a:extLst>
                <a:ext uri="{FF2B5EF4-FFF2-40B4-BE49-F238E27FC236}">
                  <a16:creationId xmlns:a16="http://schemas.microsoft.com/office/drawing/2014/main" id="{37C363EA-5079-4FD0-A135-A9BEF1418874}"/>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4" name="Google Shape;3621;p71">
              <a:extLst>
                <a:ext uri="{FF2B5EF4-FFF2-40B4-BE49-F238E27FC236}">
                  <a16:creationId xmlns:a16="http://schemas.microsoft.com/office/drawing/2014/main" id="{2312A95E-40C9-435F-9AED-7BD38E32059C}"/>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5" name="Google Shape;3622;p71">
              <a:extLst>
                <a:ext uri="{FF2B5EF4-FFF2-40B4-BE49-F238E27FC236}">
                  <a16:creationId xmlns:a16="http://schemas.microsoft.com/office/drawing/2014/main" id="{662AAD8A-682C-44E8-8708-B2459684069C}"/>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6" name="Google Shape;3623;p71">
              <a:extLst>
                <a:ext uri="{FF2B5EF4-FFF2-40B4-BE49-F238E27FC236}">
                  <a16:creationId xmlns:a16="http://schemas.microsoft.com/office/drawing/2014/main" id="{5BD50E3E-E3A8-4679-8A4A-54E71F0300C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7" name="Google Shape;3624;p71">
              <a:extLst>
                <a:ext uri="{FF2B5EF4-FFF2-40B4-BE49-F238E27FC236}">
                  <a16:creationId xmlns:a16="http://schemas.microsoft.com/office/drawing/2014/main" id="{ECD0CADA-478C-4B1E-83B5-52A7B29D28C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8" name="Google Shape;3625;p71">
              <a:extLst>
                <a:ext uri="{FF2B5EF4-FFF2-40B4-BE49-F238E27FC236}">
                  <a16:creationId xmlns:a16="http://schemas.microsoft.com/office/drawing/2014/main" id="{77BE786B-012E-4C52-BB94-AE8FF0F250B1}"/>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19" name="Google Shape;3626;p71">
              <a:extLst>
                <a:ext uri="{FF2B5EF4-FFF2-40B4-BE49-F238E27FC236}">
                  <a16:creationId xmlns:a16="http://schemas.microsoft.com/office/drawing/2014/main" id="{979FFB59-683A-44D3-8F2E-E669567DF267}"/>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0" name="Google Shape;3627;p71">
              <a:extLst>
                <a:ext uri="{FF2B5EF4-FFF2-40B4-BE49-F238E27FC236}">
                  <a16:creationId xmlns:a16="http://schemas.microsoft.com/office/drawing/2014/main" id="{31CC1230-DBF8-47BD-8F0F-822E832B819B}"/>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1" name="Google Shape;3628;p71">
              <a:extLst>
                <a:ext uri="{FF2B5EF4-FFF2-40B4-BE49-F238E27FC236}">
                  <a16:creationId xmlns:a16="http://schemas.microsoft.com/office/drawing/2014/main" id="{646CBA2F-EE1D-4416-BDAB-07C7B9A5F885}"/>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2" name="Google Shape;3629;p71">
              <a:extLst>
                <a:ext uri="{FF2B5EF4-FFF2-40B4-BE49-F238E27FC236}">
                  <a16:creationId xmlns:a16="http://schemas.microsoft.com/office/drawing/2014/main" id="{01BFFB3F-37A9-4EEE-9E98-8FDF48FCCD8A}"/>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3" name="Google Shape;3630;p71">
              <a:extLst>
                <a:ext uri="{FF2B5EF4-FFF2-40B4-BE49-F238E27FC236}">
                  <a16:creationId xmlns:a16="http://schemas.microsoft.com/office/drawing/2014/main" id="{4AC3638F-FF57-4710-A032-058D60EFD3E4}"/>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4" name="Google Shape;3631;p71">
              <a:extLst>
                <a:ext uri="{FF2B5EF4-FFF2-40B4-BE49-F238E27FC236}">
                  <a16:creationId xmlns:a16="http://schemas.microsoft.com/office/drawing/2014/main" id="{27D0DFDC-7D62-4B0D-8DC6-0061D5F8BE10}"/>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5" name="Google Shape;3632;p71">
              <a:extLst>
                <a:ext uri="{FF2B5EF4-FFF2-40B4-BE49-F238E27FC236}">
                  <a16:creationId xmlns:a16="http://schemas.microsoft.com/office/drawing/2014/main" id="{C557059B-8520-49A2-A4B7-33376037F3DE}"/>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6" name="Google Shape;3633;p71">
              <a:extLst>
                <a:ext uri="{FF2B5EF4-FFF2-40B4-BE49-F238E27FC236}">
                  <a16:creationId xmlns:a16="http://schemas.microsoft.com/office/drawing/2014/main" id="{6463CB3E-3160-487A-B317-810930F73258}"/>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7" name="Google Shape;3634;p71">
              <a:extLst>
                <a:ext uri="{FF2B5EF4-FFF2-40B4-BE49-F238E27FC236}">
                  <a16:creationId xmlns:a16="http://schemas.microsoft.com/office/drawing/2014/main" id="{A7C0CE26-7A8F-4757-B208-C1E226D2FAAE}"/>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8" name="Google Shape;3635;p71">
              <a:extLst>
                <a:ext uri="{FF2B5EF4-FFF2-40B4-BE49-F238E27FC236}">
                  <a16:creationId xmlns:a16="http://schemas.microsoft.com/office/drawing/2014/main" id="{A71B50FC-9457-4919-BE77-18CFB263A9E6}"/>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9" name="Google Shape;3636;p71">
              <a:extLst>
                <a:ext uri="{FF2B5EF4-FFF2-40B4-BE49-F238E27FC236}">
                  <a16:creationId xmlns:a16="http://schemas.microsoft.com/office/drawing/2014/main" id="{7EB98909-8F1C-4AB5-B4FA-F593DA409E67}"/>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0" name="Google Shape;3637;p71">
              <a:extLst>
                <a:ext uri="{FF2B5EF4-FFF2-40B4-BE49-F238E27FC236}">
                  <a16:creationId xmlns:a16="http://schemas.microsoft.com/office/drawing/2014/main" id="{0252EF63-F312-4003-A93D-C532388EF5E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1" name="Google Shape;3638;p71">
              <a:extLst>
                <a:ext uri="{FF2B5EF4-FFF2-40B4-BE49-F238E27FC236}">
                  <a16:creationId xmlns:a16="http://schemas.microsoft.com/office/drawing/2014/main" id="{EE2358ED-0AB2-4406-A9DB-A2EF0CC32860}"/>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2" name="Google Shape;3639;p71">
              <a:extLst>
                <a:ext uri="{FF2B5EF4-FFF2-40B4-BE49-F238E27FC236}">
                  <a16:creationId xmlns:a16="http://schemas.microsoft.com/office/drawing/2014/main" id="{B5F7E1E9-C917-4F07-B772-E996AEB1DA14}"/>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3" name="Google Shape;3640;p71">
              <a:extLst>
                <a:ext uri="{FF2B5EF4-FFF2-40B4-BE49-F238E27FC236}">
                  <a16:creationId xmlns:a16="http://schemas.microsoft.com/office/drawing/2014/main" id="{7612710F-AA12-461F-BCC9-2D501F51CB30}"/>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4" name="Google Shape;3641;p71">
              <a:extLst>
                <a:ext uri="{FF2B5EF4-FFF2-40B4-BE49-F238E27FC236}">
                  <a16:creationId xmlns:a16="http://schemas.microsoft.com/office/drawing/2014/main" id="{8E8CA061-3ACB-425B-991A-1D846125C414}"/>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3642;p71">
              <a:extLst>
                <a:ext uri="{FF2B5EF4-FFF2-40B4-BE49-F238E27FC236}">
                  <a16:creationId xmlns:a16="http://schemas.microsoft.com/office/drawing/2014/main" id="{033416F5-E360-4DFB-A474-668D6A61C40E}"/>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3643;p71">
              <a:extLst>
                <a:ext uri="{FF2B5EF4-FFF2-40B4-BE49-F238E27FC236}">
                  <a16:creationId xmlns:a16="http://schemas.microsoft.com/office/drawing/2014/main" id="{C25B5729-6572-4D82-87EC-B5549734F06F}"/>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3644;p71">
              <a:extLst>
                <a:ext uri="{FF2B5EF4-FFF2-40B4-BE49-F238E27FC236}">
                  <a16:creationId xmlns:a16="http://schemas.microsoft.com/office/drawing/2014/main" id="{29F79451-E499-4A62-901C-E72D95EA44B4}"/>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8" name="Google Shape;3645;p71">
              <a:extLst>
                <a:ext uri="{FF2B5EF4-FFF2-40B4-BE49-F238E27FC236}">
                  <a16:creationId xmlns:a16="http://schemas.microsoft.com/office/drawing/2014/main" id="{08D4C4BB-31AD-422D-9F2B-0F835C6A8A7D}"/>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9" name="Google Shape;3646;p71">
              <a:extLst>
                <a:ext uri="{FF2B5EF4-FFF2-40B4-BE49-F238E27FC236}">
                  <a16:creationId xmlns:a16="http://schemas.microsoft.com/office/drawing/2014/main" id="{5B713101-07F9-4A47-98CE-107393EBC686}"/>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0" name="Google Shape;3647;p71">
              <a:extLst>
                <a:ext uri="{FF2B5EF4-FFF2-40B4-BE49-F238E27FC236}">
                  <a16:creationId xmlns:a16="http://schemas.microsoft.com/office/drawing/2014/main" id="{21B296BF-691E-4F3E-8D0D-4629A3754E13}"/>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1" name="Google Shape;3648;p71">
              <a:extLst>
                <a:ext uri="{FF2B5EF4-FFF2-40B4-BE49-F238E27FC236}">
                  <a16:creationId xmlns:a16="http://schemas.microsoft.com/office/drawing/2014/main" id="{C860B552-B401-41AD-ADE4-F8DF861E3E2E}"/>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2" name="Google Shape;3649;p71">
              <a:extLst>
                <a:ext uri="{FF2B5EF4-FFF2-40B4-BE49-F238E27FC236}">
                  <a16:creationId xmlns:a16="http://schemas.microsoft.com/office/drawing/2014/main" id="{72225BC8-71C9-46BE-86CE-EBED13B76855}"/>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3" name="Google Shape;3650;p71">
              <a:extLst>
                <a:ext uri="{FF2B5EF4-FFF2-40B4-BE49-F238E27FC236}">
                  <a16:creationId xmlns:a16="http://schemas.microsoft.com/office/drawing/2014/main" id="{2EA72FF2-5F62-43A7-BDF0-0BB39071C2F3}"/>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4" name="Google Shape;3651;p71">
              <a:extLst>
                <a:ext uri="{FF2B5EF4-FFF2-40B4-BE49-F238E27FC236}">
                  <a16:creationId xmlns:a16="http://schemas.microsoft.com/office/drawing/2014/main" id="{EC83792D-7790-404B-904B-9CAC722B0D6E}"/>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5" name="Google Shape;3652;p71">
              <a:extLst>
                <a:ext uri="{FF2B5EF4-FFF2-40B4-BE49-F238E27FC236}">
                  <a16:creationId xmlns:a16="http://schemas.microsoft.com/office/drawing/2014/main" id="{86E61825-4A70-4705-AF77-4AFF9A021BD5}"/>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6" name="Google Shape;3653;p71">
              <a:extLst>
                <a:ext uri="{FF2B5EF4-FFF2-40B4-BE49-F238E27FC236}">
                  <a16:creationId xmlns:a16="http://schemas.microsoft.com/office/drawing/2014/main" id="{DA591608-F0E5-4243-88A9-6204AC6548A4}"/>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7" name="Google Shape;3654;p71">
              <a:extLst>
                <a:ext uri="{FF2B5EF4-FFF2-40B4-BE49-F238E27FC236}">
                  <a16:creationId xmlns:a16="http://schemas.microsoft.com/office/drawing/2014/main" id="{102D36C2-5D6B-4CB7-A7DF-674A38A9C2B3}"/>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8" name="Google Shape;3655;p71">
              <a:extLst>
                <a:ext uri="{FF2B5EF4-FFF2-40B4-BE49-F238E27FC236}">
                  <a16:creationId xmlns:a16="http://schemas.microsoft.com/office/drawing/2014/main" id="{266B4340-552E-4E8D-914A-D118126A522D}"/>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9" name="Google Shape;3656;p71">
              <a:extLst>
                <a:ext uri="{FF2B5EF4-FFF2-40B4-BE49-F238E27FC236}">
                  <a16:creationId xmlns:a16="http://schemas.microsoft.com/office/drawing/2014/main" id="{C7C3D73B-1BF7-4152-A870-B92A15C28C51}"/>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0" name="Google Shape;3657;p71">
              <a:extLst>
                <a:ext uri="{FF2B5EF4-FFF2-40B4-BE49-F238E27FC236}">
                  <a16:creationId xmlns:a16="http://schemas.microsoft.com/office/drawing/2014/main" id="{A94D3DF0-A235-41DA-BE8A-7EC81F7BFADA}"/>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1" name="Google Shape;3658;p71">
              <a:extLst>
                <a:ext uri="{FF2B5EF4-FFF2-40B4-BE49-F238E27FC236}">
                  <a16:creationId xmlns:a16="http://schemas.microsoft.com/office/drawing/2014/main" id="{BA285700-445A-4ED1-AF28-9F478C3A809C}"/>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2" name="Google Shape;3659;p71">
              <a:extLst>
                <a:ext uri="{FF2B5EF4-FFF2-40B4-BE49-F238E27FC236}">
                  <a16:creationId xmlns:a16="http://schemas.microsoft.com/office/drawing/2014/main" id="{B229AF95-B385-4312-9C16-59220B7FD659}"/>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3" name="Google Shape;3660;p71">
              <a:extLst>
                <a:ext uri="{FF2B5EF4-FFF2-40B4-BE49-F238E27FC236}">
                  <a16:creationId xmlns:a16="http://schemas.microsoft.com/office/drawing/2014/main" id="{5857E4C3-130C-46ED-9C2B-B60BFB8B3569}"/>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4" name="Google Shape;3661;p71">
              <a:extLst>
                <a:ext uri="{FF2B5EF4-FFF2-40B4-BE49-F238E27FC236}">
                  <a16:creationId xmlns:a16="http://schemas.microsoft.com/office/drawing/2014/main" id="{BBF8D71F-64DB-46AC-8117-0632BDB8F0DE}"/>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5" name="Google Shape;3662;p71">
              <a:extLst>
                <a:ext uri="{FF2B5EF4-FFF2-40B4-BE49-F238E27FC236}">
                  <a16:creationId xmlns:a16="http://schemas.microsoft.com/office/drawing/2014/main" id="{98586EB6-0C2E-4081-9E2C-445AC14550E7}"/>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6" name="Google Shape;3663;p71">
              <a:extLst>
                <a:ext uri="{FF2B5EF4-FFF2-40B4-BE49-F238E27FC236}">
                  <a16:creationId xmlns:a16="http://schemas.microsoft.com/office/drawing/2014/main" id="{AB795951-4B52-4C57-81E6-040D6DF112CC}"/>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7" name="Google Shape;3664;p71">
              <a:extLst>
                <a:ext uri="{FF2B5EF4-FFF2-40B4-BE49-F238E27FC236}">
                  <a16:creationId xmlns:a16="http://schemas.microsoft.com/office/drawing/2014/main" id="{B88E1CE5-7A6C-43E5-B848-9707CDAA90D4}"/>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8" name="Google Shape;3665;p71">
              <a:extLst>
                <a:ext uri="{FF2B5EF4-FFF2-40B4-BE49-F238E27FC236}">
                  <a16:creationId xmlns:a16="http://schemas.microsoft.com/office/drawing/2014/main" id="{9B5433F8-77FF-47CD-9DA1-FB0431247BF8}"/>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9" name="Google Shape;3666;p71">
              <a:extLst>
                <a:ext uri="{FF2B5EF4-FFF2-40B4-BE49-F238E27FC236}">
                  <a16:creationId xmlns:a16="http://schemas.microsoft.com/office/drawing/2014/main" id="{403B06DA-D8D3-45C9-93A1-91F344759CA3}"/>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0" name="Google Shape;3667;p71">
              <a:extLst>
                <a:ext uri="{FF2B5EF4-FFF2-40B4-BE49-F238E27FC236}">
                  <a16:creationId xmlns:a16="http://schemas.microsoft.com/office/drawing/2014/main" id="{CB34CD5F-0706-4267-A72B-9558A5E0933E}"/>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0" name="Google Shape;3836;p71">
            <a:extLst>
              <a:ext uri="{FF2B5EF4-FFF2-40B4-BE49-F238E27FC236}">
                <a16:creationId xmlns:a16="http://schemas.microsoft.com/office/drawing/2014/main" id="{5563D699-666D-4F23-A780-486926B7A42E}"/>
              </a:ext>
            </a:extLst>
          </p:cNvPr>
          <p:cNvGrpSpPr/>
          <p:nvPr/>
        </p:nvGrpSpPr>
        <p:grpSpPr>
          <a:xfrm>
            <a:off x="3373512" y="7164943"/>
            <a:ext cx="1712595" cy="3458210"/>
            <a:chOff x="1507999" y="3226497"/>
            <a:chExt cx="524020" cy="1196021"/>
          </a:xfrm>
        </p:grpSpPr>
        <p:sp>
          <p:nvSpPr>
            <p:cNvPr id="166" name="Google Shape;3837;p71">
              <a:extLst>
                <a:ext uri="{FF2B5EF4-FFF2-40B4-BE49-F238E27FC236}">
                  <a16:creationId xmlns:a16="http://schemas.microsoft.com/office/drawing/2014/main" id="{33503E24-2535-422B-B73F-1BD261884A61}"/>
                </a:ext>
              </a:extLst>
            </p:cNvPr>
            <p:cNvSpPr/>
            <p:nvPr/>
          </p:nvSpPr>
          <p:spPr>
            <a:xfrm>
              <a:off x="1507999" y="4361818"/>
              <a:ext cx="524020" cy="60700"/>
            </a:xfrm>
            <a:custGeom>
              <a:avLst/>
              <a:gdLst/>
              <a:ahLst/>
              <a:cxnLst/>
              <a:rect l="l" t="t" r="r" b="b"/>
              <a:pathLst>
                <a:path w="30975" h="3588" extrusionOk="0">
                  <a:moveTo>
                    <a:pt x="15503" y="1"/>
                  </a:moveTo>
                  <a:cubicBezTo>
                    <a:pt x="6931" y="1"/>
                    <a:pt x="1" y="791"/>
                    <a:pt x="1" y="1794"/>
                  </a:cubicBezTo>
                  <a:cubicBezTo>
                    <a:pt x="1" y="2767"/>
                    <a:pt x="6931" y="3588"/>
                    <a:pt x="15503" y="3588"/>
                  </a:cubicBezTo>
                  <a:cubicBezTo>
                    <a:pt x="24044" y="3588"/>
                    <a:pt x="30974" y="2767"/>
                    <a:pt x="30974" y="1794"/>
                  </a:cubicBezTo>
                  <a:cubicBezTo>
                    <a:pt x="30974" y="791"/>
                    <a:pt x="24044" y="1"/>
                    <a:pt x="15503"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7" name="Google Shape;3838;p71">
              <a:extLst>
                <a:ext uri="{FF2B5EF4-FFF2-40B4-BE49-F238E27FC236}">
                  <a16:creationId xmlns:a16="http://schemas.microsoft.com/office/drawing/2014/main" id="{DBAAE6B2-E187-471F-9906-57BAAAB7A602}"/>
                </a:ext>
              </a:extLst>
            </p:cNvPr>
            <p:cNvSpPr/>
            <p:nvPr/>
          </p:nvSpPr>
          <p:spPr>
            <a:xfrm>
              <a:off x="1694656" y="3647770"/>
              <a:ext cx="293637" cy="366467"/>
            </a:xfrm>
            <a:custGeom>
              <a:avLst/>
              <a:gdLst/>
              <a:ahLst/>
              <a:cxnLst/>
              <a:rect l="l" t="t" r="r" b="b"/>
              <a:pathLst>
                <a:path w="17357" h="21662" extrusionOk="0">
                  <a:moveTo>
                    <a:pt x="8876" y="0"/>
                  </a:moveTo>
                  <a:cubicBezTo>
                    <a:pt x="5694" y="0"/>
                    <a:pt x="2983" y="537"/>
                    <a:pt x="2675" y="964"/>
                  </a:cubicBezTo>
                  <a:cubicBezTo>
                    <a:pt x="1" y="5098"/>
                    <a:pt x="304" y="19232"/>
                    <a:pt x="1703" y="20721"/>
                  </a:cubicBezTo>
                  <a:cubicBezTo>
                    <a:pt x="2335" y="21381"/>
                    <a:pt x="5042" y="21661"/>
                    <a:pt x="7942" y="21661"/>
                  </a:cubicBezTo>
                  <a:cubicBezTo>
                    <a:pt x="11457" y="21661"/>
                    <a:pt x="15256" y="21249"/>
                    <a:pt x="15989" y="20600"/>
                  </a:cubicBezTo>
                  <a:cubicBezTo>
                    <a:pt x="17356" y="19384"/>
                    <a:pt x="16688" y="11481"/>
                    <a:pt x="16718" y="8137"/>
                  </a:cubicBezTo>
                  <a:cubicBezTo>
                    <a:pt x="16718" y="4763"/>
                    <a:pt x="15867" y="599"/>
                    <a:pt x="11642" y="143"/>
                  </a:cubicBezTo>
                  <a:cubicBezTo>
                    <a:pt x="10711" y="43"/>
                    <a:pt x="9775" y="0"/>
                    <a:pt x="887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8" name="Google Shape;3839;p71">
              <a:extLst>
                <a:ext uri="{FF2B5EF4-FFF2-40B4-BE49-F238E27FC236}">
                  <a16:creationId xmlns:a16="http://schemas.microsoft.com/office/drawing/2014/main" id="{81A80622-2420-4DF9-B12C-D86B53D2147B}"/>
                </a:ext>
              </a:extLst>
            </p:cNvPr>
            <p:cNvSpPr/>
            <p:nvPr/>
          </p:nvSpPr>
          <p:spPr>
            <a:xfrm>
              <a:off x="1896741" y="3662521"/>
              <a:ext cx="91541" cy="345574"/>
            </a:xfrm>
            <a:custGeom>
              <a:avLst/>
              <a:gdLst/>
              <a:ahLst/>
              <a:cxnLst/>
              <a:rect l="l" t="t" r="r" b="b"/>
              <a:pathLst>
                <a:path w="5411" h="20427" extrusionOk="0">
                  <a:moveTo>
                    <a:pt x="1885" y="1"/>
                  </a:moveTo>
                  <a:cubicBezTo>
                    <a:pt x="1550" y="244"/>
                    <a:pt x="1277" y="578"/>
                    <a:pt x="1094" y="943"/>
                  </a:cubicBezTo>
                  <a:cubicBezTo>
                    <a:pt x="608" y="1916"/>
                    <a:pt x="365" y="2949"/>
                    <a:pt x="334" y="4043"/>
                  </a:cubicBezTo>
                  <a:cubicBezTo>
                    <a:pt x="122" y="6506"/>
                    <a:pt x="30" y="8998"/>
                    <a:pt x="0" y="11460"/>
                  </a:cubicBezTo>
                  <a:cubicBezTo>
                    <a:pt x="0" y="12737"/>
                    <a:pt x="0" y="14013"/>
                    <a:pt x="91" y="15290"/>
                  </a:cubicBezTo>
                  <a:cubicBezTo>
                    <a:pt x="91" y="16050"/>
                    <a:pt x="182" y="16810"/>
                    <a:pt x="274" y="17569"/>
                  </a:cubicBezTo>
                  <a:cubicBezTo>
                    <a:pt x="365" y="18299"/>
                    <a:pt x="578" y="18968"/>
                    <a:pt x="912" y="19606"/>
                  </a:cubicBezTo>
                  <a:cubicBezTo>
                    <a:pt x="1094" y="19940"/>
                    <a:pt x="1368" y="20214"/>
                    <a:pt x="1672" y="20427"/>
                  </a:cubicBezTo>
                  <a:cubicBezTo>
                    <a:pt x="2857" y="20244"/>
                    <a:pt x="3739" y="20001"/>
                    <a:pt x="4073" y="19728"/>
                  </a:cubicBezTo>
                  <a:cubicBezTo>
                    <a:pt x="5410" y="18512"/>
                    <a:pt x="4772" y="10609"/>
                    <a:pt x="4772" y="7265"/>
                  </a:cubicBezTo>
                  <a:cubicBezTo>
                    <a:pt x="4772" y="4591"/>
                    <a:pt x="4255" y="1429"/>
                    <a:pt x="1885"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9" name="Google Shape;3840;p71">
              <a:extLst>
                <a:ext uri="{FF2B5EF4-FFF2-40B4-BE49-F238E27FC236}">
                  <a16:creationId xmlns:a16="http://schemas.microsoft.com/office/drawing/2014/main" id="{948DD690-183F-45A9-8FF7-935506F7C100}"/>
                </a:ext>
              </a:extLst>
            </p:cNvPr>
            <p:cNvSpPr/>
            <p:nvPr/>
          </p:nvSpPr>
          <p:spPr>
            <a:xfrm>
              <a:off x="1527030" y="3680521"/>
              <a:ext cx="123938" cy="278733"/>
            </a:xfrm>
            <a:custGeom>
              <a:avLst/>
              <a:gdLst/>
              <a:ahLst/>
              <a:cxnLst/>
              <a:rect l="l" t="t" r="r" b="b"/>
              <a:pathLst>
                <a:path w="7326" h="16476" extrusionOk="0">
                  <a:moveTo>
                    <a:pt x="7326" y="1"/>
                  </a:moveTo>
                  <a:lnTo>
                    <a:pt x="7326" y="1"/>
                  </a:lnTo>
                  <a:cubicBezTo>
                    <a:pt x="7326" y="1"/>
                    <a:pt x="669" y="5259"/>
                    <a:pt x="335" y="7508"/>
                  </a:cubicBezTo>
                  <a:cubicBezTo>
                    <a:pt x="1" y="9788"/>
                    <a:pt x="5046" y="16475"/>
                    <a:pt x="5046" y="16475"/>
                  </a:cubicBezTo>
                  <a:lnTo>
                    <a:pt x="7326"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0" name="Google Shape;3841;p71">
              <a:extLst>
                <a:ext uri="{FF2B5EF4-FFF2-40B4-BE49-F238E27FC236}">
                  <a16:creationId xmlns:a16="http://schemas.microsoft.com/office/drawing/2014/main" id="{FF148676-065D-4B15-8EE9-03FCF0CE2E76}"/>
                </a:ext>
              </a:extLst>
            </p:cNvPr>
            <p:cNvSpPr/>
            <p:nvPr/>
          </p:nvSpPr>
          <p:spPr>
            <a:xfrm>
              <a:off x="1554282" y="3680521"/>
              <a:ext cx="96684" cy="278733"/>
            </a:xfrm>
            <a:custGeom>
              <a:avLst/>
              <a:gdLst/>
              <a:ahLst/>
              <a:cxnLst/>
              <a:rect l="l" t="t" r="r" b="b"/>
              <a:pathLst>
                <a:path w="5715" h="16476" extrusionOk="0">
                  <a:moveTo>
                    <a:pt x="5715" y="1"/>
                  </a:moveTo>
                  <a:lnTo>
                    <a:pt x="5198" y="426"/>
                  </a:lnTo>
                  <a:lnTo>
                    <a:pt x="5198" y="487"/>
                  </a:lnTo>
                  <a:cubicBezTo>
                    <a:pt x="4925" y="2767"/>
                    <a:pt x="3952" y="4864"/>
                    <a:pt x="2827" y="6840"/>
                  </a:cubicBezTo>
                  <a:cubicBezTo>
                    <a:pt x="2280" y="7812"/>
                    <a:pt x="1733" y="8815"/>
                    <a:pt x="1095" y="9727"/>
                  </a:cubicBezTo>
                  <a:cubicBezTo>
                    <a:pt x="821" y="10183"/>
                    <a:pt x="487" y="10609"/>
                    <a:pt x="152" y="11004"/>
                  </a:cubicBezTo>
                  <a:lnTo>
                    <a:pt x="1" y="11186"/>
                  </a:lnTo>
                  <a:cubicBezTo>
                    <a:pt x="1034" y="13010"/>
                    <a:pt x="2189" y="14803"/>
                    <a:pt x="3435" y="16475"/>
                  </a:cubicBezTo>
                  <a:lnTo>
                    <a:pt x="5715"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1" name="Google Shape;3842;p71">
              <a:extLst>
                <a:ext uri="{FF2B5EF4-FFF2-40B4-BE49-F238E27FC236}">
                  <a16:creationId xmlns:a16="http://schemas.microsoft.com/office/drawing/2014/main" id="{A6A44B9E-F4D2-4AB1-B57E-99775FB1152B}"/>
                </a:ext>
              </a:extLst>
            </p:cNvPr>
            <p:cNvSpPr/>
            <p:nvPr/>
          </p:nvSpPr>
          <p:spPr>
            <a:xfrm>
              <a:off x="1568678" y="3811641"/>
              <a:ext cx="45694" cy="35645"/>
            </a:xfrm>
            <a:custGeom>
              <a:avLst/>
              <a:gdLst/>
              <a:ahLst/>
              <a:cxnLst/>
              <a:rect l="l" t="t" r="r" b="b"/>
              <a:pathLst>
                <a:path w="2701" h="2107" extrusionOk="0">
                  <a:moveTo>
                    <a:pt x="92" y="1"/>
                  </a:moveTo>
                  <a:cubicBezTo>
                    <a:pt x="31" y="1"/>
                    <a:pt x="1" y="61"/>
                    <a:pt x="31" y="92"/>
                  </a:cubicBezTo>
                  <a:cubicBezTo>
                    <a:pt x="274" y="213"/>
                    <a:pt x="517" y="335"/>
                    <a:pt x="730" y="457"/>
                  </a:cubicBezTo>
                  <a:cubicBezTo>
                    <a:pt x="1460" y="882"/>
                    <a:pt x="2098" y="1429"/>
                    <a:pt x="2584" y="2098"/>
                  </a:cubicBezTo>
                  <a:cubicBezTo>
                    <a:pt x="2596" y="2104"/>
                    <a:pt x="2607" y="2106"/>
                    <a:pt x="2618" y="2106"/>
                  </a:cubicBezTo>
                  <a:cubicBezTo>
                    <a:pt x="2665" y="2106"/>
                    <a:pt x="2700" y="2062"/>
                    <a:pt x="2675" y="2037"/>
                  </a:cubicBezTo>
                  <a:cubicBezTo>
                    <a:pt x="2523" y="1855"/>
                    <a:pt x="2402" y="1672"/>
                    <a:pt x="2219" y="1490"/>
                  </a:cubicBezTo>
                  <a:cubicBezTo>
                    <a:pt x="2189" y="1399"/>
                    <a:pt x="2128" y="1308"/>
                    <a:pt x="2068" y="1216"/>
                  </a:cubicBezTo>
                  <a:lnTo>
                    <a:pt x="1855" y="882"/>
                  </a:lnTo>
                  <a:cubicBezTo>
                    <a:pt x="1733" y="639"/>
                    <a:pt x="1581" y="396"/>
                    <a:pt x="1429" y="183"/>
                  </a:cubicBezTo>
                  <a:cubicBezTo>
                    <a:pt x="1420" y="164"/>
                    <a:pt x="1404" y="157"/>
                    <a:pt x="1389" y="157"/>
                  </a:cubicBezTo>
                  <a:cubicBezTo>
                    <a:pt x="1354" y="157"/>
                    <a:pt x="1317" y="192"/>
                    <a:pt x="1338" y="213"/>
                  </a:cubicBezTo>
                  <a:cubicBezTo>
                    <a:pt x="1460" y="457"/>
                    <a:pt x="1612" y="700"/>
                    <a:pt x="1764" y="912"/>
                  </a:cubicBezTo>
                  <a:lnTo>
                    <a:pt x="1946" y="1216"/>
                  </a:lnTo>
                  <a:cubicBezTo>
                    <a:pt x="1824" y="1064"/>
                    <a:pt x="1672" y="943"/>
                    <a:pt x="1490" y="821"/>
                  </a:cubicBezTo>
                  <a:cubicBezTo>
                    <a:pt x="1064" y="487"/>
                    <a:pt x="609" y="183"/>
                    <a:pt x="9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2" name="Google Shape;3843;p71">
              <a:extLst>
                <a:ext uri="{FF2B5EF4-FFF2-40B4-BE49-F238E27FC236}">
                  <a16:creationId xmlns:a16="http://schemas.microsoft.com/office/drawing/2014/main" id="{CE48D8DD-5ED9-4C5F-9D37-33E4C185A0CD}"/>
                </a:ext>
              </a:extLst>
            </p:cNvPr>
            <p:cNvSpPr/>
            <p:nvPr/>
          </p:nvSpPr>
          <p:spPr>
            <a:xfrm>
              <a:off x="1625247" y="3958697"/>
              <a:ext cx="296209" cy="388764"/>
            </a:xfrm>
            <a:custGeom>
              <a:avLst/>
              <a:gdLst/>
              <a:ahLst/>
              <a:cxnLst/>
              <a:rect l="l" t="t" r="r" b="b"/>
              <a:pathLst>
                <a:path w="17509" h="22980" extrusionOk="0">
                  <a:moveTo>
                    <a:pt x="0" y="1"/>
                  </a:moveTo>
                  <a:cubicBezTo>
                    <a:pt x="0" y="3010"/>
                    <a:pt x="152" y="6049"/>
                    <a:pt x="486" y="9059"/>
                  </a:cubicBezTo>
                  <a:cubicBezTo>
                    <a:pt x="1094" y="13405"/>
                    <a:pt x="2097" y="22980"/>
                    <a:pt x="2097" y="22980"/>
                  </a:cubicBezTo>
                  <a:lnTo>
                    <a:pt x="7204" y="22980"/>
                  </a:lnTo>
                  <a:cubicBezTo>
                    <a:pt x="7204" y="18937"/>
                    <a:pt x="6474" y="3496"/>
                    <a:pt x="6809" y="3435"/>
                  </a:cubicBezTo>
                  <a:cubicBezTo>
                    <a:pt x="6890" y="3421"/>
                    <a:pt x="6977" y="3411"/>
                    <a:pt x="7072" y="3411"/>
                  </a:cubicBezTo>
                  <a:cubicBezTo>
                    <a:pt x="7367" y="3411"/>
                    <a:pt x="7739" y="3501"/>
                    <a:pt x="8268" y="3800"/>
                  </a:cubicBezTo>
                  <a:cubicBezTo>
                    <a:pt x="9210" y="4317"/>
                    <a:pt x="12462" y="22980"/>
                    <a:pt x="12462" y="22980"/>
                  </a:cubicBezTo>
                  <a:lnTo>
                    <a:pt x="17508" y="22980"/>
                  </a:lnTo>
                  <a:cubicBezTo>
                    <a:pt x="17052" y="18542"/>
                    <a:pt x="15076" y="4925"/>
                    <a:pt x="14499" y="457"/>
                  </a:cubicBezTo>
                  <a:lnTo>
                    <a:pt x="14073" y="487"/>
                  </a:lnTo>
                  <a:cubicBezTo>
                    <a:pt x="12206" y="699"/>
                    <a:pt x="10326" y="801"/>
                    <a:pt x="8442" y="801"/>
                  </a:cubicBezTo>
                  <a:cubicBezTo>
                    <a:pt x="7351" y="801"/>
                    <a:pt x="6259" y="767"/>
                    <a:pt x="5167" y="700"/>
                  </a:cubicBezTo>
                  <a:cubicBezTo>
                    <a:pt x="3435" y="639"/>
                    <a:pt x="1702" y="396"/>
                    <a:pt x="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3" name="Google Shape;3844;p71">
              <a:extLst>
                <a:ext uri="{FF2B5EF4-FFF2-40B4-BE49-F238E27FC236}">
                  <a16:creationId xmlns:a16="http://schemas.microsoft.com/office/drawing/2014/main" id="{FF39C505-861B-4A6A-89C6-4250EF7B2E14}"/>
                </a:ext>
              </a:extLst>
            </p:cNvPr>
            <p:cNvSpPr/>
            <p:nvPr/>
          </p:nvSpPr>
          <p:spPr>
            <a:xfrm>
              <a:off x="1604152" y="4343159"/>
              <a:ext cx="155827" cy="49247"/>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6" y="2855"/>
                    <a:pt x="8968" y="2684"/>
                  </a:cubicBezTo>
                  <a:cubicBezTo>
                    <a:pt x="9211" y="2228"/>
                    <a:pt x="8724" y="131"/>
                    <a:pt x="8481" y="70"/>
                  </a:cubicBezTo>
                  <a:cubicBezTo>
                    <a:pt x="8336" y="50"/>
                    <a:pt x="6035" y="1"/>
                    <a:pt x="4533"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4" name="Google Shape;3845;p71">
              <a:extLst>
                <a:ext uri="{FF2B5EF4-FFF2-40B4-BE49-F238E27FC236}">
                  <a16:creationId xmlns:a16="http://schemas.microsoft.com/office/drawing/2014/main" id="{960ADA99-4B56-4AE6-A440-33E25305BBFC}"/>
                </a:ext>
              </a:extLst>
            </p:cNvPr>
            <p:cNvSpPr/>
            <p:nvPr/>
          </p:nvSpPr>
          <p:spPr>
            <a:xfrm>
              <a:off x="1604152" y="4352565"/>
              <a:ext cx="57621" cy="38589"/>
            </a:xfrm>
            <a:custGeom>
              <a:avLst/>
              <a:gdLst/>
              <a:ahLst/>
              <a:cxnLst/>
              <a:rect l="l" t="t" r="r" b="b"/>
              <a:pathLst>
                <a:path w="3406" h="2281" extrusionOk="0">
                  <a:moveTo>
                    <a:pt x="2068" y="1"/>
                  </a:moveTo>
                  <a:cubicBezTo>
                    <a:pt x="1916" y="122"/>
                    <a:pt x="1703" y="213"/>
                    <a:pt x="1490" y="396"/>
                  </a:cubicBezTo>
                  <a:cubicBezTo>
                    <a:pt x="913" y="730"/>
                    <a:pt x="426" y="1217"/>
                    <a:pt x="62" y="1764"/>
                  </a:cubicBezTo>
                  <a:cubicBezTo>
                    <a:pt x="1" y="1946"/>
                    <a:pt x="122" y="2159"/>
                    <a:pt x="305" y="2159"/>
                  </a:cubicBezTo>
                  <a:cubicBezTo>
                    <a:pt x="882" y="2189"/>
                    <a:pt x="2098" y="2250"/>
                    <a:pt x="3405" y="2280"/>
                  </a:cubicBezTo>
                  <a:cubicBezTo>
                    <a:pt x="3375" y="2159"/>
                    <a:pt x="3344" y="2037"/>
                    <a:pt x="3314" y="1946"/>
                  </a:cubicBezTo>
                  <a:cubicBezTo>
                    <a:pt x="3132" y="1460"/>
                    <a:pt x="2888" y="1004"/>
                    <a:pt x="2585" y="609"/>
                  </a:cubicBezTo>
                  <a:cubicBezTo>
                    <a:pt x="2433" y="396"/>
                    <a:pt x="2281" y="213"/>
                    <a:pt x="2129" y="62"/>
                  </a:cubicBezTo>
                  <a:lnTo>
                    <a:pt x="2068" y="1"/>
                  </a:ln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5" name="Google Shape;3846;p71">
              <a:extLst>
                <a:ext uri="{FF2B5EF4-FFF2-40B4-BE49-F238E27FC236}">
                  <a16:creationId xmlns:a16="http://schemas.microsoft.com/office/drawing/2014/main" id="{F5589CEA-DD39-4BB8-AD9B-EAE55B682A75}"/>
                </a:ext>
              </a:extLst>
            </p:cNvPr>
            <p:cNvSpPr/>
            <p:nvPr/>
          </p:nvSpPr>
          <p:spPr>
            <a:xfrm>
              <a:off x="1779492" y="4343159"/>
              <a:ext cx="156352" cy="49247"/>
            </a:xfrm>
            <a:custGeom>
              <a:avLst/>
              <a:gdLst/>
              <a:ahLst/>
              <a:cxnLst/>
              <a:rect l="l" t="t" r="r" b="b"/>
              <a:pathLst>
                <a:path w="9242" h="2911" extrusionOk="0">
                  <a:moveTo>
                    <a:pt x="4534" y="1"/>
                  </a:moveTo>
                  <a:cubicBezTo>
                    <a:pt x="3836" y="1"/>
                    <a:pt x="3311" y="11"/>
                    <a:pt x="3253" y="40"/>
                  </a:cubicBezTo>
                  <a:cubicBezTo>
                    <a:pt x="3253" y="40"/>
                    <a:pt x="2828" y="70"/>
                    <a:pt x="1490" y="952"/>
                  </a:cubicBezTo>
                  <a:cubicBezTo>
                    <a:pt x="913" y="1286"/>
                    <a:pt x="426" y="1742"/>
                    <a:pt x="92" y="2320"/>
                  </a:cubicBezTo>
                  <a:cubicBezTo>
                    <a:pt x="1" y="2502"/>
                    <a:pt x="122" y="2684"/>
                    <a:pt x="305" y="2715"/>
                  </a:cubicBezTo>
                  <a:cubicBezTo>
                    <a:pt x="1353" y="2753"/>
                    <a:pt x="4383" y="2910"/>
                    <a:pt x="6566" y="2910"/>
                  </a:cubicBezTo>
                  <a:cubicBezTo>
                    <a:pt x="7866" y="2910"/>
                    <a:pt x="8865" y="2855"/>
                    <a:pt x="8968" y="2684"/>
                  </a:cubicBezTo>
                  <a:cubicBezTo>
                    <a:pt x="9241" y="2228"/>
                    <a:pt x="8724" y="131"/>
                    <a:pt x="8512" y="70"/>
                  </a:cubicBezTo>
                  <a:cubicBezTo>
                    <a:pt x="8346" y="50"/>
                    <a:pt x="6038" y="1"/>
                    <a:pt x="4534"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6" name="Google Shape;3847;p71">
              <a:extLst>
                <a:ext uri="{FF2B5EF4-FFF2-40B4-BE49-F238E27FC236}">
                  <a16:creationId xmlns:a16="http://schemas.microsoft.com/office/drawing/2014/main" id="{DAB2BB0F-50B9-40FF-8283-6A900CB7321C}"/>
                </a:ext>
              </a:extLst>
            </p:cNvPr>
            <p:cNvSpPr/>
            <p:nvPr/>
          </p:nvSpPr>
          <p:spPr>
            <a:xfrm>
              <a:off x="1779492" y="4354629"/>
              <a:ext cx="55557" cy="36525"/>
            </a:xfrm>
            <a:custGeom>
              <a:avLst/>
              <a:gdLst/>
              <a:ahLst/>
              <a:cxnLst/>
              <a:rect l="l" t="t" r="r" b="b"/>
              <a:pathLst>
                <a:path w="3284" h="2159" extrusionOk="0">
                  <a:moveTo>
                    <a:pt x="1916" y="0"/>
                  </a:moveTo>
                  <a:lnTo>
                    <a:pt x="1490" y="274"/>
                  </a:lnTo>
                  <a:cubicBezTo>
                    <a:pt x="913" y="608"/>
                    <a:pt x="426" y="1064"/>
                    <a:pt x="92" y="1642"/>
                  </a:cubicBezTo>
                  <a:cubicBezTo>
                    <a:pt x="1" y="1824"/>
                    <a:pt x="122" y="2006"/>
                    <a:pt x="305" y="2037"/>
                  </a:cubicBezTo>
                  <a:cubicBezTo>
                    <a:pt x="882" y="2067"/>
                    <a:pt x="2007" y="2098"/>
                    <a:pt x="3284" y="2158"/>
                  </a:cubicBezTo>
                  <a:cubicBezTo>
                    <a:pt x="3132" y="1672"/>
                    <a:pt x="2888" y="1186"/>
                    <a:pt x="2615" y="760"/>
                  </a:cubicBezTo>
                  <a:cubicBezTo>
                    <a:pt x="2372" y="487"/>
                    <a:pt x="2159" y="243"/>
                    <a:pt x="1916"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7" name="Google Shape;3848;p71">
              <a:extLst>
                <a:ext uri="{FF2B5EF4-FFF2-40B4-BE49-F238E27FC236}">
                  <a16:creationId xmlns:a16="http://schemas.microsoft.com/office/drawing/2014/main" id="{FC99368F-8E0F-4D3C-81D5-0B38A1485537}"/>
                </a:ext>
              </a:extLst>
            </p:cNvPr>
            <p:cNvSpPr/>
            <p:nvPr/>
          </p:nvSpPr>
          <p:spPr>
            <a:xfrm>
              <a:off x="1598502" y="3955618"/>
              <a:ext cx="327066" cy="229012"/>
            </a:xfrm>
            <a:custGeom>
              <a:avLst/>
              <a:gdLst/>
              <a:ahLst/>
              <a:cxnLst/>
              <a:rect l="l" t="t" r="r" b="b"/>
              <a:pathLst>
                <a:path w="19333" h="13537" extrusionOk="0">
                  <a:moveTo>
                    <a:pt x="305" y="0"/>
                  </a:moveTo>
                  <a:cubicBezTo>
                    <a:pt x="305" y="0"/>
                    <a:pt x="213" y="1338"/>
                    <a:pt x="153" y="3040"/>
                  </a:cubicBezTo>
                  <a:lnTo>
                    <a:pt x="153" y="3253"/>
                  </a:lnTo>
                  <a:cubicBezTo>
                    <a:pt x="61" y="5198"/>
                    <a:pt x="1" y="7508"/>
                    <a:pt x="61" y="8967"/>
                  </a:cubicBezTo>
                  <a:cubicBezTo>
                    <a:pt x="92" y="10152"/>
                    <a:pt x="183" y="11338"/>
                    <a:pt x="335" y="12523"/>
                  </a:cubicBezTo>
                  <a:cubicBezTo>
                    <a:pt x="335" y="12523"/>
                    <a:pt x="3040" y="13010"/>
                    <a:pt x="5381" y="13222"/>
                  </a:cubicBezTo>
                  <a:cubicBezTo>
                    <a:pt x="5907" y="13269"/>
                    <a:pt x="6439" y="13294"/>
                    <a:pt x="6971" y="13294"/>
                  </a:cubicBezTo>
                  <a:cubicBezTo>
                    <a:pt x="7821" y="13294"/>
                    <a:pt x="8673" y="13232"/>
                    <a:pt x="9514" y="13101"/>
                  </a:cubicBezTo>
                  <a:cubicBezTo>
                    <a:pt x="9514" y="13101"/>
                    <a:pt x="8603" y="9241"/>
                    <a:pt x="8906" y="8876"/>
                  </a:cubicBezTo>
                  <a:cubicBezTo>
                    <a:pt x="8906" y="8876"/>
                    <a:pt x="8937" y="8845"/>
                    <a:pt x="8937" y="8845"/>
                  </a:cubicBezTo>
                  <a:cubicBezTo>
                    <a:pt x="8967" y="8845"/>
                    <a:pt x="9028" y="8876"/>
                    <a:pt x="9058" y="8937"/>
                  </a:cubicBezTo>
                  <a:cubicBezTo>
                    <a:pt x="9514" y="9545"/>
                    <a:pt x="10183" y="13040"/>
                    <a:pt x="10183" y="13040"/>
                  </a:cubicBezTo>
                  <a:cubicBezTo>
                    <a:pt x="10183" y="13040"/>
                    <a:pt x="11750" y="13536"/>
                    <a:pt x="14568" y="13536"/>
                  </a:cubicBezTo>
                  <a:cubicBezTo>
                    <a:pt x="14791" y="13536"/>
                    <a:pt x="15021" y="13533"/>
                    <a:pt x="15259" y="13526"/>
                  </a:cubicBezTo>
                  <a:cubicBezTo>
                    <a:pt x="15325" y="13529"/>
                    <a:pt x="15392" y="13530"/>
                    <a:pt x="15458" y="13530"/>
                  </a:cubicBezTo>
                  <a:cubicBezTo>
                    <a:pt x="16303" y="13530"/>
                    <a:pt x="17147" y="13352"/>
                    <a:pt x="17964" y="13070"/>
                  </a:cubicBezTo>
                  <a:lnTo>
                    <a:pt x="18116" y="13010"/>
                  </a:lnTo>
                  <a:cubicBezTo>
                    <a:pt x="18603" y="12827"/>
                    <a:pt x="19028" y="12493"/>
                    <a:pt x="19332" y="12098"/>
                  </a:cubicBezTo>
                  <a:cubicBezTo>
                    <a:pt x="19332" y="12098"/>
                    <a:pt x="17417" y="1763"/>
                    <a:pt x="16961" y="456"/>
                  </a:cubicBezTo>
                  <a:lnTo>
                    <a:pt x="16414" y="426"/>
                  </a:lnTo>
                  <a:lnTo>
                    <a:pt x="16232" y="426"/>
                  </a:lnTo>
                  <a:lnTo>
                    <a:pt x="12645" y="335"/>
                  </a:lnTo>
                  <a:lnTo>
                    <a:pt x="12463" y="335"/>
                  </a:lnTo>
                  <a:lnTo>
                    <a:pt x="7630" y="183"/>
                  </a:lnTo>
                  <a:lnTo>
                    <a:pt x="6809" y="183"/>
                  </a:lnTo>
                  <a:lnTo>
                    <a:pt x="1855" y="31"/>
                  </a:lnTo>
                  <a:lnTo>
                    <a:pt x="1703" y="31"/>
                  </a:lnTo>
                  <a:lnTo>
                    <a:pt x="608"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8" name="Google Shape;3849;p71">
              <a:extLst>
                <a:ext uri="{FF2B5EF4-FFF2-40B4-BE49-F238E27FC236}">
                  <a16:creationId xmlns:a16="http://schemas.microsoft.com/office/drawing/2014/main" id="{6C05825D-69AB-4B3B-8550-25B9775AD808}"/>
                </a:ext>
              </a:extLst>
            </p:cNvPr>
            <p:cNvSpPr/>
            <p:nvPr/>
          </p:nvSpPr>
          <p:spPr>
            <a:xfrm>
              <a:off x="1809316" y="3961268"/>
              <a:ext cx="95668" cy="215478"/>
            </a:xfrm>
            <a:custGeom>
              <a:avLst/>
              <a:gdLst/>
              <a:ahLst/>
              <a:cxnLst/>
              <a:rect l="l" t="t" r="r" b="b"/>
              <a:pathLst>
                <a:path w="5655" h="12737" extrusionOk="0">
                  <a:moveTo>
                    <a:pt x="1" y="1"/>
                  </a:moveTo>
                  <a:cubicBezTo>
                    <a:pt x="274" y="1733"/>
                    <a:pt x="1217" y="3283"/>
                    <a:pt x="2615" y="4347"/>
                  </a:cubicBezTo>
                  <a:cubicBezTo>
                    <a:pt x="3162" y="4773"/>
                    <a:pt x="3770" y="5077"/>
                    <a:pt x="4408" y="5320"/>
                  </a:cubicBezTo>
                  <a:cubicBezTo>
                    <a:pt x="4621" y="6992"/>
                    <a:pt x="4864" y="8663"/>
                    <a:pt x="5107" y="10366"/>
                  </a:cubicBezTo>
                  <a:cubicBezTo>
                    <a:pt x="5198" y="10882"/>
                    <a:pt x="5290" y="11429"/>
                    <a:pt x="5381" y="11977"/>
                  </a:cubicBezTo>
                  <a:cubicBezTo>
                    <a:pt x="5411" y="12220"/>
                    <a:pt x="5442" y="12463"/>
                    <a:pt x="5502" y="12736"/>
                  </a:cubicBezTo>
                  <a:lnTo>
                    <a:pt x="5654" y="12676"/>
                  </a:lnTo>
                  <a:cubicBezTo>
                    <a:pt x="5624" y="12524"/>
                    <a:pt x="5624" y="12341"/>
                    <a:pt x="5533" y="12189"/>
                  </a:cubicBezTo>
                  <a:lnTo>
                    <a:pt x="5320" y="10730"/>
                  </a:lnTo>
                  <a:cubicBezTo>
                    <a:pt x="5168" y="9758"/>
                    <a:pt x="5016" y="8785"/>
                    <a:pt x="4894" y="7812"/>
                  </a:cubicBezTo>
                  <a:cubicBezTo>
                    <a:pt x="4621" y="5837"/>
                    <a:pt x="4347" y="3891"/>
                    <a:pt x="4135" y="1916"/>
                  </a:cubicBezTo>
                  <a:cubicBezTo>
                    <a:pt x="4074" y="1368"/>
                    <a:pt x="4013" y="821"/>
                    <a:pt x="3952" y="274"/>
                  </a:cubicBezTo>
                  <a:lnTo>
                    <a:pt x="3952" y="92"/>
                  </a:lnTo>
                  <a:lnTo>
                    <a:pt x="3739" y="92"/>
                  </a:lnTo>
                  <a:cubicBezTo>
                    <a:pt x="3739" y="122"/>
                    <a:pt x="3739" y="122"/>
                    <a:pt x="3739" y="122"/>
                  </a:cubicBezTo>
                  <a:cubicBezTo>
                    <a:pt x="3800" y="609"/>
                    <a:pt x="3861" y="1095"/>
                    <a:pt x="3922" y="1612"/>
                  </a:cubicBezTo>
                  <a:cubicBezTo>
                    <a:pt x="4043" y="2584"/>
                    <a:pt x="4165" y="3557"/>
                    <a:pt x="4287" y="4530"/>
                  </a:cubicBezTo>
                  <a:cubicBezTo>
                    <a:pt x="4317" y="4773"/>
                    <a:pt x="4347" y="4986"/>
                    <a:pt x="4378" y="5229"/>
                  </a:cubicBezTo>
                  <a:cubicBezTo>
                    <a:pt x="3314" y="4773"/>
                    <a:pt x="2372" y="4043"/>
                    <a:pt x="1612" y="3162"/>
                  </a:cubicBezTo>
                  <a:cubicBezTo>
                    <a:pt x="852" y="2250"/>
                    <a:pt x="366" y="1156"/>
                    <a:pt x="18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9" name="Google Shape;3850;p71">
              <a:extLst>
                <a:ext uri="{FF2B5EF4-FFF2-40B4-BE49-F238E27FC236}">
                  <a16:creationId xmlns:a16="http://schemas.microsoft.com/office/drawing/2014/main" id="{96F99307-D450-456C-81CC-502341ECF18C}"/>
                </a:ext>
              </a:extLst>
            </p:cNvPr>
            <p:cNvSpPr/>
            <p:nvPr/>
          </p:nvSpPr>
          <p:spPr>
            <a:xfrm>
              <a:off x="1710084" y="3958697"/>
              <a:ext cx="17493" cy="91558"/>
            </a:xfrm>
            <a:custGeom>
              <a:avLst/>
              <a:gdLst/>
              <a:ahLst/>
              <a:cxnLst/>
              <a:rect l="l" t="t" r="r" b="b"/>
              <a:pathLst>
                <a:path w="1034" h="5412" extrusionOk="0">
                  <a:moveTo>
                    <a:pt x="213" y="1"/>
                  </a:moveTo>
                  <a:cubicBezTo>
                    <a:pt x="92" y="730"/>
                    <a:pt x="31" y="1460"/>
                    <a:pt x="31" y="2189"/>
                  </a:cubicBezTo>
                  <a:cubicBezTo>
                    <a:pt x="0" y="3253"/>
                    <a:pt x="31" y="4286"/>
                    <a:pt x="152" y="5320"/>
                  </a:cubicBezTo>
                  <a:cubicBezTo>
                    <a:pt x="152" y="5350"/>
                    <a:pt x="183" y="5411"/>
                    <a:pt x="213" y="5411"/>
                  </a:cubicBezTo>
                  <a:lnTo>
                    <a:pt x="882" y="5320"/>
                  </a:lnTo>
                  <a:cubicBezTo>
                    <a:pt x="912" y="5320"/>
                    <a:pt x="943" y="5290"/>
                    <a:pt x="943" y="5259"/>
                  </a:cubicBezTo>
                  <a:cubicBezTo>
                    <a:pt x="730" y="3496"/>
                    <a:pt x="760" y="1733"/>
                    <a:pt x="1034" y="1"/>
                  </a:cubicBezTo>
                  <a:lnTo>
                    <a:pt x="882" y="1"/>
                  </a:lnTo>
                  <a:cubicBezTo>
                    <a:pt x="851" y="213"/>
                    <a:pt x="821" y="396"/>
                    <a:pt x="791" y="609"/>
                  </a:cubicBezTo>
                  <a:cubicBezTo>
                    <a:pt x="700" y="1581"/>
                    <a:pt x="639" y="2584"/>
                    <a:pt x="669" y="3557"/>
                  </a:cubicBezTo>
                  <a:cubicBezTo>
                    <a:pt x="700" y="4104"/>
                    <a:pt x="730" y="4651"/>
                    <a:pt x="791" y="5198"/>
                  </a:cubicBezTo>
                  <a:lnTo>
                    <a:pt x="274" y="5259"/>
                  </a:lnTo>
                  <a:cubicBezTo>
                    <a:pt x="183" y="4256"/>
                    <a:pt x="122" y="3253"/>
                    <a:pt x="152" y="2250"/>
                  </a:cubicBezTo>
                  <a:cubicBezTo>
                    <a:pt x="152" y="1490"/>
                    <a:pt x="244" y="761"/>
                    <a:pt x="335"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0" name="Google Shape;3851;p71">
              <a:extLst>
                <a:ext uri="{FF2B5EF4-FFF2-40B4-BE49-F238E27FC236}">
                  <a16:creationId xmlns:a16="http://schemas.microsoft.com/office/drawing/2014/main" id="{16DD5252-1F7F-44EC-A28D-0C0C902535F3}"/>
                </a:ext>
              </a:extLst>
            </p:cNvPr>
            <p:cNvSpPr/>
            <p:nvPr/>
          </p:nvSpPr>
          <p:spPr>
            <a:xfrm>
              <a:off x="1601074" y="3956125"/>
              <a:ext cx="28811" cy="54525"/>
            </a:xfrm>
            <a:custGeom>
              <a:avLst/>
              <a:gdLst/>
              <a:ahLst/>
              <a:cxnLst/>
              <a:rect l="l" t="t" r="r" b="b"/>
              <a:pathLst>
                <a:path w="1703" h="3223" extrusionOk="0">
                  <a:moveTo>
                    <a:pt x="1551" y="1"/>
                  </a:moveTo>
                  <a:cubicBezTo>
                    <a:pt x="1520" y="31"/>
                    <a:pt x="1520" y="62"/>
                    <a:pt x="1520" y="122"/>
                  </a:cubicBezTo>
                  <a:cubicBezTo>
                    <a:pt x="1247" y="1065"/>
                    <a:pt x="821" y="1976"/>
                    <a:pt x="213" y="2736"/>
                  </a:cubicBezTo>
                  <a:cubicBezTo>
                    <a:pt x="153" y="2828"/>
                    <a:pt x="61" y="2919"/>
                    <a:pt x="1" y="3010"/>
                  </a:cubicBezTo>
                  <a:lnTo>
                    <a:pt x="1" y="3223"/>
                  </a:lnTo>
                  <a:cubicBezTo>
                    <a:pt x="821" y="2311"/>
                    <a:pt x="1429" y="1186"/>
                    <a:pt x="1703"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1" name="Google Shape;3852;p71">
              <a:extLst>
                <a:ext uri="{FF2B5EF4-FFF2-40B4-BE49-F238E27FC236}">
                  <a16:creationId xmlns:a16="http://schemas.microsoft.com/office/drawing/2014/main" id="{6EA9CA4F-0C78-425E-AAB1-1AEDA1391F19}"/>
                </a:ext>
              </a:extLst>
            </p:cNvPr>
            <p:cNvSpPr/>
            <p:nvPr/>
          </p:nvSpPr>
          <p:spPr>
            <a:xfrm>
              <a:off x="1702877" y="4090324"/>
              <a:ext cx="52918" cy="17611"/>
            </a:xfrm>
            <a:custGeom>
              <a:avLst/>
              <a:gdLst/>
              <a:ahLst/>
              <a:cxnLst/>
              <a:rect l="l" t="t" r="r" b="b"/>
              <a:pathLst>
                <a:path w="3128" h="1041" extrusionOk="0">
                  <a:moveTo>
                    <a:pt x="62" y="1"/>
                  </a:moveTo>
                  <a:cubicBezTo>
                    <a:pt x="1" y="1"/>
                    <a:pt x="1" y="62"/>
                    <a:pt x="31" y="62"/>
                  </a:cubicBezTo>
                  <a:cubicBezTo>
                    <a:pt x="1065" y="305"/>
                    <a:pt x="2098" y="609"/>
                    <a:pt x="3071" y="1034"/>
                  </a:cubicBezTo>
                  <a:cubicBezTo>
                    <a:pt x="3075" y="1039"/>
                    <a:pt x="3080" y="1041"/>
                    <a:pt x="3084" y="1041"/>
                  </a:cubicBezTo>
                  <a:cubicBezTo>
                    <a:pt x="3109" y="1041"/>
                    <a:pt x="3127" y="974"/>
                    <a:pt x="3101" y="974"/>
                  </a:cubicBezTo>
                  <a:cubicBezTo>
                    <a:pt x="2129" y="487"/>
                    <a:pt x="1126" y="153"/>
                    <a:pt x="62"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2" name="Google Shape;3853;p71">
              <a:extLst>
                <a:ext uri="{FF2B5EF4-FFF2-40B4-BE49-F238E27FC236}">
                  <a16:creationId xmlns:a16="http://schemas.microsoft.com/office/drawing/2014/main" id="{B6C8660F-9211-43D0-A405-7E0824761D74}"/>
                </a:ext>
              </a:extLst>
            </p:cNvPr>
            <p:cNvSpPr/>
            <p:nvPr/>
          </p:nvSpPr>
          <p:spPr>
            <a:xfrm>
              <a:off x="1580503" y="3655332"/>
              <a:ext cx="317812" cy="345489"/>
            </a:xfrm>
            <a:custGeom>
              <a:avLst/>
              <a:gdLst/>
              <a:ahLst/>
              <a:cxnLst/>
              <a:rect l="l" t="t" r="r" b="b"/>
              <a:pathLst>
                <a:path w="18786" h="20422" extrusionOk="0">
                  <a:moveTo>
                    <a:pt x="11977" y="0"/>
                  </a:moveTo>
                  <a:cubicBezTo>
                    <a:pt x="10153" y="0"/>
                    <a:pt x="8299" y="243"/>
                    <a:pt x="6505" y="669"/>
                  </a:cubicBezTo>
                  <a:lnTo>
                    <a:pt x="6353" y="699"/>
                  </a:lnTo>
                  <a:cubicBezTo>
                    <a:pt x="5107" y="1003"/>
                    <a:pt x="4135" y="1338"/>
                    <a:pt x="3922" y="1581"/>
                  </a:cubicBezTo>
                  <a:cubicBezTo>
                    <a:pt x="2493" y="3192"/>
                    <a:pt x="1095" y="10882"/>
                    <a:pt x="1" y="19271"/>
                  </a:cubicBezTo>
                  <a:cubicBezTo>
                    <a:pt x="700" y="19484"/>
                    <a:pt x="1429" y="19666"/>
                    <a:pt x="2159" y="19788"/>
                  </a:cubicBezTo>
                  <a:cubicBezTo>
                    <a:pt x="4664" y="20271"/>
                    <a:pt x="7280" y="20421"/>
                    <a:pt x="9892" y="20421"/>
                  </a:cubicBezTo>
                  <a:cubicBezTo>
                    <a:pt x="10894" y="20421"/>
                    <a:pt x="11895" y="20399"/>
                    <a:pt x="12888" y="20365"/>
                  </a:cubicBezTo>
                  <a:cubicBezTo>
                    <a:pt x="14864" y="20274"/>
                    <a:pt x="16840" y="20092"/>
                    <a:pt x="18785" y="19818"/>
                  </a:cubicBezTo>
                  <a:cubicBezTo>
                    <a:pt x="18724" y="19453"/>
                    <a:pt x="18664" y="19150"/>
                    <a:pt x="18633" y="18937"/>
                  </a:cubicBezTo>
                  <a:cubicBezTo>
                    <a:pt x="18117" y="15867"/>
                    <a:pt x="17904" y="2523"/>
                    <a:pt x="17569" y="1824"/>
                  </a:cubicBezTo>
                  <a:cubicBezTo>
                    <a:pt x="17326" y="1277"/>
                    <a:pt x="15958" y="517"/>
                    <a:pt x="13892" y="183"/>
                  </a:cubicBezTo>
                  <a:lnTo>
                    <a:pt x="13709" y="152"/>
                  </a:lnTo>
                  <a:cubicBezTo>
                    <a:pt x="13132" y="61"/>
                    <a:pt x="12554" y="0"/>
                    <a:pt x="1197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3" name="Google Shape;3854;p71">
              <a:extLst>
                <a:ext uri="{FF2B5EF4-FFF2-40B4-BE49-F238E27FC236}">
                  <a16:creationId xmlns:a16="http://schemas.microsoft.com/office/drawing/2014/main" id="{33DD1D3C-8C1B-4127-8FF9-D6463D55D7CA}"/>
                </a:ext>
              </a:extLst>
            </p:cNvPr>
            <p:cNvSpPr/>
            <p:nvPr/>
          </p:nvSpPr>
          <p:spPr>
            <a:xfrm>
              <a:off x="1684895" y="3657903"/>
              <a:ext cx="130620" cy="44747"/>
            </a:xfrm>
            <a:custGeom>
              <a:avLst/>
              <a:gdLst/>
              <a:ahLst/>
              <a:cxnLst/>
              <a:rect l="l" t="t" r="r" b="b"/>
              <a:pathLst>
                <a:path w="7721" h="2645" extrusionOk="0">
                  <a:moveTo>
                    <a:pt x="7508" y="0"/>
                  </a:moveTo>
                  <a:cubicBezTo>
                    <a:pt x="7265" y="274"/>
                    <a:pt x="6961" y="547"/>
                    <a:pt x="6687" y="760"/>
                  </a:cubicBezTo>
                  <a:cubicBezTo>
                    <a:pt x="6322" y="1064"/>
                    <a:pt x="5958" y="1338"/>
                    <a:pt x="5562" y="1581"/>
                  </a:cubicBezTo>
                  <a:cubicBezTo>
                    <a:pt x="4772" y="2067"/>
                    <a:pt x="3891" y="2371"/>
                    <a:pt x="2979" y="2493"/>
                  </a:cubicBezTo>
                  <a:cubicBezTo>
                    <a:pt x="2865" y="2500"/>
                    <a:pt x="2751" y="2504"/>
                    <a:pt x="2637" y="2504"/>
                  </a:cubicBezTo>
                  <a:cubicBezTo>
                    <a:pt x="2295" y="2504"/>
                    <a:pt x="1953" y="2470"/>
                    <a:pt x="1611" y="2402"/>
                  </a:cubicBezTo>
                  <a:cubicBezTo>
                    <a:pt x="1155" y="2341"/>
                    <a:pt x="730" y="2158"/>
                    <a:pt x="395" y="1824"/>
                  </a:cubicBezTo>
                  <a:cubicBezTo>
                    <a:pt x="122" y="1459"/>
                    <a:pt x="91" y="943"/>
                    <a:pt x="334" y="517"/>
                  </a:cubicBezTo>
                  <a:lnTo>
                    <a:pt x="334" y="517"/>
                  </a:lnTo>
                  <a:lnTo>
                    <a:pt x="182" y="547"/>
                  </a:lnTo>
                  <a:cubicBezTo>
                    <a:pt x="30" y="851"/>
                    <a:pt x="0" y="1186"/>
                    <a:pt x="91" y="1520"/>
                  </a:cubicBezTo>
                  <a:cubicBezTo>
                    <a:pt x="243" y="1946"/>
                    <a:pt x="578" y="2250"/>
                    <a:pt x="1003" y="2402"/>
                  </a:cubicBezTo>
                  <a:cubicBezTo>
                    <a:pt x="1489" y="2554"/>
                    <a:pt x="2006" y="2645"/>
                    <a:pt x="2523" y="2645"/>
                  </a:cubicBezTo>
                  <a:cubicBezTo>
                    <a:pt x="3556" y="2645"/>
                    <a:pt x="4590" y="2341"/>
                    <a:pt x="5471" y="1824"/>
                  </a:cubicBezTo>
                  <a:cubicBezTo>
                    <a:pt x="5897" y="1581"/>
                    <a:pt x="6322" y="1277"/>
                    <a:pt x="6717" y="973"/>
                  </a:cubicBezTo>
                  <a:cubicBezTo>
                    <a:pt x="7082" y="669"/>
                    <a:pt x="7417" y="365"/>
                    <a:pt x="7721" y="31"/>
                  </a:cubicBezTo>
                  <a:lnTo>
                    <a:pt x="7508"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4" name="Google Shape;3855;p71">
              <a:extLst>
                <a:ext uri="{FF2B5EF4-FFF2-40B4-BE49-F238E27FC236}">
                  <a16:creationId xmlns:a16="http://schemas.microsoft.com/office/drawing/2014/main" id="{5BC45670-035D-4786-82C9-3C8982148D75}"/>
                </a:ext>
              </a:extLst>
            </p:cNvPr>
            <p:cNvSpPr/>
            <p:nvPr/>
          </p:nvSpPr>
          <p:spPr>
            <a:xfrm>
              <a:off x="1689513" y="3623444"/>
              <a:ext cx="106462" cy="68634"/>
            </a:xfrm>
            <a:custGeom>
              <a:avLst/>
              <a:gdLst/>
              <a:ahLst/>
              <a:cxnLst/>
              <a:rect l="l" t="t" r="r" b="b"/>
              <a:pathLst>
                <a:path w="6293" h="4057" extrusionOk="0">
                  <a:moveTo>
                    <a:pt x="5472" y="1"/>
                  </a:moveTo>
                  <a:lnTo>
                    <a:pt x="1" y="1156"/>
                  </a:lnTo>
                  <a:lnTo>
                    <a:pt x="669" y="3618"/>
                  </a:lnTo>
                  <a:cubicBezTo>
                    <a:pt x="669" y="3618"/>
                    <a:pt x="951" y="4057"/>
                    <a:pt x="2067" y="4057"/>
                  </a:cubicBezTo>
                  <a:cubicBezTo>
                    <a:pt x="2505" y="4057"/>
                    <a:pt x="3071" y="3989"/>
                    <a:pt x="3800" y="3800"/>
                  </a:cubicBezTo>
                  <a:cubicBezTo>
                    <a:pt x="6292" y="3132"/>
                    <a:pt x="6049" y="1916"/>
                    <a:pt x="6049" y="1916"/>
                  </a:cubicBezTo>
                  <a:lnTo>
                    <a:pt x="5472" y="1"/>
                  </a:ln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5" name="Google Shape;3856;p71">
              <a:extLst>
                <a:ext uri="{FF2B5EF4-FFF2-40B4-BE49-F238E27FC236}">
                  <a16:creationId xmlns:a16="http://schemas.microsoft.com/office/drawing/2014/main" id="{F819903F-B2F6-4092-A178-DF3D07CD47B1}"/>
                </a:ext>
              </a:extLst>
            </p:cNvPr>
            <p:cNvSpPr/>
            <p:nvPr/>
          </p:nvSpPr>
          <p:spPr>
            <a:xfrm>
              <a:off x="1895185" y="3972585"/>
              <a:ext cx="102351" cy="144577"/>
            </a:xfrm>
            <a:custGeom>
              <a:avLst/>
              <a:gdLst/>
              <a:ahLst/>
              <a:cxnLst/>
              <a:rect l="l" t="t" r="r" b="b"/>
              <a:pathLst>
                <a:path w="6050" h="8546" extrusionOk="0">
                  <a:moveTo>
                    <a:pt x="3709" y="0"/>
                  </a:moveTo>
                  <a:lnTo>
                    <a:pt x="487" y="426"/>
                  </a:lnTo>
                  <a:cubicBezTo>
                    <a:pt x="639" y="1155"/>
                    <a:pt x="700" y="1885"/>
                    <a:pt x="761" y="2614"/>
                  </a:cubicBezTo>
                  <a:cubicBezTo>
                    <a:pt x="730" y="3253"/>
                    <a:pt x="1" y="6475"/>
                    <a:pt x="426" y="6596"/>
                  </a:cubicBezTo>
                  <a:cubicBezTo>
                    <a:pt x="437" y="6599"/>
                    <a:pt x="449" y="6600"/>
                    <a:pt x="460" y="6600"/>
                  </a:cubicBezTo>
                  <a:cubicBezTo>
                    <a:pt x="848" y="6600"/>
                    <a:pt x="1308" y="5107"/>
                    <a:pt x="1308" y="5107"/>
                  </a:cubicBezTo>
                  <a:cubicBezTo>
                    <a:pt x="1308" y="5107"/>
                    <a:pt x="1946" y="8116"/>
                    <a:pt x="2402" y="8116"/>
                  </a:cubicBezTo>
                  <a:cubicBezTo>
                    <a:pt x="2858" y="8116"/>
                    <a:pt x="2645" y="5897"/>
                    <a:pt x="2645" y="5897"/>
                  </a:cubicBezTo>
                  <a:lnTo>
                    <a:pt x="2645" y="5897"/>
                  </a:lnTo>
                  <a:cubicBezTo>
                    <a:pt x="2645" y="5897"/>
                    <a:pt x="3286" y="8545"/>
                    <a:pt x="3826" y="8545"/>
                  </a:cubicBezTo>
                  <a:cubicBezTo>
                    <a:pt x="3838" y="8545"/>
                    <a:pt x="3849" y="8544"/>
                    <a:pt x="3861" y="8542"/>
                  </a:cubicBezTo>
                  <a:cubicBezTo>
                    <a:pt x="4378" y="8450"/>
                    <a:pt x="3648" y="5654"/>
                    <a:pt x="3648" y="5654"/>
                  </a:cubicBezTo>
                  <a:lnTo>
                    <a:pt x="3648" y="5654"/>
                  </a:lnTo>
                  <a:cubicBezTo>
                    <a:pt x="3648" y="5654"/>
                    <a:pt x="4771" y="7726"/>
                    <a:pt x="5167" y="7726"/>
                  </a:cubicBezTo>
                  <a:cubicBezTo>
                    <a:pt x="5178" y="7726"/>
                    <a:pt x="5189" y="7724"/>
                    <a:pt x="5199" y="7721"/>
                  </a:cubicBezTo>
                  <a:cubicBezTo>
                    <a:pt x="5563" y="7569"/>
                    <a:pt x="4621" y="5016"/>
                    <a:pt x="4621" y="5016"/>
                  </a:cubicBezTo>
                  <a:lnTo>
                    <a:pt x="4621" y="5016"/>
                  </a:lnTo>
                  <a:cubicBezTo>
                    <a:pt x="4621" y="5016"/>
                    <a:pt x="5458" y="6300"/>
                    <a:pt x="5769" y="6300"/>
                  </a:cubicBezTo>
                  <a:cubicBezTo>
                    <a:pt x="5783" y="6300"/>
                    <a:pt x="5795" y="6297"/>
                    <a:pt x="5806" y="6292"/>
                  </a:cubicBezTo>
                  <a:cubicBezTo>
                    <a:pt x="6050" y="6171"/>
                    <a:pt x="4925" y="3921"/>
                    <a:pt x="4591" y="3040"/>
                  </a:cubicBezTo>
                  <a:cubicBezTo>
                    <a:pt x="4256" y="2158"/>
                    <a:pt x="3709" y="0"/>
                    <a:pt x="3709" y="0"/>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6" name="Google Shape;3857;p71">
              <a:extLst>
                <a:ext uri="{FF2B5EF4-FFF2-40B4-BE49-F238E27FC236}">
                  <a16:creationId xmlns:a16="http://schemas.microsoft.com/office/drawing/2014/main" id="{4498E5FE-E58C-4F9D-8F3C-E9E7C060CD71}"/>
                </a:ext>
              </a:extLst>
            </p:cNvPr>
            <p:cNvSpPr/>
            <p:nvPr/>
          </p:nvSpPr>
          <p:spPr>
            <a:xfrm>
              <a:off x="1827316" y="3676985"/>
              <a:ext cx="154237" cy="372794"/>
            </a:xfrm>
            <a:custGeom>
              <a:avLst/>
              <a:gdLst/>
              <a:ahLst/>
              <a:cxnLst/>
              <a:rect l="l" t="t" r="r" b="b"/>
              <a:pathLst>
                <a:path w="9117" h="22036" extrusionOk="0">
                  <a:moveTo>
                    <a:pt x="2064" y="0"/>
                  </a:moveTo>
                  <a:cubicBezTo>
                    <a:pt x="944" y="0"/>
                    <a:pt x="25" y="2357"/>
                    <a:pt x="1" y="4161"/>
                  </a:cubicBezTo>
                  <a:cubicBezTo>
                    <a:pt x="1" y="6471"/>
                    <a:pt x="1429" y="7839"/>
                    <a:pt x="2432" y="12854"/>
                  </a:cubicBezTo>
                  <a:cubicBezTo>
                    <a:pt x="3435" y="17870"/>
                    <a:pt x="4195" y="22034"/>
                    <a:pt x="4195" y="22034"/>
                  </a:cubicBezTo>
                  <a:cubicBezTo>
                    <a:pt x="4246" y="22035"/>
                    <a:pt x="4300" y="22035"/>
                    <a:pt x="4356" y="22035"/>
                  </a:cubicBezTo>
                  <a:cubicBezTo>
                    <a:pt x="5870" y="22035"/>
                    <a:pt x="9116" y="21642"/>
                    <a:pt x="9028" y="20909"/>
                  </a:cubicBezTo>
                  <a:cubicBezTo>
                    <a:pt x="7873" y="11183"/>
                    <a:pt x="4286" y="2094"/>
                    <a:pt x="2979" y="544"/>
                  </a:cubicBezTo>
                  <a:cubicBezTo>
                    <a:pt x="2669" y="164"/>
                    <a:pt x="2360" y="0"/>
                    <a:pt x="206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7" name="Google Shape;3858;p71">
              <a:extLst>
                <a:ext uri="{FF2B5EF4-FFF2-40B4-BE49-F238E27FC236}">
                  <a16:creationId xmlns:a16="http://schemas.microsoft.com/office/drawing/2014/main" id="{4B34EA97-E6A1-4DF4-A732-83DE63E9BD0A}"/>
                </a:ext>
              </a:extLst>
            </p:cNvPr>
            <p:cNvSpPr/>
            <p:nvPr/>
          </p:nvSpPr>
          <p:spPr>
            <a:xfrm>
              <a:off x="1833490" y="3782341"/>
              <a:ext cx="54001" cy="207747"/>
            </a:xfrm>
            <a:custGeom>
              <a:avLst/>
              <a:gdLst/>
              <a:ahLst/>
              <a:cxnLst/>
              <a:rect l="l" t="t" r="r" b="b"/>
              <a:pathLst>
                <a:path w="3192" h="12280" extrusionOk="0">
                  <a:moveTo>
                    <a:pt x="0" y="0"/>
                  </a:moveTo>
                  <a:lnTo>
                    <a:pt x="0" y="0"/>
                  </a:lnTo>
                  <a:cubicBezTo>
                    <a:pt x="304" y="1003"/>
                    <a:pt x="730" y="1976"/>
                    <a:pt x="1034" y="3009"/>
                  </a:cubicBezTo>
                  <a:cubicBezTo>
                    <a:pt x="1368" y="4012"/>
                    <a:pt x="1642" y="5015"/>
                    <a:pt x="1855" y="6049"/>
                  </a:cubicBezTo>
                  <a:cubicBezTo>
                    <a:pt x="2098" y="7082"/>
                    <a:pt x="2280" y="8116"/>
                    <a:pt x="2523" y="9179"/>
                  </a:cubicBezTo>
                  <a:cubicBezTo>
                    <a:pt x="2736" y="10213"/>
                    <a:pt x="2949" y="11246"/>
                    <a:pt x="3192" y="12280"/>
                  </a:cubicBezTo>
                  <a:cubicBezTo>
                    <a:pt x="3010" y="11216"/>
                    <a:pt x="2827" y="10183"/>
                    <a:pt x="2645" y="9149"/>
                  </a:cubicBezTo>
                  <a:cubicBezTo>
                    <a:pt x="2554" y="8632"/>
                    <a:pt x="2432" y="8085"/>
                    <a:pt x="2341" y="7569"/>
                  </a:cubicBezTo>
                  <a:cubicBezTo>
                    <a:pt x="2250" y="7052"/>
                    <a:pt x="2158" y="6535"/>
                    <a:pt x="2037" y="6018"/>
                  </a:cubicBezTo>
                  <a:cubicBezTo>
                    <a:pt x="1794" y="4985"/>
                    <a:pt x="1520" y="3951"/>
                    <a:pt x="1155" y="2948"/>
                  </a:cubicBezTo>
                  <a:cubicBezTo>
                    <a:pt x="973" y="2462"/>
                    <a:pt x="791" y="1945"/>
                    <a:pt x="608" y="1459"/>
                  </a:cubicBezTo>
                  <a:cubicBezTo>
                    <a:pt x="396" y="973"/>
                    <a:pt x="183" y="486"/>
                    <a:pt x="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8" name="Google Shape;3859;p71">
              <a:extLst>
                <a:ext uri="{FF2B5EF4-FFF2-40B4-BE49-F238E27FC236}">
                  <a16:creationId xmlns:a16="http://schemas.microsoft.com/office/drawing/2014/main" id="{140402B2-7926-41F2-A2C0-32122BBC4BC0}"/>
                </a:ext>
              </a:extLst>
            </p:cNvPr>
            <p:cNvSpPr/>
            <p:nvPr/>
          </p:nvSpPr>
          <p:spPr>
            <a:xfrm>
              <a:off x="1780524" y="3655332"/>
              <a:ext cx="103383" cy="246894"/>
            </a:xfrm>
            <a:custGeom>
              <a:avLst/>
              <a:gdLst/>
              <a:ahLst/>
              <a:cxnLst/>
              <a:rect l="l" t="t" r="r" b="b"/>
              <a:pathLst>
                <a:path w="6111" h="14594" extrusionOk="0">
                  <a:moveTo>
                    <a:pt x="1794" y="0"/>
                  </a:moveTo>
                  <a:cubicBezTo>
                    <a:pt x="1733" y="0"/>
                    <a:pt x="1703" y="31"/>
                    <a:pt x="1672" y="61"/>
                  </a:cubicBezTo>
                  <a:cubicBezTo>
                    <a:pt x="244" y="2341"/>
                    <a:pt x="1" y="5289"/>
                    <a:pt x="517" y="7903"/>
                  </a:cubicBezTo>
                  <a:cubicBezTo>
                    <a:pt x="1125" y="10639"/>
                    <a:pt x="2767" y="13010"/>
                    <a:pt x="5107" y="14499"/>
                  </a:cubicBezTo>
                  <a:cubicBezTo>
                    <a:pt x="5204" y="14564"/>
                    <a:pt x="5316" y="14594"/>
                    <a:pt x="5427" y="14594"/>
                  </a:cubicBezTo>
                  <a:cubicBezTo>
                    <a:pt x="5630" y="14594"/>
                    <a:pt x="5830" y="14493"/>
                    <a:pt x="5928" y="14317"/>
                  </a:cubicBezTo>
                  <a:cubicBezTo>
                    <a:pt x="6110" y="13982"/>
                    <a:pt x="5897" y="13526"/>
                    <a:pt x="5654" y="13222"/>
                  </a:cubicBezTo>
                  <a:cubicBezTo>
                    <a:pt x="5016" y="12341"/>
                    <a:pt x="3344" y="10031"/>
                    <a:pt x="2797" y="7174"/>
                  </a:cubicBezTo>
                  <a:cubicBezTo>
                    <a:pt x="2220" y="4316"/>
                    <a:pt x="3192" y="2006"/>
                    <a:pt x="3891" y="669"/>
                  </a:cubicBezTo>
                  <a:cubicBezTo>
                    <a:pt x="3922" y="608"/>
                    <a:pt x="3922" y="517"/>
                    <a:pt x="3830" y="487"/>
                  </a:cubicBezTo>
                  <a:cubicBezTo>
                    <a:pt x="3162" y="243"/>
                    <a:pt x="2493" y="61"/>
                    <a:pt x="1794"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9" name="Google Shape;3860;p71">
              <a:extLst>
                <a:ext uri="{FF2B5EF4-FFF2-40B4-BE49-F238E27FC236}">
                  <a16:creationId xmlns:a16="http://schemas.microsoft.com/office/drawing/2014/main" id="{F427413F-9D02-418F-8C59-4DE7596A7D6D}"/>
                </a:ext>
              </a:extLst>
            </p:cNvPr>
            <p:cNvSpPr/>
            <p:nvPr/>
          </p:nvSpPr>
          <p:spPr>
            <a:xfrm>
              <a:off x="1580503" y="3664213"/>
              <a:ext cx="113144" cy="205328"/>
            </a:xfrm>
            <a:custGeom>
              <a:avLst/>
              <a:gdLst/>
              <a:ahLst/>
              <a:cxnLst/>
              <a:rect l="l" t="t" r="r" b="b"/>
              <a:pathLst>
                <a:path w="6688" h="12137" extrusionOk="0">
                  <a:moveTo>
                    <a:pt x="6513" y="0"/>
                  </a:moveTo>
                  <a:cubicBezTo>
                    <a:pt x="6193" y="0"/>
                    <a:pt x="5533" y="212"/>
                    <a:pt x="5442" y="235"/>
                  </a:cubicBezTo>
                  <a:lnTo>
                    <a:pt x="5168" y="357"/>
                  </a:lnTo>
                  <a:cubicBezTo>
                    <a:pt x="4317" y="661"/>
                    <a:pt x="3618" y="1238"/>
                    <a:pt x="3101" y="1998"/>
                  </a:cubicBezTo>
                  <a:cubicBezTo>
                    <a:pt x="1" y="6953"/>
                    <a:pt x="609" y="11907"/>
                    <a:pt x="791" y="12089"/>
                  </a:cubicBezTo>
                  <a:cubicBezTo>
                    <a:pt x="814" y="12122"/>
                    <a:pt x="838" y="12136"/>
                    <a:pt x="860" y="12136"/>
                  </a:cubicBezTo>
                  <a:cubicBezTo>
                    <a:pt x="987" y="12136"/>
                    <a:pt x="1100" y="11706"/>
                    <a:pt x="1125" y="11603"/>
                  </a:cubicBezTo>
                  <a:cubicBezTo>
                    <a:pt x="2098" y="6801"/>
                    <a:pt x="3527" y="4187"/>
                    <a:pt x="4347" y="2880"/>
                  </a:cubicBezTo>
                  <a:cubicBezTo>
                    <a:pt x="4712" y="2302"/>
                    <a:pt x="5138" y="1755"/>
                    <a:pt x="5624" y="1238"/>
                  </a:cubicBezTo>
                  <a:cubicBezTo>
                    <a:pt x="5867" y="995"/>
                    <a:pt x="6110" y="752"/>
                    <a:pt x="6384" y="478"/>
                  </a:cubicBezTo>
                  <a:cubicBezTo>
                    <a:pt x="6475" y="387"/>
                    <a:pt x="6688" y="235"/>
                    <a:pt x="6688" y="83"/>
                  </a:cubicBezTo>
                  <a:cubicBezTo>
                    <a:pt x="6688" y="23"/>
                    <a:pt x="6619" y="0"/>
                    <a:pt x="651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0" name="Google Shape;3861;p71">
              <a:extLst>
                <a:ext uri="{FF2B5EF4-FFF2-40B4-BE49-F238E27FC236}">
                  <a16:creationId xmlns:a16="http://schemas.microsoft.com/office/drawing/2014/main" id="{C387657D-5E14-4032-94E3-8ECFC9A6B266}"/>
                </a:ext>
              </a:extLst>
            </p:cNvPr>
            <p:cNvSpPr/>
            <p:nvPr/>
          </p:nvSpPr>
          <p:spPr>
            <a:xfrm>
              <a:off x="1574853" y="3298731"/>
              <a:ext cx="94112" cy="146895"/>
            </a:xfrm>
            <a:custGeom>
              <a:avLst/>
              <a:gdLst/>
              <a:ahLst/>
              <a:cxnLst/>
              <a:rect l="l" t="t" r="r" b="b"/>
              <a:pathLst>
                <a:path w="5563" h="8683" extrusionOk="0">
                  <a:moveTo>
                    <a:pt x="4314" y="1"/>
                  </a:moveTo>
                  <a:cubicBezTo>
                    <a:pt x="3769" y="1"/>
                    <a:pt x="3121" y="379"/>
                    <a:pt x="2766" y="654"/>
                  </a:cubicBezTo>
                  <a:cubicBezTo>
                    <a:pt x="821" y="2174"/>
                    <a:pt x="0" y="4727"/>
                    <a:pt x="669" y="7129"/>
                  </a:cubicBezTo>
                  <a:cubicBezTo>
                    <a:pt x="760" y="7524"/>
                    <a:pt x="943" y="7889"/>
                    <a:pt x="1216" y="8193"/>
                  </a:cubicBezTo>
                  <a:cubicBezTo>
                    <a:pt x="1442" y="8503"/>
                    <a:pt x="1798" y="8682"/>
                    <a:pt x="2188" y="8682"/>
                  </a:cubicBezTo>
                  <a:cubicBezTo>
                    <a:pt x="2219" y="8682"/>
                    <a:pt x="2249" y="8681"/>
                    <a:pt x="2280" y="8679"/>
                  </a:cubicBezTo>
                  <a:cubicBezTo>
                    <a:pt x="3010" y="8618"/>
                    <a:pt x="3435" y="7889"/>
                    <a:pt x="3739" y="7220"/>
                  </a:cubicBezTo>
                  <a:cubicBezTo>
                    <a:pt x="4317" y="6095"/>
                    <a:pt x="4742" y="4910"/>
                    <a:pt x="5076" y="3694"/>
                  </a:cubicBezTo>
                  <a:cubicBezTo>
                    <a:pt x="5289" y="2813"/>
                    <a:pt x="5563" y="1262"/>
                    <a:pt x="5046" y="411"/>
                  </a:cubicBezTo>
                  <a:cubicBezTo>
                    <a:pt x="4875" y="112"/>
                    <a:pt x="4610" y="1"/>
                    <a:pt x="4314" y="1"/>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1" name="Google Shape;3862;p71">
              <a:extLst>
                <a:ext uri="{FF2B5EF4-FFF2-40B4-BE49-F238E27FC236}">
                  <a16:creationId xmlns:a16="http://schemas.microsoft.com/office/drawing/2014/main" id="{05B88769-B678-4AE2-B6CD-60D5FAAB1126}"/>
                </a:ext>
              </a:extLst>
            </p:cNvPr>
            <p:cNvSpPr/>
            <p:nvPr/>
          </p:nvSpPr>
          <p:spPr>
            <a:xfrm>
              <a:off x="1576392" y="3303874"/>
              <a:ext cx="305462" cy="348399"/>
            </a:xfrm>
            <a:custGeom>
              <a:avLst/>
              <a:gdLst/>
              <a:ahLst/>
              <a:cxnLst/>
              <a:rect l="l" t="t" r="r" b="b"/>
              <a:pathLst>
                <a:path w="18056" h="20594" extrusionOk="0">
                  <a:moveTo>
                    <a:pt x="8764" y="1"/>
                  </a:moveTo>
                  <a:cubicBezTo>
                    <a:pt x="3720" y="1"/>
                    <a:pt x="59" y="4139"/>
                    <a:pt x="1" y="10746"/>
                  </a:cubicBezTo>
                  <a:cubicBezTo>
                    <a:pt x="1" y="11536"/>
                    <a:pt x="31" y="12326"/>
                    <a:pt x="92" y="13117"/>
                  </a:cubicBezTo>
                  <a:lnTo>
                    <a:pt x="92" y="13177"/>
                  </a:lnTo>
                  <a:cubicBezTo>
                    <a:pt x="122" y="13390"/>
                    <a:pt x="153" y="13633"/>
                    <a:pt x="183" y="13877"/>
                  </a:cubicBezTo>
                  <a:cubicBezTo>
                    <a:pt x="487" y="15822"/>
                    <a:pt x="1186" y="17494"/>
                    <a:pt x="2493" y="18679"/>
                  </a:cubicBezTo>
                  <a:lnTo>
                    <a:pt x="2523" y="18709"/>
                  </a:lnTo>
                  <a:cubicBezTo>
                    <a:pt x="2736" y="18922"/>
                    <a:pt x="3010" y="19105"/>
                    <a:pt x="3283" y="19287"/>
                  </a:cubicBezTo>
                  <a:cubicBezTo>
                    <a:pt x="4408" y="20016"/>
                    <a:pt x="5897" y="20472"/>
                    <a:pt x="7873" y="20594"/>
                  </a:cubicBezTo>
                  <a:lnTo>
                    <a:pt x="8451" y="20594"/>
                  </a:lnTo>
                  <a:cubicBezTo>
                    <a:pt x="8663" y="20594"/>
                    <a:pt x="8906" y="20594"/>
                    <a:pt x="9119" y="20564"/>
                  </a:cubicBezTo>
                  <a:cubicBezTo>
                    <a:pt x="11916" y="20381"/>
                    <a:pt x="14438" y="18679"/>
                    <a:pt x="15958" y="16095"/>
                  </a:cubicBezTo>
                  <a:cubicBezTo>
                    <a:pt x="15989" y="16065"/>
                    <a:pt x="15989" y="16035"/>
                    <a:pt x="16019" y="16004"/>
                  </a:cubicBezTo>
                  <a:cubicBezTo>
                    <a:pt x="16141" y="15791"/>
                    <a:pt x="16232" y="15579"/>
                    <a:pt x="16353" y="15366"/>
                  </a:cubicBezTo>
                  <a:cubicBezTo>
                    <a:pt x="16931" y="14150"/>
                    <a:pt x="17296" y="12843"/>
                    <a:pt x="17448" y="11536"/>
                  </a:cubicBezTo>
                  <a:cubicBezTo>
                    <a:pt x="18056" y="5731"/>
                    <a:pt x="14469" y="350"/>
                    <a:pt x="9302" y="16"/>
                  </a:cubicBezTo>
                  <a:cubicBezTo>
                    <a:pt x="9121" y="6"/>
                    <a:pt x="8941" y="1"/>
                    <a:pt x="8764"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2" name="Google Shape;3863;p71">
              <a:extLst>
                <a:ext uri="{FF2B5EF4-FFF2-40B4-BE49-F238E27FC236}">
                  <a16:creationId xmlns:a16="http://schemas.microsoft.com/office/drawing/2014/main" id="{64D0FF03-0E16-4B04-B14E-DA333254BF0A}"/>
                </a:ext>
              </a:extLst>
            </p:cNvPr>
            <p:cNvSpPr/>
            <p:nvPr/>
          </p:nvSpPr>
          <p:spPr>
            <a:xfrm>
              <a:off x="1590281" y="3226497"/>
              <a:ext cx="340938" cy="275180"/>
            </a:xfrm>
            <a:custGeom>
              <a:avLst/>
              <a:gdLst/>
              <a:ahLst/>
              <a:cxnLst/>
              <a:rect l="l" t="t" r="r" b="b"/>
              <a:pathLst>
                <a:path w="20153" h="16266" extrusionOk="0">
                  <a:moveTo>
                    <a:pt x="2797" y="0"/>
                  </a:moveTo>
                  <a:cubicBezTo>
                    <a:pt x="1915" y="183"/>
                    <a:pt x="0" y="3344"/>
                    <a:pt x="335" y="5350"/>
                  </a:cubicBezTo>
                  <a:cubicBezTo>
                    <a:pt x="395" y="5806"/>
                    <a:pt x="639" y="6201"/>
                    <a:pt x="973" y="6505"/>
                  </a:cubicBezTo>
                  <a:cubicBezTo>
                    <a:pt x="1623" y="7035"/>
                    <a:pt x="2326" y="7213"/>
                    <a:pt x="2977" y="7213"/>
                  </a:cubicBezTo>
                  <a:cubicBezTo>
                    <a:pt x="4303" y="7213"/>
                    <a:pt x="5411" y="6475"/>
                    <a:pt x="5411" y="6475"/>
                  </a:cubicBezTo>
                  <a:cubicBezTo>
                    <a:pt x="5411" y="6475"/>
                    <a:pt x="6110" y="7751"/>
                    <a:pt x="8116" y="8298"/>
                  </a:cubicBezTo>
                  <a:cubicBezTo>
                    <a:pt x="8551" y="8402"/>
                    <a:pt x="8997" y="8453"/>
                    <a:pt x="9443" y="8453"/>
                  </a:cubicBezTo>
                  <a:cubicBezTo>
                    <a:pt x="10304" y="8453"/>
                    <a:pt x="11165" y="8264"/>
                    <a:pt x="11946" y="7903"/>
                  </a:cubicBezTo>
                  <a:lnTo>
                    <a:pt x="11946" y="7903"/>
                  </a:lnTo>
                  <a:cubicBezTo>
                    <a:pt x="11581" y="9149"/>
                    <a:pt x="11703" y="10487"/>
                    <a:pt x="12310" y="11612"/>
                  </a:cubicBezTo>
                  <a:cubicBezTo>
                    <a:pt x="13344" y="13587"/>
                    <a:pt x="14408" y="14226"/>
                    <a:pt x="14408" y="14226"/>
                  </a:cubicBezTo>
                  <a:cubicBezTo>
                    <a:pt x="14408" y="14226"/>
                    <a:pt x="13830" y="15350"/>
                    <a:pt x="14773" y="15988"/>
                  </a:cubicBezTo>
                  <a:cubicBezTo>
                    <a:pt x="15041" y="16170"/>
                    <a:pt x="15452" y="16266"/>
                    <a:pt x="15925" y="16266"/>
                  </a:cubicBezTo>
                  <a:cubicBezTo>
                    <a:pt x="17270" y="16266"/>
                    <a:pt x="19119" y="15493"/>
                    <a:pt x="19636" y="13739"/>
                  </a:cubicBezTo>
                  <a:cubicBezTo>
                    <a:pt x="20001" y="12371"/>
                    <a:pt x="20153" y="10912"/>
                    <a:pt x="20092" y="9514"/>
                  </a:cubicBezTo>
                  <a:cubicBezTo>
                    <a:pt x="20001" y="8086"/>
                    <a:pt x="19514" y="6748"/>
                    <a:pt x="18663" y="5624"/>
                  </a:cubicBezTo>
                  <a:cubicBezTo>
                    <a:pt x="18086" y="4924"/>
                    <a:pt x="17356" y="4347"/>
                    <a:pt x="16535" y="3982"/>
                  </a:cubicBezTo>
                  <a:cubicBezTo>
                    <a:pt x="15441" y="3526"/>
                    <a:pt x="14286" y="3222"/>
                    <a:pt x="13101" y="3040"/>
                  </a:cubicBezTo>
                  <a:cubicBezTo>
                    <a:pt x="12219" y="2918"/>
                    <a:pt x="11338" y="2827"/>
                    <a:pt x="10456" y="2797"/>
                  </a:cubicBezTo>
                  <a:cubicBezTo>
                    <a:pt x="9956" y="2773"/>
                    <a:pt x="9457" y="2762"/>
                    <a:pt x="8960" y="2762"/>
                  </a:cubicBezTo>
                  <a:cubicBezTo>
                    <a:pt x="7556" y="2762"/>
                    <a:pt x="6164" y="2852"/>
                    <a:pt x="4772" y="3010"/>
                  </a:cubicBezTo>
                  <a:cubicBezTo>
                    <a:pt x="4772" y="3010"/>
                    <a:pt x="6201" y="1095"/>
                    <a:pt x="5441" y="669"/>
                  </a:cubicBezTo>
                  <a:cubicBezTo>
                    <a:pt x="5441" y="639"/>
                    <a:pt x="5411" y="639"/>
                    <a:pt x="5411" y="639"/>
                  </a:cubicBezTo>
                  <a:cubicBezTo>
                    <a:pt x="5326" y="598"/>
                    <a:pt x="5234" y="579"/>
                    <a:pt x="5139" y="579"/>
                  </a:cubicBezTo>
                  <a:cubicBezTo>
                    <a:pt x="4314" y="579"/>
                    <a:pt x="3182" y="1958"/>
                    <a:pt x="3101" y="2067"/>
                  </a:cubicBezTo>
                  <a:cubicBezTo>
                    <a:pt x="3253" y="1672"/>
                    <a:pt x="3344" y="1277"/>
                    <a:pt x="3405" y="882"/>
                  </a:cubicBezTo>
                  <a:cubicBezTo>
                    <a:pt x="3435" y="456"/>
                    <a:pt x="3344" y="31"/>
                    <a:pt x="2918" y="0"/>
                  </a:cubicBezTo>
                  <a:close/>
                </a:path>
              </a:pathLst>
            </a:custGeom>
            <a:solidFill>
              <a:srgbClr val="BF9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3" name="Google Shape;3864;p71">
              <a:extLst>
                <a:ext uri="{FF2B5EF4-FFF2-40B4-BE49-F238E27FC236}">
                  <a16:creationId xmlns:a16="http://schemas.microsoft.com/office/drawing/2014/main" id="{B9CC1342-2EE1-452B-ABF1-E59227D8E120}"/>
                </a:ext>
              </a:extLst>
            </p:cNvPr>
            <p:cNvSpPr/>
            <p:nvPr/>
          </p:nvSpPr>
          <p:spPr>
            <a:xfrm>
              <a:off x="1842236" y="3463769"/>
              <a:ext cx="93605" cy="112552"/>
            </a:xfrm>
            <a:custGeom>
              <a:avLst/>
              <a:gdLst/>
              <a:ahLst/>
              <a:cxnLst/>
              <a:rect l="l" t="t" r="r" b="b"/>
              <a:pathLst>
                <a:path w="5533" h="6653" extrusionOk="0">
                  <a:moveTo>
                    <a:pt x="3450" y="1"/>
                  </a:moveTo>
                  <a:cubicBezTo>
                    <a:pt x="1456" y="1"/>
                    <a:pt x="344" y="2312"/>
                    <a:pt x="91" y="3999"/>
                  </a:cubicBezTo>
                  <a:cubicBezTo>
                    <a:pt x="0" y="4455"/>
                    <a:pt x="0" y="4880"/>
                    <a:pt x="91" y="5336"/>
                  </a:cubicBezTo>
                  <a:cubicBezTo>
                    <a:pt x="233" y="6100"/>
                    <a:pt x="926" y="6653"/>
                    <a:pt x="1708" y="6653"/>
                  </a:cubicBezTo>
                  <a:cubicBezTo>
                    <a:pt x="1766" y="6653"/>
                    <a:pt x="1825" y="6650"/>
                    <a:pt x="1885" y="6643"/>
                  </a:cubicBezTo>
                  <a:cubicBezTo>
                    <a:pt x="2675" y="6522"/>
                    <a:pt x="3404" y="6157"/>
                    <a:pt x="3982" y="5610"/>
                  </a:cubicBezTo>
                  <a:cubicBezTo>
                    <a:pt x="4924" y="4789"/>
                    <a:pt x="5471" y="3634"/>
                    <a:pt x="5502" y="2388"/>
                  </a:cubicBezTo>
                  <a:cubicBezTo>
                    <a:pt x="5532" y="1811"/>
                    <a:pt x="5380" y="1263"/>
                    <a:pt x="5046" y="777"/>
                  </a:cubicBezTo>
                  <a:cubicBezTo>
                    <a:pt x="4803" y="382"/>
                    <a:pt x="4377" y="139"/>
                    <a:pt x="3952" y="48"/>
                  </a:cubicBezTo>
                  <a:cubicBezTo>
                    <a:pt x="3778" y="16"/>
                    <a:pt x="3611" y="1"/>
                    <a:pt x="3450" y="1"/>
                  </a:cubicBezTo>
                  <a:close/>
                </a:path>
              </a:pathLst>
            </a:custGeom>
            <a:solidFill>
              <a:srgbClr val="FFA6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4" name="Google Shape;3865;p71">
              <a:extLst>
                <a:ext uri="{FF2B5EF4-FFF2-40B4-BE49-F238E27FC236}">
                  <a16:creationId xmlns:a16="http://schemas.microsoft.com/office/drawing/2014/main" id="{1A8697E8-36E9-4EE5-8F30-15E94664EF05}"/>
                </a:ext>
              </a:extLst>
            </p:cNvPr>
            <p:cNvSpPr/>
            <p:nvPr/>
          </p:nvSpPr>
          <p:spPr>
            <a:xfrm>
              <a:off x="1872060" y="3493880"/>
              <a:ext cx="45779" cy="52969"/>
            </a:xfrm>
            <a:custGeom>
              <a:avLst/>
              <a:gdLst/>
              <a:ahLst/>
              <a:cxnLst/>
              <a:rect l="l" t="t" r="r" b="b"/>
              <a:pathLst>
                <a:path w="2706" h="3131" extrusionOk="0">
                  <a:moveTo>
                    <a:pt x="1915" y="0"/>
                  </a:moveTo>
                  <a:cubicBezTo>
                    <a:pt x="1489" y="0"/>
                    <a:pt x="1094" y="213"/>
                    <a:pt x="851" y="547"/>
                  </a:cubicBezTo>
                  <a:cubicBezTo>
                    <a:pt x="274" y="1216"/>
                    <a:pt x="0" y="2128"/>
                    <a:pt x="91" y="3040"/>
                  </a:cubicBezTo>
                  <a:cubicBezTo>
                    <a:pt x="91" y="3100"/>
                    <a:pt x="144" y="3131"/>
                    <a:pt x="198" y="3131"/>
                  </a:cubicBezTo>
                  <a:cubicBezTo>
                    <a:pt x="251" y="3131"/>
                    <a:pt x="304" y="3100"/>
                    <a:pt x="304" y="3040"/>
                  </a:cubicBezTo>
                  <a:cubicBezTo>
                    <a:pt x="274" y="2280"/>
                    <a:pt x="486" y="1581"/>
                    <a:pt x="942" y="973"/>
                  </a:cubicBezTo>
                  <a:cubicBezTo>
                    <a:pt x="1034" y="851"/>
                    <a:pt x="1155" y="699"/>
                    <a:pt x="1277" y="608"/>
                  </a:cubicBezTo>
                  <a:cubicBezTo>
                    <a:pt x="1398" y="730"/>
                    <a:pt x="1489" y="912"/>
                    <a:pt x="1520" y="1125"/>
                  </a:cubicBezTo>
                  <a:cubicBezTo>
                    <a:pt x="1550" y="1216"/>
                    <a:pt x="1550" y="1338"/>
                    <a:pt x="1550" y="1429"/>
                  </a:cubicBezTo>
                  <a:cubicBezTo>
                    <a:pt x="1550" y="1459"/>
                    <a:pt x="1550" y="1489"/>
                    <a:pt x="1550" y="1520"/>
                  </a:cubicBezTo>
                  <a:lnTo>
                    <a:pt x="1550" y="1550"/>
                  </a:lnTo>
                  <a:cubicBezTo>
                    <a:pt x="1550" y="1581"/>
                    <a:pt x="1550" y="1581"/>
                    <a:pt x="1550" y="1611"/>
                  </a:cubicBezTo>
                  <a:cubicBezTo>
                    <a:pt x="1520" y="1672"/>
                    <a:pt x="1520" y="1733"/>
                    <a:pt x="1520" y="1793"/>
                  </a:cubicBezTo>
                  <a:cubicBezTo>
                    <a:pt x="1520" y="1874"/>
                    <a:pt x="1574" y="1929"/>
                    <a:pt x="1637" y="1929"/>
                  </a:cubicBezTo>
                  <a:cubicBezTo>
                    <a:pt x="1668" y="1929"/>
                    <a:pt x="1702" y="1915"/>
                    <a:pt x="1733" y="1885"/>
                  </a:cubicBezTo>
                  <a:cubicBezTo>
                    <a:pt x="1824" y="1763"/>
                    <a:pt x="1885" y="1611"/>
                    <a:pt x="1885" y="1459"/>
                  </a:cubicBezTo>
                  <a:cubicBezTo>
                    <a:pt x="1885" y="1307"/>
                    <a:pt x="1885" y="1186"/>
                    <a:pt x="1854" y="1034"/>
                  </a:cubicBezTo>
                  <a:cubicBezTo>
                    <a:pt x="1793" y="821"/>
                    <a:pt x="1672" y="608"/>
                    <a:pt x="1520" y="456"/>
                  </a:cubicBezTo>
                  <a:cubicBezTo>
                    <a:pt x="1581" y="395"/>
                    <a:pt x="1641" y="365"/>
                    <a:pt x="1733" y="365"/>
                  </a:cubicBezTo>
                  <a:cubicBezTo>
                    <a:pt x="1779" y="342"/>
                    <a:pt x="1830" y="332"/>
                    <a:pt x="1882" y="332"/>
                  </a:cubicBezTo>
                  <a:cubicBezTo>
                    <a:pt x="1966" y="332"/>
                    <a:pt x="2053" y="358"/>
                    <a:pt x="2128" y="395"/>
                  </a:cubicBezTo>
                  <a:cubicBezTo>
                    <a:pt x="2280" y="456"/>
                    <a:pt x="2341" y="578"/>
                    <a:pt x="2462" y="638"/>
                  </a:cubicBezTo>
                  <a:cubicBezTo>
                    <a:pt x="2489" y="656"/>
                    <a:pt x="2516" y="664"/>
                    <a:pt x="2541" y="664"/>
                  </a:cubicBezTo>
                  <a:cubicBezTo>
                    <a:pt x="2602" y="664"/>
                    <a:pt x="2653" y="621"/>
                    <a:pt x="2675" y="578"/>
                  </a:cubicBezTo>
                  <a:cubicBezTo>
                    <a:pt x="2705" y="213"/>
                    <a:pt x="2189" y="0"/>
                    <a:pt x="1915" y="0"/>
                  </a:cubicBezTo>
                  <a:close/>
                </a:path>
              </a:pathLst>
            </a:custGeom>
            <a:solidFill>
              <a:srgbClr val="C4311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5" name="Google Shape;3866;p71">
              <a:extLst>
                <a:ext uri="{FF2B5EF4-FFF2-40B4-BE49-F238E27FC236}">
                  <a16:creationId xmlns:a16="http://schemas.microsoft.com/office/drawing/2014/main" id="{BF9B229F-0566-420A-8980-A40680305507}"/>
                </a:ext>
              </a:extLst>
            </p:cNvPr>
            <p:cNvSpPr/>
            <p:nvPr/>
          </p:nvSpPr>
          <p:spPr>
            <a:xfrm>
              <a:off x="1709052" y="3474342"/>
              <a:ext cx="21096" cy="31889"/>
            </a:xfrm>
            <a:custGeom>
              <a:avLst/>
              <a:gdLst/>
              <a:ahLst/>
              <a:cxnLst/>
              <a:rect l="l" t="t" r="r" b="b"/>
              <a:pathLst>
                <a:path w="1247" h="1885" extrusionOk="0">
                  <a:moveTo>
                    <a:pt x="639" y="0"/>
                  </a:moveTo>
                  <a:cubicBezTo>
                    <a:pt x="305" y="0"/>
                    <a:pt x="31" y="395"/>
                    <a:pt x="1" y="942"/>
                  </a:cubicBezTo>
                  <a:cubicBezTo>
                    <a:pt x="1" y="1459"/>
                    <a:pt x="244" y="1885"/>
                    <a:pt x="578" y="1885"/>
                  </a:cubicBezTo>
                  <a:cubicBezTo>
                    <a:pt x="912" y="1885"/>
                    <a:pt x="1216" y="1489"/>
                    <a:pt x="1216" y="973"/>
                  </a:cubicBezTo>
                  <a:cubicBezTo>
                    <a:pt x="1247" y="456"/>
                    <a:pt x="973" y="30"/>
                    <a:pt x="639"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6" name="Google Shape;3867;p71">
              <a:extLst>
                <a:ext uri="{FF2B5EF4-FFF2-40B4-BE49-F238E27FC236}">
                  <a16:creationId xmlns:a16="http://schemas.microsoft.com/office/drawing/2014/main" id="{39A06A15-3570-4F6A-BEA9-342BB022189A}"/>
                </a:ext>
              </a:extLst>
            </p:cNvPr>
            <p:cNvSpPr/>
            <p:nvPr/>
          </p:nvSpPr>
          <p:spPr>
            <a:xfrm>
              <a:off x="1613423" y="3472244"/>
              <a:ext cx="16461" cy="26307"/>
            </a:xfrm>
            <a:custGeom>
              <a:avLst/>
              <a:gdLst/>
              <a:ahLst/>
              <a:cxnLst/>
              <a:rect l="l" t="t" r="r" b="b"/>
              <a:pathLst>
                <a:path w="973" h="1555" extrusionOk="0">
                  <a:moveTo>
                    <a:pt x="485" y="1"/>
                  </a:moveTo>
                  <a:cubicBezTo>
                    <a:pt x="225" y="1"/>
                    <a:pt x="0" y="353"/>
                    <a:pt x="0" y="762"/>
                  </a:cubicBezTo>
                  <a:cubicBezTo>
                    <a:pt x="0" y="1188"/>
                    <a:pt x="182" y="1553"/>
                    <a:pt x="456" y="1553"/>
                  </a:cubicBezTo>
                  <a:cubicBezTo>
                    <a:pt x="467" y="1554"/>
                    <a:pt x="477" y="1554"/>
                    <a:pt x="488" y="1554"/>
                  </a:cubicBezTo>
                  <a:cubicBezTo>
                    <a:pt x="746" y="1554"/>
                    <a:pt x="943" y="1202"/>
                    <a:pt x="973" y="793"/>
                  </a:cubicBezTo>
                  <a:cubicBezTo>
                    <a:pt x="973" y="367"/>
                    <a:pt x="760" y="2"/>
                    <a:pt x="517" y="2"/>
                  </a:cubicBezTo>
                  <a:cubicBezTo>
                    <a:pt x="506" y="1"/>
                    <a:pt x="495" y="1"/>
                    <a:pt x="485"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7" name="Google Shape;3868;p71">
              <a:extLst>
                <a:ext uri="{FF2B5EF4-FFF2-40B4-BE49-F238E27FC236}">
                  <a16:creationId xmlns:a16="http://schemas.microsoft.com/office/drawing/2014/main" id="{A6DDE1C8-3D74-4602-A191-267C9E8FDBA6}"/>
                </a:ext>
              </a:extLst>
            </p:cNvPr>
            <p:cNvSpPr/>
            <p:nvPr/>
          </p:nvSpPr>
          <p:spPr>
            <a:xfrm>
              <a:off x="1623691" y="3469893"/>
              <a:ext cx="33970" cy="56674"/>
            </a:xfrm>
            <a:custGeom>
              <a:avLst/>
              <a:gdLst/>
              <a:ahLst/>
              <a:cxnLst/>
              <a:rect l="l" t="t" r="r" b="b"/>
              <a:pathLst>
                <a:path w="2008" h="3350" extrusionOk="0">
                  <a:moveTo>
                    <a:pt x="1183" y="0"/>
                  </a:moveTo>
                  <a:cubicBezTo>
                    <a:pt x="1109" y="0"/>
                    <a:pt x="1041" y="71"/>
                    <a:pt x="1065" y="141"/>
                  </a:cubicBezTo>
                  <a:cubicBezTo>
                    <a:pt x="1095" y="263"/>
                    <a:pt x="1156" y="354"/>
                    <a:pt x="1217" y="445"/>
                  </a:cubicBezTo>
                  <a:cubicBezTo>
                    <a:pt x="1278" y="567"/>
                    <a:pt x="1338" y="658"/>
                    <a:pt x="1369" y="749"/>
                  </a:cubicBezTo>
                  <a:cubicBezTo>
                    <a:pt x="1460" y="932"/>
                    <a:pt x="1551" y="1145"/>
                    <a:pt x="1582" y="1357"/>
                  </a:cubicBezTo>
                  <a:cubicBezTo>
                    <a:pt x="1642" y="1570"/>
                    <a:pt x="1642" y="1813"/>
                    <a:pt x="1642" y="2026"/>
                  </a:cubicBezTo>
                  <a:cubicBezTo>
                    <a:pt x="1642" y="2117"/>
                    <a:pt x="1642" y="2239"/>
                    <a:pt x="1521" y="2239"/>
                  </a:cubicBezTo>
                  <a:cubicBezTo>
                    <a:pt x="1399" y="2208"/>
                    <a:pt x="1308" y="2178"/>
                    <a:pt x="1217" y="2117"/>
                  </a:cubicBezTo>
                  <a:cubicBezTo>
                    <a:pt x="1102" y="2060"/>
                    <a:pt x="981" y="2032"/>
                    <a:pt x="863" y="2032"/>
                  </a:cubicBezTo>
                  <a:cubicBezTo>
                    <a:pt x="605" y="2032"/>
                    <a:pt x="359" y="2162"/>
                    <a:pt x="214" y="2391"/>
                  </a:cubicBezTo>
                  <a:cubicBezTo>
                    <a:pt x="1" y="2725"/>
                    <a:pt x="123" y="3120"/>
                    <a:pt x="457" y="3333"/>
                  </a:cubicBezTo>
                  <a:cubicBezTo>
                    <a:pt x="468" y="3345"/>
                    <a:pt x="481" y="3350"/>
                    <a:pt x="494" y="3350"/>
                  </a:cubicBezTo>
                  <a:cubicBezTo>
                    <a:pt x="547" y="3350"/>
                    <a:pt x="597" y="3261"/>
                    <a:pt x="548" y="3211"/>
                  </a:cubicBezTo>
                  <a:cubicBezTo>
                    <a:pt x="244" y="2938"/>
                    <a:pt x="396" y="2421"/>
                    <a:pt x="791" y="2360"/>
                  </a:cubicBezTo>
                  <a:cubicBezTo>
                    <a:pt x="810" y="2358"/>
                    <a:pt x="829" y="2356"/>
                    <a:pt x="848" y="2356"/>
                  </a:cubicBezTo>
                  <a:cubicBezTo>
                    <a:pt x="1036" y="2356"/>
                    <a:pt x="1200" y="2487"/>
                    <a:pt x="1338" y="2543"/>
                  </a:cubicBezTo>
                  <a:cubicBezTo>
                    <a:pt x="1392" y="2558"/>
                    <a:pt x="1445" y="2566"/>
                    <a:pt x="1496" y="2566"/>
                  </a:cubicBezTo>
                  <a:cubicBezTo>
                    <a:pt x="1652" y="2566"/>
                    <a:pt x="1794" y="2497"/>
                    <a:pt x="1885" y="2360"/>
                  </a:cubicBezTo>
                  <a:cubicBezTo>
                    <a:pt x="1977" y="2178"/>
                    <a:pt x="2007" y="1965"/>
                    <a:pt x="1977" y="1752"/>
                  </a:cubicBezTo>
                  <a:cubicBezTo>
                    <a:pt x="1946" y="1540"/>
                    <a:pt x="1916" y="1327"/>
                    <a:pt x="1855" y="1114"/>
                  </a:cubicBezTo>
                  <a:cubicBezTo>
                    <a:pt x="1825" y="932"/>
                    <a:pt x="1733" y="719"/>
                    <a:pt x="1642" y="537"/>
                  </a:cubicBezTo>
                  <a:cubicBezTo>
                    <a:pt x="1582" y="445"/>
                    <a:pt x="1551" y="354"/>
                    <a:pt x="1490" y="263"/>
                  </a:cubicBezTo>
                  <a:cubicBezTo>
                    <a:pt x="1399" y="172"/>
                    <a:pt x="1338" y="50"/>
                    <a:pt x="1247" y="20"/>
                  </a:cubicBezTo>
                  <a:cubicBezTo>
                    <a:pt x="1227" y="6"/>
                    <a:pt x="1205" y="0"/>
                    <a:pt x="1183"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8" name="Google Shape;3869;p71">
              <a:extLst>
                <a:ext uri="{FF2B5EF4-FFF2-40B4-BE49-F238E27FC236}">
                  <a16:creationId xmlns:a16="http://schemas.microsoft.com/office/drawing/2014/main" id="{171D4971-34D0-4060-99E8-A27399B5D935}"/>
                </a:ext>
              </a:extLst>
            </p:cNvPr>
            <p:cNvSpPr/>
            <p:nvPr/>
          </p:nvSpPr>
          <p:spPr>
            <a:xfrm>
              <a:off x="1726544" y="3517817"/>
              <a:ext cx="76636" cy="64845"/>
            </a:xfrm>
            <a:custGeom>
              <a:avLst/>
              <a:gdLst/>
              <a:ahLst/>
              <a:cxnLst/>
              <a:rect l="l" t="t" r="r" b="b"/>
              <a:pathLst>
                <a:path w="4530" h="3833" extrusionOk="0">
                  <a:moveTo>
                    <a:pt x="2213" y="1"/>
                  </a:moveTo>
                  <a:cubicBezTo>
                    <a:pt x="1131" y="1"/>
                    <a:pt x="206" y="725"/>
                    <a:pt x="122" y="1685"/>
                  </a:cubicBezTo>
                  <a:cubicBezTo>
                    <a:pt x="0" y="2749"/>
                    <a:pt x="882" y="3692"/>
                    <a:pt x="2097" y="3813"/>
                  </a:cubicBezTo>
                  <a:cubicBezTo>
                    <a:pt x="2199" y="3826"/>
                    <a:pt x="2300" y="3833"/>
                    <a:pt x="2399" y="3833"/>
                  </a:cubicBezTo>
                  <a:cubicBezTo>
                    <a:pt x="3453" y="3833"/>
                    <a:pt x="4327" y="3114"/>
                    <a:pt x="4438" y="2141"/>
                  </a:cubicBezTo>
                  <a:cubicBezTo>
                    <a:pt x="4529" y="1108"/>
                    <a:pt x="3678" y="135"/>
                    <a:pt x="2462" y="14"/>
                  </a:cubicBezTo>
                  <a:cubicBezTo>
                    <a:pt x="2378" y="5"/>
                    <a:pt x="2295" y="1"/>
                    <a:pt x="2213" y="1"/>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9" name="Google Shape;3870;p71">
              <a:extLst>
                <a:ext uri="{FF2B5EF4-FFF2-40B4-BE49-F238E27FC236}">
                  <a16:creationId xmlns:a16="http://schemas.microsoft.com/office/drawing/2014/main" id="{0B33DD40-1E96-4137-9FCF-EE99DA17A275}"/>
                </a:ext>
              </a:extLst>
            </p:cNvPr>
            <p:cNvSpPr/>
            <p:nvPr/>
          </p:nvSpPr>
          <p:spPr>
            <a:xfrm>
              <a:off x="1558393" y="3504944"/>
              <a:ext cx="65318" cy="60159"/>
            </a:xfrm>
            <a:custGeom>
              <a:avLst/>
              <a:gdLst/>
              <a:ahLst/>
              <a:cxnLst/>
              <a:rect l="l" t="t" r="r" b="b"/>
              <a:pathLst>
                <a:path w="3861" h="3556" extrusionOk="0">
                  <a:moveTo>
                    <a:pt x="1758" y="0"/>
                  </a:moveTo>
                  <a:cubicBezTo>
                    <a:pt x="1392" y="0"/>
                    <a:pt x="1021" y="115"/>
                    <a:pt x="700" y="349"/>
                  </a:cubicBezTo>
                  <a:cubicBezTo>
                    <a:pt x="1" y="1048"/>
                    <a:pt x="1" y="2142"/>
                    <a:pt x="669" y="2842"/>
                  </a:cubicBezTo>
                  <a:cubicBezTo>
                    <a:pt x="1085" y="3311"/>
                    <a:pt x="1639" y="3555"/>
                    <a:pt x="2167" y="3555"/>
                  </a:cubicBezTo>
                  <a:cubicBezTo>
                    <a:pt x="2529" y="3555"/>
                    <a:pt x="2878" y="3441"/>
                    <a:pt x="3162" y="3206"/>
                  </a:cubicBezTo>
                  <a:cubicBezTo>
                    <a:pt x="3831" y="2598"/>
                    <a:pt x="3861" y="1474"/>
                    <a:pt x="3162" y="714"/>
                  </a:cubicBezTo>
                  <a:cubicBezTo>
                    <a:pt x="2819" y="245"/>
                    <a:pt x="2294" y="0"/>
                    <a:pt x="1758" y="0"/>
                  </a:cubicBezTo>
                  <a:close/>
                </a:path>
              </a:pathLst>
            </a:custGeom>
            <a:solidFill>
              <a:srgbClr val="E0666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0" name="Google Shape;3871;p71">
              <a:extLst>
                <a:ext uri="{FF2B5EF4-FFF2-40B4-BE49-F238E27FC236}">
                  <a16:creationId xmlns:a16="http://schemas.microsoft.com/office/drawing/2014/main" id="{029F0981-18CA-4F90-ACF8-BA48A274A2BF}"/>
                </a:ext>
              </a:extLst>
            </p:cNvPr>
            <p:cNvSpPr/>
            <p:nvPr/>
          </p:nvSpPr>
          <p:spPr>
            <a:xfrm rot="-359206">
              <a:off x="1724414" y="3429443"/>
              <a:ext cx="52536" cy="24977"/>
            </a:xfrm>
            <a:custGeom>
              <a:avLst/>
              <a:gdLst/>
              <a:ahLst/>
              <a:cxnLst/>
              <a:rect l="l" t="t" r="r" b="b"/>
              <a:pathLst>
                <a:path w="1199" h="570" extrusionOk="0">
                  <a:moveTo>
                    <a:pt x="466" y="1"/>
                  </a:moveTo>
                  <a:cubicBezTo>
                    <a:pt x="229" y="1"/>
                    <a:pt x="55" y="115"/>
                    <a:pt x="51" y="119"/>
                  </a:cubicBezTo>
                  <a:cubicBezTo>
                    <a:pt x="8" y="148"/>
                    <a:pt x="0" y="199"/>
                    <a:pt x="29" y="242"/>
                  </a:cubicBezTo>
                  <a:cubicBezTo>
                    <a:pt x="48" y="270"/>
                    <a:pt x="76" y="283"/>
                    <a:pt x="105" y="283"/>
                  </a:cubicBezTo>
                  <a:cubicBezTo>
                    <a:pt x="121" y="283"/>
                    <a:pt x="137" y="279"/>
                    <a:pt x="153" y="271"/>
                  </a:cubicBezTo>
                  <a:cubicBezTo>
                    <a:pt x="164" y="264"/>
                    <a:pt x="289" y="183"/>
                    <a:pt x="462" y="183"/>
                  </a:cubicBezTo>
                  <a:cubicBezTo>
                    <a:pt x="625" y="183"/>
                    <a:pt x="831" y="255"/>
                    <a:pt x="1024" y="526"/>
                  </a:cubicBezTo>
                  <a:cubicBezTo>
                    <a:pt x="1046" y="555"/>
                    <a:pt x="1075" y="569"/>
                    <a:pt x="1097" y="569"/>
                  </a:cubicBezTo>
                  <a:cubicBezTo>
                    <a:pt x="1118" y="569"/>
                    <a:pt x="1133" y="562"/>
                    <a:pt x="1147" y="547"/>
                  </a:cubicBezTo>
                  <a:cubicBezTo>
                    <a:pt x="1191" y="518"/>
                    <a:pt x="1198" y="467"/>
                    <a:pt x="1169" y="424"/>
                  </a:cubicBezTo>
                  <a:cubicBezTo>
                    <a:pt x="934" y="90"/>
                    <a:pt x="675" y="1"/>
                    <a:pt x="466" y="1"/>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1" name="Google Shape;3872;p71">
              <a:extLst>
                <a:ext uri="{FF2B5EF4-FFF2-40B4-BE49-F238E27FC236}">
                  <a16:creationId xmlns:a16="http://schemas.microsoft.com/office/drawing/2014/main" id="{3F67E7BE-DDD5-417D-90C6-782419ED0309}"/>
                </a:ext>
              </a:extLst>
            </p:cNvPr>
            <p:cNvSpPr/>
            <p:nvPr/>
          </p:nvSpPr>
          <p:spPr>
            <a:xfrm rot="-359206">
              <a:off x="1586811" y="3426041"/>
              <a:ext cx="54420" cy="1809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02" name="Google Shape;3873;p71">
              <a:extLst>
                <a:ext uri="{FF2B5EF4-FFF2-40B4-BE49-F238E27FC236}">
                  <a16:creationId xmlns:a16="http://schemas.microsoft.com/office/drawing/2014/main" id="{AA0C8B95-52B3-46ED-9CCE-4C9D7DB36707}"/>
                </a:ext>
              </a:extLst>
            </p:cNvPr>
            <p:cNvSpPr/>
            <p:nvPr/>
          </p:nvSpPr>
          <p:spPr>
            <a:xfrm rot="9346875">
              <a:off x="1659184" y="3545979"/>
              <a:ext cx="63156" cy="21017"/>
            </a:xfrm>
            <a:custGeom>
              <a:avLst/>
              <a:gdLst/>
              <a:ahLst/>
              <a:cxnLst/>
              <a:rect l="l" t="t" r="r" b="b"/>
              <a:pathLst>
                <a:path w="1242" h="413" extrusionOk="0">
                  <a:moveTo>
                    <a:pt x="606" y="0"/>
                  </a:moveTo>
                  <a:cubicBezTo>
                    <a:pt x="249" y="0"/>
                    <a:pt x="34" y="262"/>
                    <a:pt x="29" y="267"/>
                  </a:cubicBezTo>
                  <a:cubicBezTo>
                    <a:pt x="0" y="310"/>
                    <a:pt x="8" y="361"/>
                    <a:pt x="44" y="398"/>
                  </a:cubicBezTo>
                  <a:cubicBezTo>
                    <a:pt x="66" y="412"/>
                    <a:pt x="80" y="412"/>
                    <a:pt x="102" y="412"/>
                  </a:cubicBezTo>
                  <a:cubicBezTo>
                    <a:pt x="131" y="412"/>
                    <a:pt x="153" y="405"/>
                    <a:pt x="175" y="383"/>
                  </a:cubicBezTo>
                  <a:cubicBezTo>
                    <a:pt x="184" y="369"/>
                    <a:pt x="339" y="184"/>
                    <a:pt x="604" y="184"/>
                  </a:cubicBezTo>
                  <a:cubicBezTo>
                    <a:pt x="737" y="184"/>
                    <a:pt x="898" y="230"/>
                    <a:pt x="1082" y="369"/>
                  </a:cubicBezTo>
                  <a:cubicBezTo>
                    <a:pt x="1099" y="380"/>
                    <a:pt x="1118" y="386"/>
                    <a:pt x="1136" y="386"/>
                  </a:cubicBezTo>
                  <a:cubicBezTo>
                    <a:pt x="1164" y="386"/>
                    <a:pt x="1191" y="373"/>
                    <a:pt x="1213" y="347"/>
                  </a:cubicBezTo>
                  <a:cubicBezTo>
                    <a:pt x="1242" y="310"/>
                    <a:pt x="1234" y="252"/>
                    <a:pt x="1191" y="223"/>
                  </a:cubicBezTo>
                  <a:cubicBezTo>
                    <a:pt x="969" y="57"/>
                    <a:pt x="772" y="0"/>
                    <a:pt x="606" y="0"/>
                  </a:cubicBezTo>
                  <a:close/>
                </a:path>
              </a:pathLst>
            </a:custGeom>
            <a:solidFill>
              <a:srgbClr val="281729"/>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2" name="Google Shape;3874;p71">
            <a:extLst>
              <a:ext uri="{FF2B5EF4-FFF2-40B4-BE49-F238E27FC236}">
                <a16:creationId xmlns:a16="http://schemas.microsoft.com/office/drawing/2014/main" id="{C08D284E-0E03-40BB-928C-A67FBFD7FFD3}"/>
              </a:ext>
            </a:extLst>
          </p:cNvPr>
          <p:cNvGrpSpPr/>
          <p:nvPr/>
        </p:nvGrpSpPr>
        <p:grpSpPr>
          <a:xfrm>
            <a:off x="9280360" y="7207004"/>
            <a:ext cx="2686922" cy="3686127"/>
            <a:chOff x="5772132" y="3235489"/>
            <a:chExt cx="950911" cy="1304187"/>
          </a:xfrm>
        </p:grpSpPr>
        <p:grpSp>
          <p:nvGrpSpPr>
            <p:cNvPr id="83" name="Google Shape;3875;p71">
              <a:extLst>
                <a:ext uri="{FF2B5EF4-FFF2-40B4-BE49-F238E27FC236}">
                  <a16:creationId xmlns:a16="http://schemas.microsoft.com/office/drawing/2014/main" id="{9AB649C6-6B91-4B6A-BBE5-BAD402A7A5E9}"/>
                </a:ext>
              </a:extLst>
            </p:cNvPr>
            <p:cNvGrpSpPr/>
            <p:nvPr/>
          </p:nvGrpSpPr>
          <p:grpSpPr>
            <a:xfrm>
              <a:off x="5772132" y="3235489"/>
              <a:ext cx="950911" cy="1304187"/>
              <a:chOff x="5772132" y="3235489"/>
              <a:chExt cx="950911" cy="1304187"/>
            </a:xfrm>
          </p:grpSpPr>
          <p:sp>
            <p:nvSpPr>
              <p:cNvPr id="85" name="Google Shape;3876;p71">
                <a:extLst>
                  <a:ext uri="{FF2B5EF4-FFF2-40B4-BE49-F238E27FC236}">
                    <a16:creationId xmlns:a16="http://schemas.microsoft.com/office/drawing/2014/main" id="{B76134CE-9166-4719-AA1D-8873187735DF}"/>
                  </a:ext>
                </a:extLst>
              </p:cNvPr>
              <p:cNvSpPr/>
              <p:nvPr/>
            </p:nvSpPr>
            <p:spPr>
              <a:xfrm rot="2385172">
                <a:off x="5926297" y="4387070"/>
                <a:ext cx="83506" cy="142313"/>
              </a:xfrm>
              <a:prstGeom prst="ellips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6" name="Google Shape;3877;p71">
                <a:extLst>
                  <a:ext uri="{FF2B5EF4-FFF2-40B4-BE49-F238E27FC236}">
                    <a16:creationId xmlns:a16="http://schemas.microsoft.com/office/drawing/2014/main" id="{ED7187BC-FBE5-4723-9D00-331DF2EADF37}"/>
                  </a:ext>
                </a:extLst>
              </p:cNvPr>
              <p:cNvSpPr/>
              <p:nvPr/>
            </p:nvSpPr>
            <p:spPr>
              <a:xfrm>
                <a:off x="6123372" y="4029362"/>
                <a:ext cx="259524" cy="277643"/>
              </a:xfrm>
              <a:custGeom>
                <a:avLst/>
                <a:gdLst/>
                <a:ahLst/>
                <a:cxnLst/>
                <a:rect l="l" t="t" r="r" b="b"/>
                <a:pathLst>
                  <a:path w="5772" h="6175" extrusionOk="0">
                    <a:moveTo>
                      <a:pt x="95" y="0"/>
                    </a:moveTo>
                    <a:lnTo>
                      <a:pt x="95" y="0"/>
                    </a:lnTo>
                    <a:cubicBezTo>
                      <a:pt x="0" y="1779"/>
                      <a:pt x="204" y="3565"/>
                      <a:pt x="697" y="5271"/>
                    </a:cubicBezTo>
                    <a:cubicBezTo>
                      <a:pt x="844" y="5771"/>
                      <a:pt x="1301" y="6084"/>
                      <a:pt x="1787" y="6084"/>
                    </a:cubicBezTo>
                    <a:cubicBezTo>
                      <a:pt x="1949" y="6084"/>
                      <a:pt x="2114" y="6049"/>
                      <a:pt x="2273" y="5975"/>
                    </a:cubicBezTo>
                    <a:cubicBezTo>
                      <a:pt x="3020" y="5626"/>
                      <a:pt x="3768" y="5278"/>
                      <a:pt x="4509" y="4922"/>
                    </a:cubicBezTo>
                    <a:cubicBezTo>
                      <a:pt x="4545" y="5249"/>
                      <a:pt x="4712" y="5539"/>
                      <a:pt x="4879" y="5815"/>
                    </a:cubicBezTo>
                    <a:cubicBezTo>
                      <a:pt x="4973" y="5975"/>
                      <a:pt x="5089" y="6142"/>
                      <a:pt x="5271" y="6171"/>
                    </a:cubicBezTo>
                    <a:cubicBezTo>
                      <a:pt x="5288" y="6173"/>
                      <a:pt x="5305" y="6175"/>
                      <a:pt x="5322" y="6175"/>
                    </a:cubicBezTo>
                    <a:cubicBezTo>
                      <a:pt x="5483" y="6175"/>
                      <a:pt x="5627" y="6053"/>
                      <a:pt x="5699" y="5902"/>
                    </a:cubicBezTo>
                    <a:cubicBezTo>
                      <a:pt x="5772" y="5742"/>
                      <a:pt x="5764" y="5554"/>
                      <a:pt x="5735" y="5379"/>
                    </a:cubicBezTo>
                    <a:cubicBezTo>
                      <a:pt x="5670" y="4886"/>
                      <a:pt x="5460" y="4414"/>
                      <a:pt x="5147" y="4029"/>
                    </a:cubicBezTo>
                    <a:cubicBezTo>
                      <a:pt x="5097" y="3964"/>
                      <a:pt x="5039" y="3898"/>
                      <a:pt x="4959" y="3869"/>
                    </a:cubicBezTo>
                    <a:cubicBezTo>
                      <a:pt x="4929" y="3856"/>
                      <a:pt x="4898" y="3849"/>
                      <a:pt x="4868" y="3849"/>
                    </a:cubicBezTo>
                    <a:cubicBezTo>
                      <a:pt x="4831" y="3849"/>
                      <a:pt x="4795" y="3860"/>
                      <a:pt x="4763" y="3884"/>
                    </a:cubicBezTo>
                    <a:cubicBezTo>
                      <a:pt x="4058" y="3913"/>
                      <a:pt x="3347" y="3942"/>
                      <a:pt x="2643" y="3978"/>
                    </a:cubicBezTo>
                    <a:cubicBezTo>
                      <a:pt x="2694" y="2831"/>
                      <a:pt x="2919" y="1699"/>
                      <a:pt x="3318" y="624"/>
                    </a:cubicBezTo>
                    <a:cubicBezTo>
                      <a:pt x="2229" y="501"/>
                      <a:pt x="1155" y="290"/>
                      <a:pt x="95"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7" name="Google Shape;3878;p71">
                <a:extLst>
                  <a:ext uri="{FF2B5EF4-FFF2-40B4-BE49-F238E27FC236}">
                    <a16:creationId xmlns:a16="http://schemas.microsoft.com/office/drawing/2014/main" id="{27069E9F-FA3E-4EA6-9D70-283BD4960464}"/>
                  </a:ext>
                </a:extLst>
              </p:cNvPr>
              <p:cNvSpPr/>
              <p:nvPr/>
            </p:nvSpPr>
            <p:spPr>
              <a:xfrm>
                <a:off x="6339458" y="4202416"/>
                <a:ext cx="43434" cy="104583"/>
              </a:xfrm>
              <a:custGeom>
                <a:avLst/>
                <a:gdLst/>
                <a:ahLst/>
                <a:cxnLst/>
                <a:rect l="l" t="t" r="r" b="b"/>
                <a:pathLst>
                  <a:path w="966" h="2326" extrusionOk="0">
                    <a:moveTo>
                      <a:pt x="66" y="0"/>
                    </a:moveTo>
                    <a:cubicBezTo>
                      <a:pt x="44" y="0"/>
                      <a:pt x="21" y="4"/>
                      <a:pt x="0" y="13"/>
                    </a:cubicBezTo>
                    <a:cubicBezTo>
                      <a:pt x="349" y="405"/>
                      <a:pt x="625" y="928"/>
                      <a:pt x="683" y="1371"/>
                    </a:cubicBezTo>
                    <a:cubicBezTo>
                      <a:pt x="443" y="1422"/>
                      <a:pt x="174" y="1545"/>
                      <a:pt x="7" y="1857"/>
                    </a:cubicBezTo>
                    <a:lnTo>
                      <a:pt x="73" y="1966"/>
                    </a:lnTo>
                    <a:cubicBezTo>
                      <a:pt x="167" y="2126"/>
                      <a:pt x="283" y="2293"/>
                      <a:pt x="465" y="2322"/>
                    </a:cubicBezTo>
                    <a:cubicBezTo>
                      <a:pt x="482" y="2324"/>
                      <a:pt x="499" y="2326"/>
                      <a:pt x="516" y="2326"/>
                    </a:cubicBezTo>
                    <a:cubicBezTo>
                      <a:pt x="677" y="2326"/>
                      <a:pt x="821" y="2204"/>
                      <a:pt x="893" y="2053"/>
                    </a:cubicBezTo>
                    <a:cubicBezTo>
                      <a:pt x="966" y="1893"/>
                      <a:pt x="958" y="1705"/>
                      <a:pt x="929" y="1530"/>
                    </a:cubicBezTo>
                    <a:cubicBezTo>
                      <a:pt x="864" y="1037"/>
                      <a:pt x="654" y="565"/>
                      <a:pt x="341" y="180"/>
                    </a:cubicBezTo>
                    <a:cubicBezTo>
                      <a:pt x="291" y="115"/>
                      <a:pt x="233" y="49"/>
                      <a:pt x="153" y="20"/>
                    </a:cubicBezTo>
                    <a:cubicBezTo>
                      <a:pt x="127" y="8"/>
                      <a:pt x="97"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8" name="Google Shape;3879;p71">
                <a:extLst>
                  <a:ext uri="{FF2B5EF4-FFF2-40B4-BE49-F238E27FC236}">
                    <a16:creationId xmlns:a16="http://schemas.microsoft.com/office/drawing/2014/main" id="{5CC0D410-357A-49CA-B881-BCAA19891C91}"/>
                  </a:ext>
                </a:extLst>
              </p:cNvPr>
              <p:cNvSpPr/>
              <p:nvPr/>
            </p:nvSpPr>
            <p:spPr>
              <a:xfrm>
                <a:off x="6326374" y="4234698"/>
                <a:ext cx="46401" cy="35880"/>
              </a:xfrm>
              <a:custGeom>
                <a:avLst/>
                <a:gdLst/>
                <a:ahLst/>
                <a:cxnLst/>
                <a:rect l="l" t="t" r="r" b="b"/>
                <a:pathLst>
                  <a:path w="1032" h="798" extrusionOk="0">
                    <a:moveTo>
                      <a:pt x="833" y="1"/>
                    </a:moveTo>
                    <a:cubicBezTo>
                      <a:pt x="807" y="1"/>
                      <a:pt x="781" y="11"/>
                      <a:pt x="756" y="21"/>
                    </a:cubicBezTo>
                    <a:cubicBezTo>
                      <a:pt x="567" y="101"/>
                      <a:pt x="378" y="181"/>
                      <a:pt x="211" y="304"/>
                    </a:cubicBezTo>
                    <a:cubicBezTo>
                      <a:pt x="139" y="370"/>
                      <a:pt x="66" y="442"/>
                      <a:pt x="37" y="537"/>
                    </a:cubicBezTo>
                    <a:cubicBezTo>
                      <a:pt x="1" y="631"/>
                      <a:pt x="30" y="747"/>
                      <a:pt x="110" y="798"/>
                    </a:cubicBezTo>
                    <a:cubicBezTo>
                      <a:pt x="298" y="478"/>
                      <a:pt x="661" y="268"/>
                      <a:pt x="1032" y="253"/>
                    </a:cubicBezTo>
                    <a:cubicBezTo>
                      <a:pt x="988" y="224"/>
                      <a:pt x="974" y="166"/>
                      <a:pt x="959" y="123"/>
                    </a:cubicBezTo>
                    <a:cubicBezTo>
                      <a:pt x="937" y="72"/>
                      <a:pt x="916" y="14"/>
                      <a:pt x="865" y="7"/>
                    </a:cubicBezTo>
                    <a:cubicBezTo>
                      <a:pt x="854" y="2"/>
                      <a:pt x="843" y="1"/>
                      <a:pt x="833"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9" name="Google Shape;3880;p71">
                <a:extLst>
                  <a:ext uri="{FF2B5EF4-FFF2-40B4-BE49-F238E27FC236}">
                    <a16:creationId xmlns:a16="http://schemas.microsoft.com/office/drawing/2014/main" id="{CA1FF2CC-9B7E-4578-986F-1CA5F1FA061C}"/>
                  </a:ext>
                </a:extLst>
              </p:cNvPr>
              <p:cNvSpPr/>
              <p:nvPr/>
            </p:nvSpPr>
            <p:spPr>
              <a:xfrm>
                <a:off x="5929138" y="3996046"/>
                <a:ext cx="223329" cy="493329"/>
              </a:xfrm>
              <a:custGeom>
                <a:avLst/>
                <a:gdLst/>
                <a:ahLst/>
                <a:cxnLst/>
                <a:rect l="l" t="t" r="r" b="b"/>
                <a:pathLst>
                  <a:path w="4967" h="10972" extrusionOk="0">
                    <a:moveTo>
                      <a:pt x="1547" y="1"/>
                    </a:moveTo>
                    <a:cubicBezTo>
                      <a:pt x="908" y="2933"/>
                      <a:pt x="683" y="5961"/>
                      <a:pt x="894" y="8959"/>
                    </a:cubicBezTo>
                    <a:cubicBezTo>
                      <a:pt x="872" y="8973"/>
                      <a:pt x="857" y="8995"/>
                      <a:pt x="843" y="9010"/>
                    </a:cubicBezTo>
                    <a:cubicBezTo>
                      <a:pt x="495" y="9380"/>
                      <a:pt x="233" y="9837"/>
                      <a:pt x="88" y="10324"/>
                    </a:cubicBezTo>
                    <a:cubicBezTo>
                      <a:pt x="37" y="10505"/>
                      <a:pt x="1" y="10723"/>
                      <a:pt x="132" y="10861"/>
                    </a:cubicBezTo>
                    <a:cubicBezTo>
                      <a:pt x="200" y="10941"/>
                      <a:pt x="302" y="10972"/>
                      <a:pt x="411" y="10972"/>
                    </a:cubicBezTo>
                    <a:cubicBezTo>
                      <a:pt x="520" y="10972"/>
                      <a:pt x="636" y="10941"/>
                      <a:pt x="734" y="10897"/>
                    </a:cubicBezTo>
                    <a:cubicBezTo>
                      <a:pt x="1155" y="10709"/>
                      <a:pt x="1475" y="10338"/>
                      <a:pt x="1714" y="9946"/>
                    </a:cubicBezTo>
                    <a:cubicBezTo>
                      <a:pt x="1845" y="9728"/>
                      <a:pt x="1954" y="9496"/>
                      <a:pt x="1946" y="9249"/>
                    </a:cubicBezTo>
                    <a:cubicBezTo>
                      <a:pt x="1946" y="9075"/>
                      <a:pt x="1867" y="8894"/>
                      <a:pt x="1736" y="8785"/>
                    </a:cubicBezTo>
                    <a:cubicBezTo>
                      <a:pt x="2498" y="6070"/>
                      <a:pt x="3580" y="3449"/>
                      <a:pt x="4966" y="1002"/>
                    </a:cubicBezTo>
                    <a:cubicBezTo>
                      <a:pt x="3805" y="756"/>
                      <a:pt x="2658" y="422"/>
                      <a:pt x="1547"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0" name="Google Shape;3881;p71">
                <a:extLst>
                  <a:ext uri="{FF2B5EF4-FFF2-40B4-BE49-F238E27FC236}">
                    <a16:creationId xmlns:a16="http://schemas.microsoft.com/office/drawing/2014/main" id="{D598DD9A-AF67-40B1-B26C-F7E642FA3BE6}"/>
                  </a:ext>
                </a:extLst>
              </p:cNvPr>
              <p:cNvSpPr/>
              <p:nvPr/>
            </p:nvSpPr>
            <p:spPr>
              <a:xfrm>
                <a:off x="5806438" y="3240390"/>
                <a:ext cx="916606" cy="905545"/>
              </a:xfrm>
              <a:custGeom>
                <a:avLst/>
                <a:gdLst/>
                <a:ahLst/>
                <a:cxnLst/>
                <a:rect l="l" t="t" r="r" b="b"/>
                <a:pathLst>
                  <a:path w="20386" h="20140" extrusionOk="0">
                    <a:moveTo>
                      <a:pt x="2394" y="1"/>
                    </a:moveTo>
                    <a:cubicBezTo>
                      <a:pt x="2380" y="1"/>
                      <a:pt x="2366" y="1"/>
                      <a:pt x="2352" y="1"/>
                    </a:cubicBezTo>
                    <a:cubicBezTo>
                      <a:pt x="1822" y="16"/>
                      <a:pt x="1249" y="386"/>
                      <a:pt x="792" y="1011"/>
                    </a:cubicBezTo>
                    <a:cubicBezTo>
                      <a:pt x="218" y="1802"/>
                      <a:pt x="0" y="2673"/>
                      <a:pt x="174" y="3464"/>
                    </a:cubicBezTo>
                    <a:cubicBezTo>
                      <a:pt x="200" y="3566"/>
                      <a:pt x="286" y="3628"/>
                      <a:pt x="384" y="3628"/>
                    </a:cubicBezTo>
                    <a:cubicBezTo>
                      <a:pt x="399" y="3628"/>
                      <a:pt x="414" y="3627"/>
                      <a:pt x="429" y="3624"/>
                    </a:cubicBezTo>
                    <a:cubicBezTo>
                      <a:pt x="537" y="3595"/>
                      <a:pt x="610" y="3486"/>
                      <a:pt x="581" y="3377"/>
                    </a:cubicBezTo>
                    <a:cubicBezTo>
                      <a:pt x="429" y="2695"/>
                      <a:pt x="625" y="1947"/>
                      <a:pt x="1125" y="1257"/>
                    </a:cubicBezTo>
                    <a:cubicBezTo>
                      <a:pt x="1503" y="742"/>
                      <a:pt x="1968" y="430"/>
                      <a:pt x="2367" y="422"/>
                    </a:cubicBezTo>
                    <a:cubicBezTo>
                      <a:pt x="2374" y="422"/>
                      <a:pt x="2380" y="422"/>
                      <a:pt x="2387" y="422"/>
                    </a:cubicBezTo>
                    <a:cubicBezTo>
                      <a:pt x="2648" y="422"/>
                      <a:pt x="2895" y="560"/>
                      <a:pt x="3115" y="829"/>
                    </a:cubicBezTo>
                    <a:cubicBezTo>
                      <a:pt x="3318" y="1076"/>
                      <a:pt x="3463" y="1417"/>
                      <a:pt x="3565" y="1889"/>
                    </a:cubicBezTo>
                    <a:cubicBezTo>
                      <a:pt x="3826" y="3094"/>
                      <a:pt x="3616" y="4372"/>
                      <a:pt x="3412" y="5606"/>
                    </a:cubicBezTo>
                    <a:cubicBezTo>
                      <a:pt x="3354" y="5954"/>
                      <a:pt x="3289" y="6317"/>
                      <a:pt x="3245" y="6673"/>
                    </a:cubicBezTo>
                    <a:lnTo>
                      <a:pt x="3238" y="6702"/>
                    </a:lnTo>
                    <a:cubicBezTo>
                      <a:pt x="3238" y="7537"/>
                      <a:pt x="3078" y="8401"/>
                      <a:pt x="2919" y="9228"/>
                    </a:cubicBezTo>
                    <a:cubicBezTo>
                      <a:pt x="2730" y="10209"/>
                      <a:pt x="2534" y="11218"/>
                      <a:pt x="2592" y="12227"/>
                    </a:cubicBezTo>
                    <a:cubicBezTo>
                      <a:pt x="2708" y="14165"/>
                      <a:pt x="3354" y="15922"/>
                      <a:pt x="4421" y="17185"/>
                    </a:cubicBezTo>
                    <a:cubicBezTo>
                      <a:pt x="5401" y="18347"/>
                      <a:pt x="6868" y="18978"/>
                      <a:pt x="8051" y="19494"/>
                    </a:cubicBezTo>
                    <a:cubicBezTo>
                      <a:pt x="8930" y="19878"/>
                      <a:pt x="10737" y="20140"/>
                      <a:pt x="12458" y="20140"/>
                    </a:cubicBezTo>
                    <a:cubicBezTo>
                      <a:pt x="13837" y="20140"/>
                      <a:pt x="15166" y="19973"/>
                      <a:pt x="15928" y="19559"/>
                    </a:cubicBezTo>
                    <a:cubicBezTo>
                      <a:pt x="17685" y="18622"/>
                      <a:pt x="18737" y="16742"/>
                      <a:pt x="18498" y="14993"/>
                    </a:cubicBezTo>
                    <a:cubicBezTo>
                      <a:pt x="18454" y="14651"/>
                      <a:pt x="18360" y="14310"/>
                      <a:pt x="18265" y="13984"/>
                    </a:cubicBezTo>
                    <a:cubicBezTo>
                      <a:pt x="18120" y="13454"/>
                      <a:pt x="17982" y="12953"/>
                      <a:pt x="18033" y="12444"/>
                    </a:cubicBezTo>
                    <a:cubicBezTo>
                      <a:pt x="18120" y="11595"/>
                      <a:pt x="18599" y="10855"/>
                      <a:pt x="19100" y="10071"/>
                    </a:cubicBezTo>
                    <a:cubicBezTo>
                      <a:pt x="19587" y="9308"/>
                      <a:pt x="20095" y="8524"/>
                      <a:pt x="20226" y="7617"/>
                    </a:cubicBezTo>
                    <a:cubicBezTo>
                      <a:pt x="20385" y="6463"/>
                      <a:pt x="19536" y="5243"/>
                      <a:pt x="18730" y="5054"/>
                    </a:cubicBezTo>
                    <a:cubicBezTo>
                      <a:pt x="18659" y="5038"/>
                      <a:pt x="18589" y="5030"/>
                      <a:pt x="18521" y="5030"/>
                    </a:cubicBezTo>
                    <a:cubicBezTo>
                      <a:pt x="18136" y="5030"/>
                      <a:pt x="17823" y="5290"/>
                      <a:pt x="17663" y="5766"/>
                    </a:cubicBezTo>
                    <a:cubicBezTo>
                      <a:pt x="17627" y="5874"/>
                      <a:pt x="17685" y="5991"/>
                      <a:pt x="17794" y="6027"/>
                    </a:cubicBezTo>
                    <a:cubicBezTo>
                      <a:pt x="17816" y="6034"/>
                      <a:pt x="17838" y="6038"/>
                      <a:pt x="17860" y="6038"/>
                    </a:cubicBezTo>
                    <a:cubicBezTo>
                      <a:pt x="17949" y="6038"/>
                      <a:pt x="18033" y="5983"/>
                      <a:pt x="18062" y="5896"/>
                    </a:cubicBezTo>
                    <a:cubicBezTo>
                      <a:pt x="18190" y="5513"/>
                      <a:pt x="18384" y="5446"/>
                      <a:pt x="18518" y="5446"/>
                    </a:cubicBezTo>
                    <a:cubicBezTo>
                      <a:pt x="18567" y="5446"/>
                      <a:pt x="18609" y="5455"/>
                      <a:pt x="18636" y="5461"/>
                    </a:cubicBezTo>
                    <a:cubicBezTo>
                      <a:pt x="19195" y="5591"/>
                      <a:pt x="19942" y="6586"/>
                      <a:pt x="19812" y="7559"/>
                    </a:cubicBezTo>
                    <a:cubicBezTo>
                      <a:pt x="19696" y="8379"/>
                      <a:pt x="19238" y="9091"/>
                      <a:pt x="18752" y="9846"/>
                    </a:cubicBezTo>
                    <a:cubicBezTo>
                      <a:pt x="18244" y="10637"/>
                      <a:pt x="17714" y="11450"/>
                      <a:pt x="17619" y="12401"/>
                    </a:cubicBezTo>
                    <a:cubicBezTo>
                      <a:pt x="17561" y="12989"/>
                      <a:pt x="17721" y="13555"/>
                      <a:pt x="17866" y="14100"/>
                    </a:cubicBezTo>
                    <a:cubicBezTo>
                      <a:pt x="17953" y="14412"/>
                      <a:pt x="18048" y="14731"/>
                      <a:pt x="18091" y="15051"/>
                    </a:cubicBezTo>
                    <a:cubicBezTo>
                      <a:pt x="18309" y="16633"/>
                      <a:pt x="17336" y="18332"/>
                      <a:pt x="15732" y="19196"/>
                    </a:cubicBezTo>
                    <a:cubicBezTo>
                      <a:pt x="15051" y="19561"/>
                      <a:pt x="13764" y="19723"/>
                      <a:pt x="12410" y="19723"/>
                    </a:cubicBezTo>
                    <a:cubicBezTo>
                      <a:pt x="10804" y="19723"/>
                      <a:pt x="9105" y="19495"/>
                      <a:pt x="8218" y="19109"/>
                    </a:cubicBezTo>
                    <a:cubicBezTo>
                      <a:pt x="7013" y="18593"/>
                      <a:pt x="5655" y="17998"/>
                      <a:pt x="4741" y="16916"/>
                    </a:cubicBezTo>
                    <a:cubicBezTo>
                      <a:pt x="3732" y="15726"/>
                      <a:pt x="3122" y="14049"/>
                      <a:pt x="3013" y="12205"/>
                    </a:cubicBezTo>
                    <a:cubicBezTo>
                      <a:pt x="2955" y="11247"/>
                      <a:pt x="3144" y="10259"/>
                      <a:pt x="3325" y="9308"/>
                    </a:cubicBezTo>
                    <a:cubicBezTo>
                      <a:pt x="3485" y="8466"/>
                      <a:pt x="3659" y="7588"/>
                      <a:pt x="3659" y="6717"/>
                    </a:cubicBezTo>
                    <a:cubicBezTo>
                      <a:pt x="3703" y="6368"/>
                      <a:pt x="3761" y="6020"/>
                      <a:pt x="3819" y="5678"/>
                    </a:cubicBezTo>
                    <a:cubicBezTo>
                      <a:pt x="4037" y="4401"/>
                      <a:pt x="4254" y="3087"/>
                      <a:pt x="3971" y="1802"/>
                    </a:cubicBezTo>
                    <a:cubicBezTo>
                      <a:pt x="3855" y="1265"/>
                      <a:pt x="3688" y="865"/>
                      <a:pt x="3441" y="560"/>
                    </a:cubicBezTo>
                    <a:cubicBezTo>
                      <a:pt x="3147" y="203"/>
                      <a:pt x="2791" y="1"/>
                      <a:pt x="23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1" name="Google Shape;3882;p71">
                <a:extLst>
                  <a:ext uri="{FF2B5EF4-FFF2-40B4-BE49-F238E27FC236}">
                    <a16:creationId xmlns:a16="http://schemas.microsoft.com/office/drawing/2014/main" id="{03DF88A7-8230-4A7D-9A9C-D6847390183F}"/>
                  </a:ext>
                </a:extLst>
              </p:cNvPr>
              <p:cNvSpPr/>
              <p:nvPr/>
            </p:nvSpPr>
            <p:spPr>
              <a:xfrm>
                <a:off x="5990511" y="3235489"/>
                <a:ext cx="507941" cy="601328"/>
              </a:xfrm>
              <a:custGeom>
                <a:avLst/>
                <a:gdLst/>
                <a:ahLst/>
                <a:cxnLst/>
                <a:rect l="l" t="t" r="r" b="b"/>
                <a:pathLst>
                  <a:path w="11297" h="13374" extrusionOk="0">
                    <a:moveTo>
                      <a:pt x="5554" y="0"/>
                    </a:moveTo>
                    <a:cubicBezTo>
                      <a:pt x="5350" y="0"/>
                      <a:pt x="5142" y="40"/>
                      <a:pt x="4952" y="110"/>
                    </a:cubicBezTo>
                    <a:cubicBezTo>
                      <a:pt x="4502" y="270"/>
                      <a:pt x="4124" y="582"/>
                      <a:pt x="3754" y="887"/>
                    </a:cubicBezTo>
                    <a:cubicBezTo>
                      <a:pt x="3509" y="756"/>
                      <a:pt x="3233" y="691"/>
                      <a:pt x="2958" y="691"/>
                    </a:cubicBezTo>
                    <a:cubicBezTo>
                      <a:pt x="2654" y="691"/>
                      <a:pt x="2351" y="771"/>
                      <a:pt x="2091" y="931"/>
                    </a:cubicBezTo>
                    <a:cubicBezTo>
                      <a:pt x="1591" y="1228"/>
                      <a:pt x="1271" y="1795"/>
                      <a:pt x="1271" y="2375"/>
                    </a:cubicBezTo>
                    <a:cubicBezTo>
                      <a:pt x="1278" y="2659"/>
                      <a:pt x="1344" y="2934"/>
                      <a:pt x="1307" y="3210"/>
                    </a:cubicBezTo>
                    <a:cubicBezTo>
                      <a:pt x="1184" y="4096"/>
                      <a:pt x="1" y="4640"/>
                      <a:pt x="81" y="5533"/>
                    </a:cubicBezTo>
                    <a:cubicBezTo>
                      <a:pt x="124" y="6034"/>
                      <a:pt x="574" y="6419"/>
                      <a:pt x="647" y="6920"/>
                    </a:cubicBezTo>
                    <a:cubicBezTo>
                      <a:pt x="705" y="7319"/>
                      <a:pt x="502" y="7719"/>
                      <a:pt x="465" y="8125"/>
                    </a:cubicBezTo>
                    <a:cubicBezTo>
                      <a:pt x="407" y="8786"/>
                      <a:pt x="843" y="9468"/>
                      <a:pt x="1474" y="9693"/>
                    </a:cubicBezTo>
                    <a:cubicBezTo>
                      <a:pt x="1845" y="9824"/>
                      <a:pt x="2309" y="9838"/>
                      <a:pt x="2534" y="10165"/>
                    </a:cubicBezTo>
                    <a:cubicBezTo>
                      <a:pt x="2723" y="10434"/>
                      <a:pt x="2650" y="10804"/>
                      <a:pt x="2665" y="11145"/>
                    </a:cubicBezTo>
                    <a:cubicBezTo>
                      <a:pt x="2694" y="12038"/>
                      <a:pt x="3478" y="12837"/>
                      <a:pt x="4371" y="12887"/>
                    </a:cubicBezTo>
                    <a:cubicBezTo>
                      <a:pt x="4406" y="12889"/>
                      <a:pt x="4440" y="12890"/>
                      <a:pt x="4475" y="12890"/>
                    </a:cubicBezTo>
                    <a:cubicBezTo>
                      <a:pt x="4864" y="12890"/>
                      <a:pt x="5259" y="12784"/>
                      <a:pt x="5644" y="12784"/>
                    </a:cubicBezTo>
                    <a:cubicBezTo>
                      <a:pt x="5765" y="12784"/>
                      <a:pt x="5886" y="12794"/>
                      <a:pt x="6004" y="12822"/>
                    </a:cubicBezTo>
                    <a:cubicBezTo>
                      <a:pt x="6353" y="12909"/>
                      <a:pt x="6658" y="13127"/>
                      <a:pt x="6992" y="13250"/>
                    </a:cubicBezTo>
                    <a:cubicBezTo>
                      <a:pt x="7224" y="13337"/>
                      <a:pt x="7468" y="13374"/>
                      <a:pt x="7715" y="13374"/>
                    </a:cubicBezTo>
                    <a:cubicBezTo>
                      <a:pt x="8192" y="13374"/>
                      <a:pt x="8681" y="13236"/>
                      <a:pt x="9126" y="13054"/>
                    </a:cubicBezTo>
                    <a:cubicBezTo>
                      <a:pt x="9670" y="12822"/>
                      <a:pt x="10208" y="12517"/>
                      <a:pt x="10556" y="12031"/>
                    </a:cubicBezTo>
                    <a:cubicBezTo>
                      <a:pt x="10897" y="11552"/>
                      <a:pt x="11014" y="10869"/>
                      <a:pt x="10709" y="10361"/>
                    </a:cubicBezTo>
                    <a:cubicBezTo>
                      <a:pt x="10520" y="10042"/>
                      <a:pt x="10171" y="9795"/>
                      <a:pt x="10121" y="9425"/>
                    </a:cubicBezTo>
                    <a:cubicBezTo>
                      <a:pt x="10077" y="9069"/>
                      <a:pt x="10331" y="8749"/>
                      <a:pt x="10549" y="8459"/>
                    </a:cubicBezTo>
                    <a:cubicBezTo>
                      <a:pt x="10912" y="7980"/>
                      <a:pt x="11231" y="7406"/>
                      <a:pt x="11151" y="6811"/>
                    </a:cubicBezTo>
                    <a:cubicBezTo>
                      <a:pt x="11101" y="6484"/>
                      <a:pt x="10934" y="6180"/>
                      <a:pt x="10919" y="5846"/>
                    </a:cubicBezTo>
                    <a:cubicBezTo>
                      <a:pt x="10890" y="5388"/>
                      <a:pt x="11144" y="4960"/>
                      <a:pt x="11195" y="4510"/>
                    </a:cubicBezTo>
                    <a:cubicBezTo>
                      <a:pt x="11297" y="3624"/>
                      <a:pt x="10636" y="2862"/>
                      <a:pt x="10019" y="2223"/>
                    </a:cubicBezTo>
                    <a:cubicBezTo>
                      <a:pt x="9605" y="1787"/>
                      <a:pt x="9133" y="1330"/>
                      <a:pt x="8538" y="1301"/>
                    </a:cubicBezTo>
                    <a:cubicBezTo>
                      <a:pt x="8513" y="1300"/>
                      <a:pt x="8488" y="1299"/>
                      <a:pt x="8462" y="1299"/>
                    </a:cubicBezTo>
                    <a:cubicBezTo>
                      <a:pt x="8211" y="1299"/>
                      <a:pt x="7955" y="1363"/>
                      <a:pt x="7708" y="1363"/>
                    </a:cubicBezTo>
                    <a:cubicBezTo>
                      <a:pt x="7600" y="1363"/>
                      <a:pt x="7494" y="1351"/>
                      <a:pt x="7391" y="1316"/>
                    </a:cubicBezTo>
                    <a:cubicBezTo>
                      <a:pt x="6912" y="1141"/>
                      <a:pt x="6730" y="553"/>
                      <a:pt x="6324" y="241"/>
                    </a:cubicBezTo>
                    <a:cubicBezTo>
                      <a:pt x="6106" y="74"/>
                      <a:pt x="5833" y="0"/>
                      <a:pt x="555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2" name="Google Shape;3883;p71">
                <a:extLst>
                  <a:ext uri="{FF2B5EF4-FFF2-40B4-BE49-F238E27FC236}">
                    <a16:creationId xmlns:a16="http://schemas.microsoft.com/office/drawing/2014/main" id="{A745B731-676D-482C-BFC3-24CA13AD9969}"/>
                  </a:ext>
                </a:extLst>
              </p:cNvPr>
              <p:cNvSpPr/>
              <p:nvPr/>
            </p:nvSpPr>
            <p:spPr>
              <a:xfrm>
                <a:off x="6164512" y="3714367"/>
                <a:ext cx="225262" cy="130346"/>
              </a:xfrm>
              <a:custGeom>
                <a:avLst/>
                <a:gdLst/>
                <a:ahLst/>
                <a:cxnLst/>
                <a:rect l="l" t="t" r="r" b="b"/>
                <a:pathLst>
                  <a:path w="5010" h="2899" extrusionOk="0">
                    <a:moveTo>
                      <a:pt x="4443" y="0"/>
                    </a:moveTo>
                    <a:cubicBezTo>
                      <a:pt x="4232" y="59"/>
                      <a:pt x="4015" y="109"/>
                      <a:pt x="3804" y="153"/>
                    </a:cubicBezTo>
                    <a:cubicBezTo>
                      <a:pt x="3129" y="299"/>
                      <a:pt x="2436" y="371"/>
                      <a:pt x="1744" y="371"/>
                    </a:cubicBezTo>
                    <a:cubicBezTo>
                      <a:pt x="1267" y="371"/>
                      <a:pt x="790" y="337"/>
                      <a:pt x="319" y="269"/>
                    </a:cubicBezTo>
                    <a:cubicBezTo>
                      <a:pt x="290" y="1133"/>
                      <a:pt x="174" y="1982"/>
                      <a:pt x="0" y="2817"/>
                    </a:cubicBezTo>
                    <a:cubicBezTo>
                      <a:pt x="415" y="2871"/>
                      <a:pt x="830" y="2898"/>
                      <a:pt x="1244" y="2898"/>
                    </a:cubicBezTo>
                    <a:cubicBezTo>
                      <a:pt x="1787" y="2898"/>
                      <a:pt x="2326" y="2851"/>
                      <a:pt x="2853" y="2752"/>
                    </a:cubicBezTo>
                    <a:cubicBezTo>
                      <a:pt x="3594" y="2607"/>
                      <a:pt x="4320" y="2382"/>
                      <a:pt x="5009" y="2069"/>
                    </a:cubicBezTo>
                    <a:cubicBezTo>
                      <a:pt x="4908" y="1365"/>
                      <a:pt x="4726" y="676"/>
                      <a:pt x="4443"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3" name="Google Shape;3884;p71">
                <a:extLst>
                  <a:ext uri="{FF2B5EF4-FFF2-40B4-BE49-F238E27FC236}">
                    <a16:creationId xmlns:a16="http://schemas.microsoft.com/office/drawing/2014/main" id="{3EF1C071-32DD-4272-B50C-5E0A80124AC9}"/>
                  </a:ext>
                </a:extLst>
              </p:cNvPr>
              <p:cNvSpPr/>
              <p:nvPr/>
            </p:nvSpPr>
            <p:spPr>
              <a:xfrm>
                <a:off x="6364232" y="3536457"/>
                <a:ext cx="296438" cy="270989"/>
              </a:xfrm>
              <a:custGeom>
                <a:avLst/>
                <a:gdLst/>
                <a:ahLst/>
                <a:cxnLst/>
                <a:rect l="l" t="t" r="r" b="b"/>
                <a:pathLst>
                  <a:path w="6593" h="6027" extrusionOk="0">
                    <a:moveTo>
                      <a:pt x="5712" y="1"/>
                    </a:moveTo>
                    <a:cubicBezTo>
                      <a:pt x="5549" y="1"/>
                      <a:pt x="5403" y="178"/>
                      <a:pt x="5438" y="342"/>
                    </a:cubicBezTo>
                    <a:cubicBezTo>
                      <a:pt x="5364" y="285"/>
                      <a:pt x="5268" y="246"/>
                      <a:pt x="5173" y="246"/>
                    </a:cubicBezTo>
                    <a:cubicBezTo>
                      <a:pt x="5148" y="246"/>
                      <a:pt x="5122" y="249"/>
                      <a:pt x="5097" y="255"/>
                    </a:cubicBezTo>
                    <a:cubicBezTo>
                      <a:pt x="4981" y="277"/>
                      <a:pt x="4872" y="371"/>
                      <a:pt x="4850" y="487"/>
                    </a:cubicBezTo>
                    <a:cubicBezTo>
                      <a:pt x="4829" y="640"/>
                      <a:pt x="4945" y="778"/>
                      <a:pt x="4974" y="923"/>
                    </a:cubicBezTo>
                    <a:cubicBezTo>
                      <a:pt x="4996" y="1010"/>
                      <a:pt x="4996" y="1097"/>
                      <a:pt x="4981" y="1184"/>
                    </a:cubicBezTo>
                    <a:cubicBezTo>
                      <a:pt x="3551" y="2506"/>
                      <a:pt x="1867" y="3449"/>
                      <a:pt x="1" y="3950"/>
                    </a:cubicBezTo>
                    <a:cubicBezTo>
                      <a:pt x="284" y="4633"/>
                      <a:pt x="466" y="5322"/>
                      <a:pt x="567" y="6026"/>
                    </a:cubicBezTo>
                    <a:cubicBezTo>
                      <a:pt x="2535" y="5163"/>
                      <a:pt x="4262" y="3689"/>
                      <a:pt x="5446" y="1910"/>
                    </a:cubicBezTo>
                    <a:cubicBezTo>
                      <a:pt x="5751" y="1852"/>
                      <a:pt x="6041" y="1721"/>
                      <a:pt x="6281" y="1525"/>
                    </a:cubicBezTo>
                    <a:cubicBezTo>
                      <a:pt x="6433" y="1395"/>
                      <a:pt x="6571" y="1228"/>
                      <a:pt x="6585" y="1025"/>
                    </a:cubicBezTo>
                    <a:cubicBezTo>
                      <a:pt x="6592" y="844"/>
                      <a:pt x="6444" y="650"/>
                      <a:pt x="6267" y="650"/>
                    </a:cubicBezTo>
                    <a:cubicBezTo>
                      <a:pt x="6252" y="650"/>
                      <a:pt x="6237" y="652"/>
                      <a:pt x="6222" y="654"/>
                    </a:cubicBezTo>
                    <a:cubicBezTo>
                      <a:pt x="6331" y="603"/>
                      <a:pt x="6368" y="444"/>
                      <a:pt x="6295" y="349"/>
                    </a:cubicBezTo>
                    <a:cubicBezTo>
                      <a:pt x="6257" y="305"/>
                      <a:pt x="6200" y="283"/>
                      <a:pt x="6144" y="283"/>
                    </a:cubicBezTo>
                    <a:cubicBezTo>
                      <a:pt x="6080" y="283"/>
                      <a:pt x="6017" y="310"/>
                      <a:pt x="5983" y="364"/>
                    </a:cubicBezTo>
                    <a:cubicBezTo>
                      <a:pt x="6026" y="197"/>
                      <a:pt x="5896" y="8"/>
                      <a:pt x="5722" y="1"/>
                    </a:cubicBezTo>
                    <a:cubicBezTo>
                      <a:pt x="5718" y="1"/>
                      <a:pt x="5715" y="1"/>
                      <a:pt x="5712" y="1"/>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4" name="Google Shape;3885;p71">
                <a:extLst>
                  <a:ext uri="{FF2B5EF4-FFF2-40B4-BE49-F238E27FC236}">
                    <a16:creationId xmlns:a16="http://schemas.microsoft.com/office/drawing/2014/main" id="{50AB9F42-9F7E-4EF3-B16F-796C5CFDE9C3}"/>
                  </a:ext>
                </a:extLst>
              </p:cNvPr>
              <p:cNvSpPr/>
              <p:nvPr/>
            </p:nvSpPr>
            <p:spPr>
              <a:xfrm>
                <a:off x="6596638" y="3498105"/>
                <a:ext cx="65645" cy="136057"/>
              </a:xfrm>
              <a:custGeom>
                <a:avLst/>
                <a:gdLst/>
                <a:ahLst/>
                <a:cxnLst/>
                <a:rect l="l" t="t" r="r" b="b"/>
                <a:pathLst>
                  <a:path w="1460" h="3026" extrusionOk="0">
                    <a:moveTo>
                      <a:pt x="357" y="0"/>
                    </a:moveTo>
                    <a:cubicBezTo>
                      <a:pt x="227" y="0"/>
                      <a:pt x="102" y="108"/>
                      <a:pt x="59" y="237"/>
                    </a:cubicBezTo>
                    <a:cubicBezTo>
                      <a:pt x="1" y="389"/>
                      <a:pt x="30" y="556"/>
                      <a:pt x="59" y="716"/>
                    </a:cubicBezTo>
                    <a:cubicBezTo>
                      <a:pt x="139" y="1173"/>
                      <a:pt x="226" y="1638"/>
                      <a:pt x="364" y="2081"/>
                    </a:cubicBezTo>
                    <a:cubicBezTo>
                      <a:pt x="451" y="2364"/>
                      <a:pt x="567" y="2640"/>
                      <a:pt x="763" y="2850"/>
                    </a:cubicBezTo>
                    <a:cubicBezTo>
                      <a:pt x="836" y="2937"/>
                      <a:pt x="923" y="3010"/>
                      <a:pt x="1032" y="3025"/>
                    </a:cubicBezTo>
                    <a:cubicBezTo>
                      <a:pt x="1041" y="3025"/>
                      <a:pt x="1050" y="3026"/>
                      <a:pt x="1059" y="3026"/>
                    </a:cubicBezTo>
                    <a:cubicBezTo>
                      <a:pt x="1208" y="3026"/>
                      <a:pt x="1340" y="2915"/>
                      <a:pt x="1395" y="2778"/>
                    </a:cubicBezTo>
                    <a:cubicBezTo>
                      <a:pt x="1460" y="2633"/>
                      <a:pt x="1453" y="2466"/>
                      <a:pt x="1424" y="2313"/>
                    </a:cubicBezTo>
                    <a:cubicBezTo>
                      <a:pt x="1315" y="1478"/>
                      <a:pt x="865" y="731"/>
                      <a:pt x="429" y="12"/>
                    </a:cubicBezTo>
                    <a:cubicBezTo>
                      <a:pt x="405" y="4"/>
                      <a:pt x="381" y="0"/>
                      <a:pt x="35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5" name="Google Shape;3886;p71">
                <a:extLst>
                  <a:ext uri="{FF2B5EF4-FFF2-40B4-BE49-F238E27FC236}">
                    <a16:creationId xmlns:a16="http://schemas.microsoft.com/office/drawing/2014/main" id="{8605B2C5-CED5-4F4A-B80A-8AF6E1E6467F}"/>
                  </a:ext>
                </a:extLst>
              </p:cNvPr>
              <p:cNvSpPr/>
              <p:nvPr/>
            </p:nvSpPr>
            <p:spPr>
              <a:xfrm>
                <a:off x="6585218" y="3541043"/>
                <a:ext cx="37903" cy="22796"/>
              </a:xfrm>
              <a:custGeom>
                <a:avLst/>
                <a:gdLst/>
                <a:ahLst/>
                <a:cxnLst/>
                <a:rect l="l" t="t" r="r" b="b"/>
                <a:pathLst>
                  <a:path w="843" h="507" extrusionOk="0">
                    <a:moveTo>
                      <a:pt x="408" y="1"/>
                    </a:moveTo>
                    <a:cubicBezTo>
                      <a:pt x="295" y="1"/>
                      <a:pt x="182" y="37"/>
                      <a:pt x="95" y="109"/>
                    </a:cubicBezTo>
                    <a:cubicBezTo>
                      <a:pt x="44" y="153"/>
                      <a:pt x="1" y="211"/>
                      <a:pt x="15" y="276"/>
                    </a:cubicBezTo>
                    <a:cubicBezTo>
                      <a:pt x="117" y="421"/>
                      <a:pt x="297" y="506"/>
                      <a:pt x="478" y="506"/>
                    </a:cubicBezTo>
                    <a:cubicBezTo>
                      <a:pt x="543" y="506"/>
                      <a:pt x="608" y="495"/>
                      <a:pt x="669" y="472"/>
                    </a:cubicBezTo>
                    <a:cubicBezTo>
                      <a:pt x="734" y="451"/>
                      <a:pt x="807" y="407"/>
                      <a:pt x="821" y="335"/>
                    </a:cubicBezTo>
                    <a:cubicBezTo>
                      <a:pt x="843" y="247"/>
                      <a:pt x="792" y="160"/>
                      <a:pt x="727" y="109"/>
                    </a:cubicBezTo>
                    <a:cubicBezTo>
                      <a:pt x="636" y="37"/>
                      <a:pt x="522" y="1"/>
                      <a:pt x="408"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6" name="Google Shape;3887;p71">
                <a:extLst>
                  <a:ext uri="{FF2B5EF4-FFF2-40B4-BE49-F238E27FC236}">
                    <a16:creationId xmlns:a16="http://schemas.microsoft.com/office/drawing/2014/main" id="{A41A84C8-C0EC-45F1-A4FF-D8C24ACD362C}"/>
                  </a:ext>
                </a:extLst>
              </p:cNvPr>
              <p:cNvSpPr/>
              <p:nvPr/>
            </p:nvSpPr>
            <p:spPr>
              <a:xfrm>
                <a:off x="6610666" y="3526431"/>
                <a:ext cx="39882" cy="35430"/>
              </a:xfrm>
              <a:custGeom>
                <a:avLst/>
                <a:gdLst/>
                <a:ahLst/>
                <a:cxnLst/>
                <a:rect l="l" t="t" r="r" b="b"/>
                <a:pathLst>
                  <a:path w="887" h="788" extrusionOk="0">
                    <a:moveTo>
                      <a:pt x="587" y="0"/>
                    </a:moveTo>
                    <a:cubicBezTo>
                      <a:pt x="545" y="0"/>
                      <a:pt x="501" y="8"/>
                      <a:pt x="458" y="21"/>
                    </a:cubicBezTo>
                    <a:cubicBezTo>
                      <a:pt x="371" y="50"/>
                      <a:pt x="291" y="108"/>
                      <a:pt x="219" y="173"/>
                    </a:cubicBezTo>
                    <a:cubicBezTo>
                      <a:pt x="124" y="253"/>
                      <a:pt x="37" y="362"/>
                      <a:pt x="23" y="485"/>
                    </a:cubicBezTo>
                    <a:cubicBezTo>
                      <a:pt x="1" y="616"/>
                      <a:pt x="74" y="754"/>
                      <a:pt x="204" y="783"/>
                    </a:cubicBezTo>
                    <a:cubicBezTo>
                      <a:pt x="219" y="786"/>
                      <a:pt x="233" y="788"/>
                      <a:pt x="247" y="788"/>
                    </a:cubicBezTo>
                    <a:cubicBezTo>
                      <a:pt x="298" y="788"/>
                      <a:pt x="348" y="769"/>
                      <a:pt x="393" y="747"/>
                    </a:cubicBezTo>
                    <a:cubicBezTo>
                      <a:pt x="538" y="689"/>
                      <a:pt x="669" y="594"/>
                      <a:pt x="770" y="478"/>
                    </a:cubicBezTo>
                    <a:cubicBezTo>
                      <a:pt x="829" y="420"/>
                      <a:pt x="879" y="347"/>
                      <a:pt x="879" y="260"/>
                    </a:cubicBezTo>
                    <a:cubicBezTo>
                      <a:pt x="887" y="166"/>
                      <a:pt x="821" y="79"/>
                      <a:pt x="734" y="35"/>
                    </a:cubicBezTo>
                    <a:cubicBezTo>
                      <a:pt x="690" y="11"/>
                      <a:pt x="640" y="0"/>
                      <a:pt x="587"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7" name="Google Shape;3888;p71">
                <a:extLst>
                  <a:ext uri="{FF2B5EF4-FFF2-40B4-BE49-F238E27FC236}">
                    <a16:creationId xmlns:a16="http://schemas.microsoft.com/office/drawing/2014/main" id="{60F58899-A4AD-4384-A9F7-B2AC5AFAFF2D}"/>
                  </a:ext>
                </a:extLst>
              </p:cNvPr>
              <p:cNvSpPr/>
              <p:nvPr/>
            </p:nvSpPr>
            <p:spPr>
              <a:xfrm>
                <a:off x="6622132" y="3543156"/>
                <a:ext cx="37544" cy="33992"/>
              </a:xfrm>
              <a:custGeom>
                <a:avLst/>
                <a:gdLst/>
                <a:ahLst/>
                <a:cxnLst/>
                <a:rect l="l" t="t" r="r" b="b"/>
                <a:pathLst>
                  <a:path w="835" h="756" extrusionOk="0">
                    <a:moveTo>
                      <a:pt x="635" y="1"/>
                    </a:moveTo>
                    <a:cubicBezTo>
                      <a:pt x="586" y="1"/>
                      <a:pt x="535" y="24"/>
                      <a:pt x="494" y="48"/>
                    </a:cubicBezTo>
                    <a:cubicBezTo>
                      <a:pt x="334" y="128"/>
                      <a:pt x="189" y="251"/>
                      <a:pt x="94" y="404"/>
                    </a:cubicBezTo>
                    <a:cubicBezTo>
                      <a:pt x="36" y="491"/>
                      <a:pt x="0" y="607"/>
                      <a:pt x="58" y="687"/>
                    </a:cubicBezTo>
                    <a:cubicBezTo>
                      <a:pt x="93" y="737"/>
                      <a:pt x="155" y="756"/>
                      <a:pt x="221" y="756"/>
                    </a:cubicBezTo>
                    <a:cubicBezTo>
                      <a:pt x="252" y="756"/>
                      <a:pt x="283" y="752"/>
                      <a:pt x="312" y="745"/>
                    </a:cubicBezTo>
                    <a:cubicBezTo>
                      <a:pt x="479" y="701"/>
                      <a:pt x="639" y="600"/>
                      <a:pt x="741" y="454"/>
                    </a:cubicBezTo>
                    <a:cubicBezTo>
                      <a:pt x="799" y="382"/>
                      <a:pt x="835" y="295"/>
                      <a:pt x="828" y="200"/>
                    </a:cubicBezTo>
                    <a:cubicBezTo>
                      <a:pt x="828" y="113"/>
                      <a:pt x="762" y="19"/>
                      <a:pt x="668" y="4"/>
                    </a:cubicBezTo>
                    <a:cubicBezTo>
                      <a:pt x="657" y="2"/>
                      <a:pt x="646" y="1"/>
                      <a:pt x="635" y="1"/>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8" name="Google Shape;3889;p71">
                <a:extLst>
                  <a:ext uri="{FF2B5EF4-FFF2-40B4-BE49-F238E27FC236}">
                    <a16:creationId xmlns:a16="http://schemas.microsoft.com/office/drawing/2014/main" id="{77479353-CB9F-47B2-BF26-E4A3585EB50F}"/>
                  </a:ext>
                </a:extLst>
              </p:cNvPr>
              <p:cNvSpPr/>
              <p:nvPr/>
            </p:nvSpPr>
            <p:spPr>
              <a:xfrm>
                <a:off x="6637464" y="3559657"/>
                <a:ext cx="31024" cy="32328"/>
              </a:xfrm>
              <a:custGeom>
                <a:avLst/>
                <a:gdLst/>
                <a:ahLst/>
                <a:cxnLst/>
                <a:rect l="l" t="t" r="r" b="b"/>
                <a:pathLst>
                  <a:path w="690" h="719" extrusionOk="0">
                    <a:moveTo>
                      <a:pt x="472" y="0"/>
                    </a:moveTo>
                    <a:cubicBezTo>
                      <a:pt x="421" y="0"/>
                      <a:pt x="370" y="22"/>
                      <a:pt x="327" y="51"/>
                    </a:cubicBezTo>
                    <a:cubicBezTo>
                      <a:pt x="211" y="131"/>
                      <a:pt x="116" y="240"/>
                      <a:pt x="51" y="371"/>
                    </a:cubicBezTo>
                    <a:cubicBezTo>
                      <a:pt x="22" y="436"/>
                      <a:pt x="0" y="523"/>
                      <a:pt x="29" y="596"/>
                    </a:cubicBezTo>
                    <a:cubicBezTo>
                      <a:pt x="51" y="654"/>
                      <a:pt x="109" y="690"/>
                      <a:pt x="167" y="705"/>
                    </a:cubicBezTo>
                    <a:cubicBezTo>
                      <a:pt x="193" y="714"/>
                      <a:pt x="221" y="718"/>
                      <a:pt x="249" y="718"/>
                    </a:cubicBezTo>
                    <a:cubicBezTo>
                      <a:pt x="283" y="718"/>
                      <a:pt x="317" y="713"/>
                      <a:pt x="349" y="705"/>
                    </a:cubicBezTo>
                    <a:cubicBezTo>
                      <a:pt x="450" y="668"/>
                      <a:pt x="545" y="603"/>
                      <a:pt x="610" y="509"/>
                    </a:cubicBezTo>
                    <a:cubicBezTo>
                      <a:pt x="668" y="421"/>
                      <a:pt x="690" y="305"/>
                      <a:pt x="668" y="196"/>
                    </a:cubicBezTo>
                    <a:cubicBezTo>
                      <a:pt x="646" y="102"/>
                      <a:pt x="574" y="0"/>
                      <a:pt x="47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99" name="Google Shape;3890;p71">
                <a:extLst>
                  <a:ext uri="{FF2B5EF4-FFF2-40B4-BE49-F238E27FC236}">
                    <a16:creationId xmlns:a16="http://schemas.microsoft.com/office/drawing/2014/main" id="{1B31D5AE-6F21-44CA-9DD2-B579A2404AA0}"/>
                  </a:ext>
                </a:extLst>
              </p:cNvPr>
              <p:cNvSpPr/>
              <p:nvPr/>
            </p:nvSpPr>
            <p:spPr>
              <a:xfrm>
                <a:off x="6345663" y="3718413"/>
                <a:ext cx="27112" cy="104673"/>
              </a:xfrm>
              <a:custGeom>
                <a:avLst/>
                <a:gdLst/>
                <a:ahLst/>
                <a:cxnLst/>
                <a:rect l="l" t="t" r="r" b="b"/>
                <a:pathLst>
                  <a:path w="603" h="2328" extrusionOk="0">
                    <a:moveTo>
                      <a:pt x="75" y="0"/>
                    </a:moveTo>
                    <a:cubicBezTo>
                      <a:pt x="67" y="0"/>
                      <a:pt x="59" y="2"/>
                      <a:pt x="51" y="5"/>
                    </a:cubicBezTo>
                    <a:cubicBezTo>
                      <a:pt x="22" y="27"/>
                      <a:pt x="0" y="63"/>
                      <a:pt x="22" y="99"/>
                    </a:cubicBezTo>
                    <a:cubicBezTo>
                      <a:pt x="312" y="774"/>
                      <a:pt x="458" y="1522"/>
                      <a:pt x="443" y="2263"/>
                    </a:cubicBezTo>
                    <a:cubicBezTo>
                      <a:pt x="443" y="2299"/>
                      <a:pt x="472" y="2328"/>
                      <a:pt x="508" y="2328"/>
                    </a:cubicBezTo>
                    <a:lnTo>
                      <a:pt x="516" y="2328"/>
                    </a:lnTo>
                    <a:cubicBezTo>
                      <a:pt x="552" y="2328"/>
                      <a:pt x="581" y="2299"/>
                      <a:pt x="581" y="2263"/>
                    </a:cubicBezTo>
                    <a:cubicBezTo>
                      <a:pt x="603" y="1508"/>
                      <a:pt x="450" y="738"/>
                      <a:pt x="145" y="41"/>
                    </a:cubicBezTo>
                    <a:cubicBezTo>
                      <a:pt x="134" y="18"/>
                      <a:pt x="105" y="0"/>
                      <a:pt x="75"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0" name="Google Shape;3891;p71">
                <a:extLst>
                  <a:ext uri="{FF2B5EF4-FFF2-40B4-BE49-F238E27FC236}">
                    <a16:creationId xmlns:a16="http://schemas.microsoft.com/office/drawing/2014/main" id="{E0723BDF-4698-41EE-B399-B07663473059}"/>
                  </a:ext>
                </a:extLst>
              </p:cNvPr>
              <p:cNvSpPr/>
              <p:nvPr/>
            </p:nvSpPr>
            <p:spPr>
              <a:xfrm>
                <a:off x="5935703" y="3649398"/>
                <a:ext cx="243202" cy="191675"/>
              </a:xfrm>
              <a:custGeom>
                <a:avLst/>
                <a:gdLst/>
                <a:ahLst/>
                <a:cxnLst/>
                <a:rect l="l" t="t" r="r" b="b"/>
                <a:pathLst>
                  <a:path w="5409" h="4263" extrusionOk="0">
                    <a:moveTo>
                      <a:pt x="1329" y="1"/>
                    </a:moveTo>
                    <a:cubicBezTo>
                      <a:pt x="951" y="705"/>
                      <a:pt x="486" y="1366"/>
                      <a:pt x="0" y="2019"/>
                    </a:cubicBezTo>
                    <a:cubicBezTo>
                      <a:pt x="1387" y="3239"/>
                      <a:pt x="3216" y="4023"/>
                      <a:pt x="5089" y="4262"/>
                    </a:cubicBezTo>
                    <a:cubicBezTo>
                      <a:pt x="5263" y="3427"/>
                      <a:pt x="5379" y="2578"/>
                      <a:pt x="5408" y="1714"/>
                    </a:cubicBezTo>
                    <a:cubicBezTo>
                      <a:pt x="4378" y="1562"/>
                      <a:pt x="3383" y="1235"/>
                      <a:pt x="2476" y="734"/>
                    </a:cubicBezTo>
                    <a:cubicBezTo>
                      <a:pt x="2091" y="516"/>
                      <a:pt x="1699" y="269"/>
                      <a:pt x="1329"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1" name="Google Shape;3892;p71">
                <a:extLst>
                  <a:ext uri="{FF2B5EF4-FFF2-40B4-BE49-F238E27FC236}">
                    <a16:creationId xmlns:a16="http://schemas.microsoft.com/office/drawing/2014/main" id="{30551A1B-9BD5-4517-B94A-1AC206EC4FDF}"/>
                  </a:ext>
                </a:extLst>
              </p:cNvPr>
              <p:cNvSpPr/>
              <p:nvPr/>
            </p:nvSpPr>
            <p:spPr>
              <a:xfrm>
                <a:off x="5775415" y="3388851"/>
                <a:ext cx="220046" cy="351337"/>
              </a:xfrm>
              <a:custGeom>
                <a:avLst/>
                <a:gdLst/>
                <a:ahLst/>
                <a:cxnLst/>
                <a:rect l="l" t="t" r="r" b="b"/>
                <a:pathLst>
                  <a:path w="4894" h="7814" extrusionOk="0">
                    <a:moveTo>
                      <a:pt x="569" y="0"/>
                    </a:moveTo>
                    <a:cubicBezTo>
                      <a:pt x="446" y="0"/>
                      <a:pt x="322" y="20"/>
                      <a:pt x="269" y="126"/>
                    </a:cubicBezTo>
                    <a:cubicBezTo>
                      <a:pt x="226" y="206"/>
                      <a:pt x="262" y="315"/>
                      <a:pt x="320" y="387"/>
                    </a:cubicBezTo>
                    <a:cubicBezTo>
                      <a:pt x="385" y="460"/>
                      <a:pt x="472" y="503"/>
                      <a:pt x="560" y="540"/>
                    </a:cubicBezTo>
                    <a:cubicBezTo>
                      <a:pt x="505" y="533"/>
                      <a:pt x="451" y="525"/>
                      <a:pt x="397" y="525"/>
                    </a:cubicBezTo>
                    <a:cubicBezTo>
                      <a:pt x="344" y="525"/>
                      <a:pt x="291" y="533"/>
                      <a:pt x="240" y="554"/>
                    </a:cubicBezTo>
                    <a:cubicBezTo>
                      <a:pt x="138" y="591"/>
                      <a:pt x="59" y="678"/>
                      <a:pt x="51" y="787"/>
                    </a:cubicBezTo>
                    <a:cubicBezTo>
                      <a:pt x="51" y="881"/>
                      <a:pt x="131" y="975"/>
                      <a:pt x="218" y="975"/>
                    </a:cubicBezTo>
                    <a:cubicBezTo>
                      <a:pt x="102" y="997"/>
                      <a:pt x="1" y="1113"/>
                      <a:pt x="15" y="1244"/>
                    </a:cubicBezTo>
                    <a:cubicBezTo>
                      <a:pt x="28" y="1357"/>
                      <a:pt x="144" y="1454"/>
                      <a:pt x="260" y="1454"/>
                    </a:cubicBezTo>
                    <a:cubicBezTo>
                      <a:pt x="278" y="1454"/>
                      <a:pt x="295" y="1452"/>
                      <a:pt x="313" y="1447"/>
                    </a:cubicBezTo>
                    <a:lnTo>
                      <a:pt x="313" y="1447"/>
                    </a:lnTo>
                    <a:cubicBezTo>
                      <a:pt x="255" y="1723"/>
                      <a:pt x="320" y="2014"/>
                      <a:pt x="487" y="2239"/>
                    </a:cubicBezTo>
                    <a:cubicBezTo>
                      <a:pt x="523" y="2289"/>
                      <a:pt x="574" y="2340"/>
                      <a:pt x="625" y="2376"/>
                    </a:cubicBezTo>
                    <a:cubicBezTo>
                      <a:pt x="1046" y="4119"/>
                      <a:pt x="1903" y="6260"/>
                      <a:pt x="3355" y="7625"/>
                    </a:cubicBezTo>
                    <a:cubicBezTo>
                      <a:pt x="3427" y="7691"/>
                      <a:pt x="3500" y="7756"/>
                      <a:pt x="3572" y="7814"/>
                    </a:cubicBezTo>
                    <a:cubicBezTo>
                      <a:pt x="4051" y="7161"/>
                      <a:pt x="4516" y="6500"/>
                      <a:pt x="4894" y="5796"/>
                    </a:cubicBezTo>
                    <a:cubicBezTo>
                      <a:pt x="3434" y="4743"/>
                      <a:pt x="2149" y="3313"/>
                      <a:pt x="1619" y="1730"/>
                    </a:cubicBezTo>
                    <a:cubicBezTo>
                      <a:pt x="1699" y="1563"/>
                      <a:pt x="1765" y="1382"/>
                      <a:pt x="1808" y="1208"/>
                    </a:cubicBezTo>
                    <a:cubicBezTo>
                      <a:pt x="1859" y="983"/>
                      <a:pt x="1881" y="743"/>
                      <a:pt x="1794" y="540"/>
                    </a:cubicBezTo>
                    <a:cubicBezTo>
                      <a:pt x="1699" y="337"/>
                      <a:pt x="1511" y="199"/>
                      <a:pt x="1300" y="119"/>
                    </a:cubicBezTo>
                    <a:cubicBezTo>
                      <a:pt x="1097" y="46"/>
                      <a:pt x="872" y="24"/>
                      <a:pt x="654" y="3"/>
                    </a:cubicBezTo>
                    <a:cubicBezTo>
                      <a:pt x="626" y="1"/>
                      <a:pt x="597" y="0"/>
                      <a:pt x="56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2" name="Google Shape;3893;p71">
                <a:extLst>
                  <a:ext uri="{FF2B5EF4-FFF2-40B4-BE49-F238E27FC236}">
                    <a16:creationId xmlns:a16="http://schemas.microsoft.com/office/drawing/2014/main" id="{A5B5EAA6-8D99-4771-B60B-F0EE91A411F4}"/>
                  </a:ext>
                </a:extLst>
              </p:cNvPr>
              <p:cNvSpPr/>
              <p:nvPr/>
            </p:nvSpPr>
            <p:spPr>
              <a:xfrm>
                <a:off x="5772132" y="3379724"/>
                <a:ext cx="55214" cy="137226"/>
              </a:xfrm>
              <a:custGeom>
                <a:avLst/>
                <a:gdLst/>
                <a:ahLst/>
                <a:cxnLst/>
                <a:rect l="l" t="t" r="r" b="b"/>
                <a:pathLst>
                  <a:path w="1228" h="3052" extrusionOk="0">
                    <a:moveTo>
                      <a:pt x="998" y="1"/>
                    </a:moveTo>
                    <a:cubicBezTo>
                      <a:pt x="912" y="1"/>
                      <a:pt x="823" y="35"/>
                      <a:pt x="756" y="89"/>
                    </a:cubicBezTo>
                    <a:cubicBezTo>
                      <a:pt x="633" y="198"/>
                      <a:pt x="574" y="351"/>
                      <a:pt x="516" y="503"/>
                    </a:cubicBezTo>
                    <a:cubicBezTo>
                      <a:pt x="357" y="946"/>
                      <a:pt x="204" y="1389"/>
                      <a:pt x="103" y="1846"/>
                    </a:cubicBezTo>
                    <a:cubicBezTo>
                      <a:pt x="45" y="2129"/>
                      <a:pt x="1" y="2427"/>
                      <a:pt x="66" y="2710"/>
                    </a:cubicBezTo>
                    <a:cubicBezTo>
                      <a:pt x="88" y="2819"/>
                      <a:pt x="132" y="2928"/>
                      <a:pt x="219" y="2993"/>
                    </a:cubicBezTo>
                    <a:cubicBezTo>
                      <a:pt x="271" y="3033"/>
                      <a:pt x="335" y="3051"/>
                      <a:pt x="401" y="3051"/>
                    </a:cubicBezTo>
                    <a:cubicBezTo>
                      <a:pt x="491" y="3051"/>
                      <a:pt x="583" y="3019"/>
                      <a:pt x="654" y="2964"/>
                    </a:cubicBezTo>
                    <a:cubicBezTo>
                      <a:pt x="778" y="2863"/>
                      <a:pt x="850" y="2717"/>
                      <a:pt x="908" y="2572"/>
                    </a:cubicBezTo>
                    <a:cubicBezTo>
                      <a:pt x="1228" y="1795"/>
                      <a:pt x="1213" y="924"/>
                      <a:pt x="1192" y="82"/>
                    </a:cubicBezTo>
                    <a:cubicBezTo>
                      <a:pt x="1141" y="25"/>
                      <a:pt x="1071" y="1"/>
                      <a:pt x="99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3" name="Google Shape;3894;p71">
                <a:extLst>
                  <a:ext uri="{FF2B5EF4-FFF2-40B4-BE49-F238E27FC236}">
                    <a16:creationId xmlns:a16="http://schemas.microsoft.com/office/drawing/2014/main" id="{4F01A896-C769-400F-8E76-3FE3BA276A84}"/>
                  </a:ext>
                </a:extLst>
              </p:cNvPr>
              <p:cNvSpPr/>
              <p:nvPr/>
            </p:nvSpPr>
            <p:spPr>
              <a:xfrm>
                <a:off x="5800233" y="3387682"/>
                <a:ext cx="41500" cy="40781"/>
              </a:xfrm>
              <a:custGeom>
                <a:avLst/>
                <a:gdLst/>
                <a:ahLst/>
                <a:cxnLst/>
                <a:rect l="l" t="t" r="r" b="b"/>
                <a:pathLst>
                  <a:path w="923" h="907" extrusionOk="0">
                    <a:moveTo>
                      <a:pt x="262" y="0"/>
                    </a:moveTo>
                    <a:cubicBezTo>
                      <a:pt x="219" y="0"/>
                      <a:pt x="177" y="8"/>
                      <a:pt x="138" y="29"/>
                    </a:cubicBezTo>
                    <a:cubicBezTo>
                      <a:pt x="37" y="94"/>
                      <a:pt x="0" y="232"/>
                      <a:pt x="37" y="348"/>
                    </a:cubicBezTo>
                    <a:cubicBezTo>
                      <a:pt x="66" y="464"/>
                      <a:pt x="153" y="559"/>
                      <a:pt x="247" y="631"/>
                    </a:cubicBezTo>
                    <a:cubicBezTo>
                      <a:pt x="414" y="762"/>
                      <a:pt x="617" y="863"/>
                      <a:pt x="821" y="907"/>
                    </a:cubicBezTo>
                    <a:lnTo>
                      <a:pt x="922" y="203"/>
                    </a:lnTo>
                    <a:cubicBezTo>
                      <a:pt x="770" y="137"/>
                      <a:pt x="610" y="79"/>
                      <a:pt x="443" y="29"/>
                    </a:cubicBezTo>
                    <a:cubicBezTo>
                      <a:pt x="387" y="16"/>
                      <a:pt x="324" y="0"/>
                      <a:pt x="262" y="0"/>
                    </a:cubicBezTo>
                    <a:close/>
                  </a:path>
                </a:pathLst>
              </a:custGeom>
              <a:solidFill>
                <a:srgbClr val="FFA6A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4" name="Google Shape;3895;p71">
                <a:extLst>
                  <a:ext uri="{FF2B5EF4-FFF2-40B4-BE49-F238E27FC236}">
                    <a16:creationId xmlns:a16="http://schemas.microsoft.com/office/drawing/2014/main" id="{1DCC4F98-1F26-437D-8B0F-CF903C8C0DD4}"/>
                  </a:ext>
                </a:extLst>
              </p:cNvPr>
              <p:cNvSpPr/>
              <p:nvPr/>
            </p:nvSpPr>
            <p:spPr>
              <a:xfrm>
                <a:off x="5944515" y="3658301"/>
                <a:ext cx="66275" cy="98873"/>
              </a:xfrm>
              <a:custGeom>
                <a:avLst/>
                <a:gdLst/>
                <a:ahLst/>
                <a:cxnLst/>
                <a:rect l="l" t="t" r="r" b="b"/>
                <a:pathLst>
                  <a:path w="1474" h="2199" extrusionOk="0">
                    <a:moveTo>
                      <a:pt x="1394" y="0"/>
                    </a:moveTo>
                    <a:cubicBezTo>
                      <a:pt x="1366" y="0"/>
                      <a:pt x="1339" y="15"/>
                      <a:pt x="1329" y="42"/>
                    </a:cubicBezTo>
                    <a:cubicBezTo>
                      <a:pt x="958" y="761"/>
                      <a:pt x="523" y="1451"/>
                      <a:pt x="22" y="2090"/>
                    </a:cubicBezTo>
                    <a:cubicBezTo>
                      <a:pt x="0" y="2119"/>
                      <a:pt x="7" y="2162"/>
                      <a:pt x="36" y="2184"/>
                    </a:cubicBezTo>
                    <a:cubicBezTo>
                      <a:pt x="51" y="2198"/>
                      <a:pt x="65" y="2198"/>
                      <a:pt x="80" y="2198"/>
                    </a:cubicBezTo>
                    <a:cubicBezTo>
                      <a:pt x="102" y="2198"/>
                      <a:pt x="116" y="2191"/>
                      <a:pt x="131" y="2177"/>
                    </a:cubicBezTo>
                    <a:cubicBezTo>
                      <a:pt x="639" y="1531"/>
                      <a:pt x="1082" y="834"/>
                      <a:pt x="1452" y="100"/>
                    </a:cubicBezTo>
                    <a:cubicBezTo>
                      <a:pt x="1474" y="71"/>
                      <a:pt x="1459" y="28"/>
                      <a:pt x="1423" y="6"/>
                    </a:cubicBezTo>
                    <a:cubicBezTo>
                      <a:pt x="1414" y="2"/>
                      <a:pt x="1404" y="0"/>
                      <a:pt x="1394" y="0"/>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5" name="Google Shape;3896;p71">
                <a:extLst>
                  <a:ext uri="{FF2B5EF4-FFF2-40B4-BE49-F238E27FC236}">
                    <a16:creationId xmlns:a16="http://schemas.microsoft.com/office/drawing/2014/main" id="{EC1E176F-E508-41A9-BF45-ABAE3CE25A29}"/>
                  </a:ext>
                </a:extLst>
              </p:cNvPr>
              <p:cNvSpPr/>
              <p:nvPr/>
            </p:nvSpPr>
            <p:spPr>
              <a:xfrm>
                <a:off x="5944155" y="3705869"/>
                <a:ext cx="359745" cy="510100"/>
              </a:xfrm>
              <a:custGeom>
                <a:avLst/>
                <a:gdLst/>
                <a:ahLst/>
                <a:cxnLst/>
                <a:rect l="l" t="t" r="r" b="b"/>
                <a:pathLst>
                  <a:path w="8001" h="11345" extrusionOk="0">
                    <a:moveTo>
                      <a:pt x="3660" y="1"/>
                    </a:moveTo>
                    <a:cubicBezTo>
                      <a:pt x="2883" y="589"/>
                      <a:pt x="2280" y="1344"/>
                      <a:pt x="1983" y="2142"/>
                    </a:cubicBezTo>
                    <a:cubicBezTo>
                      <a:pt x="1017" y="4763"/>
                      <a:pt x="444" y="7442"/>
                      <a:pt x="1" y="10701"/>
                    </a:cubicBezTo>
                    <a:cubicBezTo>
                      <a:pt x="1236" y="11102"/>
                      <a:pt x="2680" y="11344"/>
                      <a:pt x="4132" y="11344"/>
                    </a:cubicBezTo>
                    <a:cubicBezTo>
                      <a:pt x="5308" y="11344"/>
                      <a:pt x="6491" y="11186"/>
                      <a:pt x="7573" y="10825"/>
                    </a:cubicBezTo>
                    <a:cubicBezTo>
                      <a:pt x="7645" y="9416"/>
                      <a:pt x="7812" y="7696"/>
                      <a:pt x="7885" y="6288"/>
                    </a:cubicBezTo>
                    <a:cubicBezTo>
                      <a:pt x="7943" y="5112"/>
                      <a:pt x="8001" y="3914"/>
                      <a:pt x="7761" y="2759"/>
                    </a:cubicBezTo>
                    <a:cubicBezTo>
                      <a:pt x="7602" y="1968"/>
                      <a:pt x="7289" y="1191"/>
                      <a:pt x="6803" y="560"/>
                    </a:cubicBezTo>
                    <a:cubicBezTo>
                      <a:pt x="5750" y="436"/>
                      <a:pt x="4698" y="240"/>
                      <a:pt x="3660"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6" name="Google Shape;3897;p71">
                <a:extLst>
                  <a:ext uri="{FF2B5EF4-FFF2-40B4-BE49-F238E27FC236}">
                    <a16:creationId xmlns:a16="http://schemas.microsoft.com/office/drawing/2014/main" id="{E6C5DEC8-6121-4679-ADE7-E31DACFECDC9}"/>
                  </a:ext>
                </a:extLst>
              </p:cNvPr>
              <p:cNvSpPr/>
              <p:nvPr/>
            </p:nvSpPr>
            <p:spPr>
              <a:xfrm>
                <a:off x="6089741" y="3745030"/>
                <a:ext cx="17985" cy="16052"/>
              </a:xfrm>
              <a:custGeom>
                <a:avLst/>
                <a:gdLst/>
                <a:ahLst/>
                <a:cxnLst/>
                <a:rect l="l" t="t" r="r" b="b"/>
                <a:pathLst>
                  <a:path w="400" h="357" extrusionOk="0">
                    <a:moveTo>
                      <a:pt x="139" y="1"/>
                    </a:moveTo>
                    <a:cubicBezTo>
                      <a:pt x="109" y="1"/>
                      <a:pt x="88" y="15"/>
                      <a:pt x="73" y="37"/>
                    </a:cubicBezTo>
                    <a:lnTo>
                      <a:pt x="15" y="139"/>
                    </a:lnTo>
                    <a:cubicBezTo>
                      <a:pt x="1" y="161"/>
                      <a:pt x="1" y="190"/>
                      <a:pt x="15" y="219"/>
                    </a:cubicBezTo>
                    <a:lnTo>
                      <a:pt x="73" y="320"/>
                    </a:lnTo>
                    <a:cubicBezTo>
                      <a:pt x="88" y="342"/>
                      <a:pt x="109"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7" name="Google Shape;3898;p71">
                <a:extLst>
                  <a:ext uri="{FF2B5EF4-FFF2-40B4-BE49-F238E27FC236}">
                    <a16:creationId xmlns:a16="http://schemas.microsoft.com/office/drawing/2014/main" id="{98DA6293-3AFC-4217-95C3-996332B3425F}"/>
                  </a:ext>
                </a:extLst>
              </p:cNvPr>
              <p:cNvSpPr/>
              <p:nvPr/>
            </p:nvSpPr>
            <p:spPr>
              <a:xfrm>
                <a:off x="6132185" y="3711084"/>
                <a:ext cx="16681" cy="8858"/>
              </a:xfrm>
              <a:custGeom>
                <a:avLst/>
                <a:gdLst/>
                <a:ahLst/>
                <a:cxnLst/>
                <a:rect l="l" t="t" r="r" b="b"/>
                <a:pathLst>
                  <a:path w="371" h="197" extrusionOk="0">
                    <a:moveTo>
                      <a:pt x="8" y="1"/>
                    </a:moveTo>
                    <a:lnTo>
                      <a:pt x="8" y="1"/>
                    </a:lnTo>
                    <a:cubicBezTo>
                      <a:pt x="0" y="23"/>
                      <a:pt x="0" y="44"/>
                      <a:pt x="15" y="59"/>
                    </a:cubicBezTo>
                    <a:lnTo>
                      <a:pt x="73" y="161"/>
                    </a:lnTo>
                    <a:cubicBezTo>
                      <a:pt x="87" y="182"/>
                      <a:pt x="109" y="197"/>
                      <a:pt x="138" y="197"/>
                    </a:cubicBezTo>
                    <a:lnTo>
                      <a:pt x="254" y="197"/>
                    </a:lnTo>
                    <a:cubicBezTo>
                      <a:pt x="283" y="197"/>
                      <a:pt x="313" y="182"/>
                      <a:pt x="327" y="161"/>
                    </a:cubicBezTo>
                    <a:lnTo>
                      <a:pt x="371" y="81"/>
                    </a:lnTo>
                    <a:cubicBezTo>
                      <a:pt x="247" y="52"/>
                      <a:pt x="131" y="30"/>
                      <a:pt x="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8" name="Google Shape;3899;p71">
                <a:extLst>
                  <a:ext uri="{FF2B5EF4-FFF2-40B4-BE49-F238E27FC236}">
                    <a16:creationId xmlns:a16="http://schemas.microsoft.com/office/drawing/2014/main" id="{A8C057EC-6B4E-4080-A0C6-EEEB792954EA}"/>
                  </a:ext>
                </a:extLst>
              </p:cNvPr>
              <p:cNvSpPr/>
              <p:nvPr/>
            </p:nvSpPr>
            <p:spPr>
              <a:xfrm>
                <a:off x="6179170" y="3745030"/>
                <a:ext cx="17985" cy="16052"/>
              </a:xfrm>
              <a:custGeom>
                <a:avLst/>
                <a:gdLst/>
                <a:ahLst/>
                <a:cxnLst/>
                <a:rect l="l" t="t" r="r" b="b"/>
                <a:pathLst>
                  <a:path w="400" h="357" extrusionOk="0">
                    <a:moveTo>
                      <a:pt x="139" y="1"/>
                    </a:moveTo>
                    <a:cubicBezTo>
                      <a:pt x="110" y="1"/>
                      <a:pt x="88" y="15"/>
                      <a:pt x="73" y="37"/>
                    </a:cubicBezTo>
                    <a:lnTo>
                      <a:pt x="15" y="139"/>
                    </a:lnTo>
                    <a:cubicBezTo>
                      <a:pt x="1" y="161"/>
                      <a:pt x="1" y="190"/>
                      <a:pt x="15" y="219"/>
                    </a:cubicBezTo>
                    <a:lnTo>
                      <a:pt x="73" y="320"/>
                    </a:lnTo>
                    <a:cubicBezTo>
                      <a:pt x="88" y="342"/>
                      <a:pt x="110" y="357"/>
                      <a:pt x="139" y="357"/>
                    </a:cubicBezTo>
                    <a:lnTo>
                      <a:pt x="255" y="357"/>
                    </a:lnTo>
                    <a:cubicBezTo>
                      <a:pt x="284" y="357"/>
                      <a:pt x="313" y="342"/>
                      <a:pt x="327" y="320"/>
                    </a:cubicBezTo>
                    <a:lnTo>
                      <a:pt x="385" y="219"/>
                    </a:lnTo>
                    <a:cubicBezTo>
                      <a:pt x="400" y="190"/>
                      <a:pt x="400" y="161"/>
                      <a:pt x="385" y="139"/>
                    </a:cubicBezTo>
                    <a:lnTo>
                      <a:pt x="327" y="37"/>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9" name="Google Shape;3900;p71">
                <a:extLst>
                  <a:ext uri="{FF2B5EF4-FFF2-40B4-BE49-F238E27FC236}">
                    <a16:creationId xmlns:a16="http://schemas.microsoft.com/office/drawing/2014/main" id="{18A21E53-8B1A-4A63-B8FE-2E7621EB8FAA}"/>
                  </a:ext>
                </a:extLst>
              </p:cNvPr>
              <p:cNvSpPr/>
              <p:nvPr/>
            </p:nvSpPr>
            <p:spPr>
              <a:xfrm>
                <a:off x="6042756"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0" name="Google Shape;3901;p71">
                <a:extLst>
                  <a:ext uri="{FF2B5EF4-FFF2-40B4-BE49-F238E27FC236}">
                    <a16:creationId xmlns:a16="http://schemas.microsoft.com/office/drawing/2014/main" id="{89F636DD-8216-4A50-BF56-1740E8687095}"/>
                  </a:ext>
                </a:extLst>
              </p:cNvPr>
              <p:cNvSpPr/>
              <p:nvPr/>
            </p:nvSpPr>
            <p:spPr>
              <a:xfrm>
                <a:off x="6089741" y="3824700"/>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25"/>
                    </a:cubicBezTo>
                    <a:lnTo>
                      <a:pt x="73" y="320"/>
                    </a:lnTo>
                    <a:cubicBezTo>
                      <a:pt x="88" y="349"/>
                      <a:pt x="109"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1" name="Google Shape;3902;p71">
                <a:extLst>
                  <a:ext uri="{FF2B5EF4-FFF2-40B4-BE49-F238E27FC236}">
                    <a16:creationId xmlns:a16="http://schemas.microsoft.com/office/drawing/2014/main" id="{E494FAF5-0598-4A4B-9862-D08C6E695C9B}"/>
                  </a:ext>
                </a:extLst>
              </p:cNvPr>
              <p:cNvSpPr/>
              <p:nvPr/>
            </p:nvSpPr>
            <p:spPr>
              <a:xfrm>
                <a:off x="6132185" y="3783876"/>
                <a:ext cx="17985" cy="16052"/>
              </a:xfrm>
              <a:custGeom>
                <a:avLst/>
                <a:gdLst/>
                <a:ahLst/>
                <a:cxnLst/>
                <a:rect l="l" t="t" r="r" b="b"/>
                <a:pathLst>
                  <a:path w="400" h="357" extrusionOk="0">
                    <a:moveTo>
                      <a:pt x="138" y="1"/>
                    </a:moveTo>
                    <a:cubicBezTo>
                      <a:pt x="109" y="1"/>
                      <a:pt x="87" y="15"/>
                      <a:pt x="73" y="37"/>
                    </a:cubicBezTo>
                    <a:lnTo>
                      <a:pt x="15" y="139"/>
                    </a:lnTo>
                    <a:cubicBezTo>
                      <a:pt x="0" y="160"/>
                      <a:pt x="0" y="190"/>
                      <a:pt x="15" y="219"/>
                    </a:cubicBezTo>
                    <a:lnTo>
                      <a:pt x="73" y="313"/>
                    </a:lnTo>
                    <a:cubicBezTo>
                      <a:pt x="87" y="342"/>
                      <a:pt x="109" y="356"/>
                      <a:pt x="138" y="356"/>
                    </a:cubicBezTo>
                    <a:lnTo>
                      <a:pt x="254" y="356"/>
                    </a:lnTo>
                    <a:cubicBezTo>
                      <a:pt x="283" y="356"/>
                      <a:pt x="313" y="342"/>
                      <a:pt x="327" y="313"/>
                    </a:cubicBezTo>
                    <a:lnTo>
                      <a:pt x="385" y="219"/>
                    </a:lnTo>
                    <a:cubicBezTo>
                      <a:pt x="400" y="190"/>
                      <a:pt x="400" y="160"/>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2" name="Google Shape;3903;p71">
                <a:extLst>
                  <a:ext uri="{FF2B5EF4-FFF2-40B4-BE49-F238E27FC236}">
                    <a16:creationId xmlns:a16="http://schemas.microsoft.com/office/drawing/2014/main" id="{8F4B23D1-0FC8-4786-928F-5448B0C8D096}"/>
                  </a:ext>
                </a:extLst>
              </p:cNvPr>
              <p:cNvSpPr/>
              <p:nvPr/>
            </p:nvSpPr>
            <p:spPr>
              <a:xfrm>
                <a:off x="6179170" y="3824700"/>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25"/>
                    </a:cubicBezTo>
                    <a:lnTo>
                      <a:pt x="73" y="320"/>
                    </a:lnTo>
                    <a:cubicBezTo>
                      <a:pt x="88" y="349"/>
                      <a:pt x="110" y="363"/>
                      <a:pt x="139"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3" name="Google Shape;3904;p71">
                <a:extLst>
                  <a:ext uri="{FF2B5EF4-FFF2-40B4-BE49-F238E27FC236}">
                    <a16:creationId xmlns:a16="http://schemas.microsoft.com/office/drawing/2014/main" id="{73782E35-F5DB-449B-AC50-991DEAB2B419}"/>
                  </a:ext>
                </a:extLst>
              </p:cNvPr>
              <p:cNvSpPr/>
              <p:nvPr/>
            </p:nvSpPr>
            <p:spPr>
              <a:xfrm>
                <a:off x="6000313" y="3904641"/>
                <a:ext cx="17985" cy="16366"/>
              </a:xfrm>
              <a:custGeom>
                <a:avLst/>
                <a:gdLst/>
                <a:ahLst/>
                <a:cxnLst/>
                <a:rect l="l" t="t" r="r" b="b"/>
                <a:pathLst>
                  <a:path w="400" h="364" extrusionOk="0">
                    <a:moveTo>
                      <a:pt x="138" y="1"/>
                    </a:moveTo>
                    <a:cubicBezTo>
                      <a:pt x="117" y="1"/>
                      <a:pt x="88" y="15"/>
                      <a:pt x="73" y="44"/>
                    </a:cubicBezTo>
                    <a:lnTo>
                      <a:pt x="15" y="139"/>
                    </a:lnTo>
                    <a:cubicBezTo>
                      <a:pt x="0" y="168"/>
                      <a:pt x="0" y="197"/>
                      <a:pt x="15" y="219"/>
                    </a:cubicBezTo>
                    <a:lnTo>
                      <a:pt x="73" y="320"/>
                    </a:lnTo>
                    <a:cubicBezTo>
                      <a:pt x="88" y="342"/>
                      <a:pt x="117" y="364"/>
                      <a:pt x="138"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4" name="Google Shape;3905;p71">
                <a:extLst>
                  <a:ext uri="{FF2B5EF4-FFF2-40B4-BE49-F238E27FC236}">
                    <a16:creationId xmlns:a16="http://schemas.microsoft.com/office/drawing/2014/main" id="{325C9F16-3D5C-46E4-BC52-E41CC0C0B3BF}"/>
                  </a:ext>
                </a:extLst>
              </p:cNvPr>
              <p:cNvSpPr/>
              <p:nvPr/>
            </p:nvSpPr>
            <p:spPr>
              <a:xfrm>
                <a:off x="6042756"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5" name="Google Shape;3906;p71">
                <a:extLst>
                  <a:ext uri="{FF2B5EF4-FFF2-40B4-BE49-F238E27FC236}">
                    <a16:creationId xmlns:a16="http://schemas.microsoft.com/office/drawing/2014/main" id="{8AF7F4AC-002A-4050-858F-8288E3E07D15}"/>
                  </a:ext>
                </a:extLst>
              </p:cNvPr>
              <p:cNvSpPr/>
              <p:nvPr/>
            </p:nvSpPr>
            <p:spPr>
              <a:xfrm>
                <a:off x="6089741" y="3904641"/>
                <a:ext cx="17985" cy="16366"/>
              </a:xfrm>
              <a:custGeom>
                <a:avLst/>
                <a:gdLst/>
                <a:ahLst/>
                <a:cxnLst/>
                <a:rect l="l" t="t" r="r" b="b"/>
                <a:pathLst>
                  <a:path w="400" h="364" extrusionOk="0">
                    <a:moveTo>
                      <a:pt x="139" y="1"/>
                    </a:moveTo>
                    <a:cubicBezTo>
                      <a:pt x="109" y="1"/>
                      <a:pt x="88" y="15"/>
                      <a:pt x="73" y="44"/>
                    </a:cubicBezTo>
                    <a:lnTo>
                      <a:pt x="15" y="139"/>
                    </a:lnTo>
                    <a:cubicBezTo>
                      <a:pt x="1" y="168"/>
                      <a:pt x="1" y="197"/>
                      <a:pt x="15" y="219"/>
                    </a:cubicBezTo>
                    <a:lnTo>
                      <a:pt x="73" y="320"/>
                    </a:lnTo>
                    <a:cubicBezTo>
                      <a:pt x="88" y="342"/>
                      <a:pt x="109"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6" name="Google Shape;3907;p71">
                <a:extLst>
                  <a:ext uri="{FF2B5EF4-FFF2-40B4-BE49-F238E27FC236}">
                    <a16:creationId xmlns:a16="http://schemas.microsoft.com/office/drawing/2014/main" id="{6F4E7EA3-E47D-41B5-861B-CCBB2EA03180}"/>
                  </a:ext>
                </a:extLst>
              </p:cNvPr>
              <p:cNvSpPr/>
              <p:nvPr/>
            </p:nvSpPr>
            <p:spPr>
              <a:xfrm>
                <a:off x="6132185" y="3863546"/>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25"/>
                    </a:cubicBezTo>
                    <a:lnTo>
                      <a:pt x="73" y="320"/>
                    </a:lnTo>
                    <a:cubicBezTo>
                      <a:pt x="87" y="349"/>
                      <a:pt x="109" y="363"/>
                      <a:pt x="138" y="363"/>
                    </a:cubicBezTo>
                    <a:lnTo>
                      <a:pt x="254" y="363"/>
                    </a:lnTo>
                    <a:cubicBezTo>
                      <a:pt x="283" y="363"/>
                      <a:pt x="313" y="349"/>
                      <a:pt x="327" y="320"/>
                    </a:cubicBezTo>
                    <a:lnTo>
                      <a:pt x="385" y="225"/>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7" name="Google Shape;3908;p71">
                <a:extLst>
                  <a:ext uri="{FF2B5EF4-FFF2-40B4-BE49-F238E27FC236}">
                    <a16:creationId xmlns:a16="http://schemas.microsoft.com/office/drawing/2014/main" id="{6FD59C27-1926-4D41-B00D-1903FBF8322E}"/>
                  </a:ext>
                </a:extLst>
              </p:cNvPr>
              <p:cNvSpPr/>
              <p:nvPr/>
            </p:nvSpPr>
            <p:spPr>
              <a:xfrm>
                <a:off x="6179170" y="3904641"/>
                <a:ext cx="17985" cy="16366"/>
              </a:xfrm>
              <a:custGeom>
                <a:avLst/>
                <a:gdLst/>
                <a:ahLst/>
                <a:cxnLst/>
                <a:rect l="l" t="t" r="r" b="b"/>
                <a:pathLst>
                  <a:path w="400" h="364" extrusionOk="0">
                    <a:moveTo>
                      <a:pt x="139" y="1"/>
                    </a:moveTo>
                    <a:cubicBezTo>
                      <a:pt x="110" y="1"/>
                      <a:pt x="88" y="15"/>
                      <a:pt x="73" y="44"/>
                    </a:cubicBezTo>
                    <a:lnTo>
                      <a:pt x="15" y="139"/>
                    </a:lnTo>
                    <a:cubicBezTo>
                      <a:pt x="1" y="168"/>
                      <a:pt x="1" y="197"/>
                      <a:pt x="15" y="219"/>
                    </a:cubicBezTo>
                    <a:lnTo>
                      <a:pt x="73" y="320"/>
                    </a:lnTo>
                    <a:cubicBezTo>
                      <a:pt x="88" y="342"/>
                      <a:pt x="110" y="364"/>
                      <a:pt x="139"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8" name="Google Shape;3909;p71">
                <a:extLst>
                  <a:ext uri="{FF2B5EF4-FFF2-40B4-BE49-F238E27FC236}">
                    <a16:creationId xmlns:a16="http://schemas.microsoft.com/office/drawing/2014/main" id="{3E4A7C98-5BFD-4B62-9B24-A885B22840D5}"/>
                  </a:ext>
                </a:extLst>
              </p:cNvPr>
              <p:cNvSpPr/>
              <p:nvPr/>
            </p:nvSpPr>
            <p:spPr>
              <a:xfrm>
                <a:off x="6000313" y="3984626"/>
                <a:ext cx="17985" cy="16052"/>
              </a:xfrm>
              <a:custGeom>
                <a:avLst/>
                <a:gdLst/>
                <a:ahLst/>
                <a:cxnLst/>
                <a:rect l="l" t="t" r="r" b="b"/>
                <a:pathLst>
                  <a:path w="400" h="357" extrusionOk="0">
                    <a:moveTo>
                      <a:pt x="138" y="0"/>
                    </a:moveTo>
                    <a:cubicBezTo>
                      <a:pt x="117" y="0"/>
                      <a:pt x="88" y="15"/>
                      <a:pt x="73" y="37"/>
                    </a:cubicBezTo>
                    <a:lnTo>
                      <a:pt x="15" y="138"/>
                    </a:lnTo>
                    <a:cubicBezTo>
                      <a:pt x="0" y="160"/>
                      <a:pt x="0" y="189"/>
                      <a:pt x="15" y="218"/>
                    </a:cubicBezTo>
                    <a:lnTo>
                      <a:pt x="73" y="320"/>
                    </a:lnTo>
                    <a:cubicBezTo>
                      <a:pt x="88" y="342"/>
                      <a:pt x="117" y="356"/>
                      <a:pt x="138"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9" name="Google Shape;3910;p71">
                <a:extLst>
                  <a:ext uri="{FF2B5EF4-FFF2-40B4-BE49-F238E27FC236}">
                    <a16:creationId xmlns:a16="http://schemas.microsoft.com/office/drawing/2014/main" id="{B3F22280-98A6-4C1E-9239-A2CD23E8FC6D}"/>
                  </a:ext>
                </a:extLst>
              </p:cNvPr>
              <p:cNvSpPr/>
              <p:nvPr/>
            </p:nvSpPr>
            <p:spPr>
              <a:xfrm>
                <a:off x="6042756"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0" name="Google Shape;3911;p71">
                <a:extLst>
                  <a:ext uri="{FF2B5EF4-FFF2-40B4-BE49-F238E27FC236}">
                    <a16:creationId xmlns:a16="http://schemas.microsoft.com/office/drawing/2014/main" id="{B16006D4-A770-4B18-8FE4-E9EFA93B35D3}"/>
                  </a:ext>
                </a:extLst>
              </p:cNvPr>
              <p:cNvSpPr/>
              <p:nvPr/>
            </p:nvSpPr>
            <p:spPr>
              <a:xfrm>
                <a:off x="6089741" y="3984626"/>
                <a:ext cx="17985" cy="16052"/>
              </a:xfrm>
              <a:custGeom>
                <a:avLst/>
                <a:gdLst/>
                <a:ahLst/>
                <a:cxnLst/>
                <a:rect l="l" t="t" r="r" b="b"/>
                <a:pathLst>
                  <a:path w="400" h="357" extrusionOk="0">
                    <a:moveTo>
                      <a:pt x="139" y="0"/>
                    </a:moveTo>
                    <a:cubicBezTo>
                      <a:pt x="109" y="0"/>
                      <a:pt x="88" y="15"/>
                      <a:pt x="73" y="37"/>
                    </a:cubicBezTo>
                    <a:lnTo>
                      <a:pt x="15" y="138"/>
                    </a:lnTo>
                    <a:cubicBezTo>
                      <a:pt x="1" y="160"/>
                      <a:pt x="1" y="189"/>
                      <a:pt x="15" y="218"/>
                    </a:cubicBezTo>
                    <a:lnTo>
                      <a:pt x="73" y="320"/>
                    </a:lnTo>
                    <a:cubicBezTo>
                      <a:pt x="88" y="342"/>
                      <a:pt x="109"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1" name="Google Shape;3912;p71">
                <a:extLst>
                  <a:ext uri="{FF2B5EF4-FFF2-40B4-BE49-F238E27FC236}">
                    <a16:creationId xmlns:a16="http://schemas.microsoft.com/office/drawing/2014/main" id="{40447833-2854-42CE-8FC4-8687A4E419CB}"/>
                  </a:ext>
                </a:extLst>
              </p:cNvPr>
              <p:cNvSpPr/>
              <p:nvPr/>
            </p:nvSpPr>
            <p:spPr>
              <a:xfrm>
                <a:off x="6132185" y="3943487"/>
                <a:ext cx="17985" cy="16052"/>
              </a:xfrm>
              <a:custGeom>
                <a:avLst/>
                <a:gdLst/>
                <a:ahLst/>
                <a:cxnLst/>
                <a:rect l="l" t="t" r="r" b="b"/>
                <a:pathLst>
                  <a:path w="400" h="357" extrusionOk="0">
                    <a:moveTo>
                      <a:pt x="138" y="1"/>
                    </a:moveTo>
                    <a:cubicBezTo>
                      <a:pt x="109" y="1"/>
                      <a:pt x="87" y="15"/>
                      <a:pt x="73" y="37"/>
                    </a:cubicBezTo>
                    <a:lnTo>
                      <a:pt x="15" y="139"/>
                    </a:lnTo>
                    <a:cubicBezTo>
                      <a:pt x="0" y="168"/>
                      <a:pt x="0" y="197"/>
                      <a:pt x="15" y="219"/>
                    </a:cubicBezTo>
                    <a:lnTo>
                      <a:pt x="73" y="320"/>
                    </a:lnTo>
                    <a:cubicBezTo>
                      <a:pt x="87" y="342"/>
                      <a:pt x="109" y="356"/>
                      <a:pt x="138" y="356"/>
                    </a:cubicBezTo>
                    <a:lnTo>
                      <a:pt x="254" y="356"/>
                    </a:lnTo>
                    <a:cubicBezTo>
                      <a:pt x="283" y="356"/>
                      <a:pt x="313" y="342"/>
                      <a:pt x="327" y="320"/>
                    </a:cubicBezTo>
                    <a:lnTo>
                      <a:pt x="385" y="219"/>
                    </a:lnTo>
                    <a:cubicBezTo>
                      <a:pt x="400" y="197"/>
                      <a:pt x="400" y="168"/>
                      <a:pt x="385" y="139"/>
                    </a:cubicBezTo>
                    <a:lnTo>
                      <a:pt x="327" y="37"/>
                    </a:lnTo>
                    <a:cubicBezTo>
                      <a:pt x="313"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2" name="Google Shape;3913;p71">
                <a:extLst>
                  <a:ext uri="{FF2B5EF4-FFF2-40B4-BE49-F238E27FC236}">
                    <a16:creationId xmlns:a16="http://schemas.microsoft.com/office/drawing/2014/main" id="{F2D8F197-C57B-4B4F-A1CC-097F525B931A}"/>
                  </a:ext>
                </a:extLst>
              </p:cNvPr>
              <p:cNvSpPr/>
              <p:nvPr/>
            </p:nvSpPr>
            <p:spPr>
              <a:xfrm>
                <a:off x="6179170" y="3984626"/>
                <a:ext cx="17985" cy="16052"/>
              </a:xfrm>
              <a:custGeom>
                <a:avLst/>
                <a:gdLst/>
                <a:ahLst/>
                <a:cxnLst/>
                <a:rect l="l" t="t" r="r" b="b"/>
                <a:pathLst>
                  <a:path w="400" h="357" extrusionOk="0">
                    <a:moveTo>
                      <a:pt x="139" y="0"/>
                    </a:moveTo>
                    <a:cubicBezTo>
                      <a:pt x="110" y="0"/>
                      <a:pt x="88" y="15"/>
                      <a:pt x="73" y="37"/>
                    </a:cubicBezTo>
                    <a:lnTo>
                      <a:pt x="15" y="138"/>
                    </a:lnTo>
                    <a:cubicBezTo>
                      <a:pt x="1" y="160"/>
                      <a:pt x="1" y="189"/>
                      <a:pt x="15" y="218"/>
                    </a:cubicBezTo>
                    <a:lnTo>
                      <a:pt x="73" y="320"/>
                    </a:lnTo>
                    <a:cubicBezTo>
                      <a:pt x="88" y="342"/>
                      <a:pt x="110" y="356"/>
                      <a:pt x="139"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3" name="Google Shape;3914;p71">
                <a:extLst>
                  <a:ext uri="{FF2B5EF4-FFF2-40B4-BE49-F238E27FC236}">
                    <a16:creationId xmlns:a16="http://schemas.microsoft.com/office/drawing/2014/main" id="{141A9756-1A60-4B95-AA95-935379A6E6EA}"/>
                  </a:ext>
                </a:extLst>
              </p:cNvPr>
              <p:cNvSpPr/>
              <p:nvPr/>
            </p:nvSpPr>
            <p:spPr>
              <a:xfrm>
                <a:off x="5968660" y="4029002"/>
                <a:ext cx="2653" cy="7239"/>
              </a:xfrm>
              <a:custGeom>
                <a:avLst/>
                <a:gdLst/>
                <a:ahLst/>
                <a:cxnLst/>
                <a:rect l="l" t="t" r="r" b="b"/>
                <a:pathLst>
                  <a:path w="59" h="161" extrusionOk="0">
                    <a:moveTo>
                      <a:pt x="37" y="1"/>
                    </a:moveTo>
                    <a:cubicBezTo>
                      <a:pt x="22" y="59"/>
                      <a:pt x="15" y="110"/>
                      <a:pt x="0" y="160"/>
                    </a:cubicBezTo>
                    <a:lnTo>
                      <a:pt x="44" y="95"/>
                    </a:lnTo>
                    <a:cubicBezTo>
                      <a:pt x="58" y="73"/>
                      <a:pt x="58" y="37"/>
                      <a:pt x="44" y="15"/>
                    </a:cubicBezTo>
                    <a:lnTo>
                      <a:pt x="37" y="1"/>
                    </a:ln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4" name="Google Shape;3915;p71">
                <a:extLst>
                  <a:ext uri="{FF2B5EF4-FFF2-40B4-BE49-F238E27FC236}">
                    <a16:creationId xmlns:a16="http://schemas.microsoft.com/office/drawing/2014/main" id="{35A747A9-8954-485E-B7E2-B301DA7A0B9B}"/>
                  </a:ext>
                </a:extLst>
              </p:cNvPr>
              <p:cNvSpPr/>
              <p:nvPr/>
            </p:nvSpPr>
            <p:spPr>
              <a:xfrm>
                <a:off x="6000313" y="4064251"/>
                <a:ext cx="17985" cy="16366"/>
              </a:xfrm>
              <a:custGeom>
                <a:avLst/>
                <a:gdLst/>
                <a:ahLst/>
                <a:cxnLst/>
                <a:rect l="l" t="t" r="r" b="b"/>
                <a:pathLst>
                  <a:path w="400" h="364" extrusionOk="0">
                    <a:moveTo>
                      <a:pt x="138" y="1"/>
                    </a:moveTo>
                    <a:cubicBezTo>
                      <a:pt x="117" y="1"/>
                      <a:pt x="88" y="23"/>
                      <a:pt x="73" y="44"/>
                    </a:cubicBezTo>
                    <a:lnTo>
                      <a:pt x="15" y="146"/>
                    </a:lnTo>
                    <a:cubicBezTo>
                      <a:pt x="0" y="168"/>
                      <a:pt x="0" y="197"/>
                      <a:pt x="15" y="226"/>
                    </a:cubicBezTo>
                    <a:lnTo>
                      <a:pt x="73" y="320"/>
                    </a:lnTo>
                    <a:cubicBezTo>
                      <a:pt x="88" y="349"/>
                      <a:pt x="117" y="364"/>
                      <a:pt x="138"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5" name="Google Shape;3916;p71">
                <a:extLst>
                  <a:ext uri="{FF2B5EF4-FFF2-40B4-BE49-F238E27FC236}">
                    <a16:creationId xmlns:a16="http://schemas.microsoft.com/office/drawing/2014/main" id="{46D05734-3A28-41B8-B0DF-4AB439A8F220}"/>
                  </a:ext>
                </a:extLst>
              </p:cNvPr>
              <p:cNvSpPr/>
              <p:nvPr/>
            </p:nvSpPr>
            <p:spPr>
              <a:xfrm>
                <a:off x="6042756"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6" name="Google Shape;3917;p71">
                <a:extLst>
                  <a:ext uri="{FF2B5EF4-FFF2-40B4-BE49-F238E27FC236}">
                    <a16:creationId xmlns:a16="http://schemas.microsoft.com/office/drawing/2014/main" id="{5DC8B7E9-D837-4CD3-B465-791DA04684F3}"/>
                  </a:ext>
                </a:extLst>
              </p:cNvPr>
              <p:cNvSpPr/>
              <p:nvPr/>
            </p:nvSpPr>
            <p:spPr>
              <a:xfrm>
                <a:off x="6089741" y="4064251"/>
                <a:ext cx="17985" cy="16366"/>
              </a:xfrm>
              <a:custGeom>
                <a:avLst/>
                <a:gdLst/>
                <a:ahLst/>
                <a:cxnLst/>
                <a:rect l="l" t="t" r="r" b="b"/>
                <a:pathLst>
                  <a:path w="400" h="364" extrusionOk="0">
                    <a:moveTo>
                      <a:pt x="139" y="1"/>
                    </a:moveTo>
                    <a:cubicBezTo>
                      <a:pt x="109" y="1"/>
                      <a:pt x="88" y="23"/>
                      <a:pt x="73" y="44"/>
                    </a:cubicBezTo>
                    <a:lnTo>
                      <a:pt x="15" y="146"/>
                    </a:lnTo>
                    <a:cubicBezTo>
                      <a:pt x="1" y="168"/>
                      <a:pt x="1" y="197"/>
                      <a:pt x="15" y="226"/>
                    </a:cubicBezTo>
                    <a:lnTo>
                      <a:pt x="73" y="320"/>
                    </a:lnTo>
                    <a:cubicBezTo>
                      <a:pt x="88" y="349"/>
                      <a:pt x="109"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7" name="Google Shape;3918;p71">
                <a:extLst>
                  <a:ext uri="{FF2B5EF4-FFF2-40B4-BE49-F238E27FC236}">
                    <a16:creationId xmlns:a16="http://schemas.microsoft.com/office/drawing/2014/main" id="{9C3557DE-7510-4020-A465-E739B25D9485}"/>
                  </a:ext>
                </a:extLst>
              </p:cNvPr>
              <p:cNvSpPr/>
              <p:nvPr/>
            </p:nvSpPr>
            <p:spPr>
              <a:xfrm>
                <a:off x="6132185" y="4023472"/>
                <a:ext cx="17985" cy="16052"/>
              </a:xfrm>
              <a:custGeom>
                <a:avLst/>
                <a:gdLst/>
                <a:ahLst/>
                <a:cxnLst/>
                <a:rect l="l" t="t" r="r" b="b"/>
                <a:pathLst>
                  <a:path w="400" h="357" extrusionOk="0">
                    <a:moveTo>
                      <a:pt x="138" y="0"/>
                    </a:moveTo>
                    <a:cubicBezTo>
                      <a:pt x="109" y="0"/>
                      <a:pt x="87" y="15"/>
                      <a:pt x="73" y="37"/>
                    </a:cubicBezTo>
                    <a:lnTo>
                      <a:pt x="15" y="138"/>
                    </a:lnTo>
                    <a:cubicBezTo>
                      <a:pt x="0" y="160"/>
                      <a:pt x="0" y="189"/>
                      <a:pt x="15" y="218"/>
                    </a:cubicBezTo>
                    <a:lnTo>
                      <a:pt x="73" y="320"/>
                    </a:lnTo>
                    <a:cubicBezTo>
                      <a:pt x="87" y="342"/>
                      <a:pt x="109" y="356"/>
                      <a:pt x="138" y="356"/>
                    </a:cubicBezTo>
                    <a:lnTo>
                      <a:pt x="254" y="356"/>
                    </a:lnTo>
                    <a:cubicBezTo>
                      <a:pt x="283" y="356"/>
                      <a:pt x="313" y="342"/>
                      <a:pt x="327" y="320"/>
                    </a:cubicBezTo>
                    <a:lnTo>
                      <a:pt x="385" y="218"/>
                    </a:lnTo>
                    <a:cubicBezTo>
                      <a:pt x="400" y="196"/>
                      <a:pt x="400" y="160"/>
                      <a:pt x="385" y="138"/>
                    </a:cubicBezTo>
                    <a:lnTo>
                      <a:pt x="327" y="37"/>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8" name="Google Shape;3919;p71">
                <a:extLst>
                  <a:ext uri="{FF2B5EF4-FFF2-40B4-BE49-F238E27FC236}">
                    <a16:creationId xmlns:a16="http://schemas.microsoft.com/office/drawing/2014/main" id="{9B137320-3260-486D-AE9C-9BA91E84E097}"/>
                  </a:ext>
                </a:extLst>
              </p:cNvPr>
              <p:cNvSpPr/>
              <p:nvPr/>
            </p:nvSpPr>
            <p:spPr>
              <a:xfrm>
                <a:off x="6179170" y="4064251"/>
                <a:ext cx="17985" cy="16366"/>
              </a:xfrm>
              <a:custGeom>
                <a:avLst/>
                <a:gdLst/>
                <a:ahLst/>
                <a:cxnLst/>
                <a:rect l="l" t="t" r="r" b="b"/>
                <a:pathLst>
                  <a:path w="400" h="364" extrusionOk="0">
                    <a:moveTo>
                      <a:pt x="139" y="1"/>
                    </a:moveTo>
                    <a:cubicBezTo>
                      <a:pt x="110" y="1"/>
                      <a:pt x="88" y="23"/>
                      <a:pt x="73" y="44"/>
                    </a:cubicBezTo>
                    <a:lnTo>
                      <a:pt x="15" y="146"/>
                    </a:lnTo>
                    <a:cubicBezTo>
                      <a:pt x="1" y="168"/>
                      <a:pt x="1" y="197"/>
                      <a:pt x="15" y="226"/>
                    </a:cubicBezTo>
                    <a:lnTo>
                      <a:pt x="73" y="320"/>
                    </a:lnTo>
                    <a:cubicBezTo>
                      <a:pt x="88" y="349"/>
                      <a:pt x="110" y="364"/>
                      <a:pt x="139"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9" name="Google Shape;3920;p71">
                <a:extLst>
                  <a:ext uri="{FF2B5EF4-FFF2-40B4-BE49-F238E27FC236}">
                    <a16:creationId xmlns:a16="http://schemas.microsoft.com/office/drawing/2014/main" id="{5089835C-2414-44E6-894E-28E1D9FBB1F7}"/>
                  </a:ext>
                </a:extLst>
              </p:cNvPr>
              <p:cNvSpPr/>
              <p:nvPr/>
            </p:nvSpPr>
            <p:spPr>
              <a:xfrm>
                <a:off x="5954946" y="4103097"/>
                <a:ext cx="16366" cy="16366"/>
              </a:xfrm>
              <a:custGeom>
                <a:avLst/>
                <a:gdLst/>
                <a:ahLst/>
                <a:cxnLst/>
                <a:rect l="l" t="t" r="r" b="b"/>
                <a:pathLst>
                  <a:path w="364" h="364" extrusionOk="0">
                    <a:moveTo>
                      <a:pt x="102" y="1"/>
                    </a:moveTo>
                    <a:cubicBezTo>
                      <a:pt x="80" y="1"/>
                      <a:pt x="51" y="22"/>
                      <a:pt x="37" y="44"/>
                    </a:cubicBezTo>
                    <a:lnTo>
                      <a:pt x="29" y="59"/>
                    </a:lnTo>
                    <a:cubicBezTo>
                      <a:pt x="22" y="124"/>
                      <a:pt x="8" y="189"/>
                      <a:pt x="0" y="255"/>
                    </a:cubicBezTo>
                    <a:lnTo>
                      <a:pt x="37" y="320"/>
                    </a:lnTo>
                    <a:cubicBezTo>
                      <a:pt x="51" y="349"/>
                      <a:pt x="73" y="364"/>
                      <a:pt x="102" y="364"/>
                    </a:cubicBezTo>
                    <a:lnTo>
                      <a:pt x="218" y="364"/>
                    </a:lnTo>
                    <a:cubicBezTo>
                      <a:pt x="247" y="364"/>
                      <a:pt x="276" y="349"/>
                      <a:pt x="291" y="320"/>
                    </a:cubicBezTo>
                    <a:lnTo>
                      <a:pt x="349" y="226"/>
                    </a:lnTo>
                    <a:cubicBezTo>
                      <a:pt x="363" y="197"/>
                      <a:pt x="363" y="168"/>
                      <a:pt x="349" y="146"/>
                    </a:cubicBezTo>
                    <a:lnTo>
                      <a:pt x="291" y="44"/>
                    </a:lnTo>
                    <a:cubicBezTo>
                      <a:pt x="276" y="22"/>
                      <a:pt x="247" y="1"/>
                      <a:pt x="218"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0" name="Google Shape;3921;p71">
                <a:extLst>
                  <a:ext uri="{FF2B5EF4-FFF2-40B4-BE49-F238E27FC236}">
                    <a16:creationId xmlns:a16="http://schemas.microsoft.com/office/drawing/2014/main" id="{DEF3CC71-4AA6-4A01-9E24-EFF5034DB1D9}"/>
                  </a:ext>
                </a:extLst>
              </p:cNvPr>
              <p:cNvSpPr/>
              <p:nvPr/>
            </p:nvSpPr>
            <p:spPr>
              <a:xfrm>
                <a:off x="6000313" y="4144237"/>
                <a:ext cx="17985" cy="16366"/>
              </a:xfrm>
              <a:custGeom>
                <a:avLst/>
                <a:gdLst/>
                <a:ahLst/>
                <a:cxnLst/>
                <a:rect l="l" t="t" r="r" b="b"/>
                <a:pathLst>
                  <a:path w="400" h="364" extrusionOk="0">
                    <a:moveTo>
                      <a:pt x="138" y="0"/>
                    </a:moveTo>
                    <a:cubicBezTo>
                      <a:pt x="117" y="0"/>
                      <a:pt x="88" y="15"/>
                      <a:pt x="73" y="44"/>
                    </a:cubicBezTo>
                    <a:lnTo>
                      <a:pt x="15" y="138"/>
                    </a:lnTo>
                    <a:cubicBezTo>
                      <a:pt x="0" y="167"/>
                      <a:pt x="0" y="196"/>
                      <a:pt x="15" y="218"/>
                    </a:cubicBezTo>
                    <a:lnTo>
                      <a:pt x="73" y="320"/>
                    </a:lnTo>
                    <a:cubicBezTo>
                      <a:pt x="88" y="349"/>
                      <a:pt x="117" y="363"/>
                      <a:pt x="138"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1" name="Google Shape;3922;p71">
                <a:extLst>
                  <a:ext uri="{FF2B5EF4-FFF2-40B4-BE49-F238E27FC236}">
                    <a16:creationId xmlns:a16="http://schemas.microsoft.com/office/drawing/2014/main" id="{E49E9906-E9E8-491A-8D83-FC79CBEA447A}"/>
                  </a:ext>
                </a:extLst>
              </p:cNvPr>
              <p:cNvSpPr/>
              <p:nvPr/>
            </p:nvSpPr>
            <p:spPr>
              <a:xfrm>
                <a:off x="6042756"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2" name="Google Shape;3923;p71">
                <a:extLst>
                  <a:ext uri="{FF2B5EF4-FFF2-40B4-BE49-F238E27FC236}">
                    <a16:creationId xmlns:a16="http://schemas.microsoft.com/office/drawing/2014/main" id="{CDDC6F13-7041-418C-9CF9-28806FFE670C}"/>
                  </a:ext>
                </a:extLst>
              </p:cNvPr>
              <p:cNvSpPr/>
              <p:nvPr/>
            </p:nvSpPr>
            <p:spPr>
              <a:xfrm>
                <a:off x="6089741" y="4144237"/>
                <a:ext cx="17985" cy="16366"/>
              </a:xfrm>
              <a:custGeom>
                <a:avLst/>
                <a:gdLst/>
                <a:ahLst/>
                <a:cxnLst/>
                <a:rect l="l" t="t" r="r" b="b"/>
                <a:pathLst>
                  <a:path w="400" h="364" extrusionOk="0">
                    <a:moveTo>
                      <a:pt x="139" y="0"/>
                    </a:moveTo>
                    <a:cubicBezTo>
                      <a:pt x="109" y="0"/>
                      <a:pt x="88" y="15"/>
                      <a:pt x="73" y="44"/>
                    </a:cubicBezTo>
                    <a:lnTo>
                      <a:pt x="15" y="138"/>
                    </a:lnTo>
                    <a:cubicBezTo>
                      <a:pt x="1" y="167"/>
                      <a:pt x="1" y="196"/>
                      <a:pt x="15" y="218"/>
                    </a:cubicBezTo>
                    <a:lnTo>
                      <a:pt x="73" y="320"/>
                    </a:lnTo>
                    <a:cubicBezTo>
                      <a:pt x="88" y="349"/>
                      <a:pt x="109"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3" name="Google Shape;3924;p71">
                <a:extLst>
                  <a:ext uri="{FF2B5EF4-FFF2-40B4-BE49-F238E27FC236}">
                    <a16:creationId xmlns:a16="http://schemas.microsoft.com/office/drawing/2014/main" id="{6946AE65-F9B1-4EBA-897A-6B7D1A617399}"/>
                  </a:ext>
                </a:extLst>
              </p:cNvPr>
              <p:cNvSpPr/>
              <p:nvPr/>
            </p:nvSpPr>
            <p:spPr>
              <a:xfrm>
                <a:off x="6132185" y="4103097"/>
                <a:ext cx="17985" cy="16366"/>
              </a:xfrm>
              <a:custGeom>
                <a:avLst/>
                <a:gdLst/>
                <a:ahLst/>
                <a:cxnLst/>
                <a:rect l="l" t="t" r="r" b="b"/>
                <a:pathLst>
                  <a:path w="400" h="364" extrusionOk="0">
                    <a:moveTo>
                      <a:pt x="138" y="1"/>
                    </a:moveTo>
                    <a:cubicBezTo>
                      <a:pt x="109" y="1"/>
                      <a:pt x="87" y="22"/>
                      <a:pt x="73" y="44"/>
                    </a:cubicBezTo>
                    <a:lnTo>
                      <a:pt x="15" y="146"/>
                    </a:lnTo>
                    <a:cubicBezTo>
                      <a:pt x="0" y="168"/>
                      <a:pt x="0" y="197"/>
                      <a:pt x="15" y="226"/>
                    </a:cubicBezTo>
                    <a:lnTo>
                      <a:pt x="73" y="320"/>
                    </a:lnTo>
                    <a:cubicBezTo>
                      <a:pt x="87" y="349"/>
                      <a:pt x="109" y="364"/>
                      <a:pt x="138" y="364"/>
                    </a:cubicBezTo>
                    <a:lnTo>
                      <a:pt x="254" y="364"/>
                    </a:lnTo>
                    <a:cubicBezTo>
                      <a:pt x="283" y="364"/>
                      <a:pt x="313" y="349"/>
                      <a:pt x="327" y="320"/>
                    </a:cubicBezTo>
                    <a:lnTo>
                      <a:pt x="385" y="226"/>
                    </a:lnTo>
                    <a:cubicBezTo>
                      <a:pt x="400" y="197"/>
                      <a:pt x="400" y="168"/>
                      <a:pt x="385" y="146"/>
                    </a:cubicBezTo>
                    <a:lnTo>
                      <a:pt x="327" y="44"/>
                    </a:lnTo>
                    <a:cubicBezTo>
                      <a:pt x="313"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4" name="Google Shape;3925;p71">
                <a:extLst>
                  <a:ext uri="{FF2B5EF4-FFF2-40B4-BE49-F238E27FC236}">
                    <a16:creationId xmlns:a16="http://schemas.microsoft.com/office/drawing/2014/main" id="{49575877-2835-4302-B94C-7BE0BDED17FA}"/>
                  </a:ext>
                </a:extLst>
              </p:cNvPr>
              <p:cNvSpPr/>
              <p:nvPr/>
            </p:nvSpPr>
            <p:spPr>
              <a:xfrm>
                <a:off x="6179170" y="4144237"/>
                <a:ext cx="17985" cy="16366"/>
              </a:xfrm>
              <a:custGeom>
                <a:avLst/>
                <a:gdLst/>
                <a:ahLst/>
                <a:cxnLst/>
                <a:rect l="l" t="t" r="r" b="b"/>
                <a:pathLst>
                  <a:path w="400" h="364" extrusionOk="0">
                    <a:moveTo>
                      <a:pt x="139" y="0"/>
                    </a:moveTo>
                    <a:cubicBezTo>
                      <a:pt x="110" y="0"/>
                      <a:pt x="88" y="15"/>
                      <a:pt x="73" y="44"/>
                    </a:cubicBezTo>
                    <a:lnTo>
                      <a:pt x="15" y="138"/>
                    </a:lnTo>
                    <a:cubicBezTo>
                      <a:pt x="1" y="167"/>
                      <a:pt x="1" y="196"/>
                      <a:pt x="15" y="218"/>
                    </a:cubicBezTo>
                    <a:lnTo>
                      <a:pt x="73" y="320"/>
                    </a:lnTo>
                    <a:cubicBezTo>
                      <a:pt x="88" y="349"/>
                      <a:pt x="110" y="363"/>
                      <a:pt x="139" y="363"/>
                    </a:cubicBezTo>
                    <a:lnTo>
                      <a:pt x="255" y="363"/>
                    </a:lnTo>
                    <a:cubicBezTo>
                      <a:pt x="284" y="363"/>
                      <a:pt x="313" y="349"/>
                      <a:pt x="327" y="320"/>
                    </a:cubicBezTo>
                    <a:lnTo>
                      <a:pt x="385" y="218"/>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5" name="Google Shape;3926;p71">
                <a:extLst>
                  <a:ext uri="{FF2B5EF4-FFF2-40B4-BE49-F238E27FC236}">
                    <a16:creationId xmlns:a16="http://schemas.microsoft.com/office/drawing/2014/main" id="{470F9CE8-FBD8-4008-8ECA-3F098410C0C0}"/>
                  </a:ext>
                </a:extLst>
              </p:cNvPr>
              <p:cNvSpPr/>
              <p:nvPr/>
            </p:nvSpPr>
            <p:spPr>
              <a:xfrm>
                <a:off x="5953642" y="4183083"/>
                <a:ext cx="17670" cy="11465"/>
              </a:xfrm>
              <a:custGeom>
                <a:avLst/>
                <a:gdLst/>
                <a:ahLst/>
                <a:cxnLst/>
                <a:rect l="l" t="t" r="r" b="b"/>
                <a:pathLst>
                  <a:path w="393" h="255" extrusionOk="0">
                    <a:moveTo>
                      <a:pt x="131" y="0"/>
                    </a:moveTo>
                    <a:cubicBezTo>
                      <a:pt x="102" y="0"/>
                      <a:pt x="80" y="15"/>
                      <a:pt x="66" y="44"/>
                    </a:cubicBezTo>
                    <a:lnTo>
                      <a:pt x="8" y="138"/>
                    </a:lnTo>
                    <a:cubicBezTo>
                      <a:pt x="0" y="146"/>
                      <a:pt x="8" y="153"/>
                      <a:pt x="0" y="153"/>
                    </a:cubicBezTo>
                    <a:cubicBezTo>
                      <a:pt x="116" y="189"/>
                      <a:pt x="233" y="225"/>
                      <a:pt x="356" y="254"/>
                    </a:cubicBezTo>
                    <a:lnTo>
                      <a:pt x="378" y="218"/>
                    </a:lnTo>
                    <a:cubicBezTo>
                      <a:pt x="392" y="196"/>
                      <a:pt x="392" y="167"/>
                      <a:pt x="378" y="138"/>
                    </a:cubicBezTo>
                    <a:lnTo>
                      <a:pt x="320" y="44"/>
                    </a:lnTo>
                    <a:cubicBezTo>
                      <a:pt x="305" y="15"/>
                      <a:pt x="276" y="0"/>
                      <a:pt x="247"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6" name="Google Shape;3927;p71">
                <a:extLst>
                  <a:ext uri="{FF2B5EF4-FFF2-40B4-BE49-F238E27FC236}">
                    <a16:creationId xmlns:a16="http://schemas.microsoft.com/office/drawing/2014/main" id="{057D9B1E-FEC7-413B-AF0B-0447DE28E7E7}"/>
                  </a:ext>
                </a:extLst>
              </p:cNvPr>
              <p:cNvSpPr/>
              <p:nvPr/>
            </p:nvSpPr>
            <p:spPr>
              <a:xfrm>
                <a:off x="6042756"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7" name="Google Shape;3928;p71">
                <a:extLst>
                  <a:ext uri="{FF2B5EF4-FFF2-40B4-BE49-F238E27FC236}">
                    <a16:creationId xmlns:a16="http://schemas.microsoft.com/office/drawing/2014/main" id="{68183D57-1B66-4D8F-9874-7FE694F852CB}"/>
                  </a:ext>
                </a:extLst>
              </p:cNvPr>
              <p:cNvSpPr/>
              <p:nvPr/>
            </p:nvSpPr>
            <p:spPr>
              <a:xfrm>
                <a:off x="6132185" y="4183083"/>
                <a:ext cx="17985" cy="16366"/>
              </a:xfrm>
              <a:custGeom>
                <a:avLst/>
                <a:gdLst/>
                <a:ahLst/>
                <a:cxnLst/>
                <a:rect l="l" t="t" r="r" b="b"/>
                <a:pathLst>
                  <a:path w="400" h="364" extrusionOk="0">
                    <a:moveTo>
                      <a:pt x="138" y="0"/>
                    </a:moveTo>
                    <a:cubicBezTo>
                      <a:pt x="109" y="0"/>
                      <a:pt x="87" y="15"/>
                      <a:pt x="73" y="44"/>
                    </a:cubicBezTo>
                    <a:lnTo>
                      <a:pt x="15" y="138"/>
                    </a:lnTo>
                    <a:cubicBezTo>
                      <a:pt x="0" y="167"/>
                      <a:pt x="0" y="196"/>
                      <a:pt x="15" y="218"/>
                    </a:cubicBezTo>
                    <a:lnTo>
                      <a:pt x="73" y="320"/>
                    </a:lnTo>
                    <a:cubicBezTo>
                      <a:pt x="87" y="349"/>
                      <a:pt x="109" y="363"/>
                      <a:pt x="138" y="363"/>
                    </a:cubicBezTo>
                    <a:lnTo>
                      <a:pt x="254" y="363"/>
                    </a:lnTo>
                    <a:cubicBezTo>
                      <a:pt x="283" y="363"/>
                      <a:pt x="313" y="349"/>
                      <a:pt x="327" y="320"/>
                    </a:cubicBezTo>
                    <a:lnTo>
                      <a:pt x="385" y="218"/>
                    </a:lnTo>
                    <a:cubicBezTo>
                      <a:pt x="400" y="196"/>
                      <a:pt x="400" y="167"/>
                      <a:pt x="385" y="138"/>
                    </a:cubicBezTo>
                    <a:lnTo>
                      <a:pt x="327" y="44"/>
                    </a:lnTo>
                    <a:cubicBezTo>
                      <a:pt x="313"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8" name="Google Shape;3929;p71">
                <a:extLst>
                  <a:ext uri="{FF2B5EF4-FFF2-40B4-BE49-F238E27FC236}">
                    <a16:creationId xmlns:a16="http://schemas.microsoft.com/office/drawing/2014/main" id="{56E77A4E-3BAF-43E9-BA8B-21A6B3A77D92}"/>
                  </a:ext>
                </a:extLst>
              </p:cNvPr>
              <p:cNvSpPr/>
              <p:nvPr/>
            </p:nvSpPr>
            <p:spPr>
              <a:xfrm>
                <a:off x="6226200" y="3783876"/>
                <a:ext cx="17985" cy="16052"/>
              </a:xfrm>
              <a:custGeom>
                <a:avLst/>
                <a:gdLst/>
                <a:ahLst/>
                <a:cxnLst/>
                <a:rect l="l" t="t" r="r" b="b"/>
                <a:pathLst>
                  <a:path w="400" h="357" extrusionOk="0">
                    <a:moveTo>
                      <a:pt x="145" y="1"/>
                    </a:moveTo>
                    <a:cubicBezTo>
                      <a:pt x="116" y="1"/>
                      <a:pt x="87" y="15"/>
                      <a:pt x="73" y="37"/>
                    </a:cubicBezTo>
                    <a:lnTo>
                      <a:pt x="15" y="139"/>
                    </a:lnTo>
                    <a:cubicBezTo>
                      <a:pt x="0" y="160"/>
                      <a:pt x="0" y="190"/>
                      <a:pt x="15" y="219"/>
                    </a:cubicBezTo>
                    <a:lnTo>
                      <a:pt x="73" y="313"/>
                    </a:lnTo>
                    <a:cubicBezTo>
                      <a:pt x="87" y="342"/>
                      <a:pt x="116" y="356"/>
                      <a:pt x="145" y="356"/>
                    </a:cubicBezTo>
                    <a:lnTo>
                      <a:pt x="254" y="356"/>
                    </a:lnTo>
                    <a:cubicBezTo>
                      <a:pt x="283" y="356"/>
                      <a:pt x="312" y="342"/>
                      <a:pt x="327" y="313"/>
                    </a:cubicBezTo>
                    <a:lnTo>
                      <a:pt x="385" y="219"/>
                    </a:lnTo>
                    <a:cubicBezTo>
                      <a:pt x="399" y="190"/>
                      <a:pt x="399" y="160"/>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9" name="Google Shape;3930;p71">
                <a:extLst>
                  <a:ext uri="{FF2B5EF4-FFF2-40B4-BE49-F238E27FC236}">
                    <a16:creationId xmlns:a16="http://schemas.microsoft.com/office/drawing/2014/main" id="{9E3AC4B8-AF90-47B0-8C58-60EEF583120E}"/>
                  </a:ext>
                </a:extLst>
              </p:cNvPr>
              <p:cNvSpPr/>
              <p:nvPr/>
            </p:nvSpPr>
            <p:spPr>
              <a:xfrm>
                <a:off x="6273185" y="3824700"/>
                <a:ext cx="17985" cy="16366"/>
              </a:xfrm>
              <a:custGeom>
                <a:avLst/>
                <a:gdLst/>
                <a:ahLst/>
                <a:cxnLst/>
                <a:rect l="l" t="t" r="r" b="b"/>
                <a:pathLst>
                  <a:path w="400" h="364" extrusionOk="0">
                    <a:moveTo>
                      <a:pt x="146" y="0"/>
                    </a:moveTo>
                    <a:cubicBezTo>
                      <a:pt x="117" y="0"/>
                      <a:pt x="88" y="15"/>
                      <a:pt x="73" y="44"/>
                    </a:cubicBezTo>
                    <a:lnTo>
                      <a:pt x="15" y="138"/>
                    </a:lnTo>
                    <a:cubicBezTo>
                      <a:pt x="1" y="167"/>
                      <a:pt x="1" y="196"/>
                      <a:pt x="15" y="225"/>
                    </a:cubicBezTo>
                    <a:lnTo>
                      <a:pt x="73" y="320"/>
                    </a:lnTo>
                    <a:cubicBezTo>
                      <a:pt x="88" y="349"/>
                      <a:pt x="117" y="363"/>
                      <a:pt x="146" y="363"/>
                    </a:cubicBezTo>
                    <a:lnTo>
                      <a:pt x="255" y="363"/>
                    </a:lnTo>
                    <a:cubicBezTo>
                      <a:pt x="284" y="363"/>
                      <a:pt x="313" y="349"/>
                      <a:pt x="327" y="320"/>
                    </a:cubicBezTo>
                    <a:lnTo>
                      <a:pt x="385" y="225"/>
                    </a:lnTo>
                    <a:cubicBezTo>
                      <a:pt x="400" y="196"/>
                      <a:pt x="400" y="167"/>
                      <a:pt x="385" y="138"/>
                    </a:cubicBezTo>
                    <a:lnTo>
                      <a:pt x="327" y="44"/>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0" name="Google Shape;3931;p71">
                <a:extLst>
                  <a:ext uri="{FF2B5EF4-FFF2-40B4-BE49-F238E27FC236}">
                    <a16:creationId xmlns:a16="http://schemas.microsoft.com/office/drawing/2014/main" id="{F761FCB3-E824-48AA-B9F4-07B9038D4195}"/>
                  </a:ext>
                </a:extLst>
              </p:cNvPr>
              <p:cNvSpPr/>
              <p:nvPr/>
            </p:nvSpPr>
            <p:spPr>
              <a:xfrm>
                <a:off x="6226200" y="3863546"/>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25"/>
                    </a:cubicBezTo>
                    <a:lnTo>
                      <a:pt x="73" y="320"/>
                    </a:lnTo>
                    <a:cubicBezTo>
                      <a:pt x="87" y="349"/>
                      <a:pt x="116" y="363"/>
                      <a:pt x="145" y="363"/>
                    </a:cubicBezTo>
                    <a:lnTo>
                      <a:pt x="254" y="363"/>
                    </a:lnTo>
                    <a:cubicBezTo>
                      <a:pt x="283" y="363"/>
                      <a:pt x="312" y="349"/>
                      <a:pt x="327" y="320"/>
                    </a:cubicBezTo>
                    <a:lnTo>
                      <a:pt x="385" y="225"/>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1" name="Google Shape;3932;p71">
                <a:extLst>
                  <a:ext uri="{FF2B5EF4-FFF2-40B4-BE49-F238E27FC236}">
                    <a16:creationId xmlns:a16="http://schemas.microsoft.com/office/drawing/2014/main" id="{905CF40E-74F1-41CB-BBBD-642EA8874EBE}"/>
                  </a:ext>
                </a:extLst>
              </p:cNvPr>
              <p:cNvSpPr/>
              <p:nvPr/>
            </p:nvSpPr>
            <p:spPr>
              <a:xfrm>
                <a:off x="6273185" y="3904641"/>
                <a:ext cx="17985" cy="16366"/>
              </a:xfrm>
              <a:custGeom>
                <a:avLst/>
                <a:gdLst/>
                <a:ahLst/>
                <a:cxnLst/>
                <a:rect l="l" t="t" r="r" b="b"/>
                <a:pathLst>
                  <a:path w="400" h="364" extrusionOk="0">
                    <a:moveTo>
                      <a:pt x="146" y="1"/>
                    </a:moveTo>
                    <a:cubicBezTo>
                      <a:pt x="117" y="1"/>
                      <a:pt x="88" y="15"/>
                      <a:pt x="73" y="44"/>
                    </a:cubicBezTo>
                    <a:lnTo>
                      <a:pt x="15" y="139"/>
                    </a:lnTo>
                    <a:cubicBezTo>
                      <a:pt x="1" y="168"/>
                      <a:pt x="1" y="197"/>
                      <a:pt x="15" y="219"/>
                    </a:cubicBezTo>
                    <a:lnTo>
                      <a:pt x="73" y="320"/>
                    </a:lnTo>
                    <a:cubicBezTo>
                      <a:pt x="88" y="342"/>
                      <a:pt x="117" y="364"/>
                      <a:pt x="146" y="364"/>
                    </a:cubicBezTo>
                    <a:lnTo>
                      <a:pt x="255" y="364"/>
                    </a:lnTo>
                    <a:cubicBezTo>
                      <a:pt x="284" y="364"/>
                      <a:pt x="313" y="342"/>
                      <a:pt x="327" y="320"/>
                    </a:cubicBezTo>
                    <a:lnTo>
                      <a:pt x="385" y="219"/>
                    </a:lnTo>
                    <a:cubicBezTo>
                      <a:pt x="400" y="197"/>
                      <a:pt x="400" y="168"/>
                      <a:pt x="385" y="139"/>
                    </a:cubicBezTo>
                    <a:lnTo>
                      <a:pt x="327" y="44"/>
                    </a:lnTo>
                    <a:cubicBezTo>
                      <a:pt x="313" y="15"/>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2" name="Google Shape;3933;p71">
                <a:extLst>
                  <a:ext uri="{FF2B5EF4-FFF2-40B4-BE49-F238E27FC236}">
                    <a16:creationId xmlns:a16="http://schemas.microsoft.com/office/drawing/2014/main" id="{F66379D7-9D51-4084-B8AF-3C960AA9A720}"/>
                  </a:ext>
                </a:extLst>
              </p:cNvPr>
              <p:cNvSpPr/>
              <p:nvPr/>
            </p:nvSpPr>
            <p:spPr>
              <a:xfrm>
                <a:off x="6226200" y="3943487"/>
                <a:ext cx="17985" cy="16052"/>
              </a:xfrm>
              <a:custGeom>
                <a:avLst/>
                <a:gdLst/>
                <a:ahLst/>
                <a:cxnLst/>
                <a:rect l="l" t="t" r="r" b="b"/>
                <a:pathLst>
                  <a:path w="400" h="357" extrusionOk="0">
                    <a:moveTo>
                      <a:pt x="145" y="1"/>
                    </a:moveTo>
                    <a:cubicBezTo>
                      <a:pt x="116" y="1"/>
                      <a:pt x="87" y="15"/>
                      <a:pt x="73" y="37"/>
                    </a:cubicBezTo>
                    <a:lnTo>
                      <a:pt x="15" y="139"/>
                    </a:lnTo>
                    <a:cubicBezTo>
                      <a:pt x="0" y="168"/>
                      <a:pt x="0" y="197"/>
                      <a:pt x="15" y="219"/>
                    </a:cubicBezTo>
                    <a:lnTo>
                      <a:pt x="73" y="320"/>
                    </a:lnTo>
                    <a:cubicBezTo>
                      <a:pt x="87" y="342"/>
                      <a:pt x="116" y="356"/>
                      <a:pt x="145" y="356"/>
                    </a:cubicBezTo>
                    <a:lnTo>
                      <a:pt x="254" y="356"/>
                    </a:lnTo>
                    <a:cubicBezTo>
                      <a:pt x="283" y="356"/>
                      <a:pt x="312" y="342"/>
                      <a:pt x="327" y="320"/>
                    </a:cubicBezTo>
                    <a:lnTo>
                      <a:pt x="385" y="219"/>
                    </a:lnTo>
                    <a:cubicBezTo>
                      <a:pt x="399" y="197"/>
                      <a:pt x="399" y="168"/>
                      <a:pt x="385" y="139"/>
                    </a:cubicBezTo>
                    <a:lnTo>
                      <a:pt x="327" y="37"/>
                    </a:lnTo>
                    <a:cubicBezTo>
                      <a:pt x="312" y="15"/>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3" name="Google Shape;3934;p71">
                <a:extLst>
                  <a:ext uri="{FF2B5EF4-FFF2-40B4-BE49-F238E27FC236}">
                    <a16:creationId xmlns:a16="http://schemas.microsoft.com/office/drawing/2014/main" id="{22C656D0-8040-4A80-B9B2-6F21CA25BDE3}"/>
                  </a:ext>
                </a:extLst>
              </p:cNvPr>
              <p:cNvSpPr/>
              <p:nvPr/>
            </p:nvSpPr>
            <p:spPr>
              <a:xfrm>
                <a:off x="6273185" y="3984626"/>
                <a:ext cx="17985" cy="16052"/>
              </a:xfrm>
              <a:custGeom>
                <a:avLst/>
                <a:gdLst/>
                <a:ahLst/>
                <a:cxnLst/>
                <a:rect l="l" t="t" r="r" b="b"/>
                <a:pathLst>
                  <a:path w="400" h="357" extrusionOk="0">
                    <a:moveTo>
                      <a:pt x="146" y="0"/>
                    </a:moveTo>
                    <a:cubicBezTo>
                      <a:pt x="117" y="0"/>
                      <a:pt x="88" y="15"/>
                      <a:pt x="73" y="37"/>
                    </a:cubicBezTo>
                    <a:lnTo>
                      <a:pt x="15" y="138"/>
                    </a:lnTo>
                    <a:cubicBezTo>
                      <a:pt x="1" y="160"/>
                      <a:pt x="1" y="189"/>
                      <a:pt x="15" y="218"/>
                    </a:cubicBezTo>
                    <a:lnTo>
                      <a:pt x="73" y="320"/>
                    </a:lnTo>
                    <a:cubicBezTo>
                      <a:pt x="88" y="342"/>
                      <a:pt x="117" y="356"/>
                      <a:pt x="146" y="356"/>
                    </a:cubicBezTo>
                    <a:lnTo>
                      <a:pt x="255" y="356"/>
                    </a:lnTo>
                    <a:cubicBezTo>
                      <a:pt x="284" y="356"/>
                      <a:pt x="313" y="342"/>
                      <a:pt x="327" y="320"/>
                    </a:cubicBezTo>
                    <a:lnTo>
                      <a:pt x="385" y="218"/>
                    </a:lnTo>
                    <a:cubicBezTo>
                      <a:pt x="400" y="196"/>
                      <a:pt x="400" y="160"/>
                      <a:pt x="385" y="138"/>
                    </a:cubicBezTo>
                    <a:lnTo>
                      <a:pt x="327" y="37"/>
                    </a:lnTo>
                    <a:cubicBezTo>
                      <a:pt x="313"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4" name="Google Shape;3935;p71">
                <a:extLst>
                  <a:ext uri="{FF2B5EF4-FFF2-40B4-BE49-F238E27FC236}">
                    <a16:creationId xmlns:a16="http://schemas.microsoft.com/office/drawing/2014/main" id="{542E7236-9720-4901-9EEC-E840F41FECBD}"/>
                  </a:ext>
                </a:extLst>
              </p:cNvPr>
              <p:cNvSpPr/>
              <p:nvPr/>
            </p:nvSpPr>
            <p:spPr>
              <a:xfrm>
                <a:off x="6226200" y="4023472"/>
                <a:ext cx="17985" cy="16052"/>
              </a:xfrm>
              <a:custGeom>
                <a:avLst/>
                <a:gdLst/>
                <a:ahLst/>
                <a:cxnLst/>
                <a:rect l="l" t="t" r="r" b="b"/>
                <a:pathLst>
                  <a:path w="400" h="357" extrusionOk="0">
                    <a:moveTo>
                      <a:pt x="145" y="0"/>
                    </a:moveTo>
                    <a:cubicBezTo>
                      <a:pt x="116" y="0"/>
                      <a:pt x="87" y="15"/>
                      <a:pt x="73" y="37"/>
                    </a:cubicBezTo>
                    <a:lnTo>
                      <a:pt x="15" y="138"/>
                    </a:lnTo>
                    <a:cubicBezTo>
                      <a:pt x="0" y="160"/>
                      <a:pt x="0" y="189"/>
                      <a:pt x="15" y="218"/>
                    </a:cubicBezTo>
                    <a:lnTo>
                      <a:pt x="73" y="320"/>
                    </a:lnTo>
                    <a:cubicBezTo>
                      <a:pt x="87" y="342"/>
                      <a:pt x="116" y="356"/>
                      <a:pt x="145" y="356"/>
                    </a:cubicBezTo>
                    <a:lnTo>
                      <a:pt x="254" y="356"/>
                    </a:lnTo>
                    <a:cubicBezTo>
                      <a:pt x="283" y="356"/>
                      <a:pt x="312" y="342"/>
                      <a:pt x="327" y="320"/>
                    </a:cubicBezTo>
                    <a:lnTo>
                      <a:pt x="385" y="218"/>
                    </a:lnTo>
                    <a:cubicBezTo>
                      <a:pt x="399" y="196"/>
                      <a:pt x="399" y="160"/>
                      <a:pt x="385" y="138"/>
                    </a:cubicBezTo>
                    <a:lnTo>
                      <a:pt x="327" y="37"/>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5" name="Google Shape;3936;p71">
                <a:extLst>
                  <a:ext uri="{FF2B5EF4-FFF2-40B4-BE49-F238E27FC236}">
                    <a16:creationId xmlns:a16="http://schemas.microsoft.com/office/drawing/2014/main" id="{04B59DB6-FAE1-40A5-AE2F-F15AC7090580}"/>
                  </a:ext>
                </a:extLst>
              </p:cNvPr>
              <p:cNvSpPr/>
              <p:nvPr/>
            </p:nvSpPr>
            <p:spPr>
              <a:xfrm>
                <a:off x="6273185" y="4064251"/>
                <a:ext cx="17985" cy="16366"/>
              </a:xfrm>
              <a:custGeom>
                <a:avLst/>
                <a:gdLst/>
                <a:ahLst/>
                <a:cxnLst/>
                <a:rect l="l" t="t" r="r" b="b"/>
                <a:pathLst>
                  <a:path w="400" h="364" extrusionOk="0">
                    <a:moveTo>
                      <a:pt x="146" y="1"/>
                    </a:moveTo>
                    <a:cubicBezTo>
                      <a:pt x="117" y="1"/>
                      <a:pt x="88" y="23"/>
                      <a:pt x="73" y="44"/>
                    </a:cubicBezTo>
                    <a:lnTo>
                      <a:pt x="15" y="146"/>
                    </a:lnTo>
                    <a:cubicBezTo>
                      <a:pt x="1" y="168"/>
                      <a:pt x="1" y="197"/>
                      <a:pt x="15" y="226"/>
                    </a:cubicBezTo>
                    <a:lnTo>
                      <a:pt x="73" y="320"/>
                    </a:lnTo>
                    <a:cubicBezTo>
                      <a:pt x="88" y="349"/>
                      <a:pt x="117" y="364"/>
                      <a:pt x="146" y="364"/>
                    </a:cubicBezTo>
                    <a:lnTo>
                      <a:pt x="255" y="364"/>
                    </a:lnTo>
                    <a:cubicBezTo>
                      <a:pt x="284" y="364"/>
                      <a:pt x="313" y="349"/>
                      <a:pt x="327" y="320"/>
                    </a:cubicBezTo>
                    <a:lnTo>
                      <a:pt x="385" y="226"/>
                    </a:lnTo>
                    <a:cubicBezTo>
                      <a:pt x="400" y="197"/>
                      <a:pt x="400" y="168"/>
                      <a:pt x="385" y="146"/>
                    </a:cubicBezTo>
                    <a:lnTo>
                      <a:pt x="327" y="44"/>
                    </a:lnTo>
                    <a:cubicBezTo>
                      <a:pt x="313" y="23"/>
                      <a:pt x="284" y="1"/>
                      <a:pt x="255"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6" name="Google Shape;3937;p71">
                <a:extLst>
                  <a:ext uri="{FF2B5EF4-FFF2-40B4-BE49-F238E27FC236}">
                    <a16:creationId xmlns:a16="http://schemas.microsoft.com/office/drawing/2014/main" id="{93D7A41B-E4A2-477E-A50E-5C08FE64D754}"/>
                  </a:ext>
                </a:extLst>
              </p:cNvPr>
              <p:cNvSpPr/>
              <p:nvPr/>
            </p:nvSpPr>
            <p:spPr>
              <a:xfrm>
                <a:off x="6226200" y="4103097"/>
                <a:ext cx="17985" cy="16366"/>
              </a:xfrm>
              <a:custGeom>
                <a:avLst/>
                <a:gdLst/>
                <a:ahLst/>
                <a:cxnLst/>
                <a:rect l="l" t="t" r="r" b="b"/>
                <a:pathLst>
                  <a:path w="400" h="364" extrusionOk="0">
                    <a:moveTo>
                      <a:pt x="145" y="1"/>
                    </a:moveTo>
                    <a:cubicBezTo>
                      <a:pt x="116" y="1"/>
                      <a:pt x="87" y="22"/>
                      <a:pt x="73" y="44"/>
                    </a:cubicBezTo>
                    <a:lnTo>
                      <a:pt x="15" y="146"/>
                    </a:lnTo>
                    <a:cubicBezTo>
                      <a:pt x="0" y="168"/>
                      <a:pt x="0" y="197"/>
                      <a:pt x="15" y="226"/>
                    </a:cubicBezTo>
                    <a:lnTo>
                      <a:pt x="73" y="320"/>
                    </a:lnTo>
                    <a:cubicBezTo>
                      <a:pt x="87" y="349"/>
                      <a:pt x="116" y="364"/>
                      <a:pt x="145" y="364"/>
                    </a:cubicBezTo>
                    <a:lnTo>
                      <a:pt x="254" y="364"/>
                    </a:lnTo>
                    <a:cubicBezTo>
                      <a:pt x="283" y="364"/>
                      <a:pt x="312" y="349"/>
                      <a:pt x="327" y="320"/>
                    </a:cubicBezTo>
                    <a:lnTo>
                      <a:pt x="385" y="226"/>
                    </a:lnTo>
                    <a:cubicBezTo>
                      <a:pt x="399" y="197"/>
                      <a:pt x="399" y="168"/>
                      <a:pt x="385" y="146"/>
                    </a:cubicBezTo>
                    <a:lnTo>
                      <a:pt x="327" y="44"/>
                    </a:lnTo>
                    <a:cubicBezTo>
                      <a:pt x="312" y="22"/>
                      <a:pt x="283" y="1"/>
                      <a:pt x="254" y="1"/>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7" name="Google Shape;3938;p71">
                <a:extLst>
                  <a:ext uri="{FF2B5EF4-FFF2-40B4-BE49-F238E27FC236}">
                    <a16:creationId xmlns:a16="http://schemas.microsoft.com/office/drawing/2014/main" id="{E61B2E1B-1E4E-45EA-8742-A19D8D7C4A98}"/>
                  </a:ext>
                </a:extLst>
              </p:cNvPr>
              <p:cNvSpPr/>
              <p:nvPr/>
            </p:nvSpPr>
            <p:spPr>
              <a:xfrm>
                <a:off x="6273185" y="4144237"/>
                <a:ext cx="14388" cy="16366"/>
              </a:xfrm>
              <a:custGeom>
                <a:avLst/>
                <a:gdLst/>
                <a:ahLst/>
                <a:cxnLst/>
                <a:rect l="l" t="t" r="r" b="b"/>
                <a:pathLst>
                  <a:path w="320" h="364" extrusionOk="0">
                    <a:moveTo>
                      <a:pt x="146" y="0"/>
                    </a:moveTo>
                    <a:cubicBezTo>
                      <a:pt x="117" y="0"/>
                      <a:pt x="88" y="15"/>
                      <a:pt x="73" y="44"/>
                    </a:cubicBezTo>
                    <a:lnTo>
                      <a:pt x="15" y="138"/>
                    </a:lnTo>
                    <a:cubicBezTo>
                      <a:pt x="1" y="167"/>
                      <a:pt x="1" y="196"/>
                      <a:pt x="15" y="218"/>
                    </a:cubicBezTo>
                    <a:lnTo>
                      <a:pt x="73" y="320"/>
                    </a:lnTo>
                    <a:cubicBezTo>
                      <a:pt x="88" y="349"/>
                      <a:pt x="117" y="363"/>
                      <a:pt x="146" y="363"/>
                    </a:cubicBezTo>
                    <a:lnTo>
                      <a:pt x="255" y="363"/>
                    </a:lnTo>
                    <a:cubicBezTo>
                      <a:pt x="269" y="363"/>
                      <a:pt x="284" y="356"/>
                      <a:pt x="298" y="349"/>
                    </a:cubicBezTo>
                    <a:cubicBezTo>
                      <a:pt x="305" y="247"/>
                      <a:pt x="313" y="138"/>
                      <a:pt x="320" y="37"/>
                    </a:cubicBezTo>
                    <a:cubicBezTo>
                      <a:pt x="305" y="15"/>
                      <a:pt x="284" y="0"/>
                      <a:pt x="255"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8" name="Google Shape;3939;p71">
                <a:extLst>
                  <a:ext uri="{FF2B5EF4-FFF2-40B4-BE49-F238E27FC236}">
                    <a16:creationId xmlns:a16="http://schemas.microsoft.com/office/drawing/2014/main" id="{203E8A02-388C-4FE7-BF67-6292250E41DE}"/>
                  </a:ext>
                </a:extLst>
              </p:cNvPr>
              <p:cNvSpPr/>
              <p:nvPr/>
            </p:nvSpPr>
            <p:spPr>
              <a:xfrm>
                <a:off x="6226200" y="4183083"/>
                <a:ext cx="17985" cy="16366"/>
              </a:xfrm>
              <a:custGeom>
                <a:avLst/>
                <a:gdLst/>
                <a:ahLst/>
                <a:cxnLst/>
                <a:rect l="l" t="t" r="r" b="b"/>
                <a:pathLst>
                  <a:path w="400" h="364" extrusionOk="0">
                    <a:moveTo>
                      <a:pt x="145" y="0"/>
                    </a:moveTo>
                    <a:cubicBezTo>
                      <a:pt x="116" y="0"/>
                      <a:pt x="87" y="15"/>
                      <a:pt x="73" y="44"/>
                    </a:cubicBezTo>
                    <a:lnTo>
                      <a:pt x="15" y="138"/>
                    </a:lnTo>
                    <a:cubicBezTo>
                      <a:pt x="0" y="167"/>
                      <a:pt x="0" y="196"/>
                      <a:pt x="15" y="218"/>
                    </a:cubicBezTo>
                    <a:lnTo>
                      <a:pt x="73" y="320"/>
                    </a:lnTo>
                    <a:cubicBezTo>
                      <a:pt x="87" y="349"/>
                      <a:pt x="116" y="363"/>
                      <a:pt x="145" y="363"/>
                    </a:cubicBezTo>
                    <a:lnTo>
                      <a:pt x="254" y="363"/>
                    </a:lnTo>
                    <a:cubicBezTo>
                      <a:pt x="283" y="363"/>
                      <a:pt x="312" y="349"/>
                      <a:pt x="327" y="320"/>
                    </a:cubicBezTo>
                    <a:lnTo>
                      <a:pt x="385" y="218"/>
                    </a:lnTo>
                    <a:cubicBezTo>
                      <a:pt x="399" y="196"/>
                      <a:pt x="399" y="167"/>
                      <a:pt x="385" y="138"/>
                    </a:cubicBezTo>
                    <a:lnTo>
                      <a:pt x="327" y="44"/>
                    </a:lnTo>
                    <a:cubicBezTo>
                      <a:pt x="312" y="15"/>
                      <a:pt x="283" y="0"/>
                      <a:pt x="254" y="0"/>
                    </a:cubicBezTo>
                    <a:close/>
                  </a:path>
                </a:pathLst>
              </a:custGeom>
              <a:solidFill>
                <a:srgbClr val="F1EBE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9" name="Google Shape;3940;p71">
                <a:extLst>
                  <a:ext uri="{FF2B5EF4-FFF2-40B4-BE49-F238E27FC236}">
                    <a16:creationId xmlns:a16="http://schemas.microsoft.com/office/drawing/2014/main" id="{D8E277F2-626E-423A-B8F5-CDD6162CFCBD}"/>
                  </a:ext>
                </a:extLst>
              </p:cNvPr>
              <p:cNvSpPr/>
              <p:nvPr/>
            </p:nvSpPr>
            <p:spPr>
              <a:xfrm>
                <a:off x="5945145" y="4172112"/>
                <a:ext cx="343424" cy="35835"/>
              </a:xfrm>
              <a:custGeom>
                <a:avLst/>
                <a:gdLst/>
                <a:ahLst/>
                <a:cxnLst/>
                <a:rect l="l" t="t" r="r" b="b"/>
                <a:pathLst>
                  <a:path w="7638" h="797" extrusionOk="0">
                    <a:moveTo>
                      <a:pt x="78" y="0"/>
                    </a:moveTo>
                    <a:cubicBezTo>
                      <a:pt x="49" y="0"/>
                      <a:pt x="21" y="20"/>
                      <a:pt x="15" y="48"/>
                    </a:cubicBezTo>
                    <a:cubicBezTo>
                      <a:pt x="1" y="85"/>
                      <a:pt x="15" y="121"/>
                      <a:pt x="51" y="135"/>
                    </a:cubicBezTo>
                    <a:cubicBezTo>
                      <a:pt x="1329" y="571"/>
                      <a:pt x="2679" y="796"/>
                      <a:pt x="4030" y="796"/>
                    </a:cubicBezTo>
                    <a:cubicBezTo>
                      <a:pt x="5228" y="796"/>
                      <a:pt x="6425" y="622"/>
                      <a:pt x="7580" y="273"/>
                    </a:cubicBezTo>
                    <a:cubicBezTo>
                      <a:pt x="7616" y="259"/>
                      <a:pt x="7638" y="223"/>
                      <a:pt x="7623" y="186"/>
                    </a:cubicBezTo>
                    <a:cubicBezTo>
                      <a:pt x="7617" y="155"/>
                      <a:pt x="7583" y="134"/>
                      <a:pt x="7550" y="134"/>
                    </a:cubicBezTo>
                    <a:cubicBezTo>
                      <a:pt x="7546" y="134"/>
                      <a:pt x="7541" y="134"/>
                      <a:pt x="7536" y="135"/>
                    </a:cubicBezTo>
                    <a:cubicBezTo>
                      <a:pt x="6399" y="481"/>
                      <a:pt x="5209" y="655"/>
                      <a:pt x="4020" y="655"/>
                    </a:cubicBezTo>
                    <a:cubicBezTo>
                      <a:pt x="2690" y="655"/>
                      <a:pt x="1360" y="438"/>
                      <a:pt x="102" y="5"/>
                    </a:cubicBezTo>
                    <a:cubicBezTo>
                      <a:pt x="94" y="2"/>
                      <a:pt x="86" y="0"/>
                      <a:pt x="78"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0" name="Google Shape;3941;p71">
                <a:extLst>
                  <a:ext uri="{FF2B5EF4-FFF2-40B4-BE49-F238E27FC236}">
                    <a16:creationId xmlns:a16="http://schemas.microsoft.com/office/drawing/2014/main" id="{0B309220-3669-42F5-A8B0-7D8678B2FB11}"/>
                  </a:ext>
                </a:extLst>
              </p:cNvPr>
              <p:cNvSpPr/>
              <p:nvPr/>
            </p:nvSpPr>
            <p:spPr>
              <a:xfrm>
                <a:off x="6101161" y="3631774"/>
                <a:ext cx="132909" cy="151659"/>
              </a:xfrm>
              <a:custGeom>
                <a:avLst/>
                <a:gdLst/>
                <a:ahLst/>
                <a:cxnLst/>
                <a:rect l="l" t="t" r="r" b="b"/>
                <a:pathLst>
                  <a:path w="2956" h="3373" extrusionOk="0">
                    <a:moveTo>
                      <a:pt x="1300" y="1"/>
                    </a:moveTo>
                    <a:lnTo>
                      <a:pt x="799" y="2070"/>
                    </a:lnTo>
                    <a:cubicBezTo>
                      <a:pt x="407" y="2084"/>
                      <a:pt x="124" y="2193"/>
                      <a:pt x="73" y="2382"/>
                    </a:cubicBezTo>
                    <a:cubicBezTo>
                      <a:pt x="1" y="2687"/>
                      <a:pt x="574" y="3086"/>
                      <a:pt x="1358" y="3275"/>
                    </a:cubicBezTo>
                    <a:cubicBezTo>
                      <a:pt x="1632" y="3341"/>
                      <a:pt x="1894" y="3372"/>
                      <a:pt x="2122" y="3372"/>
                    </a:cubicBezTo>
                    <a:cubicBezTo>
                      <a:pt x="2548" y="3372"/>
                      <a:pt x="2857" y="3263"/>
                      <a:pt x="2905" y="3064"/>
                    </a:cubicBezTo>
                    <a:cubicBezTo>
                      <a:pt x="2955" y="2876"/>
                      <a:pt x="2752" y="2658"/>
                      <a:pt x="2418" y="2469"/>
                    </a:cubicBezTo>
                    <a:lnTo>
                      <a:pt x="2919" y="393"/>
                    </a:lnTo>
                    <a:lnTo>
                      <a:pt x="1300" y="1"/>
                    </a:ln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1" name="Google Shape;3942;p71">
                <a:extLst>
                  <a:ext uri="{FF2B5EF4-FFF2-40B4-BE49-F238E27FC236}">
                    <a16:creationId xmlns:a16="http://schemas.microsoft.com/office/drawing/2014/main" id="{14D941C3-E8F9-410D-BBE5-34D821175D2C}"/>
                  </a:ext>
                </a:extLst>
              </p:cNvPr>
              <p:cNvSpPr/>
              <p:nvPr/>
            </p:nvSpPr>
            <p:spPr>
              <a:xfrm>
                <a:off x="6044060" y="3356029"/>
                <a:ext cx="345986" cy="335960"/>
              </a:xfrm>
              <a:custGeom>
                <a:avLst/>
                <a:gdLst/>
                <a:ahLst/>
                <a:cxnLst/>
                <a:rect l="l" t="t" r="r" b="b"/>
                <a:pathLst>
                  <a:path w="7695" h="7472" extrusionOk="0">
                    <a:moveTo>
                      <a:pt x="2849" y="0"/>
                    </a:moveTo>
                    <a:cubicBezTo>
                      <a:pt x="2152" y="0"/>
                      <a:pt x="1406" y="479"/>
                      <a:pt x="675" y="2235"/>
                    </a:cubicBezTo>
                    <a:cubicBezTo>
                      <a:pt x="29" y="3259"/>
                      <a:pt x="0" y="4638"/>
                      <a:pt x="603" y="5691"/>
                    </a:cubicBezTo>
                    <a:cubicBezTo>
                      <a:pt x="1140" y="6627"/>
                      <a:pt x="2164" y="7266"/>
                      <a:pt x="3245" y="7361"/>
                    </a:cubicBezTo>
                    <a:cubicBezTo>
                      <a:pt x="3524" y="7435"/>
                      <a:pt x="3814" y="7471"/>
                      <a:pt x="4105" y="7471"/>
                    </a:cubicBezTo>
                    <a:cubicBezTo>
                      <a:pt x="4894" y="7471"/>
                      <a:pt x="5689" y="7202"/>
                      <a:pt x="6294" y="6693"/>
                    </a:cubicBezTo>
                    <a:cubicBezTo>
                      <a:pt x="7216" y="5909"/>
                      <a:pt x="7666" y="4602"/>
                      <a:pt x="7405" y="3419"/>
                    </a:cubicBezTo>
                    <a:cubicBezTo>
                      <a:pt x="7694" y="876"/>
                      <a:pt x="6614" y="520"/>
                      <a:pt x="5575" y="520"/>
                    </a:cubicBezTo>
                    <a:cubicBezTo>
                      <a:pt x="5205" y="520"/>
                      <a:pt x="4840" y="565"/>
                      <a:pt x="4545" y="573"/>
                    </a:cubicBezTo>
                    <a:cubicBezTo>
                      <a:pt x="4049" y="378"/>
                      <a:pt x="3469" y="0"/>
                      <a:pt x="284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2" name="Google Shape;3943;p71">
                <a:extLst>
                  <a:ext uri="{FF2B5EF4-FFF2-40B4-BE49-F238E27FC236}">
                    <a16:creationId xmlns:a16="http://schemas.microsoft.com/office/drawing/2014/main" id="{4BA14F9C-E624-41E1-963C-C017E85946F0}"/>
                  </a:ext>
                </a:extLst>
              </p:cNvPr>
              <p:cNvSpPr/>
              <p:nvPr/>
            </p:nvSpPr>
            <p:spPr>
              <a:xfrm>
                <a:off x="6026435" y="3476749"/>
                <a:ext cx="52921" cy="81787"/>
              </a:xfrm>
              <a:custGeom>
                <a:avLst/>
                <a:gdLst/>
                <a:ahLst/>
                <a:cxnLst/>
                <a:rect l="l" t="t" r="r" b="b"/>
                <a:pathLst>
                  <a:path w="1177" h="1819" extrusionOk="0">
                    <a:moveTo>
                      <a:pt x="559" y="0"/>
                    </a:moveTo>
                    <a:cubicBezTo>
                      <a:pt x="363" y="0"/>
                      <a:pt x="218" y="182"/>
                      <a:pt x="145" y="363"/>
                    </a:cubicBezTo>
                    <a:cubicBezTo>
                      <a:pt x="7" y="697"/>
                      <a:pt x="0" y="1082"/>
                      <a:pt x="124" y="1416"/>
                    </a:cubicBezTo>
                    <a:cubicBezTo>
                      <a:pt x="182" y="1583"/>
                      <a:pt x="291" y="1743"/>
                      <a:pt x="450" y="1801"/>
                    </a:cubicBezTo>
                    <a:cubicBezTo>
                      <a:pt x="488" y="1813"/>
                      <a:pt x="526" y="1819"/>
                      <a:pt x="565" y="1819"/>
                    </a:cubicBezTo>
                    <a:cubicBezTo>
                      <a:pt x="736" y="1819"/>
                      <a:pt x="907" y="1709"/>
                      <a:pt x="1002" y="1561"/>
                    </a:cubicBezTo>
                    <a:cubicBezTo>
                      <a:pt x="1118" y="1380"/>
                      <a:pt x="1147" y="1162"/>
                      <a:pt x="1176" y="951"/>
                    </a:cubicBezTo>
                    <a:lnTo>
                      <a:pt x="1017" y="465"/>
                    </a:lnTo>
                    <a:cubicBezTo>
                      <a:pt x="973" y="363"/>
                      <a:pt x="922" y="247"/>
                      <a:pt x="850" y="160"/>
                    </a:cubicBezTo>
                    <a:cubicBezTo>
                      <a:pt x="777" y="66"/>
                      <a:pt x="675" y="0"/>
                      <a:pt x="559"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3" name="Google Shape;3944;p71">
                <a:extLst>
                  <a:ext uri="{FF2B5EF4-FFF2-40B4-BE49-F238E27FC236}">
                    <a16:creationId xmlns:a16="http://schemas.microsoft.com/office/drawing/2014/main" id="{17A407F8-D552-4DC9-B5A7-3AAE78153CA2}"/>
                  </a:ext>
                </a:extLst>
              </p:cNvPr>
              <p:cNvSpPr/>
              <p:nvPr/>
            </p:nvSpPr>
            <p:spPr>
              <a:xfrm>
                <a:off x="6034573" y="3488798"/>
                <a:ext cx="22256" cy="55259"/>
              </a:xfrm>
              <a:custGeom>
                <a:avLst/>
                <a:gdLst/>
                <a:ahLst/>
                <a:cxnLst/>
                <a:rect l="l" t="t" r="r" b="b"/>
                <a:pathLst>
                  <a:path w="495" h="1229" extrusionOk="0">
                    <a:moveTo>
                      <a:pt x="295" y="0"/>
                    </a:moveTo>
                    <a:cubicBezTo>
                      <a:pt x="291" y="0"/>
                      <a:pt x="288" y="1"/>
                      <a:pt x="284" y="1"/>
                    </a:cubicBezTo>
                    <a:cubicBezTo>
                      <a:pt x="204" y="8"/>
                      <a:pt x="139" y="139"/>
                      <a:pt x="95" y="270"/>
                    </a:cubicBezTo>
                    <a:cubicBezTo>
                      <a:pt x="22" y="495"/>
                      <a:pt x="1" y="756"/>
                      <a:pt x="37" y="981"/>
                    </a:cubicBezTo>
                    <a:cubicBezTo>
                      <a:pt x="52" y="1090"/>
                      <a:pt x="88" y="1192"/>
                      <a:pt x="153" y="1221"/>
                    </a:cubicBezTo>
                    <a:cubicBezTo>
                      <a:pt x="165" y="1226"/>
                      <a:pt x="177" y="1228"/>
                      <a:pt x="189" y="1228"/>
                    </a:cubicBezTo>
                    <a:cubicBezTo>
                      <a:pt x="262" y="1228"/>
                      <a:pt x="343" y="1143"/>
                      <a:pt x="393" y="1032"/>
                    </a:cubicBezTo>
                    <a:cubicBezTo>
                      <a:pt x="451" y="908"/>
                      <a:pt x="473" y="756"/>
                      <a:pt x="494" y="611"/>
                    </a:cubicBezTo>
                    <a:lnTo>
                      <a:pt x="451" y="299"/>
                    </a:lnTo>
                    <a:cubicBezTo>
                      <a:pt x="436" y="226"/>
                      <a:pt x="422" y="153"/>
                      <a:pt x="400" y="95"/>
                    </a:cubicBezTo>
                    <a:cubicBezTo>
                      <a:pt x="373" y="42"/>
                      <a:pt x="340" y="0"/>
                      <a:pt x="295"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4" name="Google Shape;3945;p71">
                <a:extLst>
                  <a:ext uri="{FF2B5EF4-FFF2-40B4-BE49-F238E27FC236}">
                    <a16:creationId xmlns:a16="http://schemas.microsoft.com/office/drawing/2014/main" id="{5759A3A6-D012-434C-89E2-2274ECD7ED74}"/>
                  </a:ext>
                </a:extLst>
              </p:cNvPr>
              <p:cNvSpPr/>
              <p:nvPr/>
            </p:nvSpPr>
            <p:spPr>
              <a:xfrm>
                <a:off x="6356723" y="3535872"/>
                <a:ext cx="59126" cy="78639"/>
              </a:xfrm>
              <a:custGeom>
                <a:avLst/>
                <a:gdLst/>
                <a:ahLst/>
                <a:cxnLst/>
                <a:rect l="l" t="t" r="r" b="b"/>
                <a:pathLst>
                  <a:path w="1315" h="1749" extrusionOk="0">
                    <a:moveTo>
                      <a:pt x="891" y="0"/>
                    </a:moveTo>
                    <a:cubicBezTo>
                      <a:pt x="812" y="0"/>
                      <a:pt x="732" y="28"/>
                      <a:pt x="669" y="72"/>
                    </a:cubicBezTo>
                    <a:cubicBezTo>
                      <a:pt x="567" y="130"/>
                      <a:pt x="487" y="217"/>
                      <a:pt x="408" y="304"/>
                    </a:cubicBezTo>
                    <a:lnTo>
                      <a:pt x="95" y="696"/>
                    </a:lnTo>
                    <a:cubicBezTo>
                      <a:pt x="45" y="907"/>
                      <a:pt x="1" y="1125"/>
                      <a:pt x="52" y="1335"/>
                    </a:cubicBezTo>
                    <a:cubicBezTo>
                      <a:pt x="95" y="1546"/>
                      <a:pt x="262" y="1742"/>
                      <a:pt x="480" y="1749"/>
                    </a:cubicBezTo>
                    <a:cubicBezTo>
                      <a:pt x="654" y="1749"/>
                      <a:pt x="807" y="1633"/>
                      <a:pt x="923" y="1502"/>
                    </a:cubicBezTo>
                    <a:cubicBezTo>
                      <a:pt x="1155" y="1226"/>
                      <a:pt x="1315" y="856"/>
                      <a:pt x="1264" y="500"/>
                    </a:cubicBezTo>
                    <a:cubicBezTo>
                      <a:pt x="1235" y="304"/>
                      <a:pt x="1155" y="87"/>
                      <a:pt x="1003" y="21"/>
                    </a:cubicBezTo>
                    <a:cubicBezTo>
                      <a:pt x="967" y="7"/>
                      <a:pt x="929" y="0"/>
                      <a:pt x="891" y="0"/>
                    </a:cubicBezTo>
                    <a:close/>
                  </a:path>
                </a:pathLst>
              </a:custGeom>
              <a:solidFill>
                <a:srgbClr val="E0A58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5" name="Google Shape;3946;p71">
                <a:extLst>
                  <a:ext uri="{FF2B5EF4-FFF2-40B4-BE49-F238E27FC236}">
                    <a16:creationId xmlns:a16="http://schemas.microsoft.com/office/drawing/2014/main" id="{D8D199B6-76EF-41CF-B6DA-9B8A01B62E11}"/>
                  </a:ext>
                </a:extLst>
              </p:cNvPr>
              <p:cNvSpPr/>
              <p:nvPr/>
            </p:nvSpPr>
            <p:spPr>
              <a:xfrm>
                <a:off x="6365895" y="3548147"/>
                <a:ext cx="39522" cy="53685"/>
              </a:xfrm>
              <a:custGeom>
                <a:avLst/>
                <a:gdLst/>
                <a:ahLst/>
                <a:cxnLst/>
                <a:rect l="l" t="t" r="r" b="b"/>
                <a:pathLst>
                  <a:path w="879" h="1194" extrusionOk="0">
                    <a:moveTo>
                      <a:pt x="620" y="1"/>
                    </a:moveTo>
                    <a:cubicBezTo>
                      <a:pt x="564" y="1"/>
                      <a:pt x="505" y="20"/>
                      <a:pt x="458" y="46"/>
                    </a:cubicBezTo>
                    <a:cubicBezTo>
                      <a:pt x="385" y="89"/>
                      <a:pt x="334" y="147"/>
                      <a:pt x="283" y="206"/>
                    </a:cubicBezTo>
                    <a:lnTo>
                      <a:pt x="66" y="474"/>
                    </a:lnTo>
                    <a:cubicBezTo>
                      <a:pt x="29" y="619"/>
                      <a:pt x="0" y="772"/>
                      <a:pt x="37" y="910"/>
                    </a:cubicBezTo>
                    <a:cubicBezTo>
                      <a:pt x="66" y="1055"/>
                      <a:pt x="182" y="1193"/>
                      <a:pt x="327" y="1193"/>
                    </a:cubicBezTo>
                    <a:cubicBezTo>
                      <a:pt x="332" y="1193"/>
                      <a:pt x="337" y="1193"/>
                      <a:pt x="343" y="1193"/>
                    </a:cubicBezTo>
                    <a:cubicBezTo>
                      <a:pt x="459" y="1193"/>
                      <a:pt x="555" y="1116"/>
                      <a:pt x="632" y="1026"/>
                    </a:cubicBezTo>
                    <a:cubicBezTo>
                      <a:pt x="792" y="837"/>
                      <a:pt x="879" y="590"/>
                      <a:pt x="864" y="343"/>
                    </a:cubicBezTo>
                    <a:cubicBezTo>
                      <a:pt x="857" y="206"/>
                      <a:pt x="806" y="60"/>
                      <a:pt x="683" y="10"/>
                    </a:cubicBezTo>
                    <a:cubicBezTo>
                      <a:pt x="663" y="4"/>
                      <a:pt x="642" y="1"/>
                      <a:pt x="620" y="1"/>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6" name="Google Shape;3947;p71">
                <a:extLst>
                  <a:ext uri="{FF2B5EF4-FFF2-40B4-BE49-F238E27FC236}">
                    <a16:creationId xmlns:a16="http://schemas.microsoft.com/office/drawing/2014/main" id="{46FE51A1-6D1F-4EBD-8862-8B81C9C8AECA}"/>
                  </a:ext>
                </a:extLst>
              </p:cNvPr>
              <p:cNvSpPr/>
              <p:nvPr/>
            </p:nvSpPr>
            <p:spPr>
              <a:xfrm>
                <a:off x="6068834" y="3526700"/>
                <a:ext cx="78415" cy="58541"/>
              </a:xfrm>
              <a:custGeom>
                <a:avLst/>
                <a:gdLst/>
                <a:ahLst/>
                <a:cxnLst/>
                <a:rect l="l" t="t" r="r" b="b"/>
                <a:pathLst>
                  <a:path w="1744" h="1302" extrusionOk="0">
                    <a:moveTo>
                      <a:pt x="622" y="0"/>
                    </a:moveTo>
                    <a:cubicBezTo>
                      <a:pt x="536" y="0"/>
                      <a:pt x="446" y="16"/>
                      <a:pt x="357" y="65"/>
                    </a:cubicBezTo>
                    <a:cubicBezTo>
                      <a:pt x="212" y="138"/>
                      <a:pt x="66" y="320"/>
                      <a:pt x="30" y="530"/>
                    </a:cubicBezTo>
                    <a:cubicBezTo>
                      <a:pt x="1" y="675"/>
                      <a:pt x="30" y="806"/>
                      <a:pt x="88" y="893"/>
                    </a:cubicBezTo>
                    <a:cubicBezTo>
                      <a:pt x="146" y="980"/>
                      <a:pt x="226" y="1038"/>
                      <a:pt x="306" y="1082"/>
                    </a:cubicBezTo>
                    <a:cubicBezTo>
                      <a:pt x="526" y="1208"/>
                      <a:pt x="766" y="1301"/>
                      <a:pt x="1028" y="1301"/>
                    </a:cubicBezTo>
                    <a:cubicBezTo>
                      <a:pt x="1112" y="1301"/>
                      <a:pt x="1198" y="1292"/>
                      <a:pt x="1286" y="1271"/>
                    </a:cubicBezTo>
                    <a:cubicBezTo>
                      <a:pt x="1424" y="1242"/>
                      <a:pt x="1591" y="1147"/>
                      <a:pt x="1663" y="958"/>
                    </a:cubicBezTo>
                    <a:cubicBezTo>
                      <a:pt x="1743" y="762"/>
                      <a:pt x="1678" y="574"/>
                      <a:pt x="1598" y="458"/>
                    </a:cubicBezTo>
                    <a:cubicBezTo>
                      <a:pt x="1395" y="174"/>
                      <a:pt x="1097" y="58"/>
                      <a:pt x="778" y="15"/>
                    </a:cubicBezTo>
                    <a:cubicBezTo>
                      <a:pt x="728" y="6"/>
                      <a:pt x="676" y="0"/>
                      <a:pt x="622"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7" name="Google Shape;3948;p71">
                <a:extLst>
                  <a:ext uri="{FF2B5EF4-FFF2-40B4-BE49-F238E27FC236}">
                    <a16:creationId xmlns:a16="http://schemas.microsoft.com/office/drawing/2014/main" id="{39493827-AFD9-4457-999B-51B324DE1D25}"/>
                  </a:ext>
                </a:extLst>
              </p:cNvPr>
              <p:cNvSpPr/>
              <p:nvPr/>
            </p:nvSpPr>
            <p:spPr>
              <a:xfrm>
                <a:off x="6262753" y="3560106"/>
                <a:ext cx="88801" cy="58451"/>
              </a:xfrm>
              <a:custGeom>
                <a:avLst/>
                <a:gdLst/>
                <a:ahLst/>
                <a:cxnLst/>
                <a:rect l="l" t="t" r="r" b="b"/>
                <a:pathLst>
                  <a:path w="1975" h="1300" extrusionOk="0">
                    <a:moveTo>
                      <a:pt x="1118" y="0"/>
                    </a:moveTo>
                    <a:cubicBezTo>
                      <a:pt x="804" y="0"/>
                      <a:pt x="498" y="68"/>
                      <a:pt x="240" y="288"/>
                    </a:cubicBezTo>
                    <a:cubicBezTo>
                      <a:pt x="116" y="390"/>
                      <a:pt x="0" y="571"/>
                      <a:pt x="36" y="789"/>
                    </a:cubicBezTo>
                    <a:cubicBezTo>
                      <a:pt x="66" y="999"/>
                      <a:pt x="225" y="1123"/>
                      <a:pt x="370" y="1188"/>
                    </a:cubicBezTo>
                    <a:cubicBezTo>
                      <a:pt x="549" y="1267"/>
                      <a:pt x="732" y="1299"/>
                      <a:pt x="912" y="1299"/>
                    </a:cubicBezTo>
                    <a:cubicBezTo>
                      <a:pt x="1113" y="1299"/>
                      <a:pt x="1312" y="1260"/>
                      <a:pt x="1503" y="1203"/>
                    </a:cubicBezTo>
                    <a:cubicBezTo>
                      <a:pt x="1612" y="1174"/>
                      <a:pt x="1713" y="1137"/>
                      <a:pt x="1801" y="1058"/>
                    </a:cubicBezTo>
                    <a:cubicBezTo>
                      <a:pt x="1888" y="978"/>
                      <a:pt x="1960" y="847"/>
                      <a:pt x="1968" y="695"/>
                    </a:cubicBezTo>
                    <a:cubicBezTo>
                      <a:pt x="1975" y="477"/>
                      <a:pt x="1859" y="259"/>
                      <a:pt x="1713" y="150"/>
                    </a:cubicBezTo>
                    <a:cubicBezTo>
                      <a:pt x="1576" y="41"/>
                      <a:pt x="1416" y="12"/>
                      <a:pt x="1263" y="5"/>
                    </a:cubicBezTo>
                    <a:cubicBezTo>
                      <a:pt x="1215" y="2"/>
                      <a:pt x="1166" y="0"/>
                      <a:pt x="1118" y="0"/>
                    </a:cubicBezTo>
                    <a:close/>
                  </a:path>
                </a:pathLst>
              </a:custGeom>
              <a:solidFill>
                <a:srgbClr val="FF8A8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8" name="Google Shape;3949;p71">
                <a:extLst>
                  <a:ext uri="{FF2B5EF4-FFF2-40B4-BE49-F238E27FC236}">
                    <a16:creationId xmlns:a16="http://schemas.microsoft.com/office/drawing/2014/main" id="{A7C7A8F7-3F2E-4499-B7D7-1F1A82C8B55C}"/>
                  </a:ext>
                </a:extLst>
              </p:cNvPr>
              <p:cNvSpPr/>
              <p:nvPr/>
            </p:nvSpPr>
            <p:spPr>
              <a:xfrm>
                <a:off x="6058088" y="3423201"/>
                <a:ext cx="329710" cy="166181"/>
              </a:xfrm>
              <a:custGeom>
                <a:avLst/>
                <a:gdLst/>
                <a:ahLst/>
                <a:cxnLst/>
                <a:rect l="l" t="t" r="r" b="b"/>
                <a:pathLst>
                  <a:path w="7333" h="3696" extrusionOk="0">
                    <a:moveTo>
                      <a:pt x="1902" y="146"/>
                    </a:moveTo>
                    <a:cubicBezTo>
                      <a:pt x="1982" y="146"/>
                      <a:pt x="2062" y="153"/>
                      <a:pt x="2149" y="168"/>
                    </a:cubicBezTo>
                    <a:cubicBezTo>
                      <a:pt x="2519" y="233"/>
                      <a:pt x="2839" y="436"/>
                      <a:pt x="3057" y="741"/>
                    </a:cubicBezTo>
                    <a:cubicBezTo>
                      <a:pt x="3209" y="959"/>
                      <a:pt x="3289" y="1213"/>
                      <a:pt x="3304" y="1467"/>
                    </a:cubicBezTo>
                    <a:cubicBezTo>
                      <a:pt x="3304" y="1467"/>
                      <a:pt x="3304" y="1467"/>
                      <a:pt x="3304" y="1475"/>
                    </a:cubicBezTo>
                    <a:cubicBezTo>
                      <a:pt x="3304" y="1482"/>
                      <a:pt x="3304" y="1496"/>
                      <a:pt x="3304" y="1504"/>
                    </a:cubicBezTo>
                    <a:cubicBezTo>
                      <a:pt x="3311" y="1598"/>
                      <a:pt x="3304" y="1700"/>
                      <a:pt x="3289" y="1794"/>
                    </a:cubicBezTo>
                    <a:cubicBezTo>
                      <a:pt x="3166" y="2469"/>
                      <a:pt x="2585" y="2956"/>
                      <a:pt x="1902" y="2956"/>
                    </a:cubicBezTo>
                    <a:cubicBezTo>
                      <a:pt x="1823" y="2956"/>
                      <a:pt x="1743" y="2948"/>
                      <a:pt x="1656" y="2934"/>
                    </a:cubicBezTo>
                    <a:cubicBezTo>
                      <a:pt x="1285" y="2868"/>
                      <a:pt x="966" y="2665"/>
                      <a:pt x="748" y="2353"/>
                    </a:cubicBezTo>
                    <a:cubicBezTo>
                      <a:pt x="538" y="2048"/>
                      <a:pt x="451" y="1671"/>
                      <a:pt x="516" y="1308"/>
                    </a:cubicBezTo>
                    <a:cubicBezTo>
                      <a:pt x="639" y="632"/>
                      <a:pt x="1220" y="146"/>
                      <a:pt x="1902" y="146"/>
                    </a:cubicBezTo>
                    <a:close/>
                    <a:moveTo>
                      <a:pt x="5336" y="749"/>
                    </a:moveTo>
                    <a:cubicBezTo>
                      <a:pt x="5416" y="749"/>
                      <a:pt x="5496" y="756"/>
                      <a:pt x="5576" y="770"/>
                    </a:cubicBezTo>
                    <a:cubicBezTo>
                      <a:pt x="5946" y="836"/>
                      <a:pt x="6273" y="1039"/>
                      <a:pt x="6483" y="1351"/>
                    </a:cubicBezTo>
                    <a:cubicBezTo>
                      <a:pt x="6701" y="1656"/>
                      <a:pt x="6781" y="2026"/>
                      <a:pt x="6716" y="2397"/>
                    </a:cubicBezTo>
                    <a:cubicBezTo>
                      <a:pt x="6599" y="3072"/>
                      <a:pt x="6019" y="3558"/>
                      <a:pt x="5336" y="3558"/>
                    </a:cubicBezTo>
                    <a:cubicBezTo>
                      <a:pt x="5256" y="3558"/>
                      <a:pt x="5169" y="3551"/>
                      <a:pt x="5089" y="3536"/>
                    </a:cubicBezTo>
                    <a:cubicBezTo>
                      <a:pt x="4327" y="3406"/>
                      <a:pt x="3819" y="2672"/>
                      <a:pt x="3950" y="1910"/>
                    </a:cubicBezTo>
                    <a:cubicBezTo>
                      <a:pt x="4073" y="1235"/>
                      <a:pt x="4654" y="749"/>
                      <a:pt x="5336" y="749"/>
                    </a:cubicBezTo>
                    <a:close/>
                    <a:moveTo>
                      <a:pt x="1902" y="1"/>
                    </a:moveTo>
                    <a:cubicBezTo>
                      <a:pt x="1220" y="1"/>
                      <a:pt x="625" y="451"/>
                      <a:pt x="429" y="1090"/>
                    </a:cubicBezTo>
                    <a:lnTo>
                      <a:pt x="421" y="1090"/>
                    </a:lnTo>
                    <a:lnTo>
                      <a:pt x="58" y="1155"/>
                    </a:lnTo>
                    <a:cubicBezTo>
                      <a:pt x="22" y="1162"/>
                      <a:pt x="0" y="1199"/>
                      <a:pt x="8" y="1235"/>
                    </a:cubicBezTo>
                    <a:cubicBezTo>
                      <a:pt x="15" y="1271"/>
                      <a:pt x="44" y="1293"/>
                      <a:pt x="73" y="1293"/>
                    </a:cubicBezTo>
                    <a:lnTo>
                      <a:pt x="88" y="1293"/>
                    </a:lnTo>
                    <a:lnTo>
                      <a:pt x="392" y="1235"/>
                    </a:lnTo>
                    <a:lnTo>
                      <a:pt x="392" y="1235"/>
                    </a:lnTo>
                    <a:cubicBezTo>
                      <a:pt x="385" y="1250"/>
                      <a:pt x="385" y="1264"/>
                      <a:pt x="385" y="1279"/>
                    </a:cubicBezTo>
                    <a:cubicBezTo>
                      <a:pt x="313" y="1685"/>
                      <a:pt x="400" y="2099"/>
                      <a:pt x="639" y="2433"/>
                    </a:cubicBezTo>
                    <a:cubicBezTo>
                      <a:pt x="872" y="2774"/>
                      <a:pt x="1227" y="2999"/>
                      <a:pt x="1634" y="3072"/>
                    </a:cubicBezTo>
                    <a:cubicBezTo>
                      <a:pt x="1721" y="3086"/>
                      <a:pt x="1815" y="3093"/>
                      <a:pt x="1902" y="3093"/>
                    </a:cubicBezTo>
                    <a:cubicBezTo>
                      <a:pt x="2650" y="3093"/>
                      <a:pt x="3289" y="2556"/>
                      <a:pt x="3420" y="1816"/>
                    </a:cubicBezTo>
                    <a:cubicBezTo>
                      <a:pt x="3434" y="1736"/>
                      <a:pt x="3441" y="1649"/>
                      <a:pt x="3441" y="1569"/>
                    </a:cubicBezTo>
                    <a:lnTo>
                      <a:pt x="3877" y="1649"/>
                    </a:lnTo>
                    <a:cubicBezTo>
                      <a:pt x="3848" y="1729"/>
                      <a:pt x="3826" y="1801"/>
                      <a:pt x="3812" y="1888"/>
                    </a:cubicBezTo>
                    <a:cubicBezTo>
                      <a:pt x="3739" y="2295"/>
                      <a:pt x="3833" y="2701"/>
                      <a:pt x="4066" y="3043"/>
                    </a:cubicBezTo>
                    <a:cubicBezTo>
                      <a:pt x="4305" y="3377"/>
                      <a:pt x="4661" y="3602"/>
                      <a:pt x="5068" y="3674"/>
                    </a:cubicBezTo>
                    <a:cubicBezTo>
                      <a:pt x="5155" y="3689"/>
                      <a:pt x="5242" y="3696"/>
                      <a:pt x="5336" y="3696"/>
                    </a:cubicBezTo>
                    <a:cubicBezTo>
                      <a:pt x="6069" y="3696"/>
                      <a:pt x="6694" y="3188"/>
                      <a:pt x="6846" y="2469"/>
                    </a:cubicBezTo>
                    <a:lnTo>
                      <a:pt x="7216" y="2680"/>
                    </a:lnTo>
                    <a:cubicBezTo>
                      <a:pt x="7231" y="2687"/>
                      <a:pt x="7246" y="2694"/>
                      <a:pt x="7253" y="2694"/>
                    </a:cubicBezTo>
                    <a:cubicBezTo>
                      <a:pt x="7282" y="2694"/>
                      <a:pt x="7304" y="2680"/>
                      <a:pt x="7318" y="2658"/>
                    </a:cubicBezTo>
                    <a:cubicBezTo>
                      <a:pt x="7333" y="2622"/>
                      <a:pt x="7325" y="2578"/>
                      <a:pt x="7289" y="2564"/>
                    </a:cubicBezTo>
                    <a:lnTo>
                      <a:pt x="6868" y="2324"/>
                    </a:lnTo>
                    <a:cubicBezTo>
                      <a:pt x="6912" y="1946"/>
                      <a:pt x="6817" y="1576"/>
                      <a:pt x="6599" y="1271"/>
                    </a:cubicBezTo>
                    <a:cubicBezTo>
                      <a:pt x="6360" y="930"/>
                      <a:pt x="6011" y="705"/>
                      <a:pt x="5605" y="632"/>
                    </a:cubicBezTo>
                    <a:cubicBezTo>
                      <a:pt x="5510" y="618"/>
                      <a:pt x="5423" y="611"/>
                      <a:pt x="5329" y="611"/>
                    </a:cubicBezTo>
                    <a:cubicBezTo>
                      <a:pt x="4712" y="611"/>
                      <a:pt x="4175" y="974"/>
                      <a:pt x="3928" y="1518"/>
                    </a:cubicBezTo>
                    <a:lnTo>
                      <a:pt x="3441" y="1424"/>
                    </a:lnTo>
                    <a:cubicBezTo>
                      <a:pt x="3420" y="1155"/>
                      <a:pt x="3325" y="894"/>
                      <a:pt x="3166" y="661"/>
                    </a:cubicBezTo>
                    <a:cubicBezTo>
                      <a:pt x="2926" y="328"/>
                      <a:pt x="2578" y="102"/>
                      <a:pt x="2171" y="30"/>
                    </a:cubicBezTo>
                    <a:cubicBezTo>
                      <a:pt x="2084" y="15"/>
                      <a:pt x="1990" y="1"/>
                      <a:pt x="1902"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9" name="Google Shape;3950;p71">
                <a:extLst>
                  <a:ext uri="{FF2B5EF4-FFF2-40B4-BE49-F238E27FC236}">
                    <a16:creationId xmlns:a16="http://schemas.microsoft.com/office/drawing/2014/main" id="{B4A73993-1F0B-4B0D-9CD0-8CFEB1301C48}"/>
                  </a:ext>
                </a:extLst>
              </p:cNvPr>
              <p:cNvSpPr/>
              <p:nvPr/>
            </p:nvSpPr>
            <p:spPr>
              <a:xfrm>
                <a:off x="6173325" y="3597199"/>
                <a:ext cx="55529" cy="25808"/>
              </a:xfrm>
              <a:custGeom>
                <a:avLst/>
                <a:gdLst/>
                <a:ahLst/>
                <a:cxnLst/>
                <a:rect l="l" t="t" r="r" b="b"/>
                <a:pathLst>
                  <a:path w="1235" h="574" extrusionOk="0">
                    <a:moveTo>
                      <a:pt x="160" y="0"/>
                    </a:moveTo>
                    <a:cubicBezTo>
                      <a:pt x="87" y="7"/>
                      <a:pt x="15" y="51"/>
                      <a:pt x="7" y="116"/>
                    </a:cubicBezTo>
                    <a:cubicBezTo>
                      <a:pt x="0" y="160"/>
                      <a:pt x="22" y="204"/>
                      <a:pt x="44" y="240"/>
                    </a:cubicBezTo>
                    <a:cubicBezTo>
                      <a:pt x="153" y="400"/>
                      <a:pt x="319" y="508"/>
                      <a:pt x="508" y="552"/>
                    </a:cubicBezTo>
                    <a:cubicBezTo>
                      <a:pt x="568" y="566"/>
                      <a:pt x="629" y="573"/>
                      <a:pt x="691" y="573"/>
                    </a:cubicBezTo>
                    <a:cubicBezTo>
                      <a:pt x="819" y="573"/>
                      <a:pt x="948" y="543"/>
                      <a:pt x="1060" y="479"/>
                    </a:cubicBezTo>
                    <a:cubicBezTo>
                      <a:pt x="1111" y="450"/>
                      <a:pt x="1162" y="414"/>
                      <a:pt x="1198" y="363"/>
                    </a:cubicBezTo>
                    <a:cubicBezTo>
                      <a:pt x="1227" y="312"/>
                      <a:pt x="1234" y="247"/>
                      <a:pt x="1212" y="189"/>
                    </a:cubicBezTo>
                    <a:cubicBezTo>
                      <a:pt x="1176" y="131"/>
                      <a:pt x="1111" y="102"/>
                      <a:pt x="1045" y="102"/>
                    </a:cubicBezTo>
                    <a:cubicBezTo>
                      <a:pt x="1032" y="100"/>
                      <a:pt x="1018" y="100"/>
                      <a:pt x="1005" y="100"/>
                    </a:cubicBezTo>
                    <a:cubicBezTo>
                      <a:pt x="948" y="100"/>
                      <a:pt x="895" y="111"/>
                      <a:pt x="842" y="116"/>
                    </a:cubicBezTo>
                    <a:cubicBezTo>
                      <a:pt x="801" y="123"/>
                      <a:pt x="759" y="126"/>
                      <a:pt x="718" y="126"/>
                    </a:cubicBezTo>
                    <a:cubicBezTo>
                      <a:pt x="622" y="126"/>
                      <a:pt x="527" y="108"/>
                      <a:pt x="436" y="73"/>
                    </a:cubicBezTo>
                    <a:cubicBezTo>
                      <a:pt x="341" y="44"/>
                      <a:pt x="254" y="0"/>
                      <a:pt x="160"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0" name="Google Shape;3951;p71">
                <a:extLst>
                  <a:ext uri="{FF2B5EF4-FFF2-40B4-BE49-F238E27FC236}">
                    <a16:creationId xmlns:a16="http://schemas.microsoft.com/office/drawing/2014/main" id="{70867B76-5CBA-41DA-A45D-44DE9E7CB0BB}"/>
                  </a:ext>
                </a:extLst>
              </p:cNvPr>
              <p:cNvSpPr/>
              <p:nvPr/>
            </p:nvSpPr>
            <p:spPr>
              <a:xfrm>
                <a:off x="6117168" y="3433407"/>
                <a:ext cx="46042" cy="16276"/>
              </a:xfrm>
              <a:custGeom>
                <a:avLst/>
                <a:gdLst/>
                <a:ahLst/>
                <a:cxnLst/>
                <a:rect l="l" t="t" r="r" b="b"/>
                <a:pathLst>
                  <a:path w="1024" h="362" extrusionOk="0">
                    <a:moveTo>
                      <a:pt x="455" y="1"/>
                    </a:moveTo>
                    <a:cubicBezTo>
                      <a:pt x="308" y="1"/>
                      <a:pt x="157" y="44"/>
                      <a:pt x="37" y="122"/>
                    </a:cubicBezTo>
                    <a:cubicBezTo>
                      <a:pt x="8" y="144"/>
                      <a:pt x="0" y="188"/>
                      <a:pt x="22" y="224"/>
                    </a:cubicBezTo>
                    <a:cubicBezTo>
                      <a:pt x="35" y="242"/>
                      <a:pt x="57" y="251"/>
                      <a:pt x="78" y="251"/>
                    </a:cubicBezTo>
                    <a:cubicBezTo>
                      <a:pt x="91" y="251"/>
                      <a:pt x="105" y="247"/>
                      <a:pt x="117" y="238"/>
                    </a:cubicBezTo>
                    <a:cubicBezTo>
                      <a:pt x="216" y="174"/>
                      <a:pt x="330" y="138"/>
                      <a:pt x="443" y="138"/>
                    </a:cubicBezTo>
                    <a:cubicBezTo>
                      <a:pt x="470" y="138"/>
                      <a:pt x="497" y="140"/>
                      <a:pt x="523" y="144"/>
                    </a:cubicBezTo>
                    <a:cubicBezTo>
                      <a:pt x="668" y="159"/>
                      <a:pt x="806" y="231"/>
                      <a:pt x="893" y="340"/>
                    </a:cubicBezTo>
                    <a:cubicBezTo>
                      <a:pt x="908" y="355"/>
                      <a:pt x="930" y="362"/>
                      <a:pt x="951" y="362"/>
                    </a:cubicBezTo>
                    <a:cubicBezTo>
                      <a:pt x="966" y="362"/>
                      <a:pt x="980" y="355"/>
                      <a:pt x="995" y="347"/>
                    </a:cubicBezTo>
                    <a:cubicBezTo>
                      <a:pt x="1024" y="318"/>
                      <a:pt x="1024" y="275"/>
                      <a:pt x="1002" y="246"/>
                    </a:cubicBezTo>
                    <a:cubicBezTo>
                      <a:pt x="886" y="115"/>
                      <a:pt x="719" y="28"/>
                      <a:pt x="545" y="6"/>
                    </a:cubicBezTo>
                    <a:cubicBezTo>
                      <a:pt x="515" y="2"/>
                      <a:pt x="485" y="1"/>
                      <a:pt x="45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1" name="Google Shape;3952;p71">
                <a:extLst>
                  <a:ext uri="{FF2B5EF4-FFF2-40B4-BE49-F238E27FC236}">
                    <a16:creationId xmlns:a16="http://schemas.microsoft.com/office/drawing/2014/main" id="{D959E4AE-DFB2-43C2-B63F-0DE1E381E68E}"/>
                  </a:ext>
                </a:extLst>
              </p:cNvPr>
              <p:cNvSpPr/>
              <p:nvPr/>
            </p:nvSpPr>
            <p:spPr>
              <a:xfrm>
                <a:off x="6097924" y="3478323"/>
                <a:ext cx="64971" cy="45142"/>
              </a:xfrm>
              <a:custGeom>
                <a:avLst/>
                <a:gdLst/>
                <a:ahLst/>
                <a:cxnLst/>
                <a:rect l="l" t="t" r="r" b="b"/>
                <a:pathLst>
                  <a:path w="1445" h="1004" extrusionOk="0">
                    <a:moveTo>
                      <a:pt x="833" y="1"/>
                    </a:moveTo>
                    <a:cubicBezTo>
                      <a:pt x="829" y="1"/>
                      <a:pt x="825" y="1"/>
                      <a:pt x="820" y="2"/>
                    </a:cubicBezTo>
                    <a:cubicBezTo>
                      <a:pt x="784" y="2"/>
                      <a:pt x="755" y="31"/>
                      <a:pt x="755" y="74"/>
                    </a:cubicBezTo>
                    <a:lnTo>
                      <a:pt x="762" y="183"/>
                    </a:lnTo>
                    <a:cubicBezTo>
                      <a:pt x="752" y="182"/>
                      <a:pt x="742" y="182"/>
                      <a:pt x="731" y="182"/>
                    </a:cubicBezTo>
                    <a:cubicBezTo>
                      <a:pt x="660" y="182"/>
                      <a:pt x="584" y="202"/>
                      <a:pt x="508" y="234"/>
                    </a:cubicBezTo>
                    <a:cubicBezTo>
                      <a:pt x="479" y="205"/>
                      <a:pt x="457" y="169"/>
                      <a:pt x="443" y="125"/>
                    </a:cubicBezTo>
                    <a:cubicBezTo>
                      <a:pt x="431" y="95"/>
                      <a:pt x="399" y="80"/>
                      <a:pt x="367" y="80"/>
                    </a:cubicBezTo>
                    <a:cubicBezTo>
                      <a:pt x="361" y="80"/>
                      <a:pt x="355" y="80"/>
                      <a:pt x="349" y="82"/>
                    </a:cubicBezTo>
                    <a:cubicBezTo>
                      <a:pt x="312" y="96"/>
                      <a:pt x="298" y="132"/>
                      <a:pt x="312" y="169"/>
                    </a:cubicBezTo>
                    <a:cubicBezTo>
                      <a:pt x="327" y="220"/>
                      <a:pt x="356" y="263"/>
                      <a:pt x="385" y="307"/>
                    </a:cubicBezTo>
                    <a:cubicBezTo>
                      <a:pt x="378" y="314"/>
                      <a:pt x="363" y="321"/>
                      <a:pt x="356" y="328"/>
                    </a:cubicBezTo>
                    <a:cubicBezTo>
                      <a:pt x="327" y="350"/>
                      <a:pt x="298" y="379"/>
                      <a:pt x="269" y="401"/>
                    </a:cubicBezTo>
                    <a:lnTo>
                      <a:pt x="145" y="285"/>
                    </a:lnTo>
                    <a:cubicBezTo>
                      <a:pt x="131" y="270"/>
                      <a:pt x="113" y="263"/>
                      <a:pt x="94" y="263"/>
                    </a:cubicBezTo>
                    <a:cubicBezTo>
                      <a:pt x="76" y="263"/>
                      <a:pt x="58" y="270"/>
                      <a:pt x="44" y="285"/>
                    </a:cubicBezTo>
                    <a:cubicBezTo>
                      <a:pt x="22" y="314"/>
                      <a:pt x="22" y="357"/>
                      <a:pt x="44" y="386"/>
                    </a:cubicBezTo>
                    <a:lnTo>
                      <a:pt x="167" y="495"/>
                    </a:lnTo>
                    <a:cubicBezTo>
                      <a:pt x="109" y="546"/>
                      <a:pt x="65" y="604"/>
                      <a:pt x="22" y="670"/>
                    </a:cubicBezTo>
                    <a:cubicBezTo>
                      <a:pt x="0" y="699"/>
                      <a:pt x="7" y="742"/>
                      <a:pt x="36" y="764"/>
                    </a:cubicBezTo>
                    <a:cubicBezTo>
                      <a:pt x="51" y="773"/>
                      <a:pt x="66" y="777"/>
                      <a:pt x="81" y="777"/>
                    </a:cubicBezTo>
                    <a:cubicBezTo>
                      <a:pt x="104" y="777"/>
                      <a:pt x="125" y="767"/>
                      <a:pt x="138" y="749"/>
                    </a:cubicBezTo>
                    <a:cubicBezTo>
                      <a:pt x="189" y="677"/>
                      <a:pt x="247" y="612"/>
                      <a:pt x="312" y="546"/>
                    </a:cubicBezTo>
                    <a:lnTo>
                      <a:pt x="320" y="546"/>
                    </a:lnTo>
                    <a:cubicBezTo>
                      <a:pt x="320" y="546"/>
                      <a:pt x="320" y="539"/>
                      <a:pt x="320" y="539"/>
                    </a:cubicBezTo>
                    <a:cubicBezTo>
                      <a:pt x="356" y="510"/>
                      <a:pt x="392" y="474"/>
                      <a:pt x="436" y="445"/>
                    </a:cubicBezTo>
                    <a:cubicBezTo>
                      <a:pt x="544" y="360"/>
                      <a:pt x="648" y="316"/>
                      <a:pt x="738" y="316"/>
                    </a:cubicBezTo>
                    <a:cubicBezTo>
                      <a:pt x="757" y="316"/>
                      <a:pt x="774" y="317"/>
                      <a:pt x="791" y="321"/>
                    </a:cubicBezTo>
                    <a:cubicBezTo>
                      <a:pt x="864" y="328"/>
                      <a:pt x="915" y="357"/>
                      <a:pt x="973" y="401"/>
                    </a:cubicBezTo>
                    <a:cubicBezTo>
                      <a:pt x="1125" y="517"/>
                      <a:pt x="1234" y="699"/>
                      <a:pt x="1300" y="953"/>
                    </a:cubicBezTo>
                    <a:cubicBezTo>
                      <a:pt x="1307" y="982"/>
                      <a:pt x="1336" y="1004"/>
                      <a:pt x="1365" y="1004"/>
                    </a:cubicBezTo>
                    <a:lnTo>
                      <a:pt x="1387" y="1004"/>
                    </a:lnTo>
                    <a:cubicBezTo>
                      <a:pt x="1423" y="989"/>
                      <a:pt x="1445" y="953"/>
                      <a:pt x="1430" y="916"/>
                    </a:cubicBezTo>
                    <a:cubicBezTo>
                      <a:pt x="1358" y="633"/>
                      <a:pt x="1234" y="430"/>
                      <a:pt x="1060" y="292"/>
                    </a:cubicBezTo>
                    <a:cubicBezTo>
                      <a:pt x="1009" y="249"/>
                      <a:pt x="958" y="227"/>
                      <a:pt x="900" y="205"/>
                    </a:cubicBezTo>
                    <a:lnTo>
                      <a:pt x="893" y="67"/>
                    </a:lnTo>
                    <a:cubicBezTo>
                      <a:pt x="893" y="28"/>
                      <a:pt x="870" y="1"/>
                      <a:pt x="833"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2" name="Google Shape;3953;p71">
                <a:extLst>
                  <a:ext uri="{FF2B5EF4-FFF2-40B4-BE49-F238E27FC236}">
                    <a16:creationId xmlns:a16="http://schemas.microsoft.com/office/drawing/2014/main" id="{2D509648-862D-447A-BC63-229D03969C06}"/>
                  </a:ext>
                </a:extLst>
              </p:cNvPr>
              <p:cNvSpPr/>
              <p:nvPr/>
            </p:nvSpPr>
            <p:spPr>
              <a:xfrm>
                <a:off x="6292788" y="3461462"/>
                <a:ext cx="45727" cy="18614"/>
              </a:xfrm>
              <a:custGeom>
                <a:avLst/>
                <a:gdLst/>
                <a:ahLst/>
                <a:cxnLst/>
                <a:rect l="l" t="t" r="r" b="b"/>
                <a:pathLst>
                  <a:path w="1017" h="414" extrusionOk="0">
                    <a:moveTo>
                      <a:pt x="399" y="1"/>
                    </a:moveTo>
                    <a:cubicBezTo>
                      <a:pt x="279" y="1"/>
                      <a:pt x="156" y="33"/>
                      <a:pt x="51" y="94"/>
                    </a:cubicBezTo>
                    <a:cubicBezTo>
                      <a:pt x="15" y="108"/>
                      <a:pt x="0" y="152"/>
                      <a:pt x="22" y="188"/>
                    </a:cubicBezTo>
                    <a:cubicBezTo>
                      <a:pt x="38" y="209"/>
                      <a:pt x="62" y="223"/>
                      <a:pt x="87" y="223"/>
                    </a:cubicBezTo>
                    <a:cubicBezTo>
                      <a:pt x="97" y="223"/>
                      <a:pt x="107" y="221"/>
                      <a:pt x="116" y="217"/>
                    </a:cubicBezTo>
                    <a:cubicBezTo>
                      <a:pt x="200" y="168"/>
                      <a:pt x="298" y="142"/>
                      <a:pt x="395" y="142"/>
                    </a:cubicBezTo>
                    <a:cubicBezTo>
                      <a:pt x="441" y="142"/>
                      <a:pt x="486" y="147"/>
                      <a:pt x="530" y="159"/>
                    </a:cubicBezTo>
                    <a:cubicBezTo>
                      <a:pt x="668" y="188"/>
                      <a:pt x="799" y="275"/>
                      <a:pt x="878" y="384"/>
                    </a:cubicBezTo>
                    <a:cubicBezTo>
                      <a:pt x="893" y="406"/>
                      <a:pt x="915" y="413"/>
                      <a:pt x="937" y="413"/>
                    </a:cubicBezTo>
                    <a:cubicBezTo>
                      <a:pt x="951" y="413"/>
                      <a:pt x="966" y="413"/>
                      <a:pt x="980" y="406"/>
                    </a:cubicBezTo>
                    <a:cubicBezTo>
                      <a:pt x="1009" y="377"/>
                      <a:pt x="1016" y="333"/>
                      <a:pt x="995" y="304"/>
                    </a:cubicBezTo>
                    <a:cubicBezTo>
                      <a:pt x="893" y="159"/>
                      <a:pt x="733" y="57"/>
                      <a:pt x="559" y="21"/>
                    </a:cubicBezTo>
                    <a:cubicBezTo>
                      <a:pt x="507" y="8"/>
                      <a:pt x="454" y="1"/>
                      <a:pt x="399"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3" name="Google Shape;3954;p71">
                <a:extLst>
                  <a:ext uri="{FF2B5EF4-FFF2-40B4-BE49-F238E27FC236}">
                    <a16:creationId xmlns:a16="http://schemas.microsoft.com/office/drawing/2014/main" id="{8C183101-7D40-40C9-8C3E-57220239AAD3}"/>
                  </a:ext>
                </a:extLst>
              </p:cNvPr>
              <p:cNvSpPr/>
              <p:nvPr/>
            </p:nvSpPr>
            <p:spPr>
              <a:xfrm>
                <a:off x="6272510" y="3509480"/>
                <a:ext cx="69917" cy="44648"/>
              </a:xfrm>
              <a:custGeom>
                <a:avLst/>
                <a:gdLst/>
                <a:ahLst/>
                <a:cxnLst/>
                <a:rect l="l" t="t" r="r" b="b"/>
                <a:pathLst>
                  <a:path w="1555" h="993" extrusionOk="0">
                    <a:moveTo>
                      <a:pt x="881" y="0"/>
                    </a:moveTo>
                    <a:cubicBezTo>
                      <a:pt x="855" y="0"/>
                      <a:pt x="832" y="15"/>
                      <a:pt x="821" y="42"/>
                    </a:cubicBezTo>
                    <a:lnTo>
                      <a:pt x="763" y="173"/>
                    </a:lnTo>
                    <a:cubicBezTo>
                      <a:pt x="755" y="172"/>
                      <a:pt x="747" y="172"/>
                      <a:pt x="739" y="172"/>
                    </a:cubicBezTo>
                    <a:cubicBezTo>
                      <a:pt x="615" y="172"/>
                      <a:pt x="486" y="223"/>
                      <a:pt x="357" y="318"/>
                    </a:cubicBezTo>
                    <a:cubicBezTo>
                      <a:pt x="226" y="412"/>
                      <a:pt x="117" y="528"/>
                      <a:pt x="23" y="659"/>
                    </a:cubicBezTo>
                    <a:cubicBezTo>
                      <a:pt x="1" y="688"/>
                      <a:pt x="8" y="732"/>
                      <a:pt x="37" y="753"/>
                    </a:cubicBezTo>
                    <a:cubicBezTo>
                      <a:pt x="52" y="762"/>
                      <a:pt x="67" y="766"/>
                      <a:pt x="82" y="766"/>
                    </a:cubicBezTo>
                    <a:cubicBezTo>
                      <a:pt x="105" y="766"/>
                      <a:pt x="126" y="756"/>
                      <a:pt x="139" y="739"/>
                    </a:cubicBezTo>
                    <a:cubicBezTo>
                      <a:pt x="219" y="623"/>
                      <a:pt x="320" y="514"/>
                      <a:pt x="437" y="434"/>
                    </a:cubicBezTo>
                    <a:cubicBezTo>
                      <a:pt x="549" y="347"/>
                      <a:pt x="656" y="307"/>
                      <a:pt x="748" y="307"/>
                    </a:cubicBezTo>
                    <a:cubicBezTo>
                      <a:pt x="763" y="307"/>
                      <a:pt x="778" y="309"/>
                      <a:pt x="792" y="311"/>
                    </a:cubicBezTo>
                    <a:cubicBezTo>
                      <a:pt x="865" y="325"/>
                      <a:pt x="916" y="347"/>
                      <a:pt x="974" y="390"/>
                    </a:cubicBezTo>
                    <a:cubicBezTo>
                      <a:pt x="1061" y="456"/>
                      <a:pt x="1133" y="550"/>
                      <a:pt x="1192" y="659"/>
                    </a:cubicBezTo>
                    <a:cubicBezTo>
                      <a:pt x="1192" y="674"/>
                      <a:pt x="1192" y="681"/>
                      <a:pt x="1199" y="688"/>
                    </a:cubicBezTo>
                    <a:cubicBezTo>
                      <a:pt x="1199" y="703"/>
                      <a:pt x="1206" y="710"/>
                      <a:pt x="1221" y="717"/>
                    </a:cubicBezTo>
                    <a:cubicBezTo>
                      <a:pt x="1250" y="782"/>
                      <a:pt x="1279" y="862"/>
                      <a:pt x="1300" y="942"/>
                    </a:cubicBezTo>
                    <a:cubicBezTo>
                      <a:pt x="1308" y="978"/>
                      <a:pt x="1337" y="993"/>
                      <a:pt x="1366" y="993"/>
                    </a:cubicBezTo>
                    <a:lnTo>
                      <a:pt x="1388" y="993"/>
                    </a:lnTo>
                    <a:cubicBezTo>
                      <a:pt x="1424" y="986"/>
                      <a:pt x="1446" y="942"/>
                      <a:pt x="1438" y="906"/>
                    </a:cubicBezTo>
                    <a:cubicBezTo>
                      <a:pt x="1417" y="833"/>
                      <a:pt x="1388" y="761"/>
                      <a:pt x="1366" y="695"/>
                    </a:cubicBezTo>
                    <a:lnTo>
                      <a:pt x="1504" y="630"/>
                    </a:lnTo>
                    <a:cubicBezTo>
                      <a:pt x="1540" y="615"/>
                      <a:pt x="1555" y="579"/>
                      <a:pt x="1540" y="543"/>
                    </a:cubicBezTo>
                    <a:cubicBezTo>
                      <a:pt x="1529" y="516"/>
                      <a:pt x="1503" y="501"/>
                      <a:pt x="1475" y="501"/>
                    </a:cubicBezTo>
                    <a:cubicBezTo>
                      <a:pt x="1465" y="501"/>
                      <a:pt x="1455" y="503"/>
                      <a:pt x="1446" y="507"/>
                    </a:cubicBezTo>
                    <a:lnTo>
                      <a:pt x="1300" y="572"/>
                    </a:lnTo>
                    <a:cubicBezTo>
                      <a:pt x="1271" y="521"/>
                      <a:pt x="1242" y="478"/>
                      <a:pt x="1213" y="441"/>
                    </a:cubicBezTo>
                    <a:cubicBezTo>
                      <a:pt x="1257" y="412"/>
                      <a:pt x="1300" y="383"/>
                      <a:pt x="1329" y="340"/>
                    </a:cubicBezTo>
                    <a:cubicBezTo>
                      <a:pt x="1359" y="311"/>
                      <a:pt x="1351" y="267"/>
                      <a:pt x="1322" y="245"/>
                    </a:cubicBezTo>
                    <a:cubicBezTo>
                      <a:pt x="1309" y="235"/>
                      <a:pt x="1292" y="230"/>
                      <a:pt x="1276" y="230"/>
                    </a:cubicBezTo>
                    <a:cubicBezTo>
                      <a:pt x="1257" y="230"/>
                      <a:pt x="1240" y="237"/>
                      <a:pt x="1228" y="252"/>
                    </a:cubicBezTo>
                    <a:cubicBezTo>
                      <a:pt x="1199" y="289"/>
                      <a:pt x="1163" y="318"/>
                      <a:pt x="1119" y="340"/>
                    </a:cubicBezTo>
                    <a:cubicBezTo>
                      <a:pt x="1097" y="318"/>
                      <a:pt x="1083" y="296"/>
                      <a:pt x="1061" y="282"/>
                    </a:cubicBezTo>
                    <a:cubicBezTo>
                      <a:pt x="1010" y="238"/>
                      <a:pt x="959" y="216"/>
                      <a:pt x="901" y="194"/>
                    </a:cubicBezTo>
                    <a:lnTo>
                      <a:pt x="945" y="93"/>
                    </a:lnTo>
                    <a:cubicBezTo>
                      <a:pt x="959" y="56"/>
                      <a:pt x="945" y="20"/>
                      <a:pt x="908" y="6"/>
                    </a:cubicBezTo>
                    <a:cubicBezTo>
                      <a:pt x="899" y="2"/>
                      <a:pt x="890" y="0"/>
                      <a:pt x="881"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4" name="Google Shape;3955;p71">
                <a:extLst>
                  <a:ext uri="{FF2B5EF4-FFF2-40B4-BE49-F238E27FC236}">
                    <a16:creationId xmlns:a16="http://schemas.microsoft.com/office/drawing/2014/main" id="{43946F2F-62A1-4E42-9633-0204C8AA7448}"/>
                  </a:ext>
                </a:extLst>
              </p:cNvPr>
              <p:cNvSpPr/>
              <p:nvPr/>
            </p:nvSpPr>
            <p:spPr>
              <a:xfrm>
                <a:off x="6189286" y="3552193"/>
                <a:ext cx="43164" cy="23830"/>
              </a:xfrm>
              <a:custGeom>
                <a:avLst/>
                <a:gdLst/>
                <a:ahLst/>
                <a:cxnLst/>
                <a:rect l="l" t="t" r="r" b="b"/>
                <a:pathLst>
                  <a:path w="960" h="530" extrusionOk="0">
                    <a:moveTo>
                      <a:pt x="583" y="0"/>
                    </a:moveTo>
                    <a:cubicBezTo>
                      <a:pt x="553" y="0"/>
                      <a:pt x="523" y="3"/>
                      <a:pt x="494" y="7"/>
                    </a:cubicBezTo>
                    <a:cubicBezTo>
                      <a:pt x="386" y="21"/>
                      <a:pt x="291" y="65"/>
                      <a:pt x="190" y="116"/>
                    </a:cubicBezTo>
                    <a:cubicBezTo>
                      <a:pt x="146" y="137"/>
                      <a:pt x="102" y="166"/>
                      <a:pt x="66" y="203"/>
                    </a:cubicBezTo>
                    <a:cubicBezTo>
                      <a:pt x="23" y="239"/>
                      <a:pt x="1" y="283"/>
                      <a:pt x="1" y="341"/>
                    </a:cubicBezTo>
                    <a:cubicBezTo>
                      <a:pt x="124" y="253"/>
                      <a:pt x="262" y="195"/>
                      <a:pt x="400" y="166"/>
                    </a:cubicBezTo>
                    <a:cubicBezTo>
                      <a:pt x="451" y="154"/>
                      <a:pt x="499" y="146"/>
                      <a:pt x="547" y="146"/>
                    </a:cubicBezTo>
                    <a:cubicBezTo>
                      <a:pt x="582" y="146"/>
                      <a:pt x="618" y="150"/>
                      <a:pt x="654" y="159"/>
                    </a:cubicBezTo>
                    <a:cubicBezTo>
                      <a:pt x="734" y="181"/>
                      <a:pt x="807" y="239"/>
                      <a:pt x="836" y="319"/>
                    </a:cubicBezTo>
                    <a:cubicBezTo>
                      <a:pt x="857" y="399"/>
                      <a:pt x="821" y="500"/>
                      <a:pt x="741" y="529"/>
                    </a:cubicBezTo>
                    <a:cubicBezTo>
                      <a:pt x="850" y="529"/>
                      <a:pt x="945" y="428"/>
                      <a:pt x="952" y="326"/>
                    </a:cubicBezTo>
                    <a:cubicBezTo>
                      <a:pt x="959" y="217"/>
                      <a:pt x="894" y="108"/>
                      <a:pt x="807" y="57"/>
                    </a:cubicBezTo>
                    <a:cubicBezTo>
                      <a:pt x="739" y="16"/>
                      <a:pt x="660" y="0"/>
                      <a:pt x="583" y="0"/>
                    </a:cubicBezTo>
                    <a:close/>
                  </a:path>
                </a:pathLst>
              </a:custGeom>
              <a:solidFill>
                <a:srgbClr val="E5827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5" name="Google Shape;3956;p71">
                <a:extLst>
                  <a:ext uri="{FF2B5EF4-FFF2-40B4-BE49-F238E27FC236}">
                    <a16:creationId xmlns:a16="http://schemas.microsoft.com/office/drawing/2014/main" id="{3D80007E-8B6B-4004-B5A2-A0E186DAB9EF}"/>
                  </a:ext>
                </a:extLst>
              </p:cNvPr>
              <p:cNvSpPr/>
              <p:nvPr/>
            </p:nvSpPr>
            <p:spPr>
              <a:xfrm>
                <a:off x="5927800" y="4455725"/>
                <a:ext cx="56875" cy="27900"/>
              </a:xfrm>
              <a:custGeom>
                <a:avLst/>
                <a:gdLst/>
                <a:ahLst/>
                <a:cxnLst/>
                <a:rect l="l" t="t" r="r" b="b"/>
                <a:pathLst>
                  <a:path w="2275" h="1116" extrusionOk="0">
                    <a:moveTo>
                      <a:pt x="0" y="0"/>
                    </a:moveTo>
                    <a:cubicBezTo>
                      <a:pt x="193" y="71"/>
                      <a:pt x="776" y="240"/>
                      <a:pt x="1155" y="426"/>
                    </a:cubicBezTo>
                    <a:cubicBezTo>
                      <a:pt x="1534" y="612"/>
                      <a:pt x="2088" y="1001"/>
                      <a:pt x="2275" y="1116"/>
                    </a:cubicBezTo>
                  </a:path>
                </a:pathLst>
              </a:custGeom>
              <a:noFill/>
              <a:ln w="9525" cap="flat" cmpd="sng">
                <a:solidFill>
                  <a:schemeClr val="lt2"/>
                </a:solidFill>
                <a:prstDash val="solid"/>
                <a:round/>
                <a:headEnd type="none" w="med" len="med"/>
                <a:tailEnd type="none" w="med" len="med"/>
              </a:ln>
            </p:spPr>
          </p:sp>
        </p:grpSp>
        <p:sp>
          <p:nvSpPr>
            <p:cNvPr id="84" name="Google Shape;3957;p71">
              <a:extLst>
                <a:ext uri="{FF2B5EF4-FFF2-40B4-BE49-F238E27FC236}">
                  <a16:creationId xmlns:a16="http://schemas.microsoft.com/office/drawing/2014/main" id="{88EC6F51-3BA3-4B8B-AA23-12CEFBF50575}"/>
                </a:ext>
              </a:extLst>
            </p:cNvPr>
            <p:cNvSpPr/>
            <p:nvPr/>
          </p:nvSpPr>
          <p:spPr>
            <a:xfrm>
              <a:off x="5863100" y="4432925"/>
              <a:ext cx="663712"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grpSp>
        <p:nvGrpSpPr>
          <p:cNvPr id="24" name="Google Shape;3958;p71">
            <a:extLst>
              <a:ext uri="{FF2B5EF4-FFF2-40B4-BE49-F238E27FC236}">
                <a16:creationId xmlns:a16="http://schemas.microsoft.com/office/drawing/2014/main" id="{D5D4B08A-98CF-4D5E-BCFF-A651464757E2}"/>
              </a:ext>
            </a:extLst>
          </p:cNvPr>
          <p:cNvGrpSpPr/>
          <p:nvPr/>
        </p:nvGrpSpPr>
        <p:grpSpPr>
          <a:xfrm>
            <a:off x="5829059" y="6262859"/>
            <a:ext cx="3348918" cy="4189172"/>
            <a:chOff x="4443668" y="2970300"/>
            <a:chExt cx="1221064" cy="1527569"/>
          </a:xfrm>
        </p:grpSpPr>
        <p:grpSp>
          <p:nvGrpSpPr>
            <p:cNvPr id="25" name="Google Shape;3959;p71">
              <a:extLst>
                <a:ext uri="{FF2B5EF4-FFF2-40B4-BE49-F238E27FC236}">
                  <a16:creationId xmlns:a16="http://schemas.microsoft.com/office/drawing/2014/main" id="{C2090B8C-B588-4F0D-93BE-E67BFDB14559}"/>
                </a:ext>
              </a:extLst>
            </p:cNvPr>
            <p:cNvGrpSpPr/>
            <p:nvPr/>
          </p:nvGrpSpPr>
          <p:grpSpPr>
            <a:xfrm>
              <a:off x="4443668" y="2970300"/>
              <a:ext cx="1221064" cy="1502265"/>
              <a:chOff x="4458406" y="2998800"/>
              <a:chExt cx="1221064" cy="1502265"/>
            </a:xfrm>
          </p:grpSpPr>
          <p:sp>
            <p:nvSpPr>
              <p:cNvPr id="27" name="Google Shape;3960;p71">
                <a:extLst>
                  <a:ext uri="{FF2B5EF4-FFF2-40B4-BE49-F238E27FC236}">
                    <a16:creationId xmlns:a16="http://schemas.microsoft.com/office/drawing/2014/main" id="{E2B74740-EFAC-43DD-A086-A7BD52FE5431}"/>
                  </a:ext>
                </a:extLst>
              </p:cNvPr>
              <p:cNvSpPr/>
              <p:nvPr/>
            </p:nvSpPr>
            <p:spPr>
              <a:xfrm rot="-552358" flipH="1">
                <a:off x="4640478" y="4200110"/>
                <a:ext cx="232273" cy="124761"/>
              </a:xfrm>
              <a:custGeom>
                <a:avLst/>
                <a:gdLst/>
                <a:ahLst/>
                <a:cxnLst/>
                <a:rect l="l" t="t" r="r" b="b"/>
                <a:pathLst>
                  <a:path w="5301" h="2847" extrusionOk="0">
                    <a:moveTo>
                      <a:pt x="2099" y="1"/>
                    </a:moveTo>
                    <a:cubicBezTo>
                      <a:pt x="1511" y="857"/>
                      <a:pt x="930" y="1416"/>
                      <a:pt x="1" y="1939"/>
                    </a:cubicBezTo>
                    <a:cubicBezTo>
                      <a:pt x="1362" y="2539"/>
                      <a:pt x="2849" y="2847"/>
                      <a:pt x="4335" y="2847"/>
                    </a:cubicBezTo>
                    <a:cubicBezTo>
                      <a:pt x="4521" y="2847"/>
                      <a:pt x="4708" y="2842"/>
                      <a:pt x="4894" y="2832"/>
                    </a:cubicBezTo>
                    <a:cubicBezTo>
                      <a:pt x="5184" y="2375"/>
                      <a:pt x="5300" y="1874"/>
                      <a:pt x="5278" y="1373"/>
                    </a:cubicBezTo>
                    <a:lnTo>
                      <a:pt x="5278" y="1373"/>
                    </a:lnTo>
                    <a:cubicBezTo>
                      <a:pt x="5271" y="1380"/>
                      <a:pt x="5257" y="1387"/>
                      <a:pt x="5249" y="1387"/>
                    </a:cubicBezTo>
                    <a:cubicBezTo>
                      <a:pt x="4110" y="1235"/>
                      <a:pt x="2970" y="625"/>
                      <a:pt x="209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 name="Google Shape;3961;p71">
                <a:extLst>
                  <a:ext uri="{FF2B5EF4-FFF2-40B4-BE49-F238E27FC236}">
                    <a16:creationId xmlns:a16="http://schemas.microsoft.com/office/drawing/2014/main" id="{D302B7B9-A646-4BFD-93D6-04DAEE71986D}"/>
                  </a:ext>
                </a:extLst>
              </p:cNvPr>
              <p:cNvSpPr/>
              <p:nvPr/>
            </p:nvSpPr>
            <p:spPr>
              <a:xfrm rot="-552358" flipH="1">
                <a:off x="4601271" y="4277098"/>
                <a:ext cx="67478" cy="120422"/>
              </a:xfrm>
              <a:custGeom>
                <a:avLst/>
                <a:gdLst/>
                <a:ahLst/>
                <a:cxnLst/>
                <a:rect l="l" t="t" r="r" b="b"/>
                <a:pathLst>
                  <a:path w="1540" h="2748" extrusionOk="0">
                    <a:moveTo>
                      <a:pt x="711" y="0"/>
                    </a:moveTo>
                    <a:cubicBezTo>
                      <a:pt x="599" y="0"/>
                      <a:pt x="484" y="29"/>
                      <a:pt x="385" y="82"/>
                    </a:cubicBezTo>
                    <a:cubicBezTo>
                      <a:pt x="407" y="583"/>
                      <a:pt x="291" y="1084"/>
                      <a:pt x="1" y="1541"/>
                    </a:cubicBezTo>
                    <a:cubicBezTo>
                      <a:pt x="59" y="1541"/>
                      <a:pt x="124" y="1534"/>
                      <a:pt x="182" y="1534"/>
                    </a:cubicBezTo>
                    <a:cubicBezTo>
                      <a:pt x="269" y="1868"/>
                      <a:pt x="407" y="2194"/>
                      <a:pt x="589" y="2492"/>
                    </a:cubicBezTo>
                    <a:cubicBezTo>
                      <a:pt x="678" y="2642"/>
                      <a:pt x="825" y="2747"/>
                      <a:pt x="977" y="2747"/>
                    </a:cubicBezTo>
                    <a:cubicBezTo>
                      <a:pt x="1060" y="2747"/>
                      <a:pt x="1144" y="2716"/>
                      <a:pt x="1220" y="2644"/>
                    </a:cubicBezTo>
                    <a:cubicBezTo>
                      <a:pt x="1438" y="2441"/>
                      <a:pt x="1511" y="2056"/>
                      <a:pt x="1525" y="1773"/>
                    </a:cubicBezTo>
                    <a:cubicBezTo>
                      <a:pt x="1540" y="1410"/>
                      <a:pt x="1482" y="1026"/>
                      <a:pt x="1380" y="670"/>
                    </a:cubicBezTo>
                    <a:cubicBezTo>
                      <a:pt x="1322" y="474"/>
                      <a:pt x="1242" y="263"/>
                      <a:pt x="1082" y="133"/>
                    </a:cubicBezTo>
                    <a:cubicBezTo>
                      <a:pt x="979" y="42"/>
                      <a:pt x="846" y="0"/>
                      <a:pt x="711"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 name="Google Shape;3962;p71">
                <a:extLst>
                  <a:ext uri="{FF2B5EF4-FFF2-40B4-BE49-F238E27FC236}">
                    <a16:creationId xmlns:a16="http://schemas.microsoft.com/office/drawing/2014/main" id="{1C0E3A96-D95D-4B2C-A415-086CEFEFF7BA}"/>
                  </a:ext>
                </a:extLst>
              </p:cNvPr>
              <p:cNvSpPr/>
              <p:nvPr/>
            </p:nvSpPr>
            <p:spPr>
              <a:xfrm rot="-552358" flipH="1">
                <a:off x="4754048" y="4015222"/>
                <a:ext cx="317190" cy="258373"/>
              </a:xfrm>
              <a:custGeom>
                <a:avLst/>
                <a:gdLst/>
                <a:ahLst/>
                <a:cxnLst/>
                <a:rect l="l" t="t" r="r" b="b"/>
                <a:pathLst>
                  <a:path w="7239" h="5896" extrusionOk="0">
                    <a:moveTo>
                      <a:pt x="4698" y="0"/>
                    </a:moveTo>
                    <a:cubicBezTo>
                      <a:pt x="3137" y="356"/>
                      <a:pt x="1569" y="697"/>
                      <a:pt x="1" y="1046"/>
                    </a:cubicBezTo>
                    <a:cubicBezTo>
                      <a:pt x="1039" y="2904"/>
                      <a:pt x="2469" y="4690"/>
                      <a:pt x="4371" y="5641"/>
                    </a:cubicBezTo>
                    <a:cubicBezTo>
                      <a:pt x="4524" y="5721"/>
                      <a:pt x="4720" y="5830"/>
                      <a:pt x="4872" y="5895"/>
                    </a:cubicBezTo>
                    <a:cubicBezTo>
                      <a:pt x="5801" y="5365"/>
                      <a:pt x="6658" y="4429"/>
                      <a:pt x="7239" y="3572"/>
                    </a:cubicBezTo>
                    <a:cubicBezTo>
                      <a:pt x="6963" y="3398"/>
                      <a:pt x="6716" y="3202"/>
                      <a:pt x="6513" y="2977"/>
                    </a:cubicBezTo>
                    <a:cubicBezTo>
                      <a:pt x="5714" y="2091"/>
                      <a:pt x="5184" y="1191"/>
                      <a:pt x="469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 name="Google Shape;3963;p71">
                <a:extLst>
                  <a:ext uri="{FF2B5EF4-FFF2-40B4-BE49-F238E27FC236}">
                    <a16:creationId xmlns:a16="http://schemas.microsoft.com/office/drawing/2014/main" id="{B144FA32-BF0E-4EA3-A812-8AE703BE173D}"/>
                  </a:ext>
                </a:extLst>
              </p:cNvPr>
              <p:cNvSpPr/>
              <p:nvPr/>
            </p:nvSpPr>
            <p:spPr>
              <a:xfrm rot="-552358" flipH="1">
                <a:off x="4781526" y="4172662"/>
                <a:ext cx="110112" cy="108722"/>
              </a:xfrm>
              <a:custGeom>
                <a:avLst/>
                <a:gdLst/>
                <a:ahLst/>
                <a:cxnLst/>
                <a:rect l="l" t="t" r="r" b="b"/>
                <a:pathLst>
                  <a:path w="2513" h="2481" extrusionOk="0">
                    <a:moveTo>
                      <a:pt x="2434" y="0"/>
                    </a:moveTo>
                    <a:cubicBezTo>
                      <a:pt x="2410" y="0"/>
                      <a:pt x="2388" y="12"/>
                      <a:pt x="2374" y="34"/>
                    </a:cubicBezTo>
                    <a:cubicBezTo>
                      <a:pt x="1765" y="935"/>
                      <a:pt x="951" y="1740"/>
                      <a:pt x="44" y="2350"/>
                    </a:cubicBezTo>
                    <a:cubicBezTo>
                      <a:pt x="15" y="2372"/>
                      <a:pt x="0" y="2416"/>
                      <a:pt x="22" y="2452"/>
                    </a:cubicBezTo>
                    <a:cubicBezTo>
                      <a:pt x="37" y="2466"/>
                      <a:pt x="59" y="2481"/>
                      <a:pt x="80" y="2481"/>
                    </a:cubicBezTo>
                    <a:cubicBezTo>
                      <a:pt x="95" y="2481"/>
                      <a:pt x="109" y="2474"/>
                      <a:pt x="124" y="2466"/>
                    </a:cubicBezTo>
                    <a:cubicBezTo>
                      <a:pt x="1046" y="1842"/>
                      <a:pt x="1866" y="1029"/>
                      <a:pt x="2491" y="107"/>
                    </a:cubicBezTo>
                    <a:cubicBezTo>
                      <a:pt x="2512" y="78"/>
                      <a:pt x="2505" y="34"/>
                      <a:pt x="2476" y="13"/>
                    </a:cubicBezTo>
                    <a:cubicBezTo>
                      <a:pt x="2462" y="4"/>
                      <a:pt x="2448" y="0"/>
                      <a:pt x="2434"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 name="Google Shape;3964;p71">
                <a:extLst>
                  <a:ext uri="{FF2B5EF4-FFF2-40B4-BE49-F238E27FC236}">
                    <a16:creationId xmlns:a16="http://schemas.microsoft.com/office/drawing/2014/main" id="{236ED9C8-D9F5-476D-BE59-21DB35E7F4AD}"/>
                  </a:ext>
                </a:extLst>
              </p:cNvPr>
              <p:cNvSpPr/>
              <p:nvPr/>
            </p:nvSpPr>
            <p:spPr>
              <a:xfrm rot="-552358" flipH="1">
                <a:off x="5005936" y="4271795"/>
                <a:ext cx="166066" cy="153727"/>
              </a:xfrm>
              <a:custGeom>
                <a:avLst/>
                <a:gdLst/>
                <a:ahLst/>
                <a:cxnLst/>
                <a:rect l="l" t="t" r="r" b="b"/>
                <a:pathLst>
                  <a:path w="3790" h="3508" extrusionOk="0">
                    <a:moveTo>
                      <a:pt x="2889" y="1"/>
                    </a:moveTo>
                    <a:cubicBezTo>
                      <a:pt x="2210" y="201"/>
                      <a:pt x="1531" y="333"/>
                      <a:pt x="846" y="333"/>
                    </a:cubicBezTo>
                    <a:cubicBezTo>
                      <a:pt x="565" y="333"/>
                      <a:pt x="283" y="311"/>
                      <a:pt x="0" y="262"/>
                    </a:cubicBezTo>
                    <a:lnTo>
                      <a:pt x="0" y="262"/>
                    </a:lnTo>
                    <a:cubicBezTo>
                      <a:pt x="523" y="1562"/>
                      <a:pt x="1626" y="2810"/>
                      <a:pt x="2708" y="3507"/>
                    </a:cubicBezTo>
                    <a:cubicBezTo>
                      <a:pt x="3107" y="3507"/>
                      <a:pt x="3492" y="3304"/>
                      <a:pt x="3790" y="2999"/>
                    </a:cubicBezTo>
                    <a:cubicBezTo>
                      <a:pt x="3245" y="2135"/>
                      <a:pt x="2998" y="923"/>
                      <a:pt x="2889"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2" name="Google Shape;3965;p71">
                <a:extLst>
                  <a:ext uri="{FF2B5EF4-FFF2-40B4-BE49-F238E27FC236}">
                    <a16:creationId xmlns:a16="http://schemas.microsoft.com/office/drawing/2014/main" id="{E055A80C-39C6-433D-ACAA-7AE160AE199A}"/>
                  </a:ext>
                </a:extLst>
              </p:cNvPr>
              <p:cNvSpPr/>
              <p:nvPr/>
            </p:nvSpPr>
            <p:spPr>
              <a:xfrm rot="-552358" flipH="1">
                <a:off x="4998071" y="4410552"/>
                <a:ext cx="106606" cy="82516"/>
              </a:xfrm>
              <a:custGeom>
                <a:avLst/>
                <a:gdLst/>
                <a:ahLst/>
                <a:cxnLst/>
                <a:rect l="l" t="t" r="r" b="b"/>
                <a:pathLst>
                  <a:path w="2433" h="1883" extrusionOk="0">
                    <a:moveTo>
                      <a:pt x="1888" y="0"/>
                    </a:moveTo>
                    <a:cubicBezTo>
                      <a:pt x="1590" y="305"/>
                      <a:pt x="1205" y="508"/>
                      <a:pt x="806" y="508"/>
                    </a:cubicBezTo>
                    <a:cubicBezTo>
                      <a:pt x="813" y="515"/>
                      <a:pt x="821" y="515"/>
                      <a:pt x="828" y="523"/>
                    </a:cubicBezTo>
                    <a:cubicBezTo>
                      <a:pt x="661" y="646"/>
                      <a:pt x="508" y="784"/>
                      <a:pt x="370" y="929"/>
                    </a:cubicBezTo>
                    <a:cubicBezTo>
                      <a:pt x="247" y="1060"/>
                      <a:pt x="124" y="1198"/>
                      <a:pt x="58" y="1365"/>
                    </a:cubicBezTo>
                    <a:cubicBezTo>
                      <a:pt x="22" y="1445"/>
                      <a:pt x="0" y="1525"/>
                      <a:pt x="22" y="1612"/>
                    </a:cubicBezTo>
                    <a:cubicBezTo>
                      <a:pt x="73" y="1771"/>
                      <a:pt x="291" y="1873"/>
                      <a:pt x="465" y="1880"/>
                    </a:cubicBezTo>
                    <a:cubicBezTo>
                      <a:pt x="507" y="1882"/>
                      <a:pt x="548" y="1882"/>
                      <a:pt x="587" y="1882"/>
                    </a:cubicBezTo>
                    <a:cubicBezTo>
                      <a:pt x="960" y="1882"/>
                      <a:pt x="1214" y="1817"/>
                      <a:pt x="1568" y="1633"/>
                    </a:cubicBezTo>
                    <a:cubicBezTo>
                      <a:pt x="1815" y="1495"/>
                      <a:pt x="2200" y="1205"/>
                      <a:pt x="2316" y="944"/>
                    </a:cubicBezTo>
                    <a:cubicBezTo>
                      <a:pt x="2432" y="690"/>
                      <a:pt x="2403" y="385"/>
                      <a:pt x="2193" y="203"/>
                    </a:cubicBezTo>
                    <a:cubicBezTo>
                      <a:pt x="2120" y="145"/>
                      <a:pt x="2033" y="109"/>
                      <a:pt x="1939" y="87"/>
                    </a:cubicBezTo>
                    <a:cubicBezTo>
                      <a:pt x="1924" y="58"/>
                      <a:pt x="1902" y="29"/>
                      <a:pt x="1888"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3" name="Google Shape;3966;p71">
                <a:extLst>
                  <a:ext uri="{FF2B5EF4-FFF2-40B4-BE49-F238E27FC236}">
                    <a16:creationId xmlns:a16="http://schemas.microsoft.com/office/drawing/2014/main" id="{EB2609DA-FD50-4576-98A4-08216908FCF5}"/>
                  </a:ext>
                </a:extLst>
              </p:cNvPr>
              <p:cNvSpPr/>
              <p:nvPr/>
            </p:nvSpPr>
            <p:spPr>
              <a:xfrm rot="-552358" flipH="1">
                <a:off x="4896208" y="3994860"/>
                <a:ext cx="263734" cy="304255"/>
              </a:xfrm>
              <a:custGeom>
                <a:avLst/>
                <a:gdLst/>
                <a:ahLst/>
                <a:cxnLst/>
                <a:rect l="l" t="t" r="r" b="b"/>
                <a:pathLst>
                  <a:path w="6019" h="6943" extrusionOk="0">
                    <a:moveTo>
                      <a:pt x="6018" y="1"/>
                    </a:moveTo>
                    <a:lnTo>
                      <a:pt x="6018" y="1"/>
                    </a:lnTo>
                    <a:cubicBezTo>
                      <a:pt x="4240" y="393"/>
                      <a:pt x="2461" y="785"/>
                      <a:pt x="690" y="1184"/>
                    </a:cubicBezTo>
                    <a:cubicBezTo>
                      <a:pt x="290" y="2186"/>
                      <a:pt x="102" y="3159"/>
                      <a:pt x="36" y="4538"/>
                    </a:cubicBezTo>
                    <a:cubicBezTo>
                      <a:pt x="0" y="5242"/>
                      <a:pt x="182" y="6063"/>
                      <a:pt x="508" y="6869"/>
                    </a:cubicBezTo>
                    <a:cubicBezTo>
                      <a:pt x="805" y="6919"/>
                      <a:pt x="1126" y="6942"/>
                      <a:pt x="1457" y="6942"/>
                    </a:cubicBezTo>
                    <a:cubicBezTo>
                      <a:pt x="2218" y="6942"/>
                      <a:pt x="3027" y="6819"/>
                      <a:pt x="3695" y="6622"/>
                    </a:cubicBezTo>
                    <a:cubicBezTo>
                      <a:pt x="3521" y="6034"/>
                      <a:pt x="3441" y="5475"/>
                      <a:pt x="3528" y="4879"/>
                    </a:cubicBezTo>
                    <a:cubicBezTo>
                      <a:pt x="3811" y="3050"/>
                      <a:pt x="4762" y="1373"/>
                      <a:pt x="601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4" name="Google Shape;3967;p71">
                <a:extLst>
                  <a:ext uri="{FF2B5EF4-FFF2-40B4-BE49-F238E27FC236}">
                    <a16:creationId xmlns:a16="http://schemas.microsoft.com/office/drawing/2014/main" id="{91295F31-58BC-4950-92CE-23822337A338}"/>
                  </a:ext>
                </a:extLst>
              </p:cNvPr>
              <p:cNvSpPr/>
              <p:nvPr/>
            </p:nvSpPr>
            <p:spPr>
              <a:xfrm rot="-552358" flipH="1">
                <a:off x="5038487" y="4265338"/>
                <a:ext cx="123476" cy="15206"/>
              </a:xfrm>
              <a:custGeom>
                <a:avLst/>
                <a:gdLst/>
                <a:ahLst/>
                <a:cxnLst/>
                <a:rect l="l" t="t" r="r" b="b"/>
                <a:pathLst>
                  <a:path w="2818" h="347" extrusionOk="0">
                    <a:moveTo>
                      <a:pt x="2745" y="0"/>
                    </a:moveTo>
                    <a:cubicBezTo>
                      <a:pt x="2738" y="0"/>
                      <a:pt x="2731" y="2"/>
                      <a:pt x="2723" y="5"/>
                    </a:cubicBezTo>
                    <a:cubicBezTo>
                      <a:pt x="2194" y="139"/>
                      <a:pt x="1646" y="207"/>
                      <a:pt x="1098" y="207"/>
                    </a:cubicBezTo>
                    <a:cubicBezTo>
                      <a:pt x="757" y="207"/>
                      <a:pt x="417" y="181"/>
                      <a:pt x="80" y="128"/>
                    </a:cubicBezTo>
                    <a:cubicBezTo>
                      <a:pt x="77" y="128"/>
                      <a:pt x="73" y="127"/>
                      <a:pt x="69" y="127"/>
                    </a:cubicBezTo>
                    <a:cubicBezTo>
                      <a:pt x="37" y="127"/>
                      <a:pt x="7" y="154"/>
                      <a:pt x="1" y="186"/>
                    </a:cubicBezTo>
                    <a:cubicBezTo>
                      <a:pt x="1" y="223"/>
                      <a:pt x="22" y="259"/>
                      <a:pt x="59" y="266"/>
                    </a:cubicBezTo>
                    <a:cubicBezTo>
                      <a:pt x="400" y="317"/>
                      <a:pt x="748" y="346"/>
                      <a:pt x="1097" y="346"/>
                    </a:cubicBezTo>
                    <a:cubicBezTo>
                      <a:pt x="1656" y="346"/>
                      <a:pt x="2222" y="274"/>
                      <a:pt x="2759" y="136"/>
                    </a:cubicBezTo>
                    <a:cubicBezTo>
                      <a:pt x="2796" y="128"/>
                      <a:pt x="2817" y="92"/>
                      <a:pt x="2810" y="56"/>
                    </a:cubicBezTo>
                    <a:cubicBezTo>
                      <a:pt x="2799" y="21"/>
                      <a:pt x="2773" y="0"/>
                      <a:pt x="274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5" name="Google Shape;3968;p71">
                <a:extLst>
                  <a:ext uri="{FF2B5EF4-FFF2-40B4-BE49-F238E27FC236}">
                    <a16:creationId xmlns:a16="http://schemas.microsoft.com/office/drawing/2014/main" id="{3921F1E2-1B8C-4321-83A7-357CD1A8F169}"/>
                  </a:ext>
                </a:extLst>
              </p:cNvPr>
              <p:cNvSpPr/>
              <p:nvPr/>
            </p:nvSpPr>
            <p:spPr>
              <a:xfrm rot="-552358" flipH="1">
                <a:off x="4547368" y="3439009"/>
                <a:ext cx="84654" cy="91938"/>
              </a:xfrm>
              <a:custGeom>
                <a:avLst/>
                <a:gdLst/>
                <a:ahLst/>
                <a:cxnLst/>
                <a:rect l="l" t="t" r="r" b="b"/>
                <a:pathLst>
                  <a:path w="1932" h="2098" extrusionOk="0">
                    <a:moveTo>
                      <a:pt x="582" y="1"/>
                    </a:moveTo>
                    <a:cubicBezTo>
                      <a:pt x="299" y="182"/>
                      <a:pt x="132" y="509"/>
                      <a:pt x="66" y="836"/>
                    </a:cubicBezTo>
                    <a:cubicBezTo>
                      <a:pt x="1" y="1170"/>
                      <a:pt x="30" y="1511"/>
                      <a:pt x="73" y="1838"/>
                    </a:cubicBezTo>
                    <a:cubicBezTo>
                      <a:pt x="88" y="1925"/>
                      <a:pt x="110" y="2019"/>
                      <a:pt x="182" y="2070"/>
                    </a:cubicBezTo>
                    <a:cubicBezTo>
                      <a:pt x="212" y="2090"/>
                      <a:pt x="247" y="2097"/>
                      <a:pt x="285" y="2097"/>
                    </a:cubicBezTo>
                    <a:cubicBezTo>
                      <a:pt x="331" y="2097"/>
                      <a:pt x="381" y="2086"/>
                      <a:pt x="429" y="2070"/>
                    </a:cubicBezTo>
                    <a:cubicBezTo>
                      <a:pt x="1032" y="1896"/>
                      <a:pt x="1569" y="1504"/>
                      <a:pt x="1932" y="988"/>
                    </a:cubicBezTo>
                    <a:cubicBezTo>
                      <a:pt x="1453" y="705"/>
                      <a:pt x="995" y="371"/>
                      <a:pt x="582"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6" name="Google Shape;3969;p71">
                <a:extLst>
                  <a:ext uri="{FF2B5EF4-FFF2-40B4-BE49-F238E27FC236}">
                    <a16:creationId xmlns:a16="http://schemas.microsoft.com/office/drawing/2014/main" id="{D0535204-2B15-41AF-8022-5148DDD94CCB}"/>
                  </a:ext>
                </a:extLst>
              </p:cNvPr>
              <p:cNvSpPr/>
              <p:nvPr/>
            </p:nvSpPr>
            <p:spPr>
              <a:xfrm rot="-552358" flipH="1">
                <a:off x="4476399" y="3360803"/>
                <a:ext cx="209357" cy="185804"/>
              </a:xfrm>
              <a:custGeom>
                <a:avLst/>
                <a:gdLst/>
                <a:ahLst/>
                <a:cxnLst/>
                <a:rect l="l" t="t" r="r" b="b"/>
                <a:pathLst>
                  <a:path w="4778" h="4240" extrusionOk="0">
                    <a:moveTo>
                      <a:pt x="1286" y="0"/>
                    </a:moveTo>
                    <a:cubicBezTo>
                      <a:pt x="857" y="690"/>
                      <a:pt x="429" y="1387"/>
                      <a:pt x="1" y="2077"/>
                    </a:cubicBezTo>
                    <a:cubicBezTo>
                      <a:pt x="1351" y="2686"/>
                      <a:pt x="2658" y="3412"/>
                      <a:pt x="3892" y="4240"/>
                    </a:cubicBezTo>
                    <a:cubicBezTo>
                      <a:pt x="4190" y="3841"/>
                      <a:pt x="4480" y="3449"/>
                      <a:pt x="4778" y="3049"/>
                    </a:cubicBezTo>
                    <a:cubicBezTo>
                      <a:pt x="3674" y="2345"/>
                      <a:pt x="2171" y="966"/>
                      <a:pt x="1286"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7" name="Google Shape;3970;p71">
                <a:extLst>
                  <a:ext uri="{FF2B5EF4-FFF2-40B4-BE49-F238E27FC236}">
                    <a16:creationId xmlns:a16="http://schemas.microsoft.com/office/drawing/2014/main" id="{EF94E41D-5CBE-4B34-898A-88F572E7515C}"/>
                  </a:ext>
                </a:extLst>
              </p:cNvPr>
              <p:cNvSpPr/>
              <p:nvPr/>
            </p:nvSpPr>
            <p:spPr>
              <a:xfrm rot="-552358" flipH="1">
                <a:off x="4571923" y="3315413"/>
                <a:ext cx="130487" cy="153639"/>
              </a:xfrm>
              <a:custGeom>
                <a:avLst/>
                <a:gdLst/>
                <a:ahLst/>
                <a:cxnLst/>
                <a:rect l="l" t="t" r="r" b="b"/>
                <a:pathLst>
                  <a:path w="2978" h="3506" extrusionOk="0">
                    <a:moveTo>
                      <a:pt x="2128" y="0"/>
                    </a:moveTo>
                    <a:cubicBezTo>
                      <a:pt x="1758" y="7"/>
                      <a:pt x="1416" y="218"/>
                      <a:pt x="1141" y="458"/>
                    </a:cubicBezTo>
                    <a:cubicBezTo>
                      <a:pt x="494" y="1031"/>
                      <a:pt x="88" y="1859"/>
                      <a:pt x="23" y="2723"/>
                    </a:cubicBezTo>
                    <a:cubicBezTo>
                      <a:pt x="1" y="2962"/>
                      <a:pt x="30" y="3238"/>
                      <a:pt x="211" y="3398"/>
                    </a:cubicBezTo>
                    <a:cubicBezTo>
                      <a:pt x="306" y="3472"/>
                      <a:pt x="430" y="3506"/>
                      <a:pt x="553" y="3506"/>
                    </a:cubicBezTo>
                    <a:cubicBezTo>
                      <a:pt x="610" y="3506"/>
                      <a:pt x="667" y="3499"/>
                      <a:pt x="720" y="3485"/>
                    </a:cubicBezTo>
                    <a:cubicBezTo>
                      <a:pt x="894" y="3441"/>
                      <a:pt x="1053" y="3340"/>
                      <a:pt x="1191" y="3231"/>
                    </a:cubicBezTo>
                    <a:cubicBezTo>
                      <a:pt x="1845" y="2744"/>
                      <a:pt x="2375" y="2091"/>
                      <a:pt x="2716" y="1350"/>
                    </a:cubicBezTo>
                    <a:cubicBezTo>
                      <a:pt x="2868" y="1009"/>
                      <a:pt x="2977" y="581"/>
                      <a:pt x="2752" y="276"/>
                    </a:cubicBezTo>
                    <a:cubicBezTo>
                      <a:pt x="2614" y="87"/>
                      <a:pt x="2367" y="0"/>
                      <a:pt x="2128"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8" name="Google Shape;3971;p71">
                <a:extLst>
                  <a:ext uri="{FF2B5EF4-FFF2-40B4-BE49-F238E27FC236}">
                    <a16:creationId xmlns:a16="http://schemas.microsoft.com/office/drawing/2014/main" id="{3E218097-20B5-4862-A2F7-EFD46343A80A}"/>
                  </a:ext>
                </a:extLst>
              </p:cNvPr>
              <p:cNvSpPr/>
              <p:nvPr/>
            </p:nvSpPr>
            <p:spPr>
              <a:xfrm rot="-552358" flipH="1">
                <a:off x="4590056" y="3351628"/>
                <a:ext cx="89124" cy="109467"/>
              </a:xfrm>
              <a:custGeom>
                <a:avLst/>
                <a:gdLst/>
                <a:ahLst/>
                <a:cxnLst/>
                <a:rect l="l" t="t" r="r" b="b"/>
                <a:pathLst>
                  <a:path w="2034" h="2498" extrusionOk="0">
                    <a:moveTo>
                      <a:pt x="1293" y="0"/>
                    </a:moveTo>
                    <a:cubicBezTo>
                      <a:pt x="545" y="458"/>
                      <a:pt x="117" y="1147"/>
                      <a:pt x="1" y="2077"/>
                    </a:cubicBezTo>
                    <a:cubicBezTo>
                      <a:pt x="306" y="2207"/>
                      <a:pt x="603" y="2352"/>
                      <a:pt x="894" y="2498"/>
                    </a:cubicBezTo>
                    <a:cubicBezTo>
                      <a:pt x="1017" y="1786"/>
                      <a:pt x="1394" y="1111"/>
                      <a:pt x="2033" y="763"/>
                    </a:cubicBezTo>
                    <a:cubicBezTo>
                      <a:pt x="1765" y="494"/>
                      <a:pt x="1511" y="233"/>
                      <a:pt x="1293"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9" name="Google Shape;3972;p71">
                <a:extLst>
                  <a:ext uri="{FF2B5EF4-FFF2-40B4-BE49-F238E27FC236}">
                    <a16:creationId xmlns:a16="http://schemas.microsoft.com/office/drawing/2014/main" id="{09F04756-D53A-4F04-BF77-880F0EBE2F66}"/>
                  </a:ext>
                </a:extLst>
              </p:cNvPr>
              <p:cNvSpPr/>
              <p:nvPr/>
            </p:nvSpPr>
            <p:spPr>
              <a:xfrm rot="-552358" flipH="1">
                <a:off x="4524996" y="3393407"/>
                <a:ext cx="122205" cy="123139"/>
              </a:xfrm>
              <a:custGeom>
                <a:avLst/>
                <a:gdLst/>
                <a:ahLst/>
                <a:cxnLst/>
                <a:rect l="l" t="t" r="r" b="b"/>
                <a:pathLst>
                  <a:path w="2789" h="2810" extrusionOk="0">
                    <a:moveTo>
                      <a:pt x="1140" y="1"/>
                    </a:moveTo>
                    <a:cubicBezTo>
                      <a:pt x="501" y="349"/>
                      <a:pt x="124" y="1024"/>
                      <a:pt x="1" y="1736"/>
                    </a:cubicBezTo>
                    <a:cubicBezTo>
                      <a:pt x="668" y="2062"/>
                      <a:pt x="1315" y="2425"/>
                      <a:pt x="1953" y="2810"/>
                    </a:cubicBezTo>
                    <a:cubicBezTo>
                      <a:pt x="2077" y="2280"/>
                      <a:pt x="2353" y="1801"/>
                      <a:pt x="2788" y="1481"/>
                    </a:cubicBezTo>
                    <a:cubicBezTo>
                      <a:pt x="2229" y="1024"/>
                      <a:pt x="1648" y="494"/>
                      <a:pt x="1140"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0" name="Google Shape;3973;p71">
                <a:extLst>
                  <a:ext uri="{FF2B5EF4-FFF2-40B4-BE49-F238E27FC236}">
                    <a16:creationId xmlns:a16="http://schemas.microsoft.com/office/drawing/2014/main" id="{7AF8037F-ED16-4200-B3EE-97F45EC65782}"/>
                  </a:ext>
                </a:extLst>
              </p:cNvPr>
              <p:cNvSpPr/>
              <p:nvPr/>
            </p:nvSpPr>
            <p:spPr>
              <a:xfrm rot="-552358" flipH="1">
                <a:off x="4485033" y="3468103"/>
                <a:ext cx="84961" cy="87819"/>
              </a:xfrm>
              <a:custGeom>
                <a:avLst/>
                <a:gdLst/>
                <a:ahLst/>
                <a:cxnLst/>
                <a:rect l="l" t="t" r="r" b="b"/>
                <a:pathLst>
                  <a:path w="1939" h="2004" extrusionOk="0">
                    <a:moveTo>
                      <a:pt x="835" y="0"/>
                    </a:moveTo>
                    <a:cubicBezTo>
                      <a:pt x="400" y="327"/>
                      <a:pt x="124" y="806"/>
                      <a:pt x="0" y="1336"/>
                    </a:cubicBezTo>
                    <a:cubicBezTo>
                      <a:pt x="356" y="1547"/>
                      <a:pt x="705" y="1772"/>
                      <a:pt x="1053" y="2004"/>
                    </a:cubicBezTo>
                    <a:cubicBezTo>
                      <a:pt x="1351" y="1605"/>
                      <a:pt x="1641" y="1213"/>
                      <a:pt x="1939" y="813"/>
                    </a:cubicBezTo>
                    <a:cubicBezTo>
                      <a:pt x="1597" y="596"/>
                      <a:pt x="1220" y="320"/>
                      <a:pt x="83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1" name="Google Shape;3974;p71">
                <a:extLst>
                  <a:ext uri="{FF2B5EF4-FFF2-40B4-BE49-F238E27FC236}">
                    <a16:creationId xmlns:a16="http://schemas.microsoft.com/office/drawing/2014/main" id="{5B1EAB6D-AABB-42A6-9218-F1BA9BAEE982}"/>
                  </a:ext>
                </a:extLst>
              </p:cNvPr>
              <p:cNvSpPr/>
              <p:nvPr/>
            </p:nvSpPr>
            <p:spPr>
              <a:xfrm rot="-552358" flipH="1">
                <a:off x="4602836" y="3437907"/>
                <a:ext cx="44912" cy="86154"/>
              </a:xfrm>
              <a:custGeom>
                <a:avLst/>
                <a:gdLst/>
                <a:ahLst/>
                <a:cxnLst/>
                <a:rect l="l" t="t" r="r" b="b"/>
                <a:pathLst>
                  <a:path w="1025" h="1966" extrusionOk="0">
                    <a:moveTo>
                      <a:pt x="755" y="0"/>
                    </a:moveTo>
                    <a:cubicBezTo>
                      <a:pt x="738" y="0"/>
                      <a:pt x="722" y="1"/>
                      <a:pt x="705" y="4"/>
                    </a:cubicBezTo>
                    <a:cubicBezTo>
                      <a:pt x="603" y="18"/>
                      <a:pt x="509" y="76"/>
                      <a:pt x="429" y="134"/>
                    </a:cubicBezTo>
                    <a:cubicBezTo>
                      <a:pt x="313" y="222"/>
                      <a:pt x="197" y="316"/>
                      <a:pt x="124" y="439"/>
                    </a:cubicBezTo>
                    <a:cubicBezTo>
                      <a:pt x="44" y="563"/>
                      <a:pt x="1" y="708"/>
                      <a:pt x="30" y="853"/>
                    </a:cubicBezTo>
                    <a:cubicBezTo>
                      <a:pt x="66" y="1006"/>
                      <a:pt x="175" y="1129"/>
                      <a:pt x="211" y="1281"/>
                    </a:cubicBezTo>
                    <a:cubicBezTo>
                      <a:pt x="262" y="1478"/>
                      <a:pt x="197" y="1710"/>
                      <a:pt x="328" y="1862"/>
                    </a:cubicBezTo>
                    <a:cubicBezTo>
                      <a:pt x="384" y="1933"/>
                      <a:pt x="472" y="1966"/>
                      <a:pt x="562" y="1966"/>
                    </a:cubicBezTo>
                    <a:cubicBezTo>
                      <a:pt x="657" y="1966"/>
                      <a:pt x="754" y="1929"/>
                      <a:pt x="821" y="1862"/>
                    </a:cubicBezTo>
                    <a:cubicBezTo>
                      <a:pt x="959" y="1732"/>
                      <a:pt x="995" y="1528"/>
                      <a:pt x="966" y="1340"/>
                    </a:cubicBezTo>
                    <a:cubicBezTo>
                      <a:pt x="923" y="1093"/>
                      <a:pt x="749" y="853"/>
                      <a:pt x="502" y="802"/>
                    </a:cubicBezTo>
                    <a:cubicBezTo>
                      <a:pt x="625" y="730"/>
                      <a:pt x="734" y="643"/>
                      <a:pt x="829" y="548"/>
                    </a:cubicBezTo>
                    <a:cubicBezTo>
                      <a:pt x="894" y="490"/>
                      <a:pt x="952" y="425"/>
                      <a:pt x="988" y="352"/>
                    </a:cubicBezTo>
                    <a:cubicBezTo>
                      <a:pt x="1017" y="272"/>
                      <a:pt x="1025" y="178"/>
                      <a:pt x="981" y="105"/>
                    </a:cubicBezTo>
                    <a:cubicBezTo>
                      <a:pt x="932" y="32"/>
                      <a:pt x="843" y="0"/>
                      <a:pt x="75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2" name="Google Shape;3975;p71">
                <a:extLst>
                  <a:ext uri="{FF2B5EF4-FFF2-40B4-BE49-F238E27FC236}">
                    <a16:creationId xmlns:a16="http://schemas.microsoft.com/office/drawing/2014/main" id="{7938C0EC-338B-4E06-A494-1440F47B50EE}"/>
                  </a:ext>
                </a:extLst>
              </p:cNvPr>
              <p:cNvSpPr/>
              <p:nvPr/>
            </p:nvSpPr>
            <p:spPr>
              <a:xfrm rot="-552358" flipH="1">
                <a:off x="4614320" y="3480688"/>
                <a:ext cx="316533" cy="354781"/>
              </a:xfrm>
              <a:custGeom>
                <a:avLst/>
                <a:gdLst/>
                <a:ahLst/>
                <a:cxnLst/>
                <a:rect l="l" t="t" r="r" b="b"/>
                <a:pathLst>
                  <a:path w="7224" h="8096" extrusionOk="0">
                    <a:moveTo>
                      <a:pt x="5801" y="1"/>
                    </a:moveTo>
                    <a:cubicBezTo>
                      <a:pt x="5155" y="1692"/>
                      <a:pt x="4051" y="3210"/>
                      <a:pt x="2607" y="4306"/>
                    </a:cubicBezTo>
                    <a:cubicBezTo>
                      <a:pt x="1823" y="4901"/>
                      <a:pt x="937" y="5366"/>
                      <a:pt x="0" y="5678"/>
                    </a:cubicBezTo>
                    <a:cubicBezTo>
                      <a:pt x="843" y="6368"/>
                      <a:pt x="1460" y="7181"/>
                      <a:pt x="1939" y="8096"/>
                    </a:cubicBezTo>
                    <a:cubicBezTo>
                      <a:pt x="3434" y="7319"/>
                      <a:pt x="4792" y="6070"/>
                      <a:pt x="5598" y="4647"/>
                    </a:cubicBezTo>
                    <a:cubicBezTo>
                      <a:pt x="6403" y="3210"/>
                      <a:pt x="6883" y="1939"/>
                      <a:pt x="7224" y="342"/>
                    </a:cubicBezTo>
                    <a:cubicBezTo>
                      <a:pt x="6752" y="241"/>
                      <a:pt x="6273" y="139"/>
                      <a:pt x="580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3" name="Google Shape;3976;p71">
                <a:extLst>
                  <a:ext uri="{FF2B5EF4-FFF2-40B4-BE49-F238E27FC236}">
                    <a16:creationId xmlns:a16="http://schemas.microsoft.com/office/drawing/2014/main" id="{60F025A1-8674-4943-B8C1-F6EC395349C0}"/>
                  </a:ext>
                </a:extLst>
              </p:cNvPr>
              <p:cNvSpPr/>
              <p:nvPr/>
            </p:nvSpPr>
            <p:spPr>
              <a:xfrm rot="-552358" flipH="1">
                <a:off x="4465276" y="3490620"/>
                <a:ext cx="87502" cy="92946"/>
              </a:xfrm>
              <a:custGeom>
                <a:avLst/>
                <a:gdLst/>
                <a:ahLst/>
                <a:cxnLst/>
                <a:rect l="l" t="t" r="r" b="b"/>
                <a:pathLst>
                  <a:path w="1997" h="2121" extrusionOk="0">
                    <a:moveTo>
                      <a:pt x="1530" y="0"/>
                    </a:moveTo>
                    <a:cubicBezTo>
                      <a:pt x="1348" y="0"/>
                      <a:pt x="1161" y="103"/>
                      <a:pt x="1010" y="222"/>
                    </a:cubicBezTo>
                    <a:cubicBezTo>
                      <a:pt x="668" y="490"/>
                      <a:pt x="385" y="832"/>
                      <a:pt x="189" y="1224"/>
                    </a:cubicBezTo>
                    <a:cubicBezTo>
                      <a:pt x="80" y="1449"/>
                      <a:pt x="1" y="1725"/>
                      <a:pt x="138" y="1928"/>
                    </a:cubicBezTo>
                    <a:cubicBezTo>
                      <a:pt x="227" y="2055"/>
                      <a:pt x="383" y="2121"/>
                      <a:pt x="537" y="2121"/>
                    </a:cubicBezTo>
                    <a:cubicBezTo>
                      <a:pt x="559" y="2121"/>
                      <a:pt x="581" y="2119"/>
                      <a:pt x="603" y="2117"/>
                    </a:cubicBezTo>
                    <a:cubicBezTo>
                      <a:pt x="785" y="2102"/>
                      <a:pt x="944" y="2015"/>
                      <a:pt x="1089" y="1913"/>
                    </a:cubicBezTo>
                    <a:cubicBezTo>
                      <a:pt x="1431" y="1681"/>
                      <a:pt x="1707" y="1354"/>
                      <a:pt x="1873" y="977"/>
                    </a:cubicBezTo>
                    <a:cubicBezTo>
                      <a:pt x="1946" y="817"/>
                      <a:pt x="1997" y="643"/>
                      <a:pt x="1982" y="469"/>
                    </a:cubicBezTo>
                    <a:cubicBezTo>
                      <a:pt x="1968" y="287"/>
                      <a:pt x="1873" y="113"/>
                      <a:pt x="1714" y="40"/>
                    </a:cubicBezTo>
                    <a:cubicBezTo>
                      <a:pt x="1654" y="12"/>
                      <a:pt x="1592" y="0"/>
                      <a:pt x="15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 name="Google Shape;3977;p71">
                <a:extLst>
                  <a:ext uri="{FF2B5EF4-FFF2-40B4-BE49-F238E27FC236}">
                    <a16:creationId xmlns:a16="http://schemas.microsoft.com/office/drawing/2014/main" id="{E6EE8AE6-C918-48F7-8DF2-31A53C972DA1}"/>
                  </a:ext>
                </a:extLst>
              </p:cNvPr>
              <p:cNvSpPr/>
              <p:nvPr/>
            </p:nvSpPr>
            <p:spPr>
              <a:xfrm rot="-552358" flipH="1">
                <a:off x="4591113" y="3514682"/>
                <a:ext cx="69713" cy="24759"/>
              </a:xfrm>
              <a:custGeom>
                <a:avLst/>
                <a:gdLst/>
                <a:ahLst/>
                <a:cxnLst/>
                <a:rect l="l" t="t" r="r" b="b"/>
                <a:pathLst>
                  <a:path w="1591" h="565" extrusionOk="0">
                    <a:moveTo>
                      <a:pt x="78" y="1"/>
                    </a:moveTo>
                    <a:cubicBezTo>
                      <a:pt x="49" y="1"/>
                      <a:pt x="20" y="20"/>
                      <a:pt x="15" y="49"/>
                    </a:cubicBezTo>
                    <a:cubicBezTo>
                      <a:pt x="0" y="85"/>
                      <a:pt x="22" y="129"/>
                      <a:pt x="58" y="136"/>
                    </a:cubicBezTo>
                    <a:lnTo>
                      <a:pt x="1488" y="564"/>
                    </a:lnTo>
                    <a:lnTo>
                      <a:pt x="1510" y="564"/>
                    </a:lnTo>
                    <a:cubicBezTo>
                      <a:pt x="1539" y="564"/>
                      <a:pt x="1568" y="550"/>
                      <a:pt x="1576" y="521"/>
                    </a:cubicBezTo>
                    <a:cubicBezTo>
                      <a:pt x="1590" y="484"/>
                      <a:pt x="1568" y="441"/>
                      <a:pt x="1532" y="433"/>
                    </a:cubicBezTo>
                    <a:lnTo>
                      <a:pt x="102" y="5"/>
                    </a:lnTo>
                    <a:cubicBezTo>
                      <a:pt x="94" y="2"/>
                      <a:pt x="86" y="1"/>
                      <a:pt x="78"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 name="Google Shape;3978;p71">
                <a:extLst>
                  <a:ext uri="{FF2B5EF4-FFF2-40B4-BE49-F238E27FC236}">
                    <a16:creationId xmlns:a16="http://schemas.microsoft.com/office/drawing/2014/main" id="{8F147C41-62C8-4BC8-8710-7B0362139E62}"/>
                  </a:ext>
                </a:extLst>
              </p:cNvPr>
              <p:cNvSpPr/>
              <p:nvPr/>
            </p:nvSpPr>
            <p:spPr>
              <a:xfrm rot="-552358" flipH="1">
                <a:off x="4797123" y="3693649"/>
                <a:ext cx="318461" cy="411355"/>
              </a:xfrm>
              <a:custGeom>
                <a:avLst/>
                <a:gdLst/>
                <a:ahLst/>
                <a:cxnLst/>
                <a:rect l="l" t="t" r="r" b="b"/>
                <a:pathLst>
                  <a:path w="7268" h="9387" extrusionOk="0">
                    <a:moveTo>
                      <a:pt x="2966" y="1"/>
                    </a:moveTo>
                    <a:cubicBezTo>
                      <a:pt x="2146" y="1"/>
                      <a:pt x="1319" y="349"/>
                      <a:pt x="813" y="995"/>
                    </a:cubicBezTo>
                    <a:cubicBezTo>
                      <a:pt x="167" y="1830"/>
                      <a:pt x="73" y="2962"/>
                      <a:pt x="44" y="4022"/>
                    </a:cubicBezTo>
                    <a:cubicBezTo>
                      <a:pt x="0" y="5750"/>
                      <a:pt x="29" y="7492"/>
                      <a:pt x="7" y="9336"/>
                    </a:cubicBezTo>
                    <a:cubicBezTo>
                      <a:pt x="349" y="9370"/>
                      <a:pt x="699" y="9387"/>
                      <a:pt x="1054" y="9387"/>
                    </a:cubicBezTo>
                    <a:cubicBezTo>
                      <a:pt x="3110" y="9387"/>
                      <a:pt x="5355" y="8838"/>
                      <a:pt x="7267" y="8015"/>
                    </a:cubicBezTo>
                    <a:cubicBezTo>
                      <a:pt x="6977" y="6381"/>
                      <a:pt x="6585" y="4763"/>
                      <a:pt x="6076" y="3173"/>
                    </a:cubicBezTo>
                    <a:cubicBezTo>
                      <a:pt x="5757" y="2149"/>
                      <a:pt x="5343" y="1082"/>
                      <a:pt x="4465" y="458"/>
                    </a:cubicBezTo>
                    <a:cubicBezTo>
                      <a:pt x="4030" y="148"/>
                      <a:pt x="3499" y="1"/>
                      <a:pt x="296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 name="Google Shape;3979;p71">
                <a:extLst>
                  <a:ext uri="{FF2B5EF4-FFF2-40B4-BE49-F238E27FC236}">
                    <a16:creationId xmlns:a16="http://schemas.microsoft.com/office/drawing/2014/main" id="{59DB1F12-326E-4691-96D6-7AD209D820E4}"/>
                  </a:ext>
                </a:extLst>
              </p:cNvPr>
              <p:cNvSpPr/>
              <p:nvPr/>
            </p:nvSpPr>
            <p:spPr>
              <a:xfrm rot="-552358" flipH="1">
                <a:off x="4907545" y="3699624"/>
                <a:ext cx="122512" cy="71517"/>
              </a:xfrm>
              <a:custGeom>
                <a:avLst/>
                <a:gdLst/>
                <a:ahLst/>
                <a:cxnLst/>
                <a:rect l="l" t="t" r="r" b="b"/>
                <a:pathLst>
                  <a:path w="2796" h="1632" extrusionOk="0">
                    <a:moveTo>
                      <a:pt x="1362" y="0"/>
                    </a:moveTo>
                    <a:cubicBezTo>
                      <a:pt x="1101" y="0"/>
                      <a:pt x="844" y="38"/>
                      <a:pt x="603" y="133"/>
                    </a:cubicBezTo>
                    <a:cubicBezTo>
                      <a:pt x="349" y="228"/>
                      <a:pt x="95" y="416"/>
                      <a:pt x="44" y="685"/>
                    </a:cubicBezTo>
                    <a:cubicBezTo>
                      <a:pt x="1" y="895"/>
                      <a:pt x="88" y="1121"/>
                      <a:pt x="240" y="1280"/>
                    </a:cubicBezTo>
                    <a:cubicBezTo>
                      <a:pt x="385" y="1433"/>
                      <a:pt x="596" y="1527"/>
                      <a:pt x="807" y="1578"/>
                    </a:cubicBezTo>
                    <a:cubicBezTo>
                      <a:pt x="952" y="1614"/>
                      <a:pt x="1101" y="1632"/>
                      <a:pt x="1250" y="1632"/>
                    </a:cubicBezTo>
                    <a:cubicBezTo>
                      <a:pt x="1668" y="1632"/>
                      <a:pt x="2087" y="1493"/>
                      <a:pt x="2418" y="1237"/>
                    </a:cubicBezTo>
                    <a:cubicBezTo>
                      <a:pt x="2527" y="1150"/>
                      <a:pt x="2629" y="1055"/>
                      <a:pt x="2694" y="932"/>
                    </a:cubicBezTo>
                    <a:cubicBezTo>
                      <a:pt x="2767" y="808"/>
                      <a:pt x="2796" y="656"/>
                      <a:pt x="2752" y="525"/>
                    </a:cubicBezTo>
                    <a:cubicBezTo>
                      <a:pt x="2716" y="387"/>
                      <a:pt x="2600" y="278"/>
                      <a:pt x="2476" y="206"/>
                    </a:cubicBezTo>
                    <a:cubicBezTo>
                      <a:pt x="2346" y="133"/>
                      <a:pt x="2208" y="104"/>
                      <a:pt x="2062" y="75"/>
                    </a:cubicBezTo>
                    <a:cubicBezTo>
                      <a:pt x="1832" y="30"/>
                      <a:pt x="1595" y="0"/>
                      <a:pt x="1362"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 name="Google Shape;3980;p71">
                <a:extLst>
                  <a:ext uri="{FF2B5EF4-FFF2-40B4-BE49-F238E27FC236}">
                    <a16:creationId xmlns:a16="http://schemas.microsoft.com/office/drawing/2014/main" id="{30E8F2D1-C022-414B-8B0D-080653BB389E}"/>
                  </a:ext>
                </a:extLst>
              </p:cNvPr>
              <p:cNvSpPr/>
              <p:nvPr/>
            </p:nvSpPr>
            <p:spPr>
              <a:xfrm rot="-552358" flipH="1">
                <a:off x="4817790" y="4032806"/>
                <a:ext cx="332439" cy="86066"/>
              </a:xfrm>
              <a:custGeom>
                <a:avLst/>
                <a:gdLst/>
                <a:ahLst/>
                <a:cxnLst/>
                <a:rect l="l" t="t" r="r" b="b"/>
                <a:pathLst>
                  <a:path w="7587" h="1964" extrusionOk="0">
                    <a:moveTo>
                      <a:pt x="7427" y="1"/>
                    </a:moveTo>
                    <a:cubicBezTo>
                      <a:pt x="5350" y="715"/>
                      <a:pt x="2792" y="1230"/>
                      <a:pt x="536" y="1230"/>
                    </a:cubicBezTo>
                    <a:cubicBezTo>
                      <a:pt x="363" y="1230"/>
                      <a:pt x="191" y="1227"/>
                      <a:pt x="22" y="1220"/>
                    </a:cubicBezTo>
                    <a:cubicBezTo>
                      <a:pt x="15" y="1446"/>
                      <a:pt x="7" y="1663"/>
                      <a:pt x="0" y="1888"/>
                    </a:cubicBezTo>
                    <a:cubicBezTo>
                      <a:pt x="487" y="1940"/>
                      <a:pt x="963" y="1964"/>
                      <a:pt x="1434" y="1964"/>
                    </a:cubicBezTo>
                    <a:cubicBezTo>
                      <a:pt x="2226" y="1964"/>
                      <a:pt x="3001" y="1895"/>
                      <a:pt x="3775" y="1772"/>
                    </a:cubicBezTo>
                    <a:cubicBezTo>
                      <a:pt x="4922" y="1591"/>
                      <a:pt x="6440" y="1191"/>
                      <a:pt x="7587" y="647"/>
                    </a:cubicBezTo>
                    <a:lnTo>
                      <a:pt x="7427" y="1"/>
                    </a:ln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 name="Google Shape;3981;p71">
                <a:extLst>
                  <a:ext uri="{FF2B5EF4-FFF2-40B4-BE49-F238E27FC236}">
                    <a16:creationId xmlns:a16="http://schemas.microsoft.com/office/drawing/2014/main" id="{59A2F4D5-3BC6-424C-8180-D018616DDC38}"/>
                  </a:ext>
                </a:extLst>
              </p:cNvPr>
              <p:cNvSpPr/>
              <p:nvPr/>
            </p:nvSpPr>
            <p:spPr>
              <a:xfrm rot="-552358" flipH="1">
                <a:off x="5063404" y="3714077"/>
                <a:ext cx="25151" cy="104778"/>
              </a:xfrm>
              <a:custGeom>
                <a:avLst/>
                <a:gdLst/>
                <a:ahLst/>
                <a:cxnLst/>
                <a:rect l="l" t="t" r="r" b="b"/>
                <a:pathLst>
                  <a:path w="574" h="2391" extrusionOk="0">
                    <a:moveTo>
                      <a:pt x="504" y="0"/>
                    </a:moveTo>
                    <a:cubicBezTo>
                      <a:pt x="473" y="0"/>
                      <a:pt x="441" y="15"/>
                      <a:pt x="428" y="46"/>
                    </a:cubicBezTo>
                    <a:cubicBezTo>
                      <a:pt x="153" y="772"/>
                      <a:pt x="7" y="1541"/>
                      <a:pt x="0" y="2318"/>
                    </a:cubicBezTo>
                    <a:cubicBezTo>
                      <a:pt x="0" y="2354"/>
                      <a:pt x="29" y="2390"/>
                      <a:pt x="73" y="2390"/>
                    </a:cubicBezTo>
                    <a:cubicBezTo>
                      <a:pt x="109" y="2390"/>
                      <a:pt x="138" y="2361"/>
                      <a:pt x="138" y="2318"/>
                    </a:cubicBezTo>
                    <a:cubicBezTo>
                      <a:pt x="145" y="1556"/>
                      <a:pt x="291" y="808"/>
                      <a:pt x="559" y="96"/>
                    </a:cubicBezTo>
                    <a:cubicBezTo>
                      <a:pt x="574" y="60"/>
                      <a:pt x="559" y="17"/>
                      <a:pt x="523" y="2"/>
                    </a:cubicBezTo>
                    <a:cubicBezTo>
                      <a:pt x="517" y="1"/>
                      <a:pt x="511" y="0"/>
                      <a:pt x="504"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9" name="Google Shape;3982;p71">
                <a:extLst>
                  <a:ext uri="{FF2B5EF4-FFF2-40B4-BE49-F238E27FC236}">
                    <a16:creationId xmlns:a16="http://schemas.microsoft.com/office/drawing/2014/main" id="{F34871D9-8261-4017-B94A-5455CC7CDAF0}"/>
                  </a:ext>
                </a:extLst>
              </p:cNvPr>
              <p:cNvSpPr/>
              <p:nvPr/>
            </p:nvSpPr>
            <p:spPr>
              <a:xfrm rot="-552358" flipH="1">
                <a:off x="4838491" y="3715277"/>
                <a:ext cx="49031" cy="80895"/>
              </a:xfrm>
              <a:custGeom>
                <a:avLst/>
                <a:gdLst/>
                <a:ahLst/>
                <a:cxnLst/>
                <a:rect l="l" t="t" r="r" b="b"/>
                <a:pathLst>
                  <a:path w="1119" h="1846" extrusionOk="0">
                    <a:moveTo>
                      <a:pt x="80" y="1"/>
                    </a:moveTo>
                    <a:cubicBezTo>
                      <a:pt x="65" y="1"/>
                      <a:pt x="50" y="6"/>
                      <a:pt x="37" y="16"/>
                    </a:cubicBezTo>
                    <a:cubicBezTo>
                      <a:pt x="8" y="38"/>
                      <a:pt x="1" y="81"/>
                      <a:pt x="22" y="117"/>
                    </a:cubicBezTo>
                    <a:cubicBezTo>
                      <a:pt x="429" y="626"/>
                      <a:pt x="748" y="1192"/>
                      <a:pt x="973" y="1802"/>
                    </a:cubicBezTo>
                    <a:cubicBezTo>
                      <a:pt x="988" y="1831"/>
                      <a:pt x="1010" y="1845"/>
                      <a:pt x="1039" y="1845"/>
                    </a:cubicBezTo>
                    <a:lnTo>
                      <a:pt x="1060" y="1845"/>
                    </a:lnTo>
                    <a:cubicBezTo>
                      <a:pt x="1097" y="1831"/>
                      <a:pt x="1119" y="1787"/>
                      <a:pt x="1104" y="1751"/>
                    </a:cubicBezTo>
                    <a:cubicBezTo>
                      <a:pt x="872" y="1127"/>
                      <a:pt x="545" y="553"/>
                      <a:pt x="131" y="30"/>
                    </a:cubicBezTo>
                    <a:cubicBezTo>
                      <a:pt x="119" y="10"/>
                      <a:pt x="100" y="1"/>
                      <a:pt x="80" y="1"/>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0" name="Google Shape;3983;p71">
                <a:extLst>
                  <a:ext uri="{FF2B5EF4-FFF2-40B4-BE49-F238E27FC236}">
                    <a16:creationId xmlns:a16="http://schemas.microsoft.com/office/drawing/2014/main" id="{BB37418F-2524-4FAE-A2DD-0BE21EF72AC5}"/>
                  </a:ext>
                </a:extLst>
              </p:cNvPr>
              <p:cNvSpPr/>
              <p:nvPr/>
            </p:nvSpPr>
            <p:spPr>
              <a:xfrm rot="-552358" flipH="1">
                <a:off x="4825403" y="4064980"/>
                <a:ext cx="328933" cy="60080"/>
              </a:xfrm>
              <a:custGeom>
                <a:avLst/>
                <a:gdLst/>
                <a:ahLst/>
                <a:cxnLst/>
                <a:rect l="l" t="t" r="r" b="b"/>
                <a:pathLst>
                  <a:path w="7507" h="1371" extrusionOk="0">
                    <a:moveTo>
                      <a:pt x="7427" y="0"/>
                    </a:moveTo>
                    <a:cubicBezTo>
                      <a:pt x="7417" y="0"/>
                      <a:pt x="7407" y="2"/>
                      <a:pt x="7398" y="6"/>
                    </a:cubicBezTo>
                    <a:cubicBezTo>
                      <a:pt x="5619" y="819"/>
                      <a:pt x="3691" y="1233"/>
                      <a:pt x="1746" y="1233"/>
                    </a:cubicBezTo>
                    <a:cubicBezTo>
                      <a:pt x="1191" y="1233"/>
                      <a:pt x="635" y="1199"/>
                      <a:pt x="80" y="1131"/>
                    </a:cubicBezTo>
                    <a:cubicBezTo>
                      <a:pt x="77" y="1130"/>
                      <a:pt x="73" y="1130"/>
                      <a:pt x="69" y="1130"/>
                    </a:cubicBezTo>
                    <a:cubicBezTo>
                      <a:pt x="37" y="1130"/>
                      <a:pt x="8" y="1157"/>
                      <a:pt x="8" y="1189"/>
                    </a:cubicBezTo>
                    <a:cubicBezTo>
                      <a:pt x="0" y="1225"/>
                      <a:pt x="29" y="1262"/>
                      <a:pt x="66" y="1269"/>
                    </a:cubicBezTo>
                    <a:cubicBezTo>
                      <a:pt x="625" y="1334"/>
                      <a:pt x="1191" y="1371"/>
                      <a:pt x="1750" y="1371"/>
                    </a:cubicBezTo>
                    <a:cubicBezTo>
                      <a:pt x="3717" y="1371"/>
                      <a:pt x="5663" y="950"/>
                      <a:pt x="7456" y="129"/>
                    </a:cubicBezTo>
                    <a:cubicBezTo>
                      <a:pt x="7492" y="115"/>
                      <a:pt x="7507" y="71"/>
                      <a:pt x="7492" y="42"/>
                    </a:cubicBezTo>
                    <a:cubicBezTo>
                      <a:pt x="7482" y="15"/>
                      <a:pt x="7455" y="0"/>
                      <a:pt x="7427"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1" name="Google Shape;3984;p71">
                <a:extLst>
                  <a:ext uri="{FF2B5EF4-FFF2-40B4-BE49-F238E27FC236}">
                    <a16:creationId xmlns:a16="http://schemas.microsoft.com/office/drawing/2014/main" id="{5FF214D7-736E-4EC3-9ED9-62A49D4C45E6}"/>
                  </a:ext>
                </a:extLst>
              </p:cNvPr>
              <p:cNvSpPr/>
              <p:nvPr/>
            </p:nvSpPr>
            <p:spPr>
              <a:xfrm rot="-552358" flipH="1">
                <a:off x="4917296" y="3672353"/>
                <a:ext cx="103715" cy="84664"/>
              </a:xfrm>
              <a:custGeom>
                <a:avLst/>
                <a:gdLst/>
                <a:ahLst/>
                <a:cxnLst/>
                <a:rect l="l" t="t" r="r" b="b"/>
                <a:pathLst>
                  <a:path w="2367" h="1932" extrusionOk="0">
                    <a:moveTo>
                      <a:pt x="516" y="0"/>
                    </a:moveTo>
                    <a:lnTo>
                      <a:pt x="516" y="770"/>
                    </a:lnTo>
                    <a:cubicBezTo>
                      <a:pt x="204" y="886"/>
                      <a:pt x="0" y="1075"/>
                      <a:pt x="0" y="1300"/>
                    </a:cubicBezTo>
                    <a:cubicBezTo>
                      <a:pt x="0" y="1648"/>
                      <a:pt x="530" y="1932"/>
                      <a:pt x="1184" y="1932"/>
                    </a:cubicBezTo>
                    <a:cubicBezTo>
                      <a:pt x="1837" y="1932"/>
                      <a:pt x="2367" y="1648"/>
                      <a:pt x="2367" y="1300"/>
                    </a:cubicBezTo>
                    <a:cubicBezTo>
                      <a:pt x="2367" y="1060"/>
                      <a:pt x="2127" y="857"/>
                      <a:pt x="1772" y="748"/>
                    </a:cubicBezTo>
                    <a:lnTo>
                      <a:pt x="1772" y="0"/>
                    </a:ln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2" name="Google Shape;3985;p71">
                <a:extLst>
                  <a:ext uri="{FF2B5EF4-FFF2-40B4-BE49-F238E27FC236}">
                    <a16:creationId xmlns:a16="http://schemas.microsoft.com/office/drawing/2014/main" id="{E3E64EC6-690C-42AB-8573-0150C559A017}"/>
                  </a:ext>
                </a:extLst>
              </p:cNvPr>
              <p:cNvSpPr/>
              <p:nvPr/>
            </p:nvSpPr>
            <p:spPr>
              <a:xfrm rot="-552358" flipH="1">
                <a:off x="4939277" y="3672400"/>
                <a:ext cx="55078" cy="33830"/>
              </a:xfrm>
              <a:custGeom>
                <a:avLst/>
                <a:gdLst/>
                <a:ahLst/>
                <a:cxnLst/>
                <a:rect l="l" t="t" r="r" b="b"/>
                <a:pathLst>
                  <a:path w="1257" h="772" extrusionOk="0">
                    <a:moveTo>
                      <a:pt x="1" y="0"/>
                    </a:moveTo>
                    <a:lnTo>
                      <a:pt x="1" y="741"/>
                    </a:lnTo>
                    <a:cubicBezTo>
                      <a:pt x="102" y="762"/>
                      <a:pt x="202" y="772"/>
                      <a:pt x="299" y="772"/>
                    </a:cubicBezTo>
                    <a:cubicBezTo>
                      <a:pt x="643" y="772"/>
                      <a:pt x="963" y="650"/>
                      <a:pt x="1257" y="458"/>
                    </a:cubicBezTo>
                    <a:lnTo>
                      <a:pt x="1257" y="0"/>
                    </a:ln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3" name="Google Shape;3986;p71">
                <a:extLst>
                  <a:ext uri="{FF2B5EF4-FFF2-40B4-BE49-F238E27FC236}">
                    <a16:creationId xmlns:a16="http://schemas.microsoft.com/office/drawing/2014/main" id="{72F376F0-CCFB-4BB8-9F2C-B37997F3CCB9}"/>
                  </a:ext>
                </a:extLst>
              </p:cNvPr>
              <p:cNvSpPr/>
              <p:nvPr/>
            </p:nvSpPr>
            <p:spPr>
              <a:xfrm rot="-552358" flipH="1">
                <a:off x="5307503" y="3024281"/>
                <a:ext cx="346460" cy="346806"/>
              </a:xfrm>
              <a:custGeom>
                <a:avLst/>
                <a:gdLst/>
                <a:ahLst/>
                <a:cxnLst/>
                <a:rect l="l" t="t" r="r" b="b"/>
                <a:pathLst>
                  <a:path w="7907" h="7914" extrusionOk="0">
                    <a:moveTo>
                      <a:pt x="3950" y="1"/>
                    </a:moveTo>
                    <a:lnTo>
                      <a:pt x="1" y="2680"/>
                    </a:lnTo>
                    <a:lnTo>
                      <a:pt x="3950" y="7914"/>
                    </a:lnTo>
                    <a:lnTo>
                      <a:pt x="7906" y="2680"/>
                    </a:lnTo>
                    <a:lnTo>
                      <a:pt x="3950"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4" name="Google Shape;3987;p71">
                <a:extLst>
                  <a:ext uri="{FF2B5EF4-FFF2-40B4-BE49-F238E27FC236}">
                    <a16:creationId xmlns:a16="http://schemas.microsoft.com/office/drawing/2014/main" id="{68462FAB-21C3-47C4-A825-2CDD7CFDDE66}"/>
                  </a:ext>
                </a:extLst>
              </p:cNvPr>
              <p:cNvSpPr/>
              <p:nvPr/>
            </p:nvSpPr>
            <p:spPr>
              <a:xfrm rot="-552358" flipH="1">
                <a:off x="5477684" y="3021126"/>
                <a:ext cx="6091" cy="353160"/>
              </a:xfrm>
              <a:custGeom>
                <a:avLst/>
                <a:gdLst/>
                <a:ahLst/>
                <a:cxnLst/>
                <a:rect l="l" t="t" r="r" b="b"/>
                <a:pathLst>
                  <a:path w="139" h="8059" extrusionOk="0">
                    <a:moveTo>
                      <a:pt x="66" y="0"/>
                    </a:moveTo>
                    <a:cubicBezTo>
                      <a:pt x="30" y="0"/>
                      <a:pt x="1" y="29"/>
                      <a:pt x="1" y="65"/>
                    </a:cubicBezTo>
                    <a:lnTo>
                      <a:pt x="1" y="7993"/>
                    </a:lnTo>
                    <a:cubicBezTo>
                      <a:pt x="1" y="8029"/>
                      <a:pt x="30" y="8058"/>
                      <a:pt x="66" y="8058"/>
                    </a:cubicBezTo>
                    <a:cubicBezTo>
                      <a:pt x="109" y="8058"/>
                      <a:pt x="138" y="8029"/>
                      <a:pt x="138" y="7993"/>
                    </a:cubicBezTo>
                    <a:lnTo>
                      <a:pt x="138" y="65"/>
                    </a:lnTo>
                    <a:cubicBezTo>
                      <a:pt x="138" y="29"/>
                      <a:pt x="109" y="0"/>
                      <a:pt x="66"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5" name="Google Shape;3988;p71">
                <a:extLst>
                  <a:ext uri="{FF2B5EF4-FFF2-40B4-BE49-F238E27FC236}">
                    <a16:creationId xmlns:a16="http://schemas.microsoft.com/office/drawing/2014/main" id="{31A7914E-4DBC-4BBB-B6AB-F7C4A071D646}"/>
                  </a:ext>
                </a:extLst>
              </p:cNvPr>
              <p:cNvSpPr/>
              <p:nvPr/>
            </p:nvSpPr>
            <p:spPr>
              <a:xfrm rot="-552300" flipH="1">
                <a:off x="5282223" y="3124361"/>
                <a:ext cx="361864" cy="32016"/>
              </a:xfrm>
              <a:custGeom>
                <a:avLst/>
                <a:gdLst/>
                <a:ahLst/>
                <a:cxnLst/>
                <a:rect l="l" t="t" r="r" b="b"/>
                <a:pathLst>
                  <a:path w="8037" h="711" extrusionOk="0">
                    <a:moveTo>
                      <a:pt x="4018" y="1"/>
                    </a:moveTo>
                    <a:cubicBezTo>
                      <a:pt x="2695" y="1"/>
                      <a:pt x="1372" y="191"/>
                      <a:pt x="58" y="572"/>
                    </a:cubicBezTo>
                    <a:cubicBezTo>
                      <a:pt x="22" y="580"/>
                      <a:pt x="0" y="623"/>
                      <a:pt x="15" y="660"/>
                    </a:cubicBezTo>
                    <a:cubicBezTo>
                      <a:pt x="20" y="688"/>
                      <a:pt x="44" y="708"/>
                      <a:pt x="75" y="708"/>
                    </a:cubicBezTo>
                    <a:cubicBezTo>
                      <a:pt x="83" y="708"/>
                      <a:pt x="92" y="706"/>
                      <a:pt x="102" y="703"/>
                    </a:cubicBezTo>
                    <a:cubicBezTo>
                      <a:pt x="1401" y="329"/>
                      <a:pt x="2710" y="142"/>
                      <a:pt x="4019" y="142"/>
                    </a:cubicBezTo>
                    <a:cubicBezTo>
                      <a:pt x="5329" y="142"/>
                      <a:pt x="6639" y="329"/>
                      <a:pt x="7942" y="703"/>
                    </a:cubicBezTo>
                    <a:cubicBezTo>
                      <a:pt x="7942" y="710"/>
                      <a:pt x="7949" y="710"/>
                      <a:pt x="7957" y="710"/>
                    </a:cubicBezTo>
                    <a:cubicBezTo>
                      <a:pt x="7986" y="710"/>
                      <a:pt x="8015" y="689"/>
                      <a:pt x="8022" y="660"/>
                    </a:cubicBezTo>
                    <a:cubicBezTo>
                      <a:pt x="8037" y="623"/>
                      <a:pt x="8015" y="580"/>
                      <a:pt x="7978" y="572"/>
                    </a:cubicBezTo>
                    <a:cubicBezTo>
                      <a:pt x="6664" y="191"/>
                      <a:pt x="5341" y="1"/>
                      <a:pt x="4018"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6" name="Google Shape;3989;p71">
                <a:extLst>
                  <a:ext uri="{FF2B5EF4-FFF2-40B4-BE49-F238E27FC236}">
                    <a16:creationId xmlns:a16="http://schemas.microsoft.com/office/drawing/2014/main" id="{767F8E10-84E7-4986-BB21-BB540A8A94DE}"/>
                  </a:ext>
                </a:extLst>
              </p:cNvPr>
              <p:cNvSpPr/>
              <p:nvPr/>
            </p:nvSpPr>
            <p:spPr>
              <a:xfrm rot="-552358" flipH="1">
                <a:off x="5508179" y="3356375"/>
                <a:ext cx="81456" cy="40798"/>
              </a:xfrm>
              <a:custGeom>
                <a:avLst/>
                <a:gdLst/>
                <a:ahLst/>
                <a:cxnLst/>
                <a:rect l="l" t="t" r="r" b="b"/>
                <a:pathLst>
                  <a:path w="1859" h="931" extrusionOk="0">
                    <a:moveTo>
                      <a:pt x="746" y="1"/>
                    </a:moveTo>
                    <a:cubicBezTo>
                      <a:pt x="495" y="1"/>
                      <a:pt x="244" y="30"/>
                      <a:pt x="0" y="88"/>
                    </a:cubicBezTo>
                    <a:cubicBezTo>
                      <a:pt x="109" y="371"/>
                      <a:pt x="218" y="647"/>
                      <a:pt x="327" y="930"/>
                    </a:cubicBezTo>
                    <a:cubicBezTo>
                      <a:pt x="806" y="625"/>
                      <a:pt x="1321" y="386"/>
                      <a:pt x="1859" y="197"/>
                    </a:cubicBezTo>
                    <a:cubicBezTo>
                      <a:pt x="1502" y="66"/>
                      <a:pt x="1123" y="1"/>
                      <a:pt x="74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7" name="Google Shape;3990;p71">
                <a:extLst>
                  <a:ext uri="{FF2B5EF4-FFF2-40B4-BE49-F238E27FC236}">
                    <a16:creationId xmlns:a16="http://schemas.microsoft.com/office/drawing/2014/main" id="{8C332C50-9DC2-4500-8D03-937FDE3E44DA}"/>
                  </a:ext>
                </a:extLst>
              </p:cNvPr>
              <p:cNvSpPr/>
              <p:nvPr/>
            </p:nvSpPr>
            <p:spPr>
              <a:xfrm rot="-552358" flipH="1">
                <a:off x="5433435" y="3368488"/>
                <a:ext cx="81456" cy="40798"/>
              </a:xfrm>
              <a:custGeom>
                <a:avLst/>
                <a:gdLst/>
                <a:ahLst/>
                <a:cxnLst/>
                <a:rect l="l" t="t" r="r" b="b"/>
                <a:pathLst>
                  <a:path w="1859" h="931" extrusionOk="0">
                    <a:moveTo>
                      <a:pt x="1112" y="1"/>
                    </a:moveTo>
                    <a:cubicBezTo>
                      <a:pt x="735" y="1"/>
                      <a:pt x="357" y="66"/>
                      <a:pt x="0" y="197"/>
                    </a:cubicBezTo>
                    <a:cubicBezTo>
                      <a:pt x="537" y="386"/>
                      <a:pt x="1053" y="625"/>
                      <a:pt x="1532" y="930"/>
                    </a:cubicBezTo>
                    <a:cubicBezTo>
                      <a:pt x="1641" y="647"/>
                      <a:pt x="1750" y="371"/>
                      <a:pt x="1858" y="88"/>
                    </a:cubicBezTo>
                    <a:cubicBezTo>
                      <a:pt x="1615" y="30"/>
                      <a:pt x="1364" y="1"/>
                      <a:pt x="1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8" name="Google Shape;3991;p71">
                <a:extLst>
                  <a:ext uri="{FF2B5EF4-FFF2-40B4-BE49-F238E27FC236}">
                    <a16:creationId xmlns:a16="http://schemas.microsoft.com/office/drawing/2014/main" id="{702AECED-B0AC-421A-8CA9-663E475DC918}"/>
                  </a:ext>
                </a:extLst>
              </p:cNvPr>
              <p:cNvSpPr/>
              <p:nvPr/>
            </p:nvSpPr>
            <p:spPr>
              <a:xfrm rot="-552358" flipH="1">
                <a:off x="5434433" y="3370722"/>
                <a:ext cx="146042" cy="325552"/>
              </a:xfrm>
              <a:custGeom>
                <a:avLst/>
                <a:gdLst/>
                <a:ahLst/>
                <a:cxnLst/>
                <a:rect l="l" t="t" r="r" b="b"/>
                <a:pathLst>
                  <a:path w="3333" h="7429" extrusionOk="0">
                    <a:moveTo>
                      <a:pt x="1300" y="1"/>
                    </a:moveTo>
                    <a:cubicBezTo>
                      <a:pt x="1095" y="1"/>
                      <a:pt x="911" y="186"/>
                      <a:pt x="872" y="394"/>
                    </a:cubicBezTo>
                    <a:cubicBezTo>
                      <a:pt x="828" y="626"/>
                      <a:pt x="930" y="858"/>
                      <a:pt x="1075" y="1047"/>
                    </a:cubicBezTo>
                    <a:cubicBezTo>
                      <a:pt x="1213" y="1228"/>
                      <a:pt x="1395" y="1381"/>
                      <a:pt x="1554" y="1562"/>
                    </a:cubicBezTo>
                    <a:cubicBezTo>
                      <a:pt x="1707" y="1737"/>
                      <a:pt x="1837" y="1947"/>
                      <a:pt x="1845" y="2179"/>
                    </a:cubicBezTo>
                    <a:cubicBezTo>
                      <a:pt x="1859" y="2513"/>
                      <a:pt x="1620" y="2804"/>
                      <a:pt x="1351" y="3000"/>
                    </a:cubicBezTo>
                    <a:cubicBezTo>
                      <a:pt x="1082" y="3196"/>
                      <a:pt x="770" y="3341"/>
                      <a:pt x="531" y="3566"/>
                    </a:cubicBezTo>
                    <a:cubicBezTo>
                      <a:pt x="182" y="3893"/>
                      <a:pt x="1" y="4394"/>
                      <a:pt x="66" y="4873"/>
                    </a:cubicBezTo>
                    <a:cubicBezTo>
                      <a:pt x="139" y="5345"/>
                      <a:pt x="444" y="5780"/>
                      <a:pt x="872" y="5998"/>
                    </a:cubicBezTo>
                    <a:cubicBezTo>
                      <a:pt x="1278" y="6216"/>
                      <a:pt x="1787" y="6230"/>
                      <a:pt x="2157" y="6513"/>
                    </a:cubicBezTo>
                    <a:cubicBezTo>
                      <a:pt x="2440" y="6724"/>
                      <a:pt x="2614" y="7080"/>
                      <a:pt x="2600" y="7428"/>
                    </a:cubicBezTo>
                    <a:cubicBezTo>
                      <a:pt x="2709" y="7218"/>
                      <a:pt x="2774" y="6985"/>
                      <a:pt x="2788" y="6753"/>
                    </a:cubicBezTo>
                    <a:cubicBezTo>
                      <a:pt x="2948" y="6869"/>
                      <a:pt x="3064" y="7058"/>
                      <a:pt x="3101" y="7261"/>
                    </a:cubicBezTo>
                    <a:cubicBezTo>
                      <a:pt x="3333" y="6847"/>
                      <a:pt x="3180" y="6259"/>
                      <a:pt x="2774" y="6020"/>
                    </a:cubicBezTo>
                    <a:cubicBezTo>
                      <a:pt x="2491" y="5853"/>
                      <a:pt x="2142" y="5846"/>
                      <a:pt x="1816" y="5795"/>
                    </a:cubicBezTo>
                    <a:cubicBezTo>
                      <a:pt x="1518" y="5744"/>
                      <a:pt x="1228" y="5650"/>
                      <a:pt x="988" y="5468"/>
                    </a:cubicBezTo>
                    <a:cubicBezTo>
                      <a:pt x="749" y="5287"/>
                      <a:pt x="574" y="5018"/>
                      <a:pt x="552" y="4720"/>
                    </a:cubicBezTo>
                    <a:cubicBezTo>
                      <a:pt x="531" y="4328"/>
                      <a:pt x="778" y="3965"/>
                      <a:pt x="1061" y="3697"/>
                    </a:cubicBezTo>
                    <a:cubicBezTo>
                      <a:pt x="1344" y="3428"/>
                      <a:pt x="1678" y="3203"/>
                      <a:pt x="1925" y="2898"/>
                    </a:cubicBezTo>
                    <a:cubicBezTo>
                      <a:pt x="2171" y="2593"/>
                      <a:pt x="2302" y="2150"/>
                      <a:pt x="2121" y="1802"/>
                    </a:cubicBezTo>
                    <a:cubicBezTo>
                      <a:pt x="1946" y="1468"/>
                      <a:pt x="1533" y="1323"/>
                      <a:pt x="1322" y="1018"/>
                    </a:cubicBezTo>
                    <a:cubicBezTo>
                      <a:pt x="1119" y="720"/>
                      <a:pt x="1133" y="285"/>
                      <a:pt x="1373" y="9"/>
                    </a:cubicBezTo>
                    <a:cubicBezTo>
                      <a:pt x="1348" y="3"/>
                      <a:pt x="1324" y="1"/>
                      <a:pt x="1300"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59" name="Google Shape;3992;p71">
                <a:extLst>
                  <a:ext uri="{FF2B5EF4-FFF2-40B4-BE49-F238E27FC236}">
                    <a16:creationId xmlns:a16="http://schemas.microsoft.com/office/drawing/2014/main" id="{ED77C192-7B48-432F-A554-4C6729A028AF}"/>
                  </a:ext>
                </a:extLst>
              </p:cNvPr>
              <p:cNvSpPr/>
              <p:nvPr/>
            </p:nvSpPr>
            <p:spPr>
              <a:xfrm rot="-552358" flipH="1">
                <a:off x="5497243" y="3355137"/>
                <a:ext cx="22610" cy="32516"/>
              </a:xfrm>
              <a:custGeom>
                <a:avLst/>
                <a:gdLst/>
                <a:ahLst/>
                <a:cxnLst/>
                <a:rect l="l" t="t" r="r" b="b"/>
                <a:pathLst>
                  <a:path w="516" h="742" extrusionOk="0">
                    <a:moveTo>
                      <a:pt x="254" y="1"/>
                    </a:moveTo>
                    <a:cubicBezTo>
                      <a:pt x="116" y="1"/>
                      <a:pt x="0" y="168"/>
                      <a:pt x="0" y="371"/>
                    </a:cubicBezTo>
                    <a:cubicBezTo>
                      <a:pt x="0" y="574"/>
                      <a:pt x="116" y="741"/>
                      <a:pt x="254" y="741"/>
                    </a:cubicBezTo>
                    <a:cubicBezTo>
                      <a:pt x="399" y="741"/>
                      <a:pt x="515" y="574"/>
                      <a:pt x="515" y="371"/>
                    </a:cubicBezTo>
                    <a:cubicBezTo>
                      <a:pt x="515" y="168"/>
                      <a:pt x="399" y="1"/>
                      <a:pt x="254"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0" name="Google Shape;3993;p71">
                <a:extLst>
                  <a:ext uri="{FF2B5EF4-FFF2-40B4-BE49-F238E27FC236}">
                    <a16:creationId xmlns:a16="http://schemas.microsoft.com/office/drawing/2014/main" id="{2019B682-19D2-49A7-85A1-A83B80D75642}"/>
                  </a:ext>
                </a:extLst>
              </p:cNvPr>
              <p:cNvSpPr/>
              <p:nvPr/>
            </p:nvSpPr>
            <p:spPr>
              <a:xfrm rot="-552358" flipH="1">
                <a:off x="4529137" y="3194740"/>
                <a:ext cx="1013528" cy="849442"/>
              </a:xfrm>
              <a:custGeom>
                <a:avLst/>
                <a:gdLst/>
                <a:ahLst/>
                <a:cxnLst/>
                <a:rect l="l" t="t" r="r" b="b"/>
                <a:pathLst>
                  <a:path w="23131" h="19384" extrusionOk="0">
                    <a:moveTo>
                      <a:pt x="139" y="0"/>
                    </a:moveTo>
                    <a:lnTo>
                      <a:pt x="1" y="29"/>
                    </a:lnTo>
                    <a:cubicBezTo>
                      <a:pt x="741" y="3369"/>
                      <a:pt x="1946" y="6127"/>
                      <a:pt x="3594" y="8218"/>
                    </a:cubicBezTo>
                    <a:cubicBezTo>
                      <a:pt x="3616" y="10854"/>
                      <a:pt x="4219" y="13235"/>
                      <a:pt x="5337" y="15100"/>
                    </a:cubicBezTo>
                    <a:cubicBezTo>
                      <a:pt x="6651" y="17286"/>
                      <a:pt x="8756" y="18839"/>
                      <a:pt x="10985" y="19260"/>
                    </a:cubicBezTo>
                    <a:cubicBezTo>
                      <a:pt x="11435" y="19347"/>
                      <a:pt x="11899" y="19384"/>
                      <a:pt x="12364" y="19384"/>
                    </a:cubicBezTo>
                    <a:cubicBezTo>
                      <a:pt x="13889" y="19384"/>
                      <a:pt x="15464" y="18934"/>
                      <a:pt x="16909" y="18070"/>
                    </a:cubicBezTo>
                    <a:cubicBezTo>
                      <a:pt x="18527" y="17111"/>
                      <a:pt x="19972" y="15652"/>
                      <a:pt x="21214" y="13743"/>
                    </a:cubicBezTo>
                    <a:cubicBezTo>
                      <a:pt x="22005" y="12531"/>
                      <a:pt x="22520" y="11405"/>
                      <a:pt x="22796" y="10316"/>
                    </a:cubicBezTo>
                    <a:cubicBezTo>
                      <a:pt x="23101" y="9140"/>
                      <a:pt x="23130" y="8204"/>
                      <a:pt x="22695" y="6962"/>
                    </a:cubicBezTo>
                    <a:lnTo>
                      <a:pt x="22528" y="6955"/>
                    </a:lnTo>
                    <a:lnTo>
                      <a:pt x="22528" y="6955"/>
                    </a:lnTo>
                    <a:cubicBezTo>
                      <a:pt x="22949" y="8167"/>
                      <a:pt x="22956" y="9133"/>
                      <a:pt x="22665" y="10287"/>
                    </a:cubicBezTo>
                    <a:cubicBezTo>
                      <a:pt x="22390" y="11354"/>
                      <a:pt x="21881" y="12465"/>
                      <a:pt x="21097" y="13670"/>
                    </a:cubicBezTo>
                    <a:cubicBezTo>
                      <a:pt x="19871" y="15558"/>
                      <a:pt x="18440" y="17002"/>
                      <a:pt x="16843" y="17953"/>
                    </a:cubicBezTo>
                    <a:cubicBezTo>
                      <a:pt x="15414" y="18805"/>
                      <a:pt x="13864" y="19247"/>
                      <a:pt x="12366" y="19247"/>
                    </a:cubicBezTo>
                    <a:cubicBezTo>
                      <a:pt x="11909" y="19247"/>
                      <a:pt x="11457" y="19205"/>
                      <a:pt x="11014" y="19122"/>
                    </a:cubicBezTo>
                    <a:cubicBezTo>
                      <a:pt x="8821" y="18708"/>
                      <a:pt x="6745" y="17184"/>
                      <a:pt x="5460" y="15028"/>
                    </a:cubicBezTo>
                    <a:cubicBezTo>
                      <a:pt x="4349" y="13177"/>
                      <a:pt x="3754" y="10817"/>
                      <a:pt x="3740" y="8197"/>
                    </a:cubicBezTo>
                    <a:lnTo>
                      <a:pt x="3740" y="8167"/>
                    </a:lnTo>
                    <a:lnTo>
                      <a:pt x="3725" y="8153"/>
                    </a:lnTo>
                    <a:cubicBezTo>
                      <a:pt x="2077" y="6077"/>
                      <a:pt x="872" y="3333"/>
                      <a:pt x="139"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1" name="Google Shape;3994;p71">
                <a:extLst>
                  <a:ext uri="{FF2B5EF4-FFF2-40B4-BE49-F238E27FC236}">
                    <a16:creationId xmlns:a16="http://schemas.microsoft.com/office/drawing/2014/main" id="{C9A1EC87-549E-4DD7-B2D9-EF4AE92B822B}"/>
                  </a:ext>
                </a:extLst>
              </p:cNvPr>
              <p:cNvSpPr/>
              <p:nvPr/>
            </p:nvSpPr>
            <p:spPr>
              <a:xfrm rot="-552358" flipH="1">
                <a:off x="5297441" y="3501343"/>
                <a:ext cx="91314" cy="104296"/>
              </a:xfrm>
              <a:custGeom>
                <a:avLst/>
                <a:gdLst/>
                <a:ahLst/>
                <a:cxnLst/>
                <a:rect l="l" t="t" r="r" b="b"/>
                <a:pathLst>
                  <a:path w="2084" h="2380" extrusionOk="0">
                    <a:moveTo>
                      <a:pt x="678" y="1"/>
                    </a:moveTo>
                    <a:cubicBezTo>
                      <a:pt x="601" y="1"/>
                      <a:pt x="522" y="19"/>
                      <a:pt x="450" y="51"/>
                    </a:cubicBezTo>
                    <a:cubicBezTo>
                      <a:pt x="182" y="167"/>
                      <a:pt x="22" y="465"/>
                      <a:pt x="15" y="763"/>
                    </a:cubicBezTo>
                    <a:cubicBezTo>
                      <a:pt x="0" y="1053"/>
                      <a:pt x="124" y="1336"/>
                      <a:pt x="298" y="1576"/>
                    </a:cubicBezTo>
                    <a:cubicBezTo>
                      <a:pt x="472" y="1808"/>
                      <a:pt x="697" y="2004"/>
                      <a:pt x="922" y="2193"/>
                    </a:cubicBezTo>
                    <a:cubicBezTo>
                      <a:pt x="1016" y="2273"/>
                      <a:pt x="1111" y="2353"/>
                      <a:pt x="1234" y="2374"/>
                    </a:cubicBezTo>
                    <a:cubicBezTo>
                      <a:pt x="1254" y="2378"/>
                      <a:pt x="1273" y="2379"/>
                      <a:pt x="1292" y="2379"/>
                    </a:cubicBezTo>
                    <a:cubicBezTo>
                      <a:pt x="1444" y="2379"/>
                      <a:pt x="1583" y="2282"/>
                      <a:pt x="1699" y="2178"/>
                    </a:cubicBezTo>
                    <a:cubicBezTo>
                      <a:pt x="1822" y="2055"/>
                      <a:pt x="1931" y="1910"/>
                      <a:pt x="2084" y="1823"/>
                    </a:cubicBezTo>
                    <a:cubicBezTo>
                      <a:pt x="1677" y="1431"/>
                      <a:pt x="1358" y="951"/>
                      <a:pt x="1140" y="429"/>
                    </a:cubicBezTo>
                    <a:cubicBezTo>
                      <a:pt x="1089" y="305"/>
                      <a:pt x="1038" y="175"/>
                      <a:pt x="937" y="88"/>
                    </a:cubicBezTo>
                    <a:cubicBezTo>
                      <a:pt x="865" y="28"/>
                      <a:pt x="773" y="1"/>
                      <a:pt x="678"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2" name="Google Shape;3995;p71">
                <a:extLst>
                  <a:ext uri="{FF2B5EF4-FFF2-40B4-BE49-F238E27FC236}">
                    <a16:creationId xmlns:a16="http://schemas.microsoft.com/office/drawing/2014/main" id="{B28DF922-C933-4DBA-87C1-4CE28FE59F04}"/>
                  </a:ext>
                </a:extLst>
              </p:cNvPr>
              <p:cNvSpPr/>
              <p:nvPr/>
            </p:nvSpPr>
            <p:spPr>
              <a:xfrm rot="-552358" flipH="1">
                <a:off x="5016029" y="3572597"/>
                <a:ext cx="366178" cy="236725"/>
              </a:xfrm>
              <a:custGeom>
                <a:avLst/>
                <a:gdLst/>
                <a:ahLst/>
                <a:cxnLst/>
                <a:rect l="l" t="t" r="r" b="b"/>
                <a:pathLst>
                  <a:path w="8357" h="5402" extrusionOk="0">
                    <a:moveTo>
                      <a:pt x="1054" y="0"/>
                    </a:moveTo>
                    <a:cubicBezTo>
                      <a:pt x="756" y="320"/>
                      <a:pt x="328" y="813"/>
                      <a:pt x="1" y="1118"/>
                    </a:cubicBezTo>
                    <a:cubicBezTo>
                      <a:pt x="1155" y="2701"/>
                      <a:pt x="2767" y="3855"/>
                      <a:pt x="4538" y="4676"/>
                    </a:cubicBezTo>
                    <a:cubicBezTo>
                      <a:pt x="5511" y="5126"/>
                      <a:pt x="6578" y="5365"/>
                      <a:pt x="7660" y="5402"/>
                    </a:cubicBezTo>
                    <a:cubicBezTo>
                      <a:pt x="7805" y="4407"/>
                      <a:pt x="8052" y="3420"/>
                      <a:pt x="8357" y="2432"/>
                    </a:cubicBezTo>
                    <a:lnTo>
                      <a:pt x="8357" y="2432"/>
                    </a:lnTo>
                    <a:cubicBezTo>
                      <a:pt x="7984" y="2481"/>
                      <a:pt x="7609" y="2506"/>
                      <a:pt x="7232" y="2506"/>
                    </a:cubicBezTo>
                    <a:cubicBezTo>
                      <a:pt x="6993" y="2506"/>
                      <a:pt x="6753" y="2496"/>
                      <a:pt x="6513" y="2476"/>
                    </a:cubicBezTo>
                    <a:cubicBezTo>
                      <a:pt x="4473" y="2302"/>
                      <a:pt x="2433" y="1510"/>
                      <a:pt x="105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3" name="Google Shape;3996;p71">
                <a:extLst>
                  <a:ext uri="{FF2B5EF4-FFF2-40B4-BE49-F238E27FC236}">
                    <a16:creationId xmlns:a16="http://schemas.microsoft.com/office/drawing/2014/main" id="{62F5171A-2F53-4B0A-90E9-F282E9B1B0C2}"/>
                  </a:ext>
                </a:extLst>
              </p:cNvPr>
              <p:cNvSpPr/>
              <p:nvPr/>
            </p:nvSpPr>
            <p:spPr>
              <a:xfrm rot="-552358" flipH="1">
                <a:off x="5316985" y="3490042"/>
                <a:ext cx="80842" cy="74760"/>
              </a:xfrm>
              <a:custGeom>
                <a:avLst/>
                <a:gdLst/>
                <a:ahLst/>
                <a:cxnLst/>
                <a:rect l="l" t="t" r="r" b="b"/>
                <a:pathLst>
                  <a:path w="1845" h="1706" extrusionOk="0">
                    <a:moveTo>
                      <a:pt x="473" y="1"/>
                    </a:moveTo>
                    <a:cubicBezTo>
                      <a:pt x="321" y="1"/>
                      <a:pt x="157" y="28"/>
                      <a:pt x="88" y="155"/>
                    </a:cubicBezTo>
                    <a:cubicBezTo>
                      <a:pt x="0" y="315"/>
                      <a:pt x="146" y="518"/>
                      <a:pt x="320" y="561"/>
                    </a:cubicBezTo>
                    <a:cubicBezTo>
                      <a:pt x="366" y="575"/>
                      <a:pt x="413" y="581"/>
                      <a:pt x="460" y="581"/>
                    </a:cubicBezTo>
                    <a:cubicBezTo>
                      <a:pt x="590" y="581"/>
                      <a:pt x="720" y="537"/>
                      <a:pt x="843" y="489"/>
                    </a:cubicBezTo>
                    <a:lnTo>
                      <a:pt x="843" y="489"/>
                    </a:lnTo>
                    <a:cubicBezTo>
                      <a:pt x="835" y="707"/>
                      <a:pt x="821" y="932"/>
                      <a:pt x="872" y="1142"/>
                    </a:cubicBezTo>
                    <a:cubicBezTo>
                      <a:pt x="922" y="1353"/>
                      <a:pt x="1031" y="1563"/>
                      <a:pt x="1220" y="1679"/>
                    </a:cubicBezTo>
                    <a:cubicBezTo>
                      <a:pt x="1249" y="1698"/>
                      <a:pt x="1280" y="1706"/>
                      <a:pt x="1312" y="1706"/>
                    </a:cubicBezTo>
                    <a:cubicBezTo>
                      <a:pt x="1487" y="1706"/>
                      <a:pt x="1710" y="1474"/>
                      <a:pt x="1844" y="1345"/>
                    </a:cubicBezTo>
                    <a:cubicBezTo>
                      <a:pt x="1699" y="1099"/>
                      <a:pt x="1786" y="765"/>
                      <a:pt x="1670" y="496"/>
                    </a:cubicBezTo>
                    <a:cubicBezTo>
                      <a:pt x="1583" y="300"/>
                      <a:pt x="1387" y="162"/>
                      <a:pt x="1184" y="90"/>
                    </a:cubicBezTo>
                    <a:cubicBezTo>
                      <a:pt x="981" y="24"/>
                      <a:pt x="755" y="10"/>
                      <a:pt x="538" y="2"/>
                    </a:cubicBezTo>
                    <a:cubicBezTo>
                      <a:pt x="517" y="1"/>
                      <a:pt x="495" y="1"/>
                      <a:pt x="473"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4" name="Google Shape;3997;p71">
                <a:extLst>
                  <a:ext uri="{FF2B5EF4-FFF2-40B4-BE49-F238E27FC236}">
                    <a16:creationId xmlns:a16="http://schemas.microsoft.com/office/drawing/2014/main" id="{47837879-9D57-4215-A58D-CD3383E122D2}"/>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5" name="Google Shape;3998;p71">
                <a:extLst>
                  <a:ext uri="{FF2B5EF4-FFF2-40B4-BE49-F238E27FC236}">
                    <a16:creationId xmlns:a16="http://schemas.microsoft.com/office/drawing/2014/main" id="{FCC8193A-B075-432C-B823-C60C7CAF8613}"/>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6" name="Google Shape;3999;p71">
                <a:extLst>
                  <a:ext uri="{FF2B5EF4-FFF2-40B4-BE49-F238E27FC236}">
                    <a16:creationId xmlns:a16="http://schemas.microsoft.com/office/drawing/2014/main" id="{3966863A-AA82-4F0E-BD99-5F82B1DE623D}"/>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7" name="Google Shape;4000;p71">
                <a:extLst>
                  <a:ext uri="{FF2B5EF4-FFF2-40B4-BE49-F238E27FC236}">
                    <a16:creationId xmlns:a16="http://schemas.microsoft.com/office/drawing/2014/main" id="{472266D1-A47D-4F5E-8DFC-EDC88389DE41}"/>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8" name="Google Shape;4001;p71">
                <a:extLst>
                  <a:ext uri="{FF2B5EF4-FFF2-40B4-BE49-F238E27FC236}">
                    <a16:creationId xmlns:a16="http://schemas.microsoft.com/office/drawing/2014/main" id="{59E7D983-0B89-4A63-A25C-ED2B4D0DD995}"/>
                  </a:ext>
                </a:extLst>
              </p:cNvPr>
              <p:cNvSpPr/>
              <p:nvPr/>
            </p:nvSpPr>
            <p:spPr>
              <a:xfrm rot="-552358" flipH="1">
                <a:off x="5367729" y="3522507"/>
                <a:ext cx="38866" cy="26994"/>
              </a:xfrm>
              <a:custGeom>
                <a:avLst/>
                <a:gdLst/>
                <a:ahLst/>
                <a:cxnLst/>
                <a:rect l="l" t="t" r="r" b="b"/>
                <a:pathLst>
                  <a:path w="887" h="616" extrusionOk="0">
                    <a:moveTo>
                      <a:pt x="585" y="0"/>
                    </a:moveTo>
                    <a:cubicBezTo>
                      <a:pt x="519" y="0"/>
                      <a:pt x="448" y="18"/>
                      <a:pt x="386" y="41"/>
                    </a:cubicBezTo>
                    <a:cubicBezTo>
                      <a:pt x="269" y="92"/>
                      <a:pt x="160" y="172"/>
                      <a:pt x="73" y="266"/>
                    </a:cubicBezTo>
                    <a:cubicBezTo>
                      <a:pt x="37" y="317"/>
                      <a:pt x="1" y="382"/>
                      <a:pt x="8" y="440"/>
                    </a:cubicBezTo>
                    <a:cubicBezTo>
                      <a:pt x="15" y="557"/>
                      <a:pt x="160" y="615"/>
                      <a:pt x="277" y="615"/>
                    </a:cubicBezTo>
                    <a:cubicBezTo>
                      <a:pt x="287" y="615"/>
                      <a:pt x="298" y="616"/>
                      <a:pt x="308" y="616"/>
                    </a:cubicBezTo>
                    <a:cubicBezTo>
                      <a:pt x="422" y="616"/>
                      <a:pt x="540" y="581"/>
                      <a:pt x="640" y="527"/>
                    </a:cubicBezTo>
                    <a:cubicBezTo>
                      <a:pt x="770" y="455"/>
                      <a:pt x="886" y="302"/>
                      <a:pt x="836" y="165"/>
                    </a:cubicBezTo>
                    <a:cubicBezTo>
                      <a:pt x="807" y="77"/>
                      <a:pt x="727" y="27"/>
                      <a:pt x="640" y="5"/>
                    </a:cubicBezTo>
                    <a:cubicBezTo>
                      <a:pt x="622" y="2"/>
                      <a:pt x="604" y="0"/>
                      <a:pt x="58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9" name="Google Shape;4002;p71">
                <a:extLst>
                  <a:ext uri="{FF2B5EF4-FFF2-40B4-BE49-F238E27FC236}">
                    <a16:creationId xmlns:a16="http://schemas.microsoft.com/office/drawing/2014/main" id="{574F487B-616B-45DD-BB54-727C42908695}"/>
                  </a:ext>
                </a:extLst>
              </p:cNvPr>
              <p:cNvSpPr/>
              <p:nvPr/>
            </p:nvSpPr>
            <p:spPr>
              <a:xfrm rot="-552358" flipH="1">
                <a:off x="5361821" y="3503960"/>
                <a:ext cx="38515" cy="26819"/>
              </a:xfrm>
              <a:custGeom>
                <a:avLst/>
                <a:gdLst/>
                <a:ahLst/>
                <a:cxnLst/>
                <a:rect l="l" t="t" r="r" b="b"/>
                <a:pathLst>
                  <a:path w="879" h="612" extrusionOk="0">
                    <a:moveTo>
                      <a:pt x="565" y="0"/>
                    </a:moveTo>
                    <a:cubicBezTo>
                      <a:pt x="503" y="0"/>
                      <a:pt x="442" y="17"/>
                      <a:pt x="385" y="38"/>
                    </a:cubicBezTo>
                    <a:cubicBezTo>
                      <a:pt x="262" y="89"/>
                      <a:pt x="160" y="169"/>
                      <a:pt x="80" y="263"/>
                    </a:cubicBezTo>
                    <a:cubicBezTo>
                      <a:pt x="37" y="314"/>
                      <a:pt x="0" y="372"/>
                      <a:pt x="8" y="438"/>
                    </a:cubicBezTo>
                    <a:cubicBezTo>
                      <a:pt x="22" y="554"/>
                      <a:pt x="160" y="605"/>
                      <a:pt x="276" y="612"/>
                    </a:cubicBezTo>
                    <a:cubicBezTo>
                      <a:pt x="400" y="612"/>
                      <a:pt x="523" y="583"/>
                      <a:pt x="632" y="517"/>
                    </a:cubicBezTo>
                    <a:cubicBezTo>
                      <a:pt x="763" y="445"/>
                      <a:pt x="879" y="300"/>
                      <a:pt x="828" y="162"/>
                    </a:cubicBezTo>
                    <a:cubicBezTo>
                      <a:pt x="799" y="82"/>
                      <a:pt x="719" y="24"/>
                      <a:pt x="639" y="9"/>
                    </a:cubicBezTo>
                    <a:cubicBezTo>
                      <a:pt x="614" y="3"/>
                      <a:pt x="590" y="0"/>
                      <a:pt x="565"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0" name="Google Shape;4003;p71">
                <a:extLst>
                  <a:ext uri="{FF2B5EF4-FFF2-40B4-BE49-F238E27FC236}">
                    <a16:creationId xmlns:a16="http://schemas.microsoft.com/office/drawing/2014/main" id="{C7068C1F-8D66-434C-B0D4-0C28C226EA96}"/>
                  </a:ext>
                </a:extLst>
              </p:cNvPr>
              <p:cNvSpPr/>
              <p:nvPr/>
            </p:nvSpPr>
            <p:spPr>
              <a:xfrm rot="-552358" flipH="1">
                <a:off x="5360177" y="3537537"/>
                <a:ext cx="38866" cy="26994"/>
              </a:xfrm>
              <a:custGeom>
                <a:avLst/>
                <a:gdLst/>
                <a:ahLst/>
                <a:cxnLst/>
                <a:rect l="l" t="t" r="r" b="b"/>
                <a:pathLst>
                  <a:path w="887" h="616" extrusionOk="0">
                    <a:moveTo>
                      <a:pt x="572" y="0"/>
                    </a:moveTo>
                    <a:cubicBezTo>
                      <a:pt x="508" y="0"/>
                      <a:pt x="445" y="15"/>
                      <a:pt x="386" y="42"/>
                    </a:cubicBezTo>
                    <a:cubicBezTo>
                      <a:pt x="262" y="86"/>
                      <a:pt x="161" y="166"/>
                      <a:pt x="73" y="267"/>
                    </a:cubicBezTo>
                    <a:cubicBezTo>
                      <a:pt x="37" y="318"/>
                      <a:pt x="1" y="376"/>
                      <a:pt x="8" y="442"/>
                    </a:cubicBezTo>
                    <a:cubicBezTo>
                      <a:pt x="15" y="558"/>
                      <a:pt x="161" y="616"/>
                      <a:pt x="277" y="616"/>
                    </a:cubicBezTo>
                    <a:cubicBezTo>
                      <a:pt x="400" y="616"/>
                      <a:pt x="531" y="587"/>
                      <a:pt x="640" y="529"/>
                    </a:cubicBezTo>
                    <a:cubicBezTo>
                      <a:pt x="770" y="456"/>
                      <a:pt x="886" y="304"/>
                      <a:pt x="836" y="166"/>
                    </a:cubicBezTo>
                    <a:cubicBezTo>
                      <a:pt x="807" y="79"/>
                      <a:pt x="727" y="20"/>
                      <a:pt x="640" y="6"/>
                    </a:cubicBezTo>
                    <a:cubicBezTo>
                      <a:pt x="617" y="2"/>
                      <a:pt x="595" y="0"/>
                      <a:pt x="572"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1" name="Google Shape;4004;p71">
                <a:extLst>
                  <a:ext uri="{FF2B5EF4-FFF2-40B4-BE49-F238E27FC236}">
                    <a16:creationId xmlns:a16="http://schemas.microsoft.com/office/drawing/2014/main" id="{85CDC5E8-48A3-4051-8874-8739DCA7F16E}"/>
                  </a:ext>
                </a:extLst>
              </p:cNvPr>
              <p:cNvSpPr/>
              <p:nvPr/>
            </p:nvSpPr>
            <p:spPr>
              <a:xfrm rot="-552358" flipH="1">
                <a:off x="5352759" y="3549838"/>
                <a:ext cx="32468" cy="22568"/>
              </a:xfrm>
              <a:custGeom>
                <a:avLst/>
                <a:gdLst/>
                <a:ahLst/>
                <a:cxnLst/>
                <a:rect l="l" t="t" r="r" b="b"/>
                <a:pathLst>
                  <a:path w="741" h="515" extrusionOk="0">
                    <a:moveTo>
                      <a:pt x="475" y="1"/>
                    </a:moveTo>
                    <a:cubicBezTo>
                      <a:pt x="423" y="1"/>
                      <a:pt x="368" y="14"/>
                      <a:pt x="320" y="36"/>
                    </a:cubicBezTo>
                    <a:cubicBezTo>
                      <a:pt x="218" y="72"/>
                      <a:pt x="131" y="137"/>
                      <a:pt x="58" y="224"/>
                    </a:cubicBezTo>
                    <a:cubicBezTo>
                      <a:pt x="29" y="268"/>
                      <a:pt x="0" y="319"/>
                      <a:pt x="0" y="370"/>
                    </a:cubicBezTo>
                    <a:cubicBezTo>
                      <a:pt x="15" y="464"/>
                      <a:pt x="131" y="515"/>
                      <a:pt x="233" y="515"/>
                    </a:cubicBezTo>
                    <a:cubicBezTo>
                      <a:pt x="334" y="515"/>
                      <a:pt x="436" y="493"/>
                      <a:pt x="530" y="442"/>
                    </a:cubicBezTo>
                    <a:cubicBezTo>
                      <a:pt x="639" y="377"/>
                      <a:pt x="741" y="253"/>
                      <a:pt x="697" y="137"/>
                    </a:cubicBezTo>
                    <a:cubicBezTo>
                      <a:pt x="675" y="65"/>
                      <a:pt x="603" y="21"/>
                      <a:pt x="530" y="7"/>
                    </a:cubicBezTo>
                    <a:cubicBezTo>
                      <a:pt x="513" y="3"/>
                      <a:pt x="494" y="1"/>
                      <a:pt x="475"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2" name="Google Shape;4005;p71">
                <a:extLst>
                  <a:ext uri="{FF2B5EF4-FFF2-40B4-BE49-F238E27FC236}">
                    <a16:creationId xmlns:a16="http://schemas.microsoft.com/office/drawing/2014/main" id="{54250C1C-66C5-4305-9F7F-CCDFFDA68123}"/>
                  </a:ext>
                </a:extLst>
              </p:cNvPr>
              <p:cNvSpPr/>
              <p:nvPr/>
            </p:nvSpPr>
            <p:spPr>
              <a:xfrm rot="-552358" flipH="1">
                <a:off x="5311111" y="3563314"/>
                <a:ext cx="46183" cy="53550"/>
              </a:xfrm>
              <a:custGeom>
                <a:avLst/>
                <a:gdLst/>
                <a:ahLst/>
                <a:cxnLst/>
                <a:rect l="l" t="t" r="r" b="b"/>
                <a:pathLst>
                  <a:path w="1054" h="1222" extrusionOk="0">
                    <a:moveTo>
                      <a:pt x="970" y="0"/>
                    </a:moveTo>
                    <a:cubicBezTo>
                      <a:pt x="950" y="0"/>
                      <a:pt x="931" y="8"/>
                      <a:pt x="915" y="23"/>
                    </a:cubicBezTo>
                    <a:lnTo>
                      <a:pt x="22" y="1105"/>
                    </a:lnTo>
                    <a:cubicBezTo>
                      <a:pt x="0" y="1134"/>
                      <a:pt x="0" y="1178"/>
                      <a:pt x="30" y="1207"/>
                    </a:cubicBezTo>
                    <a:cubicBezTo>
                      <a:pt x="44" y="1214"/>
                      <a:pt x="59" y="1221"/>
                      <a:pt x="80" y="1221"/>
                    </a:cubicBezTo>
                    <a:cubicBezTo>
                      <a:pt x="95" y="1221"/>
                      <a:pt x="117" y="1214"/>
                      <a:pt x="131" y="1199"/>
                    </a:cubicBezTo>
                    <a:lnTo>
                      <a:pt x="1024" y="110"/>
                    </a:lnTo>
                    <a:cubicBezTo>
                      <a:pt x="1053" y="81"/>
                      <a:pt x="1046" y="38"/>
                      <a:pt x="1017" y="16"/>
                    </a:cubicBezTo>
                    <a:cubicBezTo>
                      <a:pt x="1003" y="6"/>
                      <a:pt x="987" y="0"/>
                      <a:pt x="970" y="0"/>
                    </a:cubicBezTo>
                    <a:close/>
                  </a:path>
                </a:pathLst>
              </a:custGeom>
              <a:solidFill>
                <a:srgbClr val="62D0C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3" name="Google Shape;4006;p71">
                <a:extLst>
                  <a:ext uri="{FF2B5EF4-FFF2-40B4-BE49-F238E27FC236}">
                    <a16:creationId xmlns:a16="http://schemas.microsoft.com/office/drawing/2014/main" id="{751048C8-38E4-4F15-9374-56C4F4E61E47}"/>
                  </a:ext>
                </a:extLst>
              </p:cNvPr>
              <p:cNvSpPr/>
              <p:nvPr/>
            </p:nvSpPr>
            <p:spPr>
              <a:xfrm rot="-552358" flipH="1">
                <a:off x="4795580" y="3286805"/>
                <a:ext cx="365871" cy="315254"/>
              </a:xfrm>
              <a:custGeom>
                <a:avLst/>
                <a:gdLst/>
                <a:ahLst/>
                <a:cxnLst/>
                <a:rect l="l" t="t" r="r" b="b"/>
                <a:pathLst>
                  <a:path w="8350" h="7194" extrusionOk="0">
                    <a:moveTo>
                      <a:pt x="3838" y="1"/>
                    </a:moveTo>
                    <a:cubicBezTo>
                      <a:pt x="3758" y="1"/>
                      <a:pt x="3673" y="22"/>
                      <a:pt x="3594" y="46"/>
                    </a:cubicBezTo>
                    <a:cubicBezTo>
                      <a:pt x="3180" y="177"/>
                      <a:pt x="2810" y="439"/>
                      <a:pt x="2541" y="780"/>
                    </a:cubicBezTo>
                    <a:cubicBezTo>
                      <a:pt x="2569" y="663"/>
                      <a:pt x="2448" y="553"/>
                      <a:pt x="2330" y="553"/>
                    </a:cubicBezTo>
                    <a:cubicBezTo>
                      <a:pt x="2323" y="553"/>
                      <a:pt x="2316" y="554"/>
                      <a:pt x="2309" y="555"/>
                    </a:cubicBezTo>
                    <a:cubicBezTo>
                      <a:pt x="2178" y="569"/>
                      <a:pt x="2084" y="685"/>
                      <a:pt x="2048" y="801"/>
                    </a:cubicBezTo>
                    <a:cubicBezTo>
                      <a:pt x="2004" y="925"/>
                      <a:pt x="2019" y="1056"/>
                      <a:pt x="2026" y="1179"/>
                    </a:cubicBezTo>
                    <a:cubicBezTo>
                      <a:pt x="1969" y="1043"/>
                      <a:pt x="1819" y="964"/>
                      <a:pt x="1670" y="964"/>
                    </a:cubicBezTo>
                    <a:cubicBezTo>
                      <a:pt x="1628" y="964"/>
                      <a:pt x="1586" y="970"/>
                      <a:pt x="1547" y="983"/>
                    </a:cubicBezTo>
                    <a:cubicBezTo>
                      <a:pt x="1358" y="1034"/>
                      <a:pt x="1227" y="1201"/>
                      <a:pt x="1155" y="1375"/>
                    </a:cubicBezTo>
                    <a:cubicBezTo>
                      <a:pt x="1082" y="1557"/>
                      <a:pt x="1060" y="1745"/>
                      <a:pt x="1046" y="1941"/>
                    </a:cubicBezTo>
                    <a:cubicBezTo>
                      <a:pt x="981" y="1849"/>
                      <a:pt x="872" y="1803"/>
                      <a:pt x="761" y="1803"/>
                    </a:cubicBezTo>
                    <a:cubicBezTo>
                      <a:pt x="671" y="1803"/>
                      <a:pt x="580" y="1832"/>
                      <a:pt x="509" y="1890"/>
                    </a:cubicBezTo>
                    <a:cubicBezTo>
                      <a:pt x="356" y="2014"/>
                      <a:pt x="298" y="2239"/>
                      <a:pt x="320" y="2435"/>
                    </a:cubicBezTo>
                    <a:cubicBezTo>
                      <a:pt x="342" y="2638"/>
                      <a:pt x="429" y="2827"/>
                      <a:pt x="516" y="3008"/>
                    </a:cubicBezTo>
                    <a:cubicBezTo>
                      <a:pt x="477" y="2955"/>
                      <a:pt x="419" y="2931"/>
                      <a:pt x="358" y="2931"/>
                    </a:cubicBezTo>
                    <a:cubicBezTo>
                      <a:pt x="239" y="2931"/>
                      <a:pt x="104" y="3021"/>
                      <a:pt x="66" y="3146"/>
                    </a:cubicBezTo>
                    <a:cubicBezTo>
                      <a:pt x="1" y="3328"/>
                      <a:pt x="88" y="3524"/>
                      <a:pt x="189" y="3691"/>
                    </a:cubicBezTo>
                    <a:cubicBezTo>
                      <a:pt x="291" y="3858"/>
                      <a:pt x="414" y="4025"/>
                      <a:pt x="436" y="4214"/>
                    </a:cubicBezTo>
                    <a:cubicBezTo>
                      <a:pt x="335" y="4257"/>
                      <a:pt x="276" y="4373"/>
                      <a:pt x="276" y="4489"/>
                    </a:cubicBezTo>
                    <a:cubicBezTo>
                      <a:pt x="269" y="4598"/>
                      <a:pt x="305" y="4707"/>
                      <a:pt x="342" y="4816"/>
                    </a:cubicBezTo>
                    <a:cubicBezTo>
                      <a:pt x="610" y="5607"/>
                      <a:pt x="930" y="6471"/>
                      <a:pt x="1656" y="6885"/>
                    </a:cubicBezTo>
                    <a:cubicBezTo>
                      <a:pt x="2128" y="7154"/>
                      <a:pt x="2687" y="7183"/>
                      <a:pt x="3224" y="7190"/>
                    </a:cubicBezTo>
                    <a:cubicBezTo>
                      <a:pt x="3354" y="7192"/>
                      <a:pt x="3484" y="7194"/>
                      <a:pt x="3614" y="7194"/>
                    </a:cubicBezTo>
                    <a:cubicBezTo>
                      <a:pt x="4713" y="7194"/>
                      <a:pt x="5817" y="7105"/>
                      <a:pt x="6868" y="6812"/>
                    </a:cubicBezTo>
                    <a:cubicBezTo>
                      <a:pt x="7355" y="6682"/>
                      <a:pt x="7870" y="6479"/>
                      <a:pt x="8131" y="6050"/>
                    </a:cubicBezTo>
                    <a:cubicBezTo>
                      <a:pt x="8349" y="5680"/>
                      <a:pt x="8342" y="5223"/>
                      <a:pt x="8335" y="4794"/>
                    </a:cubicBezTo>
                    <a:cubicBezTo>
                      <a:pt x="8313" y="4250"/>
                      <a:pt x="8298" y="3691"/>
                      <a:pt x="8175" y="3161"/>
                    </a:cubicBezTo>
                    <a:cubicBezTo>
                      <a:pt x="8051" y="2624"/>
                      <a:pt x="7819" y="2101"/>
                      <a:pt x="7434" y="1709"/>
                    </a:cubicBezTo>
                    <a:cubicBezTo>
                      <a:pt x="7536" y="1593"/>
                      <a:pt x="7558" y="1404"/>
                      <a:pt x="7478" y="1266"/>
                    </a:cubicBezTo>
                    <a:cubicBezTo>
                      <a:pt x="7409" y="1147"/>
                      <a:pt x="7270" y="1071"/>
                      <a:pt x="7135" y="1071"/>
                    </a:cubicBezTo>
                    <a:cubicBezTo>
                      <a:pt x="7114" y="1071"/>
                      <a:pt x="7092" y="1073"/>
                      <a:pt x="7071" y="1077"/>
                    </a:cubicBezTo>
                    <a:cubicBezTo>
                      <a:pt x="7231" y="998"/>
                      <a:pt x="7188" y="722"/>
                      <a:pt x="7028" y="627"/>
                    </a:cubicBezTo>
                    <a:cubicBezTo>
                      <a:pt x="6948" y="580"/>
                      <a:pt x="6857" y="564"/>
                      <a:pt x="6764" y="564"/>
                    </a:cubicBezTo>
                    <a:cubicBezTo>
                      <a:pt x="6670" y="564"/>
                      <a:pt x="6574" y="580"/>
                      <a:pt x="6483" y="598"/>
                    </a:cubicBezTo>
                    <a:cubicBezTo>
                      <a:pt x="6592" y="460"/>
                      <a:pt x="6549" y="235"/>
                      <a:pt x="6418" y="119"/>
                    </a:cubicBezTo>
                    <a:cubicBezTo>
                      <a:pt x="6320" y="36"/>
                      <a:pt x="6195" y="1"/>
                      <a:pt x="6069" y="1"/>
                    </a:cubicBezTo>
                    <a:cubicBezTo>
                      <a:pt x="6018" y="1"/>
                      <a:pt x="5967" y="7"/>
                      <a:pt x="5917" y="17"/>
                    </a:cubicBezTo>
                    <a:cubicBezTo>
                      <a:pt x="5743" y="54"/>
                      <a:pt x="5583" y="134"/>
                      <a:pt x="5431" y="221"/>
                    </a:cubicBezTo>
                    <a:cubicBezTo>
                      <a:pt x="5264" y="80"/>
                      <a:pt x="5046" y="11"/>
                      <a:pt x="4827" y="11"/>
                    </a:cubicBezTo>
                    <a:cubicBezTo>
                      <a:pt x="4561" y="11"/>
                      <a:pt x="4293" y="113"/>
                      <a:pt x="4110" y="308"/>
                    </a:cubicBezTo>
                    <a:cubicBezTo>
                      <a:pt x="4160" y="192"/>
                      <a:pt x="4066" y="61"/>
                      <a:pt x="3950" y="17"/>
                    </a:cubicBezTo>
                    <a:cubicBezTo>
                      <a:pt x="3914" y="6"/>
                      <a:pt x="3877" y="1"/>
                      <a:pt x="3838"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4" name="Google Shape;4007;p71">
                <a:extLst>
                  <a:ext uri="{FF2B5EF4-FFF2-40B4-BE49-F238E27FC236}">
                    <a16:creationId xmlns:a16="http://schemas.microsoft.com/office/drawing/2014/main" id="{969616AB-A7F5-4C2C-A620-DCB3403E50F8}"/>
                  </a:ext>
                </a:extLst>
              </p:cNvPr>
              <p:cNvSpPr/>
              <p:nvPr/>
            </p:nvSpPr>
            <p:spPr>
              <a:xfrm rot="-552358" flipH="1">
                <a:off x="4800608" y="3357885"/>
                <a:ext cx="335988" cy="329058"/>
              </a:xfrm>
              <a:custGeom>
                <a:avLst/>
                <a:gdLst/>
                <a:ahLst/>
                <a:cxnLst/>
                <a:rect l="l" t="t" r="r" b="b"/>
                <a:pathLst>
                  <a:path w="7668" h="7509" extrusionOk="0">
                    <a:moveTo>
                      <a:pt x="5130" y="1"/>
                    </a:moveTo>
                    <a:cubicBezTo>
                      <a:pt x="4483" y="1"/>
                      <a:pt x="3821" y="383"/>
                      <a:pt x="3326" y="574"/>
                    </a:cubicBezTo>
                    <a:cubicBezTo>
                      <a:pt x="3006" y="566"/>
                      <a:pt x="2634" y="506"/>
                      <a:pt x="2260" y="506"/>
                    </a:cubicBezTo>
                    <a:cubicBezTo>
                      <a:pt x="1320" y="506"/>
                      <a:pt x="375" y="889"/>
                      <a:pt x="255" y="3456"/>
                    </a:cubicBezTo>
                    <a:cubicBezTo>
                      <a:pt x="1" y="4640"/>
                      <a:pt x="444" y="5946"/>
                      <a:pt x="1366" y="6730"/>
                    </a:cubicBezTo>
                    <a:cubicBezTo>
                      <a:pt x="1971" y="7240"/>
                      <a:pt x="2766" y="7509"/>
                      <a:pt x="3558" y="7509"/>
                    </a:cubicBezTo>
                    <a:cubicBezTo>
                      <a:pt x="3850" y="7509"/>
                      <a:pt x="4141" y="7473"/>
                      <a:pt x="4422" y="7398"/>
                    </a:cubicBezTo>
                    <a:cubicBezTo>
                      <a:pt x="5496" y="7304"/>
                      <a:pt x="6520" y="6672"/>
                      <a:pt x="7065" y="5729"/>
                    </a:cubicBezTo>
                    <a:cubicBezTo>
                      <a:pt x="7667" y="4683"/>
                      <a:pt x="7638" y="3297"/>
                      <a:pt x="6992" y="2273"/>
                    </a:cubicBezTo>
                    <a:cubicBezTo>
                      <a:pt x="6565" y="485"/>
                      <a:pt x="5857" y="1"/>
                      <a:pt x="5130"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5" name="Google Shape;4008;p71">
                <a:extLst>
                  <a:ext uri="{FF2B5EF4-FFF2-40B4-BE49-F238E27FC236}">
                    <a16:creationId xmlns:a16="http://schemas.microsoft.com/office/drawing/2014/main" id="{A047DA18-7107-42D9-996E-11A0231A9002}"/>
                  </a:ext>
                </a:extLst>
              </p:cNvPr>
              <p:cNvSpPr/>
              <p:nvPr/>
            </p:nvSpPr>
            <p:spPr>
              <a:xfrm rot="-552358" flipH="1">
                <a:off x="5100571" y="3524917"/>
                <a:ext cx="56042" cy="76469"/>
              </a:xfrm>
              <a:custGeom>
                <a:avLst/>
                <a:gdLst/>
                <a:ahLst/>
                <a:cxnLst/>
                <a:rect l="l" t="t" r="r" b="b"/>
                <a:pathLst>
                  <a:path w="1279" h="1745" extrusionOk="0">
                    <a:moveTo>
                      <a:pt x="386" y="0"/>
                    </a:moveTo>
                    <a:cubicBezTo>
                      <a:pt x="351" y="0"/>
                      <a:pt x="317" y="5"/>
                      <a:pt x="284" y="16"/>
                    </a:cubicBezTo>
                    <a:cubicBezTo>
                      <a:pt x="95" y="81"/>
                      <a:pt x="22" y="307"/>
                      <a:pt x="15" y="503"/>
                    </a:cubicBezTo>
                    <a:cubicBezTo>
                      <a:pt x="1" y="858"/>
                      <a:pt x="124" y="1221"/>
                      <a:pt x="356" y="1497"/>
                    </a:cubicBezTo>
                    <a:cubicBezTo>
                      <a:pt x="462" y="1631"/>
                      <a:pt x="615" y="1744"/>
                      <a:pt x="784" y="1744"/>
                    </a:cubicBezTo>
                    <a:cubicBezTo>
                      <a:pt x="789" y="1744"/>
                      <a:pt x="794" y="1744"/>
                      <a:pt x="799" y="1744"/>
                    </a:cubicBezTo>
                    <a:cubicBezTo>
                      <a:pt x="1010" y="1737"/>
                      <a:pt x="1184" y="1541"/>
                      <a:pt x="1227" y="1337"/>
                    </a:cubicBezTo>
                    <a:cubicBezTo>
                      <a:pt x="1278" y="1127"/>
                      <a:pt x="1235" y="909"/>
                      <a:pt x="1184" y="699"/>
                    </a:cubicBezTo>
                    <a:lnTo>
                      <a:pt x="872" y="299"/>
                    </a:lnTo>
                    <a:cubicBezTo>
                      <a:pt x="792" y="212"/>
                      <a:pt x="712" y="125"/>
                      <a:pt x="610" y="67"/>
                    </a:cubicBezTo>
                    <a:cubicBezTo>
                      <a:pt x="545" y="26"/>
                      <a:pt x="465" y="0"/>
                      <a:pt x="386" y="0"/>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6" name="Google Shape;4009;p71">
                <a:extLst>
                  <a:ext uri="{FF2B5EF4-FFF2-40B4-BE49-F238E27FC236}">
                    <a16:creationId xmlns:a16="http://schemas.microsoft.com/office/drawing/2014/main" id="{6D809A57-91A3-4375-83DF-3E1DAF5351FE}"/>
                  </a:ext>
                </a:extLst>
              </p:cNvPr>
              <p:cNvSpPr/>
              <p:nvPr/>
            </p:nvSpPr>
            <p:spPr>
              <a:xfrm rot="-552358" flipH="1">
                <a:off x="4783294" y="3518435"/>
                <a:ext cx="51572" cy="79712"/>
              </a:xfrm>
              <a:custGeom>
                <a:avLst/>
                <a:gdLst/>
                <a:ahLst/>
                <a:cxnLst/>
                <a:rect l="l" t="t" r="r" b="b"/>
                <a:pathLst>
                  <a:path w="1177" h="1819" extrusionOk="0">
                    <a:moveTo>
                      <a:pt x="617" y="1"/>
                    </a:moveTo>
                    <a:cubicBezTo>
                      <a:pt x="501" y="1"/>
                      <a:pt x="392" y="73"/>
                      <a:pt x="320" y="160"/>
                    </a:cubicBezTo>
                    <a:cubicBezTo>
                      <a:pt x="247" y="255"/>
                      <a:pt x="203" y="364"/>
                      <a:pt x="160" y="465"/>
                    </a:cubicBezTo>
                    <a:lnTo>
                      <a:pt x="0" y="952"/>
                    </a:lnTo>
                    <a:cubicBezTo>
                      <a:pt x="29" y="1162"/>
                      <a:pt x="58" y="1380"/>
                      <a:pt x="174" y="1561"/>
                    </a:cubicBezTo>
                    <a:cubicBezTo>
                      <a:pt x="269" y="1709"/>
                      <a:pt x="436" y="1819"/>
                      <a:pt x="605" y="1819"/>
                    </a:cubicBezTo>
                    <a:cubicBezTo>
                      <a:pt x="643" y="1819"/>
                      <a:pt x="681" y="1813"/>
                      <a:pt x="719" y="1801"/>
                    </a:cubicBezTo>
                    <a:cubicBezTo>
                      <a:pt x="886" y="1750"/>
                      <a:pt x="987" y="1583"/>
                      <a:pt x="1053" y="1416"/>
                    </a:cubicBezTo>
                    <a:cubicBezTo>
                      <a:pt x="1176" y="1082"/>
                      <a:pt x="1169" y="698"/>
                      <a:pt x="1031" y="364"/>
                    </a:cubicBezTo>
                    <a:cubicBezTo>
                      <a:pt x="958" y="182"/>
                      <a:pt x="813" y="1"/>
                      <a:pt x="617" y="1"/>
                    </a:cubicBezTo>
                    <a:close/>
                  </a:path>
                </a:pathLst>
              </a:custGeom>
              <a:solidFill>
                <a:srgbClr val="984F3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7" name="Google Shape;4010;p71">
                <a:extLst>
                  <a:ext uri="{FF2B5EF4-FFF2-40B4-BE49-F238E27FC236}">
                    <a16:creationId xmlns:a16="http://schemas.microsoft.com/office/drawing/2014/main" id="{E7700B86-DF48-459F-A66A-A626709060B4}"/>
                  </a:ext>
                </a:extLst>
              </p:cNvPr>
              <p:cNvSpPr/>
              <p:nvPr/>
            </p:nvSpPr>
            <p:spPr>
              <a:xfrm rot="-552358" flipH="1">
                <a:off x="5027599" y="3497893"/>
                <a:ext cx="63315" cy="36328"/>
              </a:xfrm>
              <a:custGeom>
                <a:avLst/>
                <a:gdLst/>
                <a:ahLst/>
                <a:cxnLst/>
                <a:rect l="l" t="t" r="r" b="b"/>
                <a:pathLst>
                  <a:path w="1445" h="829" extrusionOk="0">
                    <a:moveTo>
                      <a:pt x="681" y="1"/>
                    </a:moveTo>
                    <a:cubicBezTo>
                      <a:pt x="650" y="1"/>
                      <a:pt x="620" y="3"/>
                      <a:pt x="588" y="8"/>
                    </a:cubicBezTo>
                    <a:cubicBezTo>
                      <a:pt x="450" y="37"/>
                      <a:pt x="320" y="139"/>
                      <a:pt x="204" y="306"/>
                    </a:cubicBezTo>
                    <a:cubicBezTo>
                      <a:pt x="116" y="437"/>
                      <a:pt x="51" y="582"/>
                      <a:pt x="15" y="734"/>
                    </a:cubicBezTo>
                    <a:cubicBezTo>
                      <a:pt x="0" y="778"/>
                      <a:pt x="22" y="814"/>
                      <a:pt x="58" y="821"/>
                    </a:cubicBezTo>
                    <a:cubicBezTo>
                      <a:pt x="66" y="821"/>
                      <a:pt x="73" y="829"/>
                      <a:pt x="80" y="829"/>
                    </a:cubicBezTo>
                    <a:cubicBezTo>
                      <a:pt x="109" y="829"/>
                      <a:pt x="138" y="807"/>
                      <a:pt x="146" y="778"/>
                    </a:cubicBezTo>
                    <a:cubicBezTo>
                      <a:pt x="182" y="633"/>
                      <a:pt x="240" y="502"/>
                      <a:pt x="320" y="386"/>
                    </a:cubicBezTo>
                    <a:cubicBezTo>
                      <a:pt x="414" y="248"/>
                      <a:pt x="516" y="168"/>
                      <a:pt x="617" y="146"/>
                    </a:cubicBezTo>
                    <a:cubicBezTo>
                      <a:pt x="641" y="141"/>
                      <a:pt x="664" y="139"/>
                      <a:pt x="687" y="139"/>
                    </a:cubicBezTo>
                    <a:cubicBezTo>
                      <a:pt x="729" y="139"/>
                      <a:pt x="771" y="147"/>
                      <a:pt x="813" y="161"/>
                    </a:cubicBezTo>
                    <a:cubicBezTo>
                      <a:pt x="995" y="219"/>
                      <a:pt x="1155" y="357"/>
                      <a:pt x="1307" y="567"/>
                    </a:cubicBezTo>
                    <a:cubicBezTo>
                      <a:pt x="1321" y="590"/>
                      <a:pt x="1343" y="601"/>
                      <a:pt x="1365" y="601"/>
                    </a:cubicBezTo>
                    <a:cubicBezTo>
                      <a:pt x="1378" y="601"/>
                      <a:pt x="1391" y="597"/>
                      <a:pt x="1401" y="589"/>
                    </a:cubicBezTo>
                    <a:cubicBezTo>
                      <a:pt x="1438" y="567"/>
                      <a:pt x="1445" y="524"/>
                      <a:pt x="1423" y="487"/>
                    </a:cubicBezTo>
                    <a:cubicBezTo>
                      <a:pt x="1256" y="248"/>
                      <a:pt x="1067" y="95"/>
                      <a:pt x="857" y="30"/>
                    </a:cubicBezTo>
                    <a:cubicBezTo>
                      <a:pt x="799" y="11"/>
                      <a:pt x="741" y="1"/>
                      <a:pt x="681"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8" name="Google Shape;4011;p71">
                <a:extLst>
                  <a:ext uri="{FF2B5EF4-FFF2-40B4-BE49-F238E27FC236}">
                    <a16:creationId xmlns:a16="http://schemas.microsoft.com/office/drawing/2014/main" id="{A1DAEFB5-7AD2-4F92-9057-C8FF21E0F75B}"/>
                  </a:ext>
                </a:extLst>
              </p:cNvPr>
              <p:cNvSpPr/>
              <p:nvPr/>
            </p:nvSpPr>
            <p:spPr>
              <a:xfrm rot="-552358" flipH="1">
                <a:off x="5045479" y="3445258"/>
                <a:ext cx="44562" cy="18098"/>
              </a:xfrm>
              <a:custGeom>
                <a:avLst/>
                <a:gdLst/>
                <a:ahLst/>
                <a:cxnLst/>
                <a:rect l="l" t="t" r="r" b="b"/>
                <a:pathLst>
                  <a:path w="1017" h="413" extrusionOk="0">
                    <a:moveTo>
                      <a:pt x="615" y="0"/>
                    </a:moveTo>
                    <a:cubicBezTo>
                      <a:pt x="559" y="0"/>
                      <a:pt x="504" y="7"/>
                      <a:pt x="450" y="20"/>
                    </a:cubicBezTo>
                    <a:cubicBezTo>
                      <a:pt x="283" y="57"/>
                      <a:pt x="123" y="158"/>
                      <a:pt x="22" y="304"/>
                    </a:cubicBezTo>
                    <a:cubicBezTo>
                      <a:pt x="0" y="333"/>
                      <a:pt x="7" y="376"/>
                      <a:pt x="36" y="398"/>
                    </a:cubicBezTo>
                    <a:cubicBezTo>
                      <a:pt x="51" y="405"/>
                      <a:pt x="65" y="412"/>
                      <a:pt x="80" y="412"/>
                    </a:cubicBezTo>
                    <a:cubicBezTo>
                      <a:pt x="102" y="412"/>
                      <a:pt x="123" y="405"/>
                      <a:pt x="138" y="383"/>
                    </a:cubicBezTo>
                    <a:cubicBezTo>
                      <a:pt x="218" y="267"/>
                      <a:pt x="349" y="180"/>
                      <a:pt x="486" y="151"/>
                    </a:cubicBezTo>
                    <a:cubicBezTo>
                      <a:pt x="527" y="143"/>
                      <a:pt x="568" y="139"/>
                      <a:pt x="610" y="139"/>
                    </a:cubicBezTo>
                    <a:cubicBezTo>
                      <a:pt x="711" y="139"/>
                      <a:pt x="813" y="163"/>
                      <a:pt x="900" y="209"/>
                    </a:cubicBezTo>
                    <a:cubicBezTo>
                      <a:pt x="910" y="216"/>
                      <a:pt x="920" y="219"/>
                      <a:pt x="931" y="219"/>
                    </a:cubicBezTo>
                    <a:cubicBezTo>
                      <a:pt x="955" y="219"/>
                      <a:pt x="980" y="205"/>
                      <a:pt x="995" y="180"/>
                    </a:cubicBezTo>
                    <a:cubicBezTo>
                      <a:pt x="1016" y="151"/>
                      <a:pt x="1002" y="108"/>
                      <a:pt x="966" y="93"/>
                    </a:cubicBezTo>
                    <a:cubicBezTo>
                      <a:pt x="860" y="33"/>
                      <a:pt x="738" y="0"/>
                      <a:pt x="615"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9" name="Google Shape;4012;p71">
                <a:extLst>
                  <a:ext uri="{FF2B5EF4-FFF2-40B4-BE49-F238E27FC236}">
                    <a16:creationId xmlns:a16="http://schemas.microsoft.com/office/drawing/2014/main" id="{5DE259E7-4088-48BA-8634-9F7AFEA496C8}"/>
                  </a:ext>
                </a:extLst>
              </p:cNvPr>
              <p:cNvSpPr/>
              <p:nvPr/>
            </p:nvSpPr>
            <p:spPr>
              <a:xfrm rot="-552358" flipH="1">
                <a:off x="4843833" y="3495536"/>
                <a:ext cx="63315" cy="36241"/>
              </a:xfrm>
              <a:custGeom>
                <a:avLst/>
                <a:gdLst/>
                <a:ahLst/>
                <a:cxnLst/>
                <a:rect l="l" t="t" r="r" b="b"/>
                <a:pathLst>
                  <a:path w="1445" h="827" extrusionOk="0">
                    <a:moveTo>
                      <a:pt x="695" y="1"/>
                    </a:moveTo>
                    <a:cubicBezTo>
                      <a:pt x="660" y="1"/>
                      <a:pt x="625" y="5"/>
                      <a:pt x="588" y="14"/>
                    </a:cubicBezTo>
                    <a:cubicBezTo>
                      <a:pt x="450" y="35"/>
                      <a:pt x="319" y="137"/>
                      <a:pt x="203" y="304"/>
                    </a:cubicBezTo>
                    <a:cubicBezTo>
                      <a:pt x="116" y="435"/>
                      <a:pt x="51" y="580"/>
                      <a:pt x="7" y="739"/>
                    </a:cubicBezTo>
                    <a:cubicBezTo>
                      <a:pt x="0" y="776"/>
                      <a:pt x="22" y="812"/>
                      <a:pt x="58" y="819"/>
                    </a:cubicBezTo>
                    <a:cubicBezTo>
                      <a:pt x="65" y="827"/>
                      <a:pt x="73" y="827"/>
                      <a:pt x="80" y="827"/>
                    </a:cubicBezTo>
                    <a:cubicBezTo>
                      <a:pt x="109" y="827"/>
                      <a:pt x="138" y="805"/>
                      <a:pt x="145" y="776"/>
                    </a:cubicBezTo>
                    <a:cubicBezTo>
                      <a:pt x="182" y="631"/>
                      <a:pt x="240" y="500"/>
                      <a:pt x="319" y="384"/>
                    </a:cubicBezTo>
                    <a:cubicBezTo>
                      <a:pt x="414" y="246"/>
                      <a:pt x="508" y="166"/>
                      <a:pt x="617" y="144"/>
                    </a:cubicBezTo>
                    <a:cubicBezTo>
                      <a:pt x="641" y="142"/>
                      <a:pt x="664" y="140"/>
                      <a:pt x="687" y="140"/>
                    </a:cubicBezTo>
                    <a:cubicBezTo>
                      <a:pt x="727" y="140"/>
                      <a:pt x="767" y="145"/>
                      <a:pt x="813" y="159"/>
                    </a:cubicBezTo>
                    <a:cubicBezTo>
                      <a:pt x="995" y="217"/>
                      <a:pt x="1154" y="355"/>
                      <a:pt x="1307" y="573"/>
                    </a:cubicBezTo>
                    <a:cubicBezTo>
                      <a:pt x="1320" y="590"/>
                      <a:pt x="1341" y="600"/>
                      <a:pt x="1362" y="600"/>
                    </a:cubicBezTo>
                    <a:cubicBezTo>
                      <a:pt x="1376" y="600"/>
                      <a:pt x="1390" y="596"/>
                      <a:pt x="1401" y="587"/>
                    </a:cubicBezTo>
                    <a:cubicBezTo>
                      <a:pt x="1430" y="565"/>
                      <a:pt x="1445" y="522"/>
                      <a:pt x="1423" y="493"/>
                    </a:cubicBezTo>
                    <a:cubicBezTo>
                      <a:pt x="1249" y="246"/>
                      <a:pt x="1067" y="93"/>
                      <a:pt x="857" y="28"/>
                    </a:cubicBezTo>
                    <a:cubicBezTo>
                      <a:pt x="800" y="10"/>
                      <a:pt x="748" y="1"/>
                      <a:pt x="695" y="1"/>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0" name="Google Shape;4013;p71">
                <a:extLst>
                  <a:ext uri="{FF2B5EF4-FFF2-40B4-BE49-F238E27FC236}">
                    <a16:creationId xmlns:a16="http://schemas.microsoft.com/office/drawing/2014/main" id="{1F0760AD-70D2-4386-ACD5-12890A38BAFF}"/>
                  </a:ext>
                </a:extLst>
              </p:cNvPr>
              <p:cNvSpPr/>
              <p:nvPr/>
            </p:nvSpPr>
            <p:spPr>
              <a:xfrm rot="-552358" flipH="1">
                <a:off x="4857410" y="3443156"/>
                <a:ext cx="44912" cy="15863"/>
              </a:xfrm>
              <a:custGeom>
                <a:avLst/>
                <a:gdLst/>
                <a:ahLst/>
                <a:cxnLst/>
                <a:rect l="l" t="t" r="r" b="b"/>
                <a:pathLst>
                  <a:path w="1025" h="362" extrusionOk="0">
                    <a:moveTo>
                      <a:pt x="568" y="0"/>
                    </a:moveTo>
                    <a:cubicBezTo>
                      <a:pt x="539" y="0"/>
                      <a:pt x="509" y="2"/>
                      <a:pt x="480" y="6"/>
                    </a:cubicBezTo>
                    <a:cubicBezTo>
                      <a:pt x="306" y="27"/>
                      <a:pt x="139" y="115"/>
                      <a:pt x="23" y="245"/>
                    </a:cubicBezTo>
                    <a:cubicBezTo>
                      <a:pt x="1" y="274"/>
                      <a:pt x="1" y="318"/>
                      <a:pt x="30" y="347"/>
                    </a:cubicBezTo>
                    <a:cubicBezTo>
                      <a:pt x="44" y="354"/>
                      <a:pt x="59" y="361"/>
                      <a:pt x="73" y="361"/>
                    </a:cubicBezTo>
                    <a:cubicBezTo>
                      <a:pt x="95" y="361"/>
                      <a:pt x="117" y="354"/>
                      <a:pt x="132" y="340"/>
                    </a:cubicBezTo>
                    <a:cubicBezTo>
                      <a:pt x="219" y="231"/>
                      <a:pt x="357" y="158"/>
                      <a:pt x="502" y="144"/>
                    </a:cubicBezTo>
                    <a:cubicBezTo>
                      <a:pt x="528" y="139"/>
                      <a:pt x="555" y="137"/>
                      <a:pt x="582" y="137"/>
                    </a:cubicBezTo>
                    <a:cubicBezTo>
                      <a:pt x="695" y="137"/>
                      <a:pt x="809" y="173"/>
                      <a:pt x="908" y="238"/>
                    </a:cubicBezTo>
                    <a:cubicBezTo>
                      <a:pt x="920" y="247"/>
                      <a:pt x="934" y="251"/>
                      <a:pt x="947" y="251"/>
                    </a:cubicBezTo>
                    <a:cubicBezTo>
                      <a:pt x="968" y="251"/>
                      <a:pt x="990" y="241"/>
                      <a:pt x="1003" y="223"/>
                    </a:cubicBezTo>
                    <a:cubicBezTo>
                      <a:pt x="1025" y="187"/>
                      <a:pt x="1017" y="151"/>
                      <a:pt x="981" y="129"/>
                    </a:cubicBezTo>
                    <a:cubicBezTo>
                      <a:pt x="860" y="45"/>
                      <a:pt x="714" y="0"/>
                      <a:pt x="568"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1" name="Google Shape;4014;p71">
                <a:extLst>
                  <a:ext uri="{FF2B5EF4-FFF2-40B4-BE49-F238E27FC236}">
                    <a16:creationId xmlns:a16="http://schemas.microsoft.com/office/drawing/2014/main" id="{8F2509ED-07EE-44BA-B56D-B9844891DA70}"/>
                  </a:ext>
                </a:extLst>
              </p:cNvPr>
              <p:cNvSpPr/>
              <p:nvPr/>
            </p:nvSpPr>
            <p:spPr>
              <a:xfrm rot="-552358" flipH="1">
                <a:off x="4915606" y="3570238"/>
                <a:ext cx="106913" cy="73314"/>
              </a:xfrm>
              <a:custGeom>
                <a:avLst/>
                <a:gdLst/>
                <a:ahLst/>
                <a:cxnLst/>
                <a:rect l="l" t="t" r="r" b="b"/>
                <a:pathLst>
                  <a:path w="2440" h="1673" extrusionOk="0">
                    <a:moveTo>
                      <a:pt x="1956" y="0"/>
                    </a:moveTo>
                    <a:cubicBezTo>
                      <a:pt x="1936" y="0"/>
                      <a:pt x="1915" y="2"/>
                      <a:pt x="1895" y="5"/>
                    </a:cubicBezTo>
                    <a:cubicBezTo>
                      <a:pt x="1779" y="27"/>
                      <a:pt x="1677" y="107"/>
                      <a:pt x="1575" y="172"/>
                    </a:cubicBezTo>
                    <a:cubicBezTo>
                      <a:pt x="1348" y="320"/>
                      <a:pt x="1083" y="399"/>
                      <a:pt x="815" y="399"/>
                    </a:cubicBezTo>
                    <a:cubicBezTo>
                      <a:pt x="793" y="399"/>
                      <a:pt x="770" y="399"/>
                      <a:pt x="748" y="397"/>
                    </a:cubicBezTo>
                    <a:cubicBezTo>
                      <a:pt x="677" y="393"/>
                      <a:pt x="604" y="384"/>
                      <a:pt x="531" y="384"/>
                    </a:cubicBezTo>
                    <a:cubicBezTo>
                      <a:pt x="477" y="384"/>
                      <a:pt x="423" y="389"/>
                      <a:pt x="370" y="405"/>
                    </a:cubicBezTo>
                    <a:cubicBezTo>
                      <a:pt x="131" y="477"/>
                      <a:pt x="0" y="775"/>
                      <a:pt x="65" y="1022"/>
                    </a:cubicBezTo>
                    <a:cubicBezTo>
                      <a:pt x="131" y="1269"/>
                      <a:pt x="341" y="1457"/>
                      <a:pt x="574" y="1559"/>
                    </a:cubicBezTo>
                    <a:cubicBezTo>
                      <a:pt x="743" y="1634"/>
                      <a:pt x="929" y="1672"/>
                      <a:pt x="1115" y="1672"/>
                    </a:cubicBezTo>
                    <a:cubicBezTo>
                      <a:pt x="1272" y="1672"/>
                      <a:pt x="1429" y="1645"/>
                      <a:pt x="1575" y="1588"/>
                    </a:cubicBezTo>
                    <a:cubicBezTo>
                      <a:pt x="1895" y="1472"/>
                      <a:pt x="2171" y="1218"/>
                      <a:pt x="2309" y="906"/>
                    </a:cubicBezTo>
                    <a:cubicBezTo>
                      <a:pt x="2396" y="717"/>
                      <a:pt x="2439" y="506"/>
                      <a:pt x="2367" y="310"/>
                    </a:cubicBezTo>
                    <a:cubicBezTo>
                      <a:pt x="2308" y="141"/>
                      <a:pt x="2137" y="0"/>
                      <a:pt x="1956"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2" name="Google Shape;4015;p71">
                <a:extLst>
                  <a:ext uri="{FF2B5EF4-FFF2-40B4-BE49-F238E27FC236}">
                    <a16:creationId xmlns:a16="http://schemas.microsoft.com/office/drawing/2014/main" id="{9359B3EF-58D0-4B15-938E-C47B98F97F64}"/>
                  </a:ext>
                </a:extLst>
              </p:cNvPr>
              <p:cNvSpPr/>
              <p:nvPr/>
            </p:nvSpPr>
            <p:spPr>
              <a:xfrm rot="-552358" flipH="1">
                <a:off x="4950673" y="3526796"/>
                <a:ext cx="42020" cy="25198"/>
              </a:xfrm>
              <a:custGeom>
                <a:avLst/>
                <a:gdLst/>
                <a:ahLst/>
                <a:cxnLst/>
                <a:rect l="l" t="t" r="r" b="b"/>
                <a:pathLst>
                  <a:path w="959" h="575" extrusionOk="0">
                    <a:moveTo>
                      <a:pt x="463" y="0"/>
                    </a:moveTo>
                    <a:cubicBezTo>
                      <a:pt x="444" y="0"/>
                      <a:pt x="426" y="1"/>
                      <a:pt x="407" y="2"/>
                    </a:cubicBezTo>
                    <a:cubicBezTo>
                      <a:pt x="298" y="9"/>
                      <a:pt x="189" y="45"/>
                      <a:pt x="117" y="125"/>
                    </a:cubicBezTo>
                    <a:cubicBezTo>
                      <a:pt x="37" y="198"/>
                      <a:pt x="1" y="314"/>
                      <a:pt x="30" y="416"/>
                    </a:cubicBezTo>
                    <a:cubicBezTo>
                      <a:pt x="61" y="503"/>
                      <a:pt x="151" y="574"/>
                      <a:pt x="240" y="574"/>
                    </a:cubicBezTo>
                    <a:cubicBezTo>
                      <a:pt x="255" y="574"/>
                      <a:pt x="269" y="572"/>
                      <a:pt x="284" y="568"/>
                    </a:cubicBezTo>
                    <a:cubicBezTo>
                      <a:pt x="197" y="554"/>
                      <a:pt x="139" y="467"/>
                      <a:pt x="146" y="387"/>
                    </a:cubicBezTo>
                    <a:cubicBezTo>
                      <a:pt x="153" y="300"/>
                      <a:pt x="211" y="227"/>
                      <a:pt x="284" y="191"/>
                    </a:cubicBezTo>
                    <a:cubicBezTo>
                      <a:pt x="364" y="147"/>
                      <a:pt x="451" y="140"/>
                      <a:pt x="531" y="133"/>
                    </a:cubicBezTo>
                    <a:cubicBezTo>
                      <a:pt x="676" y="133"/>
                      <a:pt x="828" y="154"/>
                      <a:pt x="959" y="212"/>
                    </a:cubicBezTo>
                    <a:cubicBezTo>
                      <a:pt x="952" y="162"/>
                      <a:pt x="915" y="118"/>
                      <a:pt x="872" y="89"/>
                    </a:cubicBezTo>
                    <a:cubicBezTo>
                      <a:pt x="828" y="60"/>
                      <a:pt x="777" y="45"/>
                      <a:pt x="727" y="38"/>
                    </a:cubicBezTo>
                    <a:cubicBezTo>
                      <a:pt x="636" y="14"/>
                      <a:pt x="551" y="0"/>
                      <a:pt x="463" y="0"/>
                    </a:cubicBezTo>
                    <a:close/>
                  </a:path>
                </a:pathLst>
              </a:custGeom>
              <a:solidFill>
                <a:srgbClr val="350A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
          <p:nvSpPr>
            <p:cNvPr id="26" name="Google Shape;4016;p71">
              <a:extLst>
                <a:ext uri="{FF2B5EF4-FFF2-40B4-BE49-F238E27FC236}">
                  <a16:creationId xmlns:a16="http://schemas.microsoft.com/office/drawing/2014/main" id="{0C172A11-5748-442A-ABD5-BDB73D10CC4E}"/>
                </a:ext>
              </a:extLst>
            </p:cNvPr>
            <p:cNvSpPr/>
            <p:nvPr/>
          </p:nvSpPr>
          <p:spPr>
            <a:xfrm>
              <a:off x="4499800" y="4400314"/>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spTree>
    <p:extLst>
      <p:ext uri="{BB962C8B-B14F-4D97-AF65-F5344CB8AC3E}">
        <p14:creationId xmlns:p14="http://schemas.microsoft.com/office/powerpoint/2010/main" val="4199286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 presetClass="entr" presetSubtype="9"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500" fill="hold"/>
                                        <p:tgtEl>
                                          <p:spTgt spid="14"/>
                                        </p:tgtEl>
                                        <p:attrNameLst>
                                          <p:attrName>ppt_x</p:attrName>
                                        </p:attrNameLst>
                                      </p:cBhvr>
                                      <p:tavLst>
                                        <p:tav tm="0">
                                          <p:val>
                                            <p:strVal val="0-#ppt_w/2"/>
                                          </p:val>
                                        </p:tav>
                                        <p:tav tm="100000">
                                          <p:val>
                                            <p:strVal val="#ppt_x"/>
                                          </p:val>
                                        </p:tav>
                                      </p:tavLst>
                                    </p:anim>
                                    <p:anim calcmode="lin" valueType="num">
                                      <p:cBhvr additive="base">
                                        <p:cTn id="15" dur="1500" fill="hold"/>
                                        <p:tgtEl>
                                          <p:spTgt spid="14"/>
                                        </p:tgtEl>
                                        <p:attrNameLst>
                                          <p:attrName>ppt_y</p:attrName>
                                        </p:attrNameLst>
                                      </p:cBhvr>
                                      <p:tavLst>
                                        <p:tav tm="0">
                                          <p:val>
                                            <p:strVal val="0-#ppt_h/2"/>
                                          </p:val>
                                        </p:tav>
                                        <p:tav tm="100000">
                                          <p:val>
                                            <p:strVal val="#ppt_y"/>
                                          </p:val>
                                        </p:tav>
                                      </p:tavLst>
                                    </p:anim>
                                  </p:childTnLst>
                                </p:cTn>
                              </p:par>
                            </p:childTnLst>
                          </p:cTn>
                        </p:par>
                        <p:par>
                          <p:cTn id="16" fill="hold">
                            <p:stCondLst>
                              <p:cond delay="2500"/>
                            </p:stCondLst>
                            <p:childTnLst>
                              <p:par>
                                <p:cTn id="17" presetID="2" presetClass="entr" presetSubtype="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1+#ppt_w/2"/>
                                          </p:val>
                                        </p:tav>
                                        <p:tav tm="100000">
                                          <p:val>
                                            <p:strVal val="#ppt_x"/>
                                          </p:val>
                                        </p:tav>
                                      </p:tavLst>
                                    </p:anim>
                                    <p:anim calcmode="lin" valueType="num">
                                      <p:cBhvr additive="base">
                                        <p:cTn id="20"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05972FEA-6874-4472-A6FE-91C5E6C609F6}"/>
              </a:ext>
            </a:extLst>
          </p:cNvPr>
          <p:cNvGrpSpPr/>
          <p:nvPr/>
        </p:nvGrpSpPr>
        <p:grpSpPr>
          <a:xfrm>
            <a:off x="396198" y="8530992"/>
            <a:ext cx="4606107" cy="1489308"/>
            <a:chOff x="1121905" y="4064656"/>
            <a:chExt cx="3070738" cy="992872"/>
          </a:xfrm>
        </p:grpSpPr>
        <p:pic>
          <p:nvPicPr>
            <p:cNvPr id="29" name="图片 28">
              <a:extLst>
                <a:ext uri="{FF2B5EF4-FFF2-40B4-BE49-F238E27FC236}">
                  <a16:creationId xmlns:a16="http://schemas.microsoft.com/office/drawing/2014/main" id="{A11EE63E-0430-439A-BDE1-66E4F60EE3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905" y="4064656"/>
              <a:ext cx="3070738" cy="992872"/>
            </a:xfrm>
            <a:prstGeom prst="rect">
              <a:avLst/>
            </a:prstGeom>
          </p:spPr>
        </p:pic>
        <p:sp>
          <p:nvSpPr>
            <p:cNvPr id="15" name="矩形 14"/>
            <p:cNvSpPr/>
            <p:nvPr/>
          </p:nvSpPr>
          <p:spPr>
            <a:xfrm>
              <a:off x="1505746" y="4518518"/>
              <a:ext cx="2159828"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1</a:t>
              </a:r>
              <a:endParaRPr lang="zh-CN" altLang="en-US" sz="4200" dirty="0">
                <a:latin typeface="UTM A&amp;S Graceland" panose="02040603050506020204" pitchFamily="18" charset="0"/>
                <a:ea typeface="inpin heiti" charset="-122"/>
              </a:endParaRPr>
            </a:p>
          </p:txBody>
        </p:sp>
      </p:grpSp>
      <p:pic>
        <p:nvPicPr>
          <p:cNvPr id="24" name="图片 23">
            <a:extLst>
              <a:ext uri="{FF2B5EF4-FFF2-40B4-BE49-F238E27FC236}">
                <a16:creationId xmlns:a16="http://schemas.microsoft.com/office/drawing/2014/main" id="{0004554D-349D-4D4E-99B1-F604CCDC43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446110" y="900371"/>
            <a:ext cx="6116892" cy="2222990"/>
          </a:xfrm>
          <a:prstGeom prst="rect">
            <a:avLst/>
          </a:prstGeom>
        </p:spPr>
      </p:pic>
      <p:grpSp>
        <p:nvGrpSpPr>
          <p:cNvPr id="33" name="组合 32">
            <a:extLst>
              <a:ext uri="{FF2B5EF4-FFF2-40B4-BE49-F238E27FC236}">
                <a16:creationId xmlns:a16="http://schemas.microsoft.com/office/drawing/2014/main" id="{E54DAF67-1072-41B0-97CB-AF68E31EA4E8}"/>
              </a:ext>
            </a:extLst>
          </p:cNvPr>
          <p:cNvGrpSpPr/>
          <p:nvPr/>
        </p:nvGrpSpPr>
        <p:grpSpPr>
          <a:xfrm>
            <a:off x="6667815" y="8530992"/>
            <a:ext cx="4606107" cy="1489308"/>
            <a:chOff x="4614046" y="4073576"/>
            <a:chExt cx="3070738" cy="992872"/>
          </a:xfrm>
        </p:grpSpPr>
        <p:pic>
          <p:nvPicPr>
            <p:cNvPr id="30" name="图片 29">
              <a:extLst>
                <a:ext uri="{FF2B5EF4-FFF2-40B4-BE49-F238E27FC236}">
                  <a16:creationId xmlns:a16="http://schemas.microsoft.com/office/drawing/2014/main" id="{2E440DDC-D33C-4321-9ADB-6DB7781BB4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4046" y="4073576"/>
              <a:ext cx="3070738" cy="992872"/>
            </a:xfrm>
            <a:prstGeom prst="rect">
              <a:avLst/>
            </a:prstGeom>
          </p:spPr>
        </p:pic>
        <p:sp>
          <p:nvSpPr>
            <p:cNvPr id="16" name="矩形 15"/>
            <p:cNvSpPr/>
            <p:nvPr/>
          </p:nvSpPr>
          <p:spPr>
            <a:xfrm>
              <a:off x="5115913" y="4559221"/>
              <a:ext cx="206700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2</a:t>
              </a:r>
              <a:endParaRPr lang="zh-CN" altLang="en-US" sz="4200" dirty="0">
                <a:latin typeface="UTM A&amp;S Graceland" panose="02040603050506020204" pitchFamily="18" charset="0"/>
                <a:ea typeface="inpin heiti" charset="-122"/>
              </a:endParaRPr>
            </a:p>
          </p:txBody>
        </p:sp>
      </p:grpSp>
      <p:grpSp>
        <p:nvGrpSpPr>
          <p:cNvPr id="34" name="组合 33">
            <a:extLst>
              <a:ext uri="{FF2B5EF4-FFF2-40B4-BE49-F238E27FC236}">
                <a16:creationId xmlns:a16="http://schemas.microsoft.com/office/drawing/2014/main" id="{F23D24FD-F033-4D0B-885C-3DD1D3150D76}"/>
              </a:ext>
            </a:extLst>
          </p:cNvPr>
          <p:cNvGrpSpPr/>
          <p:nvPr/>
        </p:nvGrpSpPr>
        <p:grpSpPr>
          <a:xfrm>
            <a:off x="12939432" y="8441367"/>
            <a:ext cx="4606107" cy="1489308"/>
            <a:chOff x="7932299" y="4062497"/>
            <a:chExt cx="3070738" cy="992872"/>
          </a:xfrm>
        </p:grpSpPr>
        <p:pic>
          <p:nvPicPr>
            <p:cNvPr id="31" name="图片 30">
              <a:extLst>
                <a:ext uri="{FF2B5EF4-FFF2-40B4-BE49-F238E27FC236}">
                  <a16:creationId xmlns:a16="http://schemas.microsoft.com/office/drawing/2014/main" id="{2236F9B3-1BDF-4EC2-8566-8CEE2F31D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2299" y="4062497"/>
              <a:ext cx="3070738" cy="992872"/>
            </a:xfrm>
            <a:prstGeom prst="rect">
              <a:avLst/>
            </a:prstGeom>
          </p:spPr>
        </p:pic>
        <p:sp>
          <p:nvSpPr>
            <p:cNvPr id="17" name="矩形 16"/>
            <p:cNvSpPr/>
            <p:nvPr/>
          </p:nvSpPr>
          <p:spPr>
            <a:xfrm>
              <a:off x="8339916" y="4539293"/>
              <a:ext cx="214181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3</a:t>
              </a:r>
              <a:endParaRPr lang="zh-CN" altLang="en-US" sz="4200" dirty="0">
                <a:latin typeface="UTM A&amp;S Graceland" panose="02040603050506020204" pitchFamily="18" charset="0"/>
                <a:ea typeface="inpin heiti" charset="-122"/>
              </a:endParaRPr>
            </a:p>
          </p:txBody>
        </p:sp>
      </p:grpSp>
      <p:grpSp>
        <p:nvGrpSpPr>
          <p:cNvPr id="2" name="Group 1"/>
          <p:cNvGrpSpPr/>
          <p:nvPr/>
        </p:nvGrpSpPr>
        <p:grpSpPr>
          <a:xfrm>
            <a:off x="-54435" y="4166393"/>
            <a:ext cx="5294361" cy="4497369"/>
            <a:chOff x="149957" y="1924274"/>
            <a:chExt cx="4444649" cy="3242770"/>
          </a:xfrm>
        </p:grpSpPr>
        <p:grpSp>
          <p:nvGrpSpPr>
            <p:cNvPr id="26" name="Group 2"/>
            <p:cNvGrpSpPr/>
            <p:nvPr/>
          </p:nvGrpSpPr>
          <p:grpSpPr>
            <a:xfrm>
              <a:off x="149957" y="1924274"/>
              <a:ext cx="4444649" cy="3242770"/>
              <a:chOff x="0" y="0"/>
              <a:chExt cx="6757621" cy="4394038"/>
            </a:xfrm>
          </p:grpSpPr>
          <p:sp>
            <p:nvSpPr>
              <p:cNvPr id="28"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5" name="Picture 8" descr="img132"/>
            <p:cNvPicPr>
              <a:picLocks noChangeAspect="1"/>
            </p:cNvPicPr>
            <p:nvPr/>
          </p:nvPicPr>
          <p:blipFill>
            <a:blip r:embed="rId6"/>
            <a:srcRect l="24138" r="8621" b="47183"/>
            <a:stretch>
              <a:fillRect/>
            </a:stretch>
          </p:blipFill>
          <p:spPr>
            <a:xfrm>
              <a:off x="246599" y="2100274"/>
              <a:ext cx="4169352" cy="2842429"/>
            </a:xfrm>
            <a:prstGeom prst="rect">
              <a:avLst/>
            </a:prstGeom>
            <a:noFill/>
            <a:ln w="9525">
              <a:noFill/>
            </a:ln>
          </p:spPr>
        </p:pic>
      </p:grpSp>
      <p:grpSp>
        <p:nvGrpSpPr>
          <p:cNvPr id="3" name="Group 2"/>
          <p:cNvGrpSpPr/>
          <p:nvPr/>
        </p:nvGrpSpPr>
        <p:grpSpPr>
          <a:xfrm>
            <a:off x="5771818" y="4226327"/>
            <a:ext cx="5980646" cy="4463847"/>
            <a:chOff x="5383545" y="1189762"/>
            <a:chExt cx="4232896" cy="2653690"/>
          </a:xfrm>
        </p:grpSpPr>
        <p:grpSp>
          <p:nvGrpSpPr>
            <p:cNvPr id="36" name="Group 2"/>
            <p:cNvGrpSpPr/>
            <p:nvPr/>
          </p:nvGrpSpPr>
          <p:grpSpPr>
            <a:xfrm>
              <a:off x="5383545" y="1189762"/>
              <a:ext cx="4232896" cy="2653690"/>
              <a:chOff x="0" y="0"/>
              <a:chExt cx="6757621" cy="4394038"/>
            </a:xfrm>
          </p:grpSpPr>
          <p:sp>
            <p:nvSpPr>
              <p:cNvPr id="3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8" name="Picture 9" descr="img132"/>
            <p:cNvPicPr>
              <a:picLocks noChangeAspect="1"/>
            </p:cNvPicPr>
            <p:nvPr/>
          </p:nvPicPr>
          <p:blipFill>
            <a:blip r:embed="rId6"/>
            <a:srcRect t="50705" r="48276"/>
            <a:stretch>
              <a:fillRect/>
            </a:stretch>
          </p:blipFill>
          <p:spPr>
            <a:xfrm>
              <a:off x="5560342" y="1310702"/>
              <a:ext cx="3850740" cy="2411810"/>
            </a:xfrm>
            <a:prstGeom prst="rect">
              <a:avLst/>
            </a:prstGeom>
            <a:noFill/>
            <a:ln w="9525">
              <a:noFill/>
            </a:ln>
          </p:spPr>
        </p:pic>
      </p:grpSp>
      <p:grpSp>
        <p:nvGrpSpPr>
          <p:cNvPr id="4" name="Group 3"/>
          <p:cNvGrpSpPr/>
          <p:nvPr/>
        </p:nvGrpSpPr>
        <p:grpSpPr>
          <a:xfrm>
            <a:off x="12192133" y="4156541"/>
            <a:ext cx="5789466" cy="4497369"/>
            <a:chOff x="4947077" y="2559036"/>
            <a:chExt cx="4779679" cy="3555083"/>
          </a:xfrm>
        </p:grpSpPr>
        <p:grpSp>
          <p:nvGrpSpPr>
            <p:cNvPr id="39" name="Group 2"/>
            <p:cNvGrpSpPr/>
            <p:nvPr/>
          </p:nvGrpSpPr>
          <p:grpSpPr>
            <a:xfrm>
              <a:off x="4947077" y="2559036"/>
              <a:ext cx="4779679" cy="3555083"/>
              <a:chOff x="0" y="0"/>
              <a:chExt cx="6757621" cy="4394038"/>
            </a:xfrm>
          </p:grpSpPr>
          <p:sp>
            <p:nvSpPr>
              <p:cNvPr id="40"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41" name="Picture 10" descr="img132"/>
            <p:cNvPicPr>
              <a:picLocks noChangeAspect="1"/>
            </p:cNvPicPr>
            <p:nvPr/>
          </p:nvPicPr>
          <p:blipFill>
            <a:blip r:embed="rId6"/>
            <a:srcRect l="51724" t="54930"/>
            <a:stretch>
              <a:fillRect/>
            </a:stretch>
          </p:blipFill>
          <p:spPr>
            <a:xfrm>
              <a:off x="5057278" y="2698883"/>
              <a:ext cx="4521911" cy="3272436"/>
            </a:xfrm>
            <a:prstGeom prst="rect">
              <a:avLst/>
            </a:prstGeom>
            <a:noFill/>
            <a:ln w="9525">
              <a:noFill/>
            </a:ln>
          </p:spPr>
        </p:pic>
      </p:grpSp>
      <p:sp>
        <p:nvSpPr>
          <p:cNvPr id="27" name="矩形 4">
            <a:extLst>
              <a:ext uri="{FF2B5EF4-FFF2-40B4-BE49-F238E27FC236}">
                <a16:creationId xmlns:a16="http://schemas.microsoft.com/office/drawing/2014/main" id="{E6E98212-DC95-4524-8568-5999DBDA813C}"/>
              </a:ext>
            </a:extLst>
          </p:cNvPr>
          <p:cNvSpPr/>
          <p:nvPr/>
        </p:nvSpPr>
        <p:spPr>
          <a:xfrm>
            <a:off x="-492037" y="35237"/>
            <a:ext cx="17111931" cy="1107996"/>
          </a:xfrm>
          <a:prstGeom prst="rect">
            <a:avLst/>
          </a:prstGeom>
        </p:spPr>
        <p:txBody>
          <a:bodyPr wrap="square">
            <a:spAutoFit/>
            <a:scene3d>
              <a:camera prst="orthographicFront"/>
              <a:lightRig rig="threePt" dir="t"/>
            </a:scene3d>
            <a:sp3d contourW="12700"/>
          </a:bodyPr>
          <a:lstStyle/>
          <a:p>
            <a:pPr algn="ctr"/>
            <a:r>
              <a:rPr lang="vi-VN" sz="6600" b="1" dirty="0">
                <a:solidFill>
                  <a:srgbClr val="F48B14"/>
                </a:solidFill>
                <a:latin typeface="Times New Roman" panose="02020603050405020304" pitchFamily="18" charset="0"/>
                <a:cs typeface="Times New Roman" panose="02020603050405020304" pitchFamily="18" charset="0"/>
              </a:rPr>
              <a:t>1.Các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
        <p:nvSpPr>
          <p:cNvPr id="8" name="Explosion: 8 Points 7">
            <a:extLst>
              <a:ext uri="{FF2B5EF4-FFF2-40B4-BE49-F238E27FC236}">
                <a16:creationId xmlns:a16="http://schemas.microsoft.com/office/drawing/2014/main" id="{581AFE3E-22BF-0F86-33A2-7345B50D589E}"/>
              </a:ext>
            </a:extLst>
          </p:cNvPr>
          <p:cNvSpPr/>
          <p:nvPr/>
        </p:nvSpPr>
        <p:spPr>
          <a:xfrm>
            <a:off x="13446110" y="-97576"/>
            <a:ext cx="5751849" cy="2855417"/>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solidFill>
                  <a:schemeClr val="tx1"/>
                </a:solidFill>
              </a:rPr>
              <a:t>Thảo luận nhóm bàn </a:t>
            </a:r>
          </a:p>
          <a:p>
            <a:pPr algn="ctr"/>
            <a:r>
              <a:rPr lang="vi-VN" sz="2400" b="1" dirty="0">
                <a:solidFill>
                  <a:schemeClr val="tx1"/>
                </a:solidFill>
              </a:rPr>
              <a:t>(3 phút)</a:t>
            </a:r>
            <a:endParaRPr lang="en-US" sz="2400" b="1" dirty="0">
              <a:solidFill>
                <a:schemeClr val="tx1"/>
              </a:solidFill>
            </a:endParaRPr>
          </a:p>
        </p:txBody>
      </p:sp>
      <p:sp>
        <p:nvSpPr>
          <p:cNvPr id="11" name="TextBox 10">
            <a:extLst>
              <a:ext uri="{FF2B5EF4-FFF2-40B4-BE49-F238E27FC236}">
                <a16:creationId xmlns:a16="http://schemas.microsoft.com/office/drawing/2014/main" id="{80876269-0C04-9F2D-61CB-78623DE311F1}"/>
              </a:ext>
            </a:extLst>
          </p:cNvPr>
          <p:cNvSpPr txBox="1"/>
          <p:nvPr/>
        </p:nvSpPr>
        <p:spPr>
          <a:xfrm>
            <a:off x="1981200" y="1654232"/>
            <a:ext cx="12960590" cy="2554545"/>
          </a:xfrm>
          <a:prstGeom prst="rect">
            <a:avLst/>
          </a:prstGeom>
          <a:noFill/>
        </p:spPr>
        <p:txBody>
          <a:bodyPr wrap="square" rtlCol="0">
            <a:spAutoFit/>
          </a:bodyPr>
          <a:lstStyle/>
          <a:p>
            <a:r>
              <a:rPr lang="vi-VN" sz="4000" dirty="0">
                <a:solidFill>
                  <a:srgbClr val="C00000"/>
                </a:solidFill>
              </a:rPr>
              <a:t>   Câu 1: Quan sát tranh và cho biết các bạn trong các tình huống sau có thể gặp nguy hiểm gì?</a:t>
            </a:r>
          </a:p>
          <a:p>
            <a:r>
              <a:rPr lang="vi-VN" sz="4000" dirty="0">
                <a:solidFill>
                  <a:srgbClr val="C00000"/>
                </a:solidFill>
              </a:rPr>
              <a:t>   Câu 2: Hãy nêu những tình huống khác có thể dẫn đến nguy cơ bị xâm hại mà em biết?</a:t>
            </a:r>
            <a:endParaRPr lang="en-US" sz="4000" dirty="0">
              <a:solidFill>
                <a:srgbClr val="C00000"/>
              </a:solidFill>
            </a:endParaRPr>
          </a:p>
        </p:txBody>
      </p:sp>
      <p:pic>
        <p:nvPicPr>
          <p:cNvPr id="12" name="Picture 10" descr="Digit 180">
            <a:extLst>
              <a:ext uri="{FF2B5EF4-FFF2-40B4-BE49-F238E27FC236}">
                <a16:creationId xmlns:a16="http://schemas.microsoft.com/office/drawing/2014/main" id="{1B3B4840-35E5-FC01-AB21-AA279512206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 y="0"/>
            <a:ext cx="3352800" cy="165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1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par>
                                <p:cTn id="8" presetID="2" presetClass="entr" presetSubtype="1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1250" fill="hold"/>
                                        <p:tgtEl>
                                          <p:spTgt spid="24"/>
                                        </p:tgtEl>
                                        <p:attrNameLst>
                                          <p:attrName>ppt_x</p:attrName>
                                        </p:attrNameLst>
                                      </p:cBhvr>
                                      <p:tavLst>
                                        <p:tav tm="0">
                                          <p:val>
                                            <p:strVal val="0-#ppt_w/2"/>
                                          </p:val>
                                        </p:tav>
                                        <p:tav tm="100000">
                                          <p:val>
                                            <p:strVal val="#ppt_x"/>
                                          </p:val>
                                        </p:tav>
                                      </p:tavLst>
                                    </p:anim>
                                    <p:anim calcmode="lin" valueType="num">
                                      <p:cBhvr additive="base">
                                        <p:cTn id="11" dur="1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iterate type="lt">
                                    <p:tmPct val="0"/>
                                  </p:iterate>
                                  <p:childTnLst>
                                    <p:set>
                                      <p:cBhvr>
                                        <p:cTn id="64" dur="1" fill="hold">
                                          <p:stCondLst>
                                            <p:cond delay="0"/>
                                          </p:stCondLst>
                                        </p:cTn>
                                        <p:tgtEl>
                                          <p:spTgt spid="12"/>
                                        </p:tgtEl>
                                        <p:attrNameLst>
                                          <p:attrName>style.visibility</p:attrName>
                                        </p:attrNameLst>
                                      </p:cBhvr>
                                      <p:to>
                                        <p:strVal val="visible"/>
                                      </p:to>
                                    </p:set>
                                    <p:animEffect transition="in" filter="checkerboard(across)">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par>
                                <p:cTn id="66" presetID="31" presetClass="exit" presetSubtype="0" fill="hold" nodeType="withEffect">
                                  <p:stCondLst>
                                    <p:cond delay="183000"/>
                                  </p:stCondLst>
                                  <p:iterate type="lt">
                                    <p:tmPct val="5000"/>
                                  </p:iterate>
                                  <p:childTnLst>
                                    <p:anim calcmode="lin" valueType="num">
                                      <p:cBhvr>
                                        <p:cTn id="67" dur="1000"/>
                                        <p:tgtEl>
                                          <p:spTgt spid="12"/>
                                        </p:tgtEl>
                                        <p:attrNameLst>
                                          <p:attrName>ppt_w</p:attrName>
                                        </p:attrNameLst>
                                      </p:cBhvr>
                                      <p:tavLst>
                                        <p:tav tm="0">
                                          <p:val>
                                            <p:strVal val="ppt_w"/>
                                          </p:val>
                                        </p:tav>
                                        <p:tav tm="100000">
                                          <p:val>
                                            <p:fltVal val="0"/>
                                          </p:val>
                                        </p:tav>
                                      </p:tavLst>
                                    </p:anim>
                                    <p:anim calcmode="lin" valueType="num">
                                      <p:cBhvr>
                                        <p:cTn id="68" dur="1000"/>
                                        <p:tgtEl>
                                          <p:spTgt spid="12"/>
                                        </p:tgtEl>
                                        <p:attrNameLst>
                                          <p:attrName>ppt_h</p:attrName>
                                        </p:attrNameLst>
                                      </p:cBhvr>
                                      <p:tavLst>
                                        <p:tav tm="0">
                                          <p:val>
                                            <p:strVal val="ppt_h"/>
                                          </p:val>
                                        </p:tav>
                                        <p:tav tm="100000">
                                          <p:val>
                                            <p:fltVal val="0"/>
                                          </p:val>
                                        </p:tav>
                                      </p:tavLst>
                                    </p:anim>
                                    <p:anim calcmode="lin" valueType="num">
                                      <p:cBhvr>
                                        <p:cTn id="69" dur="1000"/>
                                        <p:tgtEl>
                                          <p:spTgt spid="12"/>
                                        </p:tgtEl>
                                        <p:attrNameLst>
                                          <p:attrName>style.rotation</p:attrName>
                                        </p:attrNameLst>
                                      </p:cBhvr>
                                      <p:tavLst>
                                        <p:tav tm="0">
                                          <p:val>
                                            <p:fltVal val="0"/>
                                          </p:val>
                                        </p:tav>
                                        <p:tav tm="100000">
                                          <p:val>
                                            <p:fltVal val="90"/>
                                          </p:val>
                                        </p:tav>
                                      </p:tavLst>
                                    </p:anim>
                                    <p:animEffect transition="out" filter="fade">
                                      <p:cBhvr>
                                        <p:cTn id="70" dur="1000"/>
                                        <p:tgtEl>
                                          <p:spTgt spid="12"/>
                                        </p:tgtEl>
                                      </p:cBhvr>
                                    </p:animEffect>
                                    <p:set>
                                      <p:cBhvr>
                                        <p:cTn id="7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010945" y="4039958"/>
            <a:ext cx="5056422" cy="4913391"/>
            <a:chOff x="0" y="0"/>
            <a:chExt cx="1921053" cy="2678801"/>
          </a:xfrm>
        </p:grpSpPr>
        <p:sp>
          <p:nvSpPr>
            <p:cNvPr id="3"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4703" y="7833002"/>
            <a:ext cx="1482465" cy="1515531"/>
          </a:xfrm>
          <a:prstGeom prst="rect">
            <a:avLst/>
          </a:prstGeom>
        </p:spPr>
      </p:pic>
      <p:grpSp>
        <p:nvGrpSpPr>
          <p:cNvPr id="8" name="Group 11"/>
          <p:cNvGrpSpPr/>
          <p:nvPr/>
        </p:nvGrpSpPr>
        <p:grpSpPr>
          <a:xfrm>
            <a:off x="1548961" y="2724229"/>
            <a:ext cx="5980394" cy="1908005"/>
            <a:chOff x="0" y="490470"/>
            <a:chExt cx="15809953" cy="3130758"/>
          </a:xfrm>
        </p:grpSpPr>
        <p:sp>
          <p:nvSpPr>
            <p:cNvPr id="9"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pic>
        <p:nvPicPr>
          <p:cNvPr id="10" name="Picture 9"/>
          <p:cNvPicPr>
            <a:picLocks noChangeAspect="1"/>
          </p:cNvPicPr>
          <p:nvPr/>
        </p:nvPicPr>
        <p:blipFill>
          <a:blip r:embed="rId4"/>
          <a:stretch>
            <a:fillRect/>
          </a:stretch>
        </p:blipFill>
        <p:spPr>
          <a:xfrm>
            <a:off x="2599457" y="5010740"/>
            <a:ext cx="3986607" cy="3201521"/>
          </a:xfrm>
          <a:prstGeom prst="rect">
            <a:avLst/>
          </a:prstGeom>
        </p:spPr>
      </p:pic>
      <p:sp>
        <p:nvSpPr>
          <p:cNvPr id="11" name="TextBox 10">
            <a:extLst>
              <a:ext uri="{FF2B5EF4-FFF2-40B4-BE49-F238E27FC236}">
                <a16:creationId xmlns:a16="http://schemas.microsoft.com/office/drawing/2014/main" id="{D330D75F-80AC-4813-A303-F255D79B6A43}"/>
              </a:ext>
            </a:extLst>
          </p:cNvPr>
          <p:cNvSpPr txBox="1"/>
          <p:nvPr/>
        </p:nvSpPr>
        <p:spPr>
          <a:xfrm>
            <a:off x="1116992" y="30907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1</a:t>
            </a:r>
          </a:p>
        </p:txBody>
      </p:sp>
      <p:grpSp>
        <p:nvGrpSpPr>
          <p:cNvPr id="12" name="Group 11"/>
          <p:cNvGrpSpPr/>
          <p:nvPr/>
        </p:nvGrpSpPr>
        <p:grpSpPr>
          <a:xfrm>
            <a:off x="7961322" y="2626314"/>
            <a:ext cx="10153593" cy="6303642"/>
            <a:chOff x="149957" y="1924274"/>
            <a:chExt cx="4444649" cy="3242770"/>
          </a:xfrm>
        </p:grpSpPr>
        <p:grpSp>
          <p:nvGrpSpPr>
            <p:cNvPr id="13" name="Group 2"/>
            <p:cNvGrpSpPr/>
            <p:nvPr/>
          </p:nvGrpSpPr>
          <p:grpSpPr>
            <a:xfrm>
              <a:off x="149957" y="1924274"/>
              <a:ext cx="4444649" cy="3242770"/>
              <a:chOff x="0" y="0"/>
              <a:chExt cx="6757621" cy="4394038"/>
            </a:xfrm>
          </p:grpSpPr>
          <p:sp>
            <p:nvSpPr>
              <p:cNvPr id="15"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4" name="Picture 8" descr="img132"/>
            <p:cNvPicPr>
              <a:picLocks noChangeAspect="1"/>
            </p:cNvPicPr>
            <p:nvPr/>
          </p:nvPicPr>
          <p:blipFill>
            <a:blip r:embed="rId5"/>
            <a:srcRect l="24138" r="8621" b="47183"/>
            <a:stretch>
              <a:fillRect/>
            </a:stretch>
          </p:blipFill>
          <p:spPr>
            <a:xfrm>
              <a:off x="246599" y="2100274"/>
              <a:ext cx="4169352" cy="2842429"/>
            </a:xfrm>
            <a:prstGeom prst="rect">
              <a:avLst/>
            </a:prstGeom>
            <a:noFill/>
            <a:ln w="9525">
              <a:noFill/>
            </a:ln>
          </p:spPr>
        </p:pic>
      </p:grpSp>
      <p:sp>
        <p:nvSpPr>
          <p:cNvPr id="17" name="矩形 4">
            <a:extLst>
              <a:ext uri="{FF2B5EF4-FFF2-40B4-BE49-F238E27FC236}">
                <a16:creationId xmlns:a16="http://schemas.microsoft.com/office/drawing/2014/main" id="{EF6C3D02-832A-4289-B3BD-0466C1B403CA}"/>
              </a:ext>
            </a:extLst>
          </p:cNvPr>
          <p:cNvSpPr/>
          <p:nvPr/>
        </p:nvSpPr>
        <p:spPr>
          <a:xfrm>
            <a:off x="584450" y="38100"/>
            <a:ext cx="17111931" cy="1107996"/>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vi-VN" sz="6600" b="1" dirty="0">
                <a:solidFill>
                  <a:srgbClr val="F48B14"/>
                </a:solidFill>
                <a:latin typeface="Times New Roman" panose="02020603050405020304" pitchFamily="18" charset="0"/>
                <a:cs typeface="Times New Roman" panose="02020603050405020304" pitchFamily="18" charset="0"/>
              </a:rPr>
              <a:t>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1066503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402668" y="2769611"/>
            <a:ext cx="9585683" cy="6578922"/>
            <a:chOff x="5383545" y="1189762"/>
            <a:chExt cx="4232896" cy="2653690"/>
          </a:xfrm>
        </p:grpSpPr>
        <p:grpSp>
          <p:nvGrpSpPr>
            <p:cNvPr id="4" name="Group 2"/>
            <p:cNvGrpSpPr/>
            <p:nvPr/>
          </p:nvGrpSpPr>
          <p:grpSpPr>
            <a:xfrm>
              <a:off x="5383545" y="1189762"/>
              <a:ext cx="4232896" cy="2653690"/>
              <a:chOff x="0" y="0"/>
              <a:chExt cx="6757621" cy="4394038"/>
            </a:xfrm>
          </p:grpSpPr>
          <p:sp>
            <p:nvSpPr>
              <p:cNvPr id="6"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5" name="Picture 9" descr="img132"/>
            <p:cNvPicPr>
              <a:picLocks noChangeAspect="1"/>
            </p:cNvPicPr>
            <p:nvPr/>
          </p:nvPicPr>
          <p:blipFill>
            <a:blip r:embed="rId2"/>
            <a:srcRect t="50705" r="48276"/>
            <a:stretch>
              <a:fillRect/>
            </a:stretch>
          </p:blipFill>
          <p:spPr>
            <a:xfrm>
              <a:off x="5560342" y="1310702"/>
              <a:ext cx="3850740" cy="2411810"/>
            </a:xfrm>
            <a:prstGeom prst="rect">
              <a:avLst/>
            </a:prstGeom>
            <a:noFill/>
            <a:ln w="9525">
              <a:noFill/>
            </a:ln>
          </p:spPr>
        </p:pic>
      </p:grpSp>
      <p:grpSp>
        <p:nvGrpSpPr>
          <p:cNvPr id="7" name="Group 6"/>
          <p:cNvGrpSpPr/>
          <p:nvPr/>
        </p:nvGrpSpPr>
        <p:grpSpPr>
          <a:xfrm>
            <a:off x="2010945" y="4039957"/>
            <a:ext cx="5056422" cy="5835563"/>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306" y="9018642"/>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3" name="TextBox 12">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2</a:t>
            </a:r>
          </a:p>
        </p:txBody>
      </p:sp>
      <p:pic>
        <p:nvPicPr>
          <p:cNvPr id="14" name="Picture 13"/>
          <p:cNvPicPr>
            <a:picLocks noChangeAspect="1"/>
          </p:cNvPicPr>
          <p:nvPr/>
        </p:nvPicPr>
        <p:blipFill>
          <a:blip r:embed="rId5"/>
          <a:stretch>
            <a:fillRect/>
          </a:stretch>
        </p:blipFill>
        <p:spPr>
          <a:xfrm>
            <a:off x="2237991" y="4465066"/>
            <a:ext cx="4602330" cy="4883468"/>
          </a:xfrm>
          <a:prstGeom prst="rect">
            <a:avLst/>
          </a:prstGeom>
        </p:spPr>
      </p:pic>
      <p:sp>
        <p:nvSpPr>
          <p:cNvPr id="15" name="矩形 4">
            <a:extLst>
              <a:ext uri="{FF2B5EF4-FFF2-40B4-BE49-F238E27FC236}">
                <a16:creationId xmlns:a16="http://schemas.microsoft.com/office/drawing/2014/main" id="{723EF505-B0C6-4040-A6D3-9AA336A63295}"/>
              </a:ext>
            </a:extLst>
          </p:cNvPr>
          <p:cNvSpPr/>
          <p:nvPr/>
        </p:nvSpPr>
        <p:spPr>
          <a:xfrm>
            <a:off x="584450" y="38100"/>
            <a:ext cx="17111931" cy="1107996"/>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vi-VN" sz="6600" b="1" dirty="0">
                <a:solidFill>
                  <a:srgbClr val="F48B14"/>
                </a:solidFill>
                <a:latin typeface="Times New Roman" panose="02020603050405020304" pitchFamily="18" charset="0"/>
                <a:cs typeface="Times New Roman" panose="02020603050405020304" pitchFamily="18" charset="0"/>
              </a:rPr>
              <a:t>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3699299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10945" y="4039958"/>
            <a:ext cx="5056422" cy="5561244"/>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0109" y="8392998"/>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2" name="TextBox 11">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3</a:t>
            </a:r>
          </a:p>
        </p:txBody>
      </p:sp>
      <p:grpSp>
        <p:nvGrpSpPr>
          <p:cNvPr id="14" name="Group 13"/>
          <p:cNvGrpSpPr/>
          <p:nvPr/>
        </p:nvGrpSpPr>
        <p:grpSpPr>
          <a:xfrm>
            <a:off x="7966010" y="2724230"/>
            <a:ext cx="9969693" cy="6462120"/>
            <a:chOff x="4947077" y="2559036"/>
            <a:chExt cx="4779679" cy="3555083"/>
          </a:xfrm>
        </p:grpSpPr>
        <p:grpSp>
          <p:nvGrpSpPr>
            <p:cNvPr id="15" name="Group 2"/>
            <p:cNvGrpSpPr/>
            <p:nvPr/>
          </p:nvGrpSpPr>
          <p:grpSpPr>
            <a:xfrm>
              <a:off x="4947077" y="2559036"/>
              <a:ext cx="4779679" cy="3555083"/>
              <a:chOff x="0" y="0"/>
              <a:chExt cx="6757621" cy="4394038"/>
            </a:xfrm>
          </p:grpSpPr>
          <p:sp>
            <p:nvSpPr>
              <p:cNvPr id="1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6" name="Picture 10" descr="img132"/>
            <p:cNvPicPr>
              <a:picLocks noChangeAspect="1"/>
            </p:cNvPicPr>
            <p:nvPr/>
          </p:nvPicPr>
          <p:blipFill>
            <a:blip r:embed="rId4"/>
            <a:srcRect l="51724" t="54930"/>
            <a:stretch>
              <a:fillRect/>
            </a:stretch>
          </p:blipFill>
          <p:spPr>
            <a:xfrm>
              <a:off x="5057278" y="2698883"/>
              <a:ext cx="4521911" cy="3272436"/>
            </a:xfrm>
            <a:prstGeom prst="rect">
              <a:avLst/>
            </a:prstGeom>
            <a:noFill/>
            <a:ln w="9525">
              <a:noFill/>
            </a:ln>
          </p:spPr>
        </p:pic>
      </p:grpSp>
      <p:pic>
        <p:nvPicPr>
          <p:cNvPr id="18" name="Picture 17"/>
          <p:cNvPicPr>
            <a:picLocks noChangeAspect="1"/>
          </p:cNvPicPr>
          <p:nvPr/>
        </p:nvPicPr>
        <p:blipFill>
          <a:blip r:embed="rId5"/>
          <a:stretch>
            <a:fillRect/>
          </a:stretch>
        </p:blipFill>
        <p:spPr>
          <a:xfrm>
            <a:off x="2278774" y="5225061"/>
            <a:ext cx="4520765" cy="3263265"/>
          </a:xfrm>
          <a:prstGeom prst="rect">
            <a:avLst/>
          </a:prstGeom>
        </p:spPr>
      </p:pic>
      <p:sp>
        <p:nvSpPr>
          <p:cNvPr id="19" name="矩形 4">
            <a:extLst>
              <a:ext uri="{FF2B5EF4-FFF2-40B4-BE49-F238E27FC236}">
                <a16:creationId xmlns:a16="http://schemas.microsoft.com/office/drawing/2014/main" id="{EB61B251-2D76-4207-87E0-109CD29669AB}"/>
              </a:ext>
            </a:extLst>
          </p:cNvPr>
          <p:cNvSpPr/>
          <p:nvPr/>
        </p:nvSpPr>
        <p:spPr>
          <a:xfrm>
            <a:off x="584450" y="38100"/>
            <a:ext cx="17111931" cy="1107996"/>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vi-VN" sz="6600" b="1" dirty="0">
                <a:solidFill>
                  <a:srgbClr val="F48B14"/>
                </a:solidFill>
                <a:latin typeface="Times New Roman" panose="02020603050405020304" pitchFamily="18" charset="0"/>
                <a:cs typeface="Times New Roman" panose="02020603050405020304" pitchFamily="18" charset="0"/>
              </a:rPr>
              <a:t>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9055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81783" y="2083388"/>
            <a:ext cx="9102437" cy="8354291"/>
            <a:chOff x="10458850" y="-194400"/>
            <a:chExt cx="10970350" cy="10638600"/>
          </a:xfrm>
        </p:grpSpPr>
        <p:sp>
          <p:nvSpPr>
            <p:cNvPr id="2" name="Google Shape;1323;p44"/>
            <p:cNvSpPr/>
            <p:nvPr/>
          </p:nvSpPr>
          <p:spPr>
            <a:xfrm>
              <a:off x="10458850" y="-157200"/>
              <a:ext cx="10601400" cy="10601400"/>
            </a:xfrm>
            <a:prstGeom prst="ellipse">
              <a:avLst/>
            </a:prstGeom>
            <a:solidFill>
              <a:schemeClr val="accent4"/>
            </a:solidFill>
            <a:ln>
              <a:noFill/>
            </a:ln>
          </p:spPr>
          <p:txBody>
            <a:bodyPr spcFirstLastPara="1" wrap="square" lIns="274275" tIns="274275" rIns="274275" bIns="274275" anchor="ctr" anchorCtr="0">
              <a:noAutofit/>
            </a:bodyPr>
            <a:lstStyle/>
            <a:p>
              <a:endParaRPr sz="4200"/>
            </a:p>
          </p:txBody>
        </p:sp>
        <p:pic>
          <p:nvPicPr>
            <p:cNvPr id="3" name="Google Shape;1326;p44"/>
            <p:cNvPicPr preferRelativeResize="0"/>
            <p:nvPr/>
          </p:nvPicPr>
          <p:blipFill rotWithShape="1">
            <a:blip r:embed="rId2"/>
            <a:srcRect l="12912" t="922" r="4633" b="932"/>
            <a:stretch>
              <a:fillRect/>
            </a:stretch>
          </p:blipFill>
          <p:spPr>
            <a:xfrm>
              <a:off x="10827800" y="-194400"/>
              <a:ext cx="10601400" cy="10481400"/>
            </a:xfrm>
            <a:prstGeom prst="ellipse">
              <a:avLst/>
            </a:prstGeom>
            <a:noFill/>
            <a:ln>
              <a:noFill/>
            </a:ln>
          </p:spPr>
        </p:pic>
      </p:grpSp>
      <p:pic>
        <p:nvPicPr>
          <p:cNvPr id="4" name="Picture 3"/>
          <p:cNvPicPr>
            <a:picLocks noChangeAspect="1"/>
          </p:cNvPicPr>
          <p:nvPr/>
        </p:nvPicPr>
        <p:blipFill>
          <a:blip r:embed="rId3"/>
          <a:stretch>
            <a:fillRect/>
          </a:stretch>
        </p:blipFill>
        <p:spPr>
          <a:xfrm>
            <a:off x="1863090" y="2588069"/>
            <a:ext cx="8686800" cy="4859055"/>
          </a:xfrm>
          <a:prstGeom prst="rect">
            <a:avLst/>
          </a:prstGeom>
        </p:spPr>
      </p:pic>
      <p:sp>
        <p:nvSpPr>
          <p:cNvPr id="6" name="矩形 4">
            <a:extLst>
              <a:ext uri="{FF2B5EF4-FFF2-40B4-BE49-F238E27FC236}">
                <a16:creationId xmlns:a16="http://schemas.microsoft.com/office/drawing/2014/main" id="{3007239F-B2E6-4F55-B367-6BA58826308E}"/>
              </a:ext>
            </a:extLst>
          </p:cNvPr>
          <p:cNvSpPr/>
          <p:nvPr/>
        </p:nvSpPr>
        <p:spPr>
          <a:xfrm>
            <a:off x="-196162" y="664151"/>
            <a:ext cx="17111931" cy="1107996"/>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vi-VN" sz="6600" b="1" dirty="0">
                <a:solidFill>
                  <a:srgbClr val="F48B14"/>
                </a:solidFill>
                <a:latin typeface="Times New Roman" panose="02020603050405020304" pitchFamily="18" charset="0"/>
                <a:cs typeface="Times New Roman" panose="02020603050405020304" pitchFamily="18" charset="0"/>
              </a:rPr>
              <a:t>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pic>
        <p:nvPicPr>
          <p:cNvPr id="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162" y="6187742"/>
            <a:ext cx="2662077" cy="4502391"/>
          </a:xfrm>
          <a:prstGeom prst="rect">
            <a:avLst/>
          </a:prstGeom>
        </p:spPr>
      </p:pic>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5827" y="7677674"/>
            <a:ext cx="1291590" cy="2346474"/>
          </a:xfrm>
          <a:prstGeom prst="rect">
            <a:avLst/>
          </a:prstGeom>
        </p:spPr>
      </p:pic>
      <p:pic>
        <p:nvPicPr>
          <p:cNvPr id="30"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0787" y="2135111"/>
            <a:ext cx="11842880" cy="7656590"/>
          </a:xfrm>
          <a:prstGeom prst="rect">
            <a:avLst/>
          </a:prstGeom>
          <a:effectLst>
            <a:outerShdw blurRad="50800" dist="38100" dir="2700000" algn="tl" rotWithShape="0">
              <a:prstClr val="black">
                <a:alpha val="40000"/>
              </a:prstClr>
            </a:outerShdw>
          </a:effectLst>
        </p:spPr>
      </p:pic>
      <p:sp>
        <p:nvSpPr>
          <p:cNvPr id="31" name="Google Shape;2962;p60"/>
          <p:cNvSpPr txBox="1">
            <a:spLocks/>
          </p:cNvSpPr>
          <p:nvPr/>
        </p:nvSpPr>
        <p:spPr>
          <a:xfrm>
            <a:off x="3653412" y="2652977"/>
            <a:ext cx="11689773" cy="1016817"/>
          </a:xfrm>
          <a:prstGeom prst="rect">
            <a:avLst/>
          </a:prstGeom>
        </p:spPr>
        <p:txBody>
          <a:bodyPr spcFirstLastPara="1" wrap="square" lIns="274275" tIns="274275" rIns="274275" bIns="27427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200" b="1">
                <a:latin typeface="Times New Roman" panose="02020603050405020304" pitchFamily="18" charset="0"/>
                <a:cs typeface="Times New Roman" panose="02020603050405020304" pitchFamily="18" charset="0"/>
              </a:rPr>
              <a:t>- Ở trong phòng kín một mình với người lạ.</a:t>
            </a:r>
          </a:p>
        </p:txBody>
      </p:sp>
      <p:sp>
        <p:nvSpPr>
          <p:cNvPr id="32" name="Text Box 59"/>
          <p:cNvSpPr txBox="1"/>
          <p:nvPr/>
        </p:nvSpPr>
        <p:spPr>
          <a:xfrm>
            <a:off x="3653412" y="3669794"/>
            <a:ext cx="11481831" cy="1384995"/>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Nhận tiền, quà hoặc sự giúp đỡ đặc biệt của người khác mà không rõ lí do.</a:t>
            </a:r>
          </a:p>
        </p:txBody>
      </p:sp>
      <p:sp>
        <p:nvSpPr>
          <p:cNvPr id="33" name="Text Box 60"/>
          <p:cNvSpPr txBox="1"/>
          <p:nvPr/>
        </p:nvSpPr>
        <p:spPr>
          <a:xfrm>
            <a:off x="3653413" y="5064860"/>
            <a:ext cx="9572273"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Mang nhiều nữ trang khi đi ra ngoài.</a:t>
            </a:r>
          </a:p>
        </p:txBody>
      </p:sp>
      <p:sp>
        <p:nvSpPr>
          <p:cNvPr id="34" name="Text Box 4"/>
          <p:cNvSpPr txBox="1"/>
          <p:nvPr/>
        </p:nvSpPr>
        <p:spPr>
          <a:xfrm>
            <a:off x="3653413" y="5857267"/>
            <a:ext cx="10714556"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Đi một mình nơi tối tăm, vắng vẻ.</a:t>
            </a:r>
          </a:p>
        </p:txBody>
      </p:sp>
      <p:sp>
        <p:nvSpPr>
          <p:cNvPr id="35" name="Text Box 7"/>
          <p:cNvSpPr txBox="1"/>
          <p:nvPr/>
        </p:nvSpPr>
        <p:spPr>
          <a:xfrm>
            <a:off x="3653412" y="6628493"/>
            <a:ext cx="109728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Để người lạ vào nhà khi chỉ có một mình.</a:t>
            </a:r>
          </a:p>
        </p:txBody>
      </p:sp>
      <p:sp>
        <p:nvSpPr>
          <p:cNvPr id="36" name="Text Box 9"/>
          <p:cNvSpPr txBox="1"/>
          <p:nvPr/>
        </p:nvSpPr>
        <p:spPr>
          <a:xfrm>
            <a:off x="3653412" y="7413226"/>
            <a:ext cx="70866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Đi chơi với người lạ.</a:t>
            </a:r>
          </a:p>
        </p:txBody>
      </p:sp>
      <p:sp>
        <p:nvSpPr>
          <p:cNvPr id="37" name="Text Box 8"/>
          <p:cNvSpPr txBox="1"/>
          <p:nvPr/>
        </p:nvSpPr>
        <p:spPr>
          <a:xfrm>
            <a:off x="3653413" y="8069606"/>
            <a:ext cx="10381181"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a:solidFill>
                  <a:schemeClr val="dk1"/>
                </a:solidFill>
                <a:latin typeface="Times New Roman" panose="02020603050405020304" pitchFamily="18" charset="0"/>
                <a:ea typeface="Chewy" panose="020B0704020202020204"/>
                <a:cs typeface="Times New Roman" panose="02020603050405020304" pitchFamily="18" charset="0"/>
              </a:rPr>
              <a:t>- Lên mạng internet “chat” với người lạ.</a:t>
            </a:r>
          </a:p>
        </p:txBody>
      </p:sp>
      <p:pic>
        <p:nvPicPr>
          <p:cNvPr id="3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57217" y="6291024"/>
            <a:ext cx="2662077" cy="4502391"/>
          </a:xfrm>
          <a:prstGeom prst="rect">
            <a:avLst/>
          </a:prstGeom>
        </p:spPr>
      </p:pic>
    </p:spTree>
    <p:extLst>
      <p:ext uri="{BB962C8B-B14F-4D97-AF65-F5344CB8AC3E}">
        <p14:creationId xmlns:p14="http://schemas.microsoft.com/office/powerpoint/2010/main" val="139899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par>
                                <p:cTn id="45" presetID="7" presetClass="entr" presetSubtype="4" fill="hold" grpId="0" nodeType="withEffect">
                                  <p:stCondLst>
                                    <p:cond delay="0"/>
                                  </p:stCondLst>
                                  <p:childTnLst>
                                    <p:set>
                                      <p:cBhvr>
                                        <p:cTn id="46" dur="500"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7" presetClass="entr" presetSubtype="4" fill="hold" grpId="0" nodeType="clickEffect">
                                  <p:stCondLst>
                                    <p:cond delay="0"/>
                                  </p:stCondLst>
                                  <p:childTnLst>
                                    <p:set>
                                      <p:cBhvr>
                                        <p:cTn id="52" dur="500"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7" presetClass="entr" presetSubtype="4" fill="hold" grpId="0" nodeType="clickEffect">
                                  <p:stCondLst>
                                    <p:cond delay="0"/>
                                  </p:stCondLst>
                                  <p:childTnLst>
                                    <p:set>
                                      <p:cBhvr>
                                        <p:cTn id="58" dur="500"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7" presetClass="entr" presetSubtype="4" fill="hold" grpId="0" nodeType="clickEffect">
                                  <p:stCondLst>
                                    <p:cond delay="0"/>
                                  </p:stCondLst>
                                  <p:childTnLst>
                                    <p:set>
                                      <p:cBhvr>
                                        <p:cTn id="64" dur="500"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7" presetClass="entr" presetSubtype="4" fill="hold" grpId="0" nodeType="clickEffect">
                                  <p:stCondLst>
                                    <p:cond delay="0"/>
                                  </p:stCondLst>
                                  <p:childTnLst>
                                    <p:set>
                                      <p:cBhvr>
                                        <p:cTn id="70" dur="500"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7" presetClass="entr" presetSubtype="4" fill="hold" grpId="0" nodeType="clickEffect">
                                  <p:stCondLst>
                                    <p:cond delay="0"/>
                                  </p:stCondLst>
                                  <p:childTnLst>
                                    <p:set>
                                      <p:cBhvr>
                                        <p:cTn id="76" dur="500"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7" presetClass="entr" presetSubtype="4" fill="hold" grpId="0" nodeType="clickEffect">
                                  <p:stCondLst>
                                    <p:cond delay="0"/>
                                  </p:stCondLst>
                                  <p:childTnLst>
                                    <p:set>
                                      <p:cBhvr>
                                        <p:cTn id="82" dur="500" fill="hold">
                                          <p:stCondLst>
                                            <p:cond delay="0"/>
                                          </p:stCondLst>
                                        </p:cTn>
                                        <p:tgtEl>
                                          <p:spTgt spid="37"/>
                                        </p:tgtEl>
                                        <p:attrNameLst>
                                          <p:attrName>style.visibility</p:attrName>
                                        </p:attrNameLst>
                                      </p:cBhvr>
                                      <p:to>
                                        <p:strVal val="visible"/>
                                      </p:to>
                                    </p:set>
                                    <p:anim calcmode="lin" valueType="num">
                                      <p:cBhvr additive="base">
                                        <p:cTn id="83" dur="500" fill="hold"/>
                                        <p:tgtEl>
                                          <p:spTgt spid="37"/>
                                        </p:tgtEl>
                                        <p:attrNameLst>
                                          <p:attrName>ppt_x</p:attrName>
                                        </p:attrNameLst>
                                      </p:cBhvr>
                                      <p:tavLst>
                                        <p:tav tm="0">
                                          <p:val>
                                            <p:strVal val="#ppt_x"/>
                                          </p:val>
                                        </p:tav>
                                        <p:tav tm="100000">
                                          <p:val>
                                            <p:strVal val="#ppt_x"/>
                                          </p:val>
                                        </p:tav>
                                      </p:tavLst>
                                    </p:anim>
                                    <p:anim calcmode="lin" valueType="num">
                                      <p:cBhvr additive="base">
                                        <p:cTn id="84" dur="500" fill="hold"/>
                                        <p:tgtEl>
                                          <p:spTgt spid="37"/>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42" presetClass="entr" presetSubtype="0" fill="hold"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áo động đỏ nạn xâm hại trẻ em">
            <a:extLst>
              <a:ext uri="{FF2B5EF4-FFF2-40B4-BE49-F238E27FC236}">
                <a16:creationId xmlns:a16="http://schemas.microsoft.com/office/drawing/2014/main" id="{AF6DA0D2-CDD2-8886-60DF-1CDF39E9F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0500"/>
            <a:ext cx="13792200" cy="100965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ỔNG ĐÀI QUỐC GIA BẢO VỆ TRẺ EM 111">
            <a:extLst>
              <a:ext uri="{FF2B5EF4-FFF2-40B4-BE49-F238E27FC236}">
                <a16:creationId xmlns:a16="http://schemas.microsoft.com/office/drawing/2014/main" id="{241C5690-817A-ACAB-4CA0-CEA8D918695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06435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F8DF5-CBFD-F1F4-807D-6552F009F9BB}"/>
              </a:ext>
            </a:extLst>
          </p:cNvPr>
          <p:cNvPicPr>
            <a:picLocks noChangeAspect="1"/>
          </p:cNvPicPr>
          <p:nvPr/>
        </p:nvPicPr>
        <p:blipFill>
          <a:blip r:embed="rId2"/>
          <a:stretch>
            <a:fillRect/>
          </a:stretch>
        </p:blipFill>
        <p:spPr>
          <a:xfrm>
            <a:off x="4572000" y="0"/>
            <a:ext cx="9144000" cy="7317658"/>
          </a:xfrm>
          <a:prstGeom prst="rect">
            <a:avLst/>
          </a:prstGeom>
        </p:spPr>
      </p:pic>
      <p:sp>
        <p:nvSpPr>
          <p:cNvPr id="5" name="TextBox 4">
            <a:extLst>
              <a:ext uri="{FF2B5EF4-FFF2-40B4-BE49-F238E27FC236}">
                <a16:creationId xmlns:a16="http://schemas.microsoft.com/office/drawing/2014/main" id="{44CDE2CC-8498-45F8-4376-30F87FAE7F45}"/>
              </a:ext>
            </a:extLst>
          </p:cNvPr>
          <p:cNvSpPr txBox="1"/>
          <p:nvPr/>
        </p:nvSpPr>
        <p:spPr>
          <a:xfrm>
            <a:off x="4572000" y="7962900"/>
            <a:ext cx="9220200" cy="1569660"/>
          </a:xfrm>
          <a:prstGeom prst="rect">
            <a:avLst/>
          </a:prstGeom>
          <a:noFill/>
        </p:spPr>
        <p:txBody>
          <a:bodyPr wrap="square">
            <a:spAutoFit/>
          </a:bodyPr>
          <a:lstStyle/>
          <a:p>
            <a:pPr algn="just"/>
            <a:r>
              <a:rPr lang="vi-VN" sz="3200" b="0" i="0" dirty="0">
                <a:solidFill>
                  <a:srgbClr val="313131"/>
                </a:solidFill>
                <a:effectLst/>
                <a:latin typeface="Arial" panose="020B0604020202020204" pitchFamily="34" charset="0"/>
              </a:rPr>
              <a:t>    Cháu L.T.H (12 tuổi ) ở thôn Thanh Hương, xã Thanh Quân, huyện Như Xuân (Thanh Hóa) mang thai 7 tháng</a:t>
            </a:r>
            <a:endParaRPr lang="en-US" sz="3200" dirty="0"/>
          </a:p>
        </p:txBody>
      </p:sp>
    </p:spTree>
    <p:extLst>
      <p:ext uri="{BB962C8B-B14F-4D97-AF65-F5344CB8AC3E}">
        <p14:creationId xmlns:p14="http://schemas.microsoft.com/office/powerpoint/2010/main" val="3455465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6F53B-FB57-11FC-87F2-EDA16BCB1BAE}"/>
              </a:ext>
            </a:extLst>
          </p:cNvPr>
          <p:cNvSpPr txBox="1"/>
          <p:nvPr/>
        </p:nvSpPr>
        <p:spPr>
          <a:xfrm>
            <a:off x="838200" y="3695700"/>
            <a:ext cx="6629400" cy="4031873"/>
          </a:xfrm>
          <a:prstGeom prst="rect">
            <a:avLst/>
          </a:prstGeom>
          <a:noFill/>
        </p:spPr>
        <p:txBody>
          <a:bodyPr wrap="square">
            <a:spAutoFit/>
          </a:bodyPr>
          <a:lstStyle/>
          <a:p>
            <a:pPr algn="just"/>
            <a:r>
              <a:rPr lang="vi-VN" sz="3200" b="0" i="0" dirty="0">
                <a:solidFill>
                  <a:srgbClr val="000000"/>
                </a:solidFill>
                <a:effectLst/>
                <a:latin typeface="NotoSans-Regular"/>
              </a:rPr>
              <a:t>     Nguyễn Trung Huyên đã hành hạ cháu bé nhiều lần bằng cách đổ keo dán gỗ vào mũi, cho uống thuốc diệt cỏ, bắt nuốt đinh vít... Đỉnh điểm là ngày 17-1-2022, Huyên dùng quả tạ đóng liên tiếp 10 chiếc đinh dài hơn 2cm (loại dùng cho súng bắn đinh trong xưởng mộc) vào đầu cháu bé.</a:t>
            </a:r>
            <a:endParaRPr lang="en-US" sz="3200" dirty="0"/>
          </a:p>
        </p:txBody>
      </p:sp>
      <p:pic>
        <p:nvPicPr>
          <p:cNvPr id="5" name="Picture 4">
            <a:extLst>
              <a:ext uri="{FF2B5EF4-FFF2-40B4-BE49-F238E27FC236}">
                <a16:creationId xmlns:a16="http://schemas.microsoft.com/office/drawing/2014/main" id="{C108A0C8-7832-1770-EC84-8BB08298A819}"/>
              </a:ext>
            </a:extLst>
          </p:cNvPr>
          <p:cNvPicPr>
            <a:picLocks noChangeAspect="1"/>
          </p:cNvPicPr>
          <p:nvPr/>
        </p:nvPicPr>
        <p:blipFill>
          <a:blip r:embed="rId2"/>
          <a:stretch>
            <a:fillRect/>
          </a:stretch>
        </p:blipFill>
        <p:spPr>
          <a:xfrm>
            <a:off x="8839200" y="-7620"/>
            <a:ext cx="9448800" cy="8954393"/>
          </a:xfrm>
          <a:prstGeom prst="rect">
            <a:avLst/>
          </a:prstGeom>
        </p:spPr>
      </p:pic>
      <p:sp>
        <p:nvSpPr>
          <p:cNvPr id="6" name="TextBox 5">
            <a:extLst>
              <a:ext uri="{FF2B5EF4-FFF2-40B4-BE49-F238E27FC236}">
                <a16:creationId xmlns:a16="http://schemas.microsoft.com/office/drawing/2014/main" id="{9B82BB07-BF52-D810-A3E7-9F2857D93A8F}"/>
              </a:ext>
            </a:extLst>
          </p:cNvPr>
          <p:cNvSpPr txBox="1"/>
          <p:nvPr/>
        </p:nvSpPr>
        <p:spPr>
          <a:xfrm>
            <a:off x="9152965" y="9182100"/>
            <a:ext cx="8686800" cy="584775"/>
          </a:xfrm>
          <a:prstGeom prst="rect">
            <a:avLst/>
          </a:prstGeom>
          <a:noFill/>
        </p:spPr>
        <p:txBody>
          <a:bodyPr wrap="square" rtlCol="0">
            <a:spAutoFit/>
          </a:bodyPr>
          <a:lstStyle/>
          <a:p>
            <a:r>
              <a:rPr lang="vi-VN" sz="3200" dirty="0"/>
              <a:t>Cha dượng đóng đinh vào đầu cháu bé 3 tuổi</a:t>
            </a:r>
            <a:endParaRPr lang="en-US" sz="3200" dirty="0"/>
          </a:p>
        </p:txBody>
      </p:sp>
    </p:spTree>
    <p:extLst>
      <p:ext uri="{BB962C8B-B14F-4D97-AF65-F5344CB8AC3E}">
        <p14:creationId xmlns:p14="http://schemas.microsoft.com/office/powerpoint/2010/main" val="2828629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5"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44117" y="2062829"/>
            <a:ext cx="3635516" cy="3437793"/>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7872376"/>
            <a:ext cx="18288000" cy="2353236"/>
          </a:xfrm>
          <a:prstGeom prst="rect">
            <a:avLst/>
          </a:prstGeom>
        </p:spPr>
      </p:pic>
      <p:pic>
        <p:nvPicPr>
          <p:cNvPr id="17" name="图片 16">
            <a:extLst>
              <a:ext uri="{FF2B5EF4-FFF2-40B4-BE49-F238E27FC236}">
                <a16:creationId xmlns:a16="http://schemas.microsoft.com/office/drawing/2014/main" id="{6B275243-119D-437E-8CDA-A254456980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9291" y="6927371"/>
            <a:ext cx="3623565" cy="3440864"/>
          </a:xfrm>
          <a:prstGeom prst="rect">
            <a:avLst/>
          </a:prstGeom>
        </p:spPr>
      </p:pic>
      <p:pic>
        <p:nvPicPr>
          <p:cNvPr id="18" name="图片 17">
            <a:extLst>
              <a:ext uri="{FF2B5EF4-FFF2-40B4-BE49-F238E27FC236}">
                <a16:creationId xmlns:a16="http://schemas.microsoft.com/office/drawing/2014/main" id="{1FBE0A26-2EA5-4DD1-8349-7905C36B23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982431" y="6325738"/>
            <a:ext cx="2522259" cy="4265918"/>
          </a:xfrm>
          <a:prstGeom prst="rect">
            <a:avLst/>
          </a:prstGeom>
        </p:spPr>
      </p:pic>
      <p:pic>
        <p:nvPicPr>
          <p:cNvPr id="19" name="图片 18">
            <a:extLst>
              <a:ext uri="{FF2B5EF4-FFF2-40B4-BE49-F238E27FC236}">
                <a16:creationId xmlns:a16="http://schemas.microsoft.com/office/drawing/2014/main" id="{586B5858-F9C6-437C-8CB6-3E3D094CE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0" name="图片 19">
            <a:extLst>
              <a:ext uri="{FF2B5EF4-FFF2-40B4-BE49-F238E27FC236}">
                <a16:creationId xmlns:a16="http://schemas.microsoft.com/office/drawing/2014/main" id="{EE19D757-7512-4588-B352-915B0A50F8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1" name="图片 20">
            <a:extLst>
              <a:ext uri="{FF2B5EF4-FFF2-40B4-BE49-F238E27FC236}">
                <a16:creationId xmlns:a16="http://schemas.microsoft.com/office/drawing/2014/main" id="{EC2677A1-F980-43EE-9A25-257B83A407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3" name="图片 3">
            <a:extLst>
              <a:ext uri="{FF2B5EF4-FFF2-40B4-BE49-F238E27FC236}">
                <a16:creationId xmlns:a16="http://schemas.microsoft.com/office/drawing/2014/main" id="{034E2CC6-B679-4837-9A8C-1D88ED32BB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18915" y="1638301"/>
            <a:ext cx="13873485" cy="4181342"/>
          </a:xfrm>
          <a:prstGeom prst="rect">
            <a:avLst/>
          </a:prstGeom>
        </p:spPr>
      </p:pic>
      <p:sp>
        <p:nvSpPr>
          <p:cNvPr id="14" name="矩形 4">
            <a:extLst>
              <a:ext uri="{FF2B5EF4-FFF2-40B4-BE49-F238E27FC236}">
                <a16:creationId xmlns:a16="http://schemas.microsoft.com/office/drawing/2014/main" id="{3007239F-B2E6-4F55-B367-6BA58826308E}"/>
              </a:ext>
            </a:extLst>
          </p:cNvPr>
          <p:cNvSpPr/>
          <p:nvPr/>
        </p:nvSpPr>
        <p:spPr>
          <a:xfrm>
            <a:off x="4324729" y="2442785"/>
            <a:ext cx="11524871" cy="2123658"/>
          </a:xfrm>
          <a:prstGeom prst="rect">
            <a:avLst/>
          </a:prstGeom>
        </p:spPr>
        <p:txBody>
          <a:bodyPr wrap="square">
            <a:spAutoFit/>
            <a:scene3d>
              <a:camera prst="orthographicFront"/>
              <a:lightRig rig="threePt" dir="t"/>
            </a:scene3d>
            <a:sp3d contourW="12700"/>
          </a:bodyPr>
          <a:lstStyle/>
          <a:p>
            <a:pPr algn="ctr"/>
            <a:endParaRPr lang="vi-VN" sz="6600" b="1" dirty="0">
              <a:solidFill>
                <a:srgbClr val="F48B14"/>
              </a:solidFill>
              <a:latin typeface="Times New Roman" panose="02020603050405020304" pitchFamily="18" charset="0"/>
              <a:cs typeface="Times New Roman" panose="02020603050405020304" pitchFamily="18" charset="0"/>
            </a:endParaRPr>
          </a:p>
          <a:p>
            <a:pPr algn="ctr"/>
            <a:r>
              <a:rPr lang="vi-VN" sz="6600" b="1" dirty="0">
                <a:solidFill>
                  <a:srgbClr val="F48B14"/>
                </a:solidFill>
                <a:latin typeface="Times New Roman" panose="02020603050405020304" pitchFamily="18" charset="0"/>
                <a:cs typeface="Times New Roman" panose="02020603050405020304" pitchFamily="18" charset="0"/>
              </a:rPr>
              <a:t>P</a:t>
            </a:r>
            <a:r>
              <a:rPr lang="en-US" sz="6600" b="1" dirty="0" err="1">
                <a:solidFill>
                  <a:srgbClr val="F48B14"/>
                </a:solidFill>
                <a:latin typeface="Times New Roman" panose="02020603050405020304" pitchFamily="18" charset="0"/>
                <a:cs typeface="Times New Roman" panose="02020603050405020304" pitchFamily="18" charset="0"/>
              </a:rPr>
              <a:t>hòng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tránh</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232483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304;p68"/>
          <p:cNvGrpSpPr/>
          <p:nvPr/>
        </p:nvGrpSpPr>
        <p:grpSpPr>
          <a:xfrm>
            <a:off x="990486" y="2747236"/>
            <a:ext cx="11026371" cy="4606064"/>
            <a:chOff x="-734425" y="725975"/>
            <a:chExt cx="2684700" cy="3691500"/>
          </a:xfrm>
          <a:solidFill>
            <a:srgbClr val="EAC1FF"/>
          </a:solidFill>
        </p:grpSpPr>
        <p:sp>
          <p:nvSpPr>
            <p:cNvPr id="3" name="Google Shape;3305;p68"/>
            <p:cNvSpPr/>
            <p:nvPr/>
          </p:nvSpPr>
          <p:spPr>
            <a:xfrm>
              <a:off x="-734425" y="725975"/>
              <a:ext cx="2684700" cy="3691500"/>
            </a:xfrm>
            <a:prstGeom prst="roundRect">
              <a:avLst>
                <a:gd name="adj" fmla="val 4846"/>
              </a:avLst>
            </a:prstGeom>
            <a:grpFill/>
            <a:ln>
              <a:noFill/>
            </a:ln>
          </p:spPr>
          <p:txBody>
            <a:bodyPr spcFirstLastPara="1" wrap="square" lIns="274275" tIns="274275" rIns="274275" bIns="274275" anchor="ctr" anchorCtr="0">
              <a:noAutofit/>
            </a:bodyPr>
            <a:lstStyle/>
            <a:p>
              <a:endParaRPr sz="4200" spc="300"/>
            </a:p>
          </p:txBody>
        </p:sp>
        <p:sp>
          <p:nvSpPr>
            <p:cNvPr id="4" name="Google Shape;3306;p68"/>
            <p:cNvSpPr/>
            <p:nvPr/>
          </p:nvSpPr>
          <p:spPr>
            <a:xfrm>
              <a:off x="515525" y="4208197"/>
              <a:ext cx="184800" cy="109500"/>
            </a:xfrm>
            <a:prstGeom prst="roundRect">
              <a:avLst>
                <a:gd name="adj" fmla="val 50000"/>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4200" spc="300"/>
            </a:p>
          </p:txBody>
        </p:sp>
        <p:sp>
          <p:nvSpPr>
            <p:cNvPr id="5" name="Google Shape;3307;p68"/>
            <p:cNvSpPr/>
            <p:nvPr/>
          </p:nvSpPr>
          <p:spPr>
            <a:xfrm>
              <a:off x="577175" y="801325"/>
              <a:ext cx="61500" cy="61500"/>
            </a:xfrm>
            <a:prstGeom prst="ellipse">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4200" spc="300"/>
            </a:p>
          </p:txBody>
        </p:sp>
      </p:grpSp>
      <p:sp>
        <p:nvSpPr>
          <p:cNvPr id="54" name="TextBox 53"/>
          <p:cNvSpPr txBox="1"/>
          <p:nvPr/>
        </p:nvSpPr>
        <p:spPr>
          <a:xfrm>
            <a:off x="990543" y="3246069"/>
            <a:ext cx="10714323" cy="3789307"/>
          </a:xfrm>
          <a:prstGeom prst="rect">
            <a:avLst/>
          </a:prstGeom>
          <a:noFill/>
        </p:spPr>
        <p:txBody>
          <a:bodyPr wrap="square" rtlCol="0">
            <a:spAutoFit/>
          </a:bodyPr>
          <a:lstStyle/>
          <a:p>
            <a:pPr algn="just">
              <a:lnSpc>
                <a:spcPct val="91000"/>
              </a:lnSpc>
            </a:pPr>
            <a:r>
              <a:rPr lang="en-US" sz="8800" b="1" spc="150" dirty="0" err="1">
                <a:latin typeface="UTM French Vanilla" panose="02040603050506020204" pitchFamily="18" charset="0"/>
                <a:cs typeface="#9Slide07 Pattaya" panose="00000500000000000000" pitchFamily="2" charset="-34"/>
              </a:rPr>
              <a:t>Bạn</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có</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thể</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làm</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gì</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để</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phòng</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tránh</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nguy</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cơ</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bị</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xâm</a:t>
            </a:r>
            <a:r>
              <a:rPr lang="en-US" sz="8800" b="1" spc="150" dirty="0">
                <a:latin typeface="UTM French Vanilla" panose="02040603050506020204" pitchFamily="18" charset="0"/>
                <a:cs typeface="#9Slide07 Pattaya" panose="00000500000000000000" pitchFamily="2" charset="-34"/>
              </a:rPr>
              <a:t> </a:t>
            </a:r>
            <a:r>
              <a:rPr lang="en-US" sz="8800" b="1" spc="150" dirty="0" err="1">
                <a:latin typeface="UTM French Vanilla" panose="02040603050506020204" pitchFamily="18" charset="0"/>
                <a:cs typeface="#9Slide07 Pattaya" panose="00000500000000000000" pitchFamily="2" charset="-34"/>
              </a:rPr>
              <a:t>hại</a:t>
            </a:r>
            <a:r>
              <a:rPr lang="en-US" sz="8800" b="1" spc="150" dirty="0">
                <a:latin typeface="UTM French Vanilla" panose="02040603050506020204" pitchFamily="18" charset="0"/>
                <a:cs typeface="#9Slide07 Pattaya" panose="00000500000000000000" pitchFamily="2" charset="-34"/>
              </a:rPr>
              <a:t>?</a:t>
            </a:r>
          </a:p>
        </p:txBody>
      </p:sp>
      <p:sp>
        <p:nvSpPr>
          <p:cNvPr id="55" name="矩形 4">
            <a:extLst>
              <a:ext uri="{FF2B5EF4-FFF2-40B4-BE49-F238E27FC236}">
                <a16:creationId xmlns:a16="http://schemas.microsoft.com/office/drawing/2014/main" id="{3007239F-B2E6-4F55-B367-6BA58826308E}"/>
              </a:ext>
            </a:extLst>
          </p:cNvPr>
          <p:cNvSpPr/>
          <p:nvPr/>
        </p:nvSpPr>
        <p:spPr>
          <a:xfrm>
            <a:off x="1371600" y="440154"/>
            <a:ext cx="17111931" cy="1107996"/>
          </a:xfrm>
          <a:prstGeom prst="rect">
            <a:avLst/>
          </a:prstGeom>
        </p:spPr>
        <p:txBody>
          <a:bodyPr wrap="square">
            <a:spAutoFit/>
            <a:scene3d>
              <a:camera prst="orthographicFront"/>
              <a:lightRig rig="threePt" dir="t"/>
            </a:scene3d>
            <a:sp3d contourW="12700"/>
          </a:bodyPr>
          <a:lstStyle/>
          <a:p>
            <a:r>
              <a:rPr lang="en-US" sz="6600" b="1" dirty="0">
                <a:solidFill>
                  <a:srgbClr val="F48B14"/>
                </a:solidFill>
                <a:latin typeface="Times New Roman" panose="02020603050405020304" pitchFamily="18" charset="0"/>
                <a:cs typeface="Times New Roman" panose="02020603050405020304" pitchFamily="18" charset="0"/>
              </a:rPr>
              <a:t>2. </a:t>
            </a:r>
            <a:r>
              <a:rPr lang="vi-VN" sz="6600" b="1" dirty="0">
                <a:solidFill>
                  <a:srgbClr val="F48B14"/>
                </a:solidFill>
                <a:latin typeface="Times New Roman" panose="02020603050405020304" pitchFamily="18" charset="0"/>
                <a:cs typeface="Times New Roman" panose="02020603050405020304" pitchFamily="18" charset="0"/>
              </a:rPr>
              <a:t>P</a:t>
            </a:r>
            <a:r>
              <a:rPr lang="en-US" sz="6600" b="1" dirty="0" err="1">
                <a:solidFill>
                  <a:srgbClr val="F48B14"/>
                </a:solidFill>
                <a:latin typeface="Times New Roman" panose="02020603050405020304" pitchFamily="18" charset="0"/>
                <a:cs typeface="Times New Roman" panose="02020603050405020304" pitchFamily="18" charset="0"/>
              </a:rPr>
              <a:t>hòng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tránh</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grpSp>
        <p:nvGrpSpPr>
          <p:cNvPr id="6" name="Google Shape;3668;p71"/>
          <p:cNvGrpSpPr/>
          <p:nvPr/>
        </p:nvGrpSpPr>
        <p:grpSpPr>
          <a:xfrm>
            <a:off x="12107840" y="1336121"/>
            <a:ext cx="5354615" cy="8295218"/>
            <a:chOff x="3393350" y="1508607"/>
            <a:chExt cx="827878" cy="1283691"/>
          </a:xfrm>
        </p:grpSpPr>
        <p:sp>
          <p:nvSpPr>
            <p:cNvPr id="7" name="Google Shape;3669;p71"/>
            <p:cNvSpPr/>
            <p:nvPr/>
          </p:nvSpPr>
          <p:spPr>
            <a:xfrm>
              <a:off x="3533410" y="2694750"/>
              <a:ext cx="542591"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274275" tIns="274275" rIns="274275" bIns="274275" anchor="ctr" anchorCtr="0">
              <a:noAutofit/>
            </a:bodyPr>
            <a:lstStyle/>
            <a:p>
              <a:endParaRPr sz="4200"/>
            </a:p>
          </p:txBody>
        </p:sp>
        <p:sp>
          <p:nvSpPr>
            <p:cNvPr id="8" name="Google Shape;3670;p71"/>
            <p:cNvSpPr/>
            <p:nvPr/>
          </p:nvSpPr>
          <p:spPr>
            <a:xfrm>
              <a:off x="3393350" y="1872397"/>
              <a:ext cx="297240" cy="245558"/>
            </a:xfrm>
            <a:custGeom>
              <a:avLst/>
              <a:gdLst/>
              <a:ahLst/>
              <a:cxnLst/>
              <a:rect l="l" t="t" r="r" b="b"/>
              <a:pathLst>
                <a:path w="17570" h="14515" extrusionOk="0">
                  <a:moveTo>
                    <a:pt x="3290" y="1"/>
                  </a:moveTo>
                  <a:cubicBezTo>
                    <a:pt x="2195" y="1"/>
                    <a:pt x="3540" y="1790"/>
                    <a:pt x="4104" y="2709"/>
                  </a:cubicBezTo>
                  <a:cubicBezTo>
                    <a:pt x="3648" y="2314"/>
                    <a:pt x="3131" y="1980"/>
                    <a:pt x="2584" y="1676"/>
                  </a:cubicBezTo>
                  <a:cubicBezTo>
                    <a:pt x="2379" y="1562"/>
                    <a:pt x="1868" y="1193"/>
                    <a:pt x="1496" y="1193"/>
                  </a:cubicBezTo>
                  <a:cubicBezTo>
                    <a:pt x="1372" y="1193"/>
                    <a:pt x="1262" y="1235"/>
                    <a:pt x="1186" y="1342"/>
                  </a:cubicBezTo>
                  <a:cubicBezTo>
                    <a:pt x="882" y="1737"/>
                    <a:pt x="1460" y="2375"/>
                    <a:pt x="1703" y="2649"/>
                  </a:cubicBezTo>
                  <a:cubicBezTo>
                    <a:pt x="2159" y="3105"/>
                    <a:pt x="2645" y="3530"/>
                    <a:pt x="3162" y="3925"/>
                  </a:cubicBezTo>
                  <a:cubicBezTo>
                    <a:pt x="2736" y="3743"/>
                    <a:pt x="2280" y="3560"/>
                    <a:pt x="1824" y="3439"/>
                  </a:cubicBezTo>
                  <a:cubicBezTo>
                    <a:pt x="1621" y="3371"/>
                    <a:pt x="1303" y="3284"/>
                    <a:pt x="1015" y="3284"/>
                  </a:cubicBezTo>
                  <a:cubicBezTo>
                    <a:pt x="787" y="3284"/>
                    <a:pt x="577" y="3339"/>
                    <a:pt x="457" y="3500"/>
                  </a:cubicBezTo>
                  <a:cubicBezTo>
                    <a:pt x="1" y="4138"/>
                    <a:pt x="1824" y="4928"/>
                    <a:pt x="2554" y="5263"/>
                  </a:cubicBezTo>
                  <a:cubicBezTo>
                    <a:pt x="2335" y="5203"/>
                    <a:pt x="1829" y="5143"/>
                    <a:pt x="1430" y="5143"/>
                  </a:cubicBezTo>
                  <a:cubicBezTo>
                    <a:pt x="1219" y="5143"/>
                    <a:pt x="1037" y="5160"/>
                    <a:pt x="943" y="5202"/>
                  </a:cubicBezTo>
                  <a:cubicBezTo>
                    <a:pt x="669" y="5323"/>
                    <a:pt x="608" y="5627"/>
                    <a:pt x="760" y="5840"/>
                  </a:cubicBezTo>
                  <a:cubicBezTo>
                    <a:pt x="1125" y="6357"/>
                    <a:pt x="2402" y="6843"/>
                    <a:pt x="2979" y="6995"/>
                  </a:cubicBezTo>
                  <a:cubicBezTo>
                    <a:pt x="3618" y="7178"/>
                    <a:pt x="4378" y="7330"/>
                    <a:pt x="4864" y="7421"/>
                  </a:cubicBezTo>
                  <a:cubicBezTo>
                    <a:pt x="5320" y="7968"/>
                    <a:pt x="7782" y="10916"/>
                    <a:pt x="10973" y="12831"/>
                  </a:cubicBezTo>
                  <a:cubicBezTo>
                    <a:pt x="12624" y="13807"/>
                    <a:pt x="14460" y="14514"/>
                    <a:pt x="16346" y="14514"/>
                  </a:cubicBezTo>
                  <a:cubicBezTo>
                    <a:pt x="16752" y="14514"/>
                    <a:pt x="17160" y="14482"/>
                    <a:pt x="17569" y="14412"/>
                  </a:cubicBezTo>
                  <a:lnTo>
                    <a:pt x="17417" y="9336"/>
                  </a:lnTo>
                  <a:cubicBezTo>
                    <a:pt x="16989" y="9390"/>
                    <a:pt x="16560" y="9418"/>
                    <a:pt x="16133" y="9418"/>
                  </a:cubicBezTo>
                  <a:cubicBezTo>
                    <a:pt x="15137" y="9418"/>
                    <a:pt x="14150" y="9269"/>
                    <a:pt x="13192" y="8971"/>
                  </a:cubicBezTo>
                  <a:cubicBezTo>
                    <a:pt x="11004" y="8272"/>
                    <a:pt x="9028" y="7056"/>
                    <a:pt x="7448" y="5415"/>
                  </a:cubicBezTo>
                  <a:cubicBezTo>
                    <a:pt x="7660" y="4746"/>
                    <a:pt x="7812" y="4047"/>
                    <a:pt x="7934" y="3317"/>
                  </a:cubicBezTo>
                  <a:cubicBezTo>
                    <a:pt x="7995" y="2861"/>
                    <a:pt x="8268" y="2010"/>
                    <a:pt x="7903" y="1615"/>
                  </a:cubicBezTo>
                  <a:cubicBezTo>
                    <a:pt x="7783" y="1486"/>
                    <a:pt x="7669" y="1429"/>
                    <a:pt x="7560" y="1429"/>
                  </a:cubicBezTo>
                  <a:cubicBezTo>
                    <a:pt x="6979" y="1429"/>
                    <a:pt x="6563" y="3023"/>
                    <a:pt x="6384" y="3560"/>
                  </a:cubicBezTo>
                  <a:cubicBezTo>
                    <a:pt x="6019" y="2770"/>
                    <a:pt x="5411" y="2223"/>
                    <a:pt x="4925" y="1494"/>
                  </a:cubicBezTo>
                  <a:cubicBezTo>
                    <a:pt x="4621" y="1007"/>
                    <a:pt x="4043" y="35"/>
                    <a:pt x="3374" y="4"/>
                  </a:cubicBezTo>
                  <a:cubicBezTo>
                    <a:pt x="3345" y="2"/>
                    <a:pt x="3317" y="1"/>
                    <a:pt x="3290" y="1"/>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9" name="Google Shape;3671;p71"/>
            <p:cNvSpPr/>
            <p:nvPr/>
          </p:nvSpPr>
          <p:spPr>
            <a:xfrm>
              <a:off x="3480251" y="1938795"/>
              <a:ext cx="16985" cy="21096"/>
            </a:xfrm>
            <a:custGeom>
              <a:avLst/>
              <a:gdLst/>
              <a:ahLst/>
              <a:cxnLst/>
              <a:rect l="l" t="t" r="r" b="b"/>
              <a:pathLst>
                <a:path w="1004" h="1247" fill="none" extrusionOk="0">
                  <a:moveTo>
                    <a:pt x="1004" y="0"/>
                  </a:moveTo>
                  <a:cubicBezTo>
                    <a:pt x="700" y="0"/>
                    <a:pt x="396" y="152"/>
                    <a:pt x="244" y="395"/>
                  </a:cubicBezTo>
                  <a:cubicBezTo>
                    <a:pt x="61" y="639"/>
                    <a:pt x="0" y="942"/>
                    <a:pt x="0" y="1246"/>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10" name="Google Shape;3672;p71"/>
            <p:cNvSpPr/>
            <p:nvPr/>
          </p:nvSpPr>
          <p:spPr>
            <a:xfrm>
              <a:off x="3578976" y="2023631"/>
              <a:ext cx="111605" cy="94349"/>
            </a:xfrm>
            <a:custGeom>
              <a:avLst/>
              <a:gdLst/>
              <a:ahLst/>
              <a:cxnLst/>
              <a:rect l="l" t="t" r="r" b="b"/>
              <a:pathLst>
                <a:path w="6597" h="5577" extrusionOk="0">
                  <a:moveTo>
                    <a:pt x="2219" y="0"/>
                  </a:moveTo>
                  <a:cubicBezTo>
                    <a:pt x="1976" y="1095"/>
                    <a:pt x="1520" y="2098"/>
                    <a:pt x="852" y="2979"/>
                  </a:cubicBezTo>
                  <a:cubicBezTo>
                    <a:pt x="608" y="3314"/>
                    <a:pt x="304" y="3618"/>
                    <a:pt x="0" y="3891"/>
                  </a:cubicBezTo>
                  <a:cubicBezTo>
                    <a:pt x="1619" y="4887"/>
                    <a:pt x="3461" y="5577"/>
                    <a:pt x="5344" y="5577"/>
                  </a:cubicBezTo>
                  <a:cubicBezTo>
                    <a:pt x="5760" y="5577"/>
                    <a:pt x="6178" y="5543"/>
                    <a:pt x="6596" y="5472"/>
                  </a:cubicBezTo>
                  <a:lnTo>
                    <a:pt x="6444" y="396"/>
                  </a:lnTo>
                  <a:cubicBezTo>
                    <a:pt x="6022" y="450"/>
                    <a:pt x="5600" y="477"/>
                    <a:pt x="5179" y="477"/>
                  </a:cubicBezTo>
                  <a:cubicBezTo>
                    <a:pt x="4176" y="477"/>
                    <a:pt x="3183" y="322"/>
                    <a:pt x="2219"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1" name="Google Shape;3673;p71"/>
            <p:cNvSpPr/>
            <p:nvPr/>
          </p:nvSpPr>
          <p:spPr>
            <a:xfrm>
              <a:off x="3938909" y="1838192"/>
              <a:ext cx="282319" cy="271509"/>
            </a:xfrm>
            <a:custGeom>
              <a:avLst/>
              <a:gdLst/>
              <a:ahLst/>
              <a:cxnLst/>
              <a:rect l="l" t="t" r="r" b="b"/>
              <a:pathLst>
                <a:path w="16688" h="16049" extrusionOk="0">
                  <a:moveTo>
                    <a:pt x="13009" y="0"/>
                  </a:moveTo>
                  <a:cubicBezTo>
                    <a:pt x="12955" y="0"/>
                    <a:pt x="12895" y="7"/>
                    <a:pt x="12827" y="20"/>
                  </a:cubicBezTo>
                  <a:cubicBezTo>
                    <a:pt x="12159" y="142"/>
                    <a:pt x="11703" y="1175"/>
                    <a:pt x="11460" y="1692"/>
                  </a:cubicBezTo>
                  <a:cubicBezTo>
                    <a:pt x="11064" y="2482"/>
                    <a:pt x="10548" y="3090"/>
                    <a:pt x="10244" y="3911"/>
                  </a:cubicBezTo>
                  <a:cubicBezTo>
                    <a:pt x="10044" y="3411"/>
                    <a:pt x="9454" y="1947"/>
                    <a:pt x="8896" y="1947"/>
                  </a:cubicBezTo>
                  <a:cubicBezTo>
                    <a:pt x="8775" y="1947"/>
                    <a:pt x="8655" y="2016"/>
                    <a:pt x="8542" y="2178"/>
                  </a:cubicBezTo>
                  <a:cubicBezTo>
                    <a:pt x="8207" y="2604"/>
                    <a:pt x="8602" y="3424"/>
                    <a:pt x="8694" y="3880"/>
                  </a:cubicBezTo>
                  <a:cubicBezTo>
                    <a:pt x="8906" y="4579"/>
                    <a:pt x="9119" y="5248"/>
                    <a:pt x="9423" y="5917"/>
                  </a:cubicBezTo>
                  <a:cubicBezTo>
                    <a:pt x="8025" y="7710"/>
                    <a:pt x="6201" y="9139"/>
                    <a:pt x="4134" y="10081"/>
                  </a:cubicBezTo>
                  <a:cubicBezTo>
                    <a:pt x="2827" y="10689"/>
                    <a:pt x="1429" y="10993"/>
                    <a:pt x="0" y="10993"/>
                  </a:cubicBezTo>
                  <a:lnTo>
                    <a:pt x="456" y="16039"/>
                  </a:lnTo>
                  <a:cubicBezTo>
                    <a:pt x="579" y="16045"/>
                    <a:pt x="700" y="16048"/>
                    <a:pt x="822" y="16048"/>
                  </a:cubicBezTo>
                  <a:cubicBezTo>
                    <a:pt x="3022" y="16048"/>
                    <a:pt x="5052" y="15023"/>
                    <a:pt x="6809" y="13698"/>
                  </a:cubicBezTo>
                  <a:cubicBezTo>
                    <a:pt x="9757" y="11418"/>
                    <a:pt x="11824" y="8196"/>
                    <a:pt x="12219" y="7619"/>
                  </a:cubicBezTo>
                  <a:cubicBezTo>
                    <a:pt x="12706" y="7467"/>
                    <a:pt x="13435" y="7193"/>
                    <a:pt x="14043" y="6950"/>
                  </a:cubicBezTo>
                  <a:cubicBezTo>
                    <a:pt x="14621" y="6737"/>
                    <a:pt x="15837" y="6069"/>
                    <a:pt x="16110" y="5552"/>
                  </a:cubicBezTo>
                  <a:cubicBezTo>
                    <a:pt x="16262" y="5309"/>
                    <a:pt x="16141" y="4975"/>
                    <a:pt x="15867" y="4914"/>
                  </a:cubicBezTo>
                  <a:cubicBezTo>
                    <a:pt x="15821" y="4898"/>
                    <a:pt x="15754" y="4892"/>
                    <a:pt x="15673" y="4892"/>
                  </a:cubicBezTo>
                  <a:cubicBezTo>
                    <a:pt x="15274" y="4892"/>
                    <a:pt x="14534" y="5056"/>
                    <a:pt x="14256" y="5157"/>
                  </a:cubicBezTo>
                  <a:cubicBezTo>
                    <a:pt x="14955" y="4731"/>
                    <a:pt x="16688" y="3759"/>
                    <a:pt x="16171" y="3181"/>
                  </a:cubicBezTo>
                  <a:cubicBezTo>
                    <a:pt x="16059" y="3058"/>
                    <a:pt x="15890" y="3013"/>
                    <a:pt x="15702" y="3013"/>
                  </a:cubicBezTo>
                  <a:cubicBezTo>
                    <a:pt x="15380" y="3013"/>
                    <a:pt x="15003" y="3146"/>
                    <a:pt x="14773" y="3242"/>
                  </a:cubicBezTo>
                  <a:cubicBezTo>
                    <a:pt x="14347" y="3455"/>
                    <a:pt x="13922" y="3668"/>
                    <a:pt x="13527" y="3911"/>
                  </a:cubicBezTo>
                  <a:cubicBezTo>
                    <a:pt x="13982" y="3455"/>
                    <a:pt x="14438" y="2968"/>
                    <a:pt x="14834" y="2452"/>
                  </a:cubicBezTo>
                  <a:cubicBezTo>
                    <a:pt x="15016" y="2178"/>
                    <a:pt x="15502" y="1449"/>
                    <a:pt x="15168" y="1114"/>
                  </a:cubicBezTo>
                  <a:cubicBezTo>
                    <a:pt x="15103" y="1049"/>
                    <a:pt x="15021" y="1022"/>
                    <a:pt x="14931" y="1022"/>
                  </a:cubicBezTo>
                  <a:cubicBezTo>
                    <a:pt x="14556" y="1022"/>
                    <a:pt x="14020" y="1484"/>
                    <a:pt x="13800" y="1631"/>
                  </a:cubicBezTo>
                  <a:cubicBezTo>
                    <a:pt x="13314" y="1965"/>
                    <a:pt x="12827" y="2361"/>
                    <a:pt x="12402" y="2816"/>
                  </a:cubicBezTo>
                  <a:cubicBezTo>
                    <a:pt x="12861" y="1869"/>
                    <a:pt x="13917" y="0"/>
                    <a:pt x="13009"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12" name="Google Shape;3674;p71"/>
            <p:cNvSpPr/>
            <p:nvPr/>
          </p:nvSpPr>
          <p:spPr>
            <a:xfrm>
              <a:off x="3938909" y="2008728"/>
              <a:ext cx="115208" cy="100964"/>
            </a:xfrm>
            <a:custGeom>
              <a:avLst/>
              <a:gdLst/>
              <a:ahLst/>
              <a:cxnLst/>
              <a:rect l="l" t="t" r="r" b="b"/>
              <a:pathLst>
                <a:path w="6810" h="5968" extrusionOk="0">
                  <a:moveTo>
                    <a:pt x="4134" y="0"/>
                  </a:moveTo>
                  <a:cubicBezTo>
                    <a:pt x="2827" y="608"/>
                    <a:pt x="1429" y="912"/>
                    <a:pt x="0" y="912"/>
                  </a:cubicBezTo>
                  <a:lnTo>
                    <a:pt x="456" y="5958"/>
                  </a:lnTo>
                  <a:cubicBezTo>
                    <a:pt x="579" y="5964"/>
                    <a:pt x="700" y="5967"/>
                    <a:pt x="822" y="5967"/>
                  </a:cubicBezTo>
                  <a:cubicBezTo>
                    <a:pt x="3022" y="5967"/>
                    <a:pt x="5052" y="4942"/>
                    <a:pt x="6809" y="3617"/>
                  </a:cubicBezTo>
                  <a:cubicBezTo>
                    <a:pt x="6444" y="3374"/>
                    <a:pt x="6140" y="3100"/>
                    <a:pt x="5836" y="2796"/>
                  </a:cubicBezTo>
                  <a:cubicBezTo>
                    <a:pt x="5076" y="2006"/>
                    <a:pt x="4499" y="1033"/>
                    <a:pt x="413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3" name="Google Shape;3675;p71"/>
            <p:cNvSpPr/>
            <p:nvPr/>
          </p:nvSpPr>
          <p:spPr>
            <a:xfrm>
              <a:off x="3614974" y="2663788"/>
              <a:ext cx="176382" cy="84401"/>
            </a:xfrm>
            <a:custGeom>
              <a:avLst/>
              <a:gdLst/>
              <a:ahLst/>
              <a:cxnLst/>
              <a:rect l="l" t="t" r="r" b="b"/>
              <a:pathLst>
                <a:path w="10426" h="4989" extrusionOk="0">
                  <a:moveTo>
                    <a:pt x="9453" y="1"/>
                  </a:moveTo>
                  <a:lnTo>
                    <a:pt x="5411" y="62"/>
                  </a:lnTo>
                  <a:cubicBezTo>
                    <a:pt x="5411" y="62"/>
                    <a:pt x="4073" y="670"/>
                    <a:pt x="2736" y="1460"/>
                  </a:cubicBezTo>
                  <a:cubicBezTo>
                    <a:pt x="1398" y="2250"/>
                    <a:pt x="31" y="3253"/>
                    <a:pt x="0" y="4013"/>
                  </a:cubicBezTo>
                  <a:cubicBezTo>
                    <a:pt x="0" y="4165"/>
                    <a:pt x="31" y="4317"/>
                    <a:pt x="122" y="4469"/>
                  </a:cubicBezTo>
                  <a:cubicBezTo>
                    <a:pt x="152" y="4500"/>
                    <a:pt x="213" y="4560"/>
                    <a:pt x="243" y="4591"/>
                  </a:cubicBezTo>
                  <a:cubicBezTo>
                    <a:pt x="592" y="4869"/>
                    <a:pt x="1241" y="4988"/>
                    <a:pt x="2044" y="4988"/>
                  </a:cubicBezTo>
                  <a:cubicBezTo>
                    <a:pt x="2292" y="4988"/>
                    <a:pt x="2554" y="4977"/>
                    <a:pt x="2827" y="4955"/>
                  </a:cubicBezTo>
                  <a:lnTo>
                    <a:pt x="2888" y="4955"/>
                  </a:lnTo>
                  <a:cubicBezTo>
                    <a:pt x="5532" y="4773"/>
                    <a:pt x="9180" y="3740"/>
                    <a:pt x="10061" y="3193"/>
                  </a:cubicBezTo>
                  <a:cubicBezTo>
                    <a:pt x="10274" y="3071"/>
                    <a:pt x="10426" y="2858"/>
                    <a:pt x="10426" y="2585"/>
                  </a:cubicBezTo>
                  <a:cubicBezTo>
                    <a:pt x="10426" y="2524"/>
                    <a:pt x="10426" y="2463"/>
                    <a:pt x="10426" y="2372"/>
                  </a:cubicBezTo>
                  <a:cubicBezTo>
                    <a:pt x="10213" y="1551"/>
                    <a:pt x="9879" y="761"/>
                    <a:pt x="9453"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4" name="Google Shape;3676;p71"/>
            <p:cNvSpPr/>
            <p:nvPr/>
          </p:nvSpPr>
          <p:spPr>
            <a:xfrm>
              <a:off x="3660023" y="2681635"/>
              <a:ext cx="51751" cy="15344"/>
            </a:xfrm>
            <a:custGeom>
              <a:avLst/>
              <a:gdLst/>
              <a:ahLst/>
              <a:cxnLst/>
              <a:rect l="l" t="t" r="r" b="b"/>
              <a:pathLst>
                <a:path w="3059" h="907" extrusionOk="0">
                  <a:moveTo>
                    <a:pt x="1541" y="0"/>
                  </a:moveTo>
                  <a:cubicBezTo>
                    <a:pt x="1123" y="0"/>
                    <a:pt x="693" y="78"/>
                    <a:pt x="316" y="162"/>
                  </a:cubicBezTo>
                  <a:cubicBezTo>
                    <a:pt x="0" y="219"/>
                    <a:pt x="118" y="683"/>
                    <a:pt x="414" y="683"/>
                  </a:cubicBezTo>
                  <a:cubicBezTo>
                    <a:pt x="431" y="683"/>
                    <a:pt x="449" y="682"/>
                    <a:pt x="468" y="679"/>
                  </a:cubicBezTo>
                  <a:cubicBezTo>
                    <a:pt x="772" y="618"/>
                    <a:pt x="1152" y="549"/>
                    <a:pt x="1517" y="549"/>
                  </a:cubicBezTo>
                  <a:cubicBezTo>
                    <a:pt x="1881" y="549"/>
                    <a:pt x="2231" y="618"/>
                    <a:pt x="2474" y="830"/>
                  </a:cubicBezTo>
                  <a:cubicBezTo>
                    <a:pt x="2534" y="884"/>
                    <a:pt x="2599" y="907"/>
                    <a:pt x="2661" y="907"/>
                  </a:cubicBezTo>
                  <a:cubicBezTo>
                    <a:pt x="2879" y="907"/>
                    <a:pt x="3059" y="625"/>
                    <a:pt x="2869" y="435"/>
                  </a:cubicBezTo>
                  <a:cubicBezTo>
                    <a:pt x="2508" y="107"/>
                    <a:pt x="2032" y="0"/>
                    <a:pt x="1541"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5" name="Google Shape;3677;p71"/>
            <p:cNvSpPr/>
            <p:nvPr/>
          </p:nvSpPr>
          <p:spPr>
            <a:xfrm>
              <a:off x="3639114" y="2696318"/>
              <a:ext cx="56251" cy="14448"/>
            </a:xfrm>
            <a:custGeom>
              <a:avLst/>
              <a:gdLst/>
              <a:ahLst/>
              <a:cxnLst/>
              <a:rect l="l" t="t" r="r" b="b"/>
              <a:pathLst>
                <a:path w="3325" h="854" extrusionOk="0">
                  <a:moveTo>
                    <a:pt x="1403" y="1"/>
                  </a:moveTo>
                  <a:cubicBezTo>
                    <a:pt x="1042" y="1"/>
                    <a:pt x="682" y="49"/>
                    <a:pt x="336" y="145"/>
                  </a:cubicBezTo>
                  <a:cubicBezTo>
                    <a:pt x="1" y="229"/>
                    <a:pt x="128" y="672"/>
                    <a:pt x="410" y="672"/>
                  </a:cubicBezTo>
                  <a:cubicBezTo>
                    <a:pt x="435" y="672"/>
                    <a:pt x="461" y="669"/>
                    <a:pt x="488" y="662"/>
                  </a:cubicBezTo>
                  <a:cubicBezTo>
                    <a:pt x="790" y="577"/>
                    <a:pt x="1102" y="536"/>
                    <a:pt x="1414" y="536"/>
                  </a:cubicBezTo>
                  <a:cubicBezTo>
                    <a:pt x="1886" y="536"/>
                    <a:pt x="2359" y="630"/>
                    <a:pt x="2798" y="814"/>
                  </a:cubicBezTo>
                  <a:cubicBezTo>
                    <a:pt x="2845" y="842"/>
                    <a:pt x="2891" y="854"/>
                    <a:pt x="2934" y="854"/>
                  </a:cubicBezTo>
                  <a:cubicBezTo>
                    <a:pt x="3172" y="854"/>
                    <a:pt x="3324" y="486"/>
                    <a:pt x="3041" y="358"/>
                  </a:cubicBezTo>
                  <a:cubicBezTo>
                    <a:pt x="2524" y="118"/>
                    <a:pt x="1962" y="1"/>
                    <a:pt x="1403"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6" name="Google Shape;3678;p71"/>
            <p:cNvSpPr/>
            <p:nvPr/>
          </p:nvSpPr>
          <p:spPr>
            <a:xfrm>
              <a:off x="3614974" y="2707500"/>
              <a:ext cx="176382" cy="40687"/>
            </a:xfrm>
            <a:custGeom>
              <a:avLst/>
              <a:gdLst/>
              <a:ahLst/>
              <a:cxnLst/>
              <a:rect l="l" t="t" r="r" b="b"/>
              <a:pathLst>
                <a:path w="10426" h="2405" extrusionOk="0">
                  <a:moveTo>
                    <a:pt x="10426" y="1"/>
                  </a:moveTo>
                  <a:lnTo>
                    <a:pt x="10426" y="1"/>
                  </a:lnTo>
                  <a:cubicBezTo>
                    <a:pt x="7085" y="1253"/>
                    <a:pt x="4190" y="1559"/>
                    <a:pt x="2172" y="1559"/>
                  </a:cubicBezTo>
                  <a:cubicBezTo>
                    <a:pt x="1252" y="1559"/>
                    <a:pt x="514" y="1496"/>
                    <a:pt x="0" y="1429"/>
                  </a:cubicBezTo>
                  <a:lnTo>
                    <a:pt x="0" y="1429"/>
                  </a:lnTo>
                  <a:cubicBezTo>
                    <a:pt x="0" y="1581"/>
                    <a:pt x="31" y="1733"/>
                    <a:pt x="122" y="1885"/>
                  </a:cubicBezTo>
                  <a:cubicBezTo>
                    <a:pt x="152" y="1916"/>
                    <a:pt x="213" y="1976"/>
                    <a:pt x="243" y="2007"/>
                  </a:cubicBezTo>
                  <a:cubicBezTo>
                    <a:pt x="592" y="2285"/>
                    <a:pt x="1224" y="2404"/>
                    <a:pt x="2031" y="2404"/>
                  </a:cubicBezTo>
                  <a:cubicBezTo>
                    <a:pt x="2281" y="2404"/>
                    <a:pt x="2547" y="2393"/>
                    <a:pt x="2827" y="2371"/>
                  </a:cubicBezTo>
                  <a:lnTo>
                    <a:pt x="2888" y="2371"/>
                  </a:lnTo>
                  <a:cubicBezTo>
                    <a:pt x="5532" y="2189"/>
                    <a:pt x="9180" y="1156"/>
                    <a:pt x="10061" y="609"/>
                  </a:cubicBezTo>
                  <a:cubicBezTo>
                    <a:pt x="10274" y="487"/>
                    <a:pt x="10426" y="274"/>
                    <a:pt x="10426"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7" name="Google Shape;3679;p71"/>
            <p:cNvSpPr/>
            <p:nvPr/>
          </p:nvSpPr>
          <p:spPr>
            <a:xfrm>
              <a:off x="3823217" y="2661741"/>
              <a:ext cx="178970" cy="79208"/>
            </a:xfrm>
            <a:custGeom>
              <a:avLst/>
              <a:gdLst/>
              <a:ahLst/>
              <a:cxnLst/>
              <a:rect l="l" t="t" r="r" b="b"/>
              <a:pathLst>
                <a:path w="10579" h="4682" extrusionOk="0">
                  <a:moveTo>
                    <a:pt x="4864" y="0"/>
                  </a:moveTo>
                  <a:lnTo>
                    <a:pt x="821" y="274"/>
                  </a:lnTo>
                  <a:cubicBezTo>
                    <a:pt x="426" y="1034"/>
                    <a:pt x="152" y="1855"/>
                    <a:pt x="0" y="2706"/>
                  </a:cubicBezTo>
                  <a:cubicBezTo>
                    <a:pt x="0" y="2766"/>
                    <a:pt x="0" y="2827"/>
                    <a:pt x="0" y="2888"/>
                  </a:cubicBezTo>
                  <a:cubicBezTo>
                    <a:pt x="0" y="3131"/>
                    <a:pt x="152" y="3374"/>
                    <a:pt x="396" y="3496"/>
                  </a:cubicBezTo>
                  <a:cubicBezTo>
                    <a:pt x="1307" y="3921"/>
                    <a:pt x="4955" y="4681"/>
                    <a:pt x="7599" y="4681"/>
                  </a:cubicBezTo>
                  <a:cubicBezTo>
                    <a:pt x="8846" y="4681"/>
                    <a:pt x="9849" y="4529"/>
                    <a:pt x="10305" y="4165"/>
                  </a:cubicBezTo>
                  <a:cubicBezTo>
                    <a:pt x="10365" y="4104"/>
                    <a:pt x="10396" y="4043"/>
                    <a:pt x="10457" y="3982"/>
                  </a:cubicBezTo>
                  <a:cubicBezTo>
                    <a:pt x="10548" y="3830"/>
                    <a:pt x="10578" y="3678"/>
                    <a:pt x="10578" y="3526"/>
                  </a:cubicBezTo>
                  <a:cubicBezTo>
                    <a:pt x="10487" y="2766"/>
                    <a:pt x="9058" y="1885"/>
                    <a:pt x="7630" y="1186"/>
                  </a:cubicBezTo>
                  <a:cubicBezTo>
                    <a:pt x="6232" y="487"/>
                    <a:pt x="4864" y="0"/>
                    <a:pt x="486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8" name="Google Shape;3680;p71"/>
            <p:cNvSpPr/>
            <p:nvPr/>
          </p:nvSpPr>
          <p:spPr>
            <a:xfrm>
              <a:off x="3902336" y="2676610"/>
              <a:ext cx="51345" cy="16833"/>
            </a:xfrm>
            <a:custGeom>
              <a:avLst/>
              <a:gdLst/>
              <a:ahLst/>
              <a:cxnLst/>
              <a:rect l="l" t="t" r="r" b="b"/>
              <a:pathLst>
                <a:path w="3035" h="995" extrusionOk="0">
                  <a:moveTo>
                    <a:pt x="1797" y="0"/>
                  </a:moveTo>
                  <a:cubicBezTo>
                    <a:pt x="1203" y="0"/>
                    <a:pt x="604" y="113"/>
                    <a:pt x="187" y="550"/>
                  </a:cubicBezTo>
                  <a:cubicBezTo>
                    <a:pt x="0" y="737"/>
                    <a:pt x="189" y="995"/>
                    <a:pt x="398" y="995"/>
                  </a:cubicBezTo>
                  <a:cubicBezTo>
                    <a:pt x="461" y="995"/>
                    <a:pt x="525" y="971"/>
                    <a:pt x="582" y="915"/>
                  </a:cubicBezTo>
                  <a:cubicBezTo>
                    <a:pt x="875" y="622"/>
                    <a:pt x="1323" y="538"/>
                    <a:pt x="1765" y="538"/>
                  </a:cubicBezTo>
                  <a:cubicBezTo>
                    <a:pt x="2057" y="538"/>
                    <a:pt x="2346" y="575"/>
                    <a:pt x="2588" y="611"/>
                  </a:cubicBezTo>
                  <a:cubicBezTo>
                    <a:pt x="2597" y="612"/>
                    <a:pt x="2607" y="612"/>
                    <a:pt x="2616" y="612"/>
                  </a:cubicBezTo>
                  <a:cubicBezTo>
                    <a:pt x="2929" y="612"/>
                    <a:pt x="3034" y="123"/>
                    <a:pt x="2710" y="64"/>
                  </a:cubicBezTo>
                  <a:cubicBezTo>
                    <a:pt x="2425" y="32"/>
                    <a:pt x="2112" y="0"/>
                    <a:pt x="179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9" name="Google Shape;3681;p71"/>
            <p:cNvSpPr/>
            <p:nvPr/>
          </p:nvSpPr>
          <p:spPr>
            <a:xfrm>
              <a:off x="3919692" y="2689484"/>
              <a:ext cx="55929" cy="16698"/>
            </a:xfrm>
            <a:custGeom>
              <a:avLst/>
              <a:gdLst/>
              <a:ahLst/>
              <a:cxnLst/>
              <a:rect l="l" t="t" r="r" b="b"/>
              <a:pathLst>
                <a:path w="3306" h="987" extrusionOk="0">
                  <a:moveTo>
                    <a:pt x="2213" y="0"/>
                  </a:moveTo>
                  <a:cubicBezTo>
                    <a:pt x="1535" y="0"/>
                    <a:pt x="854" y="155"/>
                    <a:pt x="255" y="488"/>
                  </a:cubicBezTo>
                  <a:cubicBezTo>
                    <a:pt x="0" y="641"/>
                    <a:pt x="173" y="986"/>
                    <a:pt x="414" y="986"/>
                  </a:cubicBezTo>
                  <a:cubicBezTo>
                    <a:pt x="461" y="986"/>
                    <a:pt x="510" y="973"/>
                    <a:pt x="559" y="944"/>
                  </a:cubicBezTo>
                  <a:cubicBezTo>
                    <a:pt x="1061" y="682"/>
                    <a:pt x="1610" y="546"/>
                    <a:pt x="2172" y="546"/>
                  </a:cubicBezTo>
                  <a:cubicBezTo>
                    <a:pt x="2393" y="546"/>
                    <a:pt x="2616" y="567"/>
                    <a:pt x="2839" y="610"/>
                  </a:cubicBezTo>
                  <a:cubicBezTo>
                    <a:pt x="2856" y="613"/>
                    <a:pt x="2873" y="614"/>
                    <a:pt x="2890" y="614"/>
                  </a:cubicBezTo>
                  <a:cubicBezTo>
                    <a:pt x="3187" y="614"/>
                    <a:pt x="3306" y="120"/>
                    <a:pt x="2960" y="63"/>
                  </a:cubicBezTo>
                  <a:cubicBezTo>
                    <a:pt x="2714" y="22"/>
                    <a:pt x="2464" y="0"/>
                    <a:pt x="2213"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0" name="Google Shape;3682;p71"/>
            <p:cNvSpPr/>
            <p:nvPr/>
          </p:nvSpPr>
          <p:spPr>
            <a:xfrm>
              <a:off x="3823217" y="2710579"/>
              <a:ext cx="178970" cy="30367"/>
            </a:xfrm>
            <a:custGeom>
              <a:avLst/>
              <a:gdLst/>
              <a:ahLst/>
              <a:cxnLst/>
              <a:rect l="l" t="t" r="r" b="b"/>
              <a:pathLst>
                <a:path w="10579" h="1795" extrusionOk="0">
                  <a:moveTo>
                    <a:pt x="0" y="1"/>
                  </a:moveTo>
                  <a:cubicBezTo>
                    <a:pt x="0" y="244"/>
                    <a:pt x="152" y="487"/>
                    <a:pt x="396" y="609"/>
                  </a:cubicBezTo>
                  <a:cubicBezTo>
                    <a:pt x="1307" y="1034"/>
                    <a:pt x="4955" y="1794"/>
                    <a:pt x="7599" y="1794"/>
                  </a:cubicBezTo>
                  <a:cubicBezTo>
                    <a:pt x="8846" y="1794"/>
                    <a:pt x="9849" y="1642"/>
                    <a:pt x="10305" y="1278"/>
                  </a:cubicBezTo>
                  <a:cubicBezTo>
                    <a:pt x="10365" y="1217"/>
                    <a:pt x="10396" y="1156"/>
                    <a:pt x="10457" y="1095"/>
                  </a:cubicBezTo>
                  <a:cubicBezTo>
                    <a:pt x="10548" y="943"/>
                    <a:pt x="10578" y="791"/>
                    <a:pt x="10578" y="609"/>
                  </a:cubicBezTo>
                  <a:lnTo>
                    <a:pt x="10578" y="609"/>
                  </a:lnTo>
                  <a:cubicBezTo>
                    <a:pt x="9800" y="785"/>
                    <a:pt x="8476" y="990"/>
                    <a:pt x="6750" y="990"/>
                  </a:cubicBezTo>
                  <a:cubicBezTo>
                    <a:pt x="4902" y="990"/>
                    <a:pt x="2593" y="755"/>
                    <a:pt x="0"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1" name="Google Shape;3683;p71"/>
            <p:cNvSpPr/>
            <p:nvPr/>
          </p:nvSpPr>
          <p:spPr>
            <a:xfrm>
              <a:off x="3678208" y="2307457"/>
              <a:ext cx="253018" cy="375907"/>
            </a:xfrm>
            <a:custGeom>
              <a:avLst/>
              <a:gdLst/>
              <a:ahLst/>
              <a:cxnLst/>
              <a:rect l="l" t="t" r="r" b="b"/>
              <a:pathLst>
                <a:path w="14956" h="22220" extrusionOk="0">
                  <a:moveTo>
                    <a:pt x="14955" y="1"/>
                  </a:moveTo>
                  <a:lnTo>
                    <a:pt x="1" y="153"/>
                  </a:lnTo>
                  <a:lnTo>
                    <a:pt x="457" y="21734"/>
                  </a:lnTo>
                  <a:cubicBezTo>
                    <a:pt x="2194" y="21968"/>
                    <a:pt x="3622" y="22149"/>
                    <a:pt x="5023" y="22149"/>
                  </a:cubicBezTo>
                  <a:cubicBezTo>
                    <a:pt x="5436" y="22149"/>
                    <a:pt x="5847" y="22133"/>
                    <a:pt x="6262" y="22098"/>
                  </a:cubicBezTo>
                  <a:lnTo>
                    <a:pt x="7721" y="6718"/>
                  </a:lnTo>
                  <a:lnTo>
                    <a:pt x="8968" y="22220"/>
                  </a:lnTo>
                  <a:cubicBezTo>
                    <a:pt x="10913" y="22190"/>
                    <a:pt x="12858" y="21946"/>
                    <a:pt x="14773" y="21460"/>
                  </a:cubicBezTo>
                  <a:lnTo>
                    <a:pt x="14955" y="1"/>
                  </a:ln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2" name="Google Shape;3684;p71"/>
            <p:cNvSpPr/>
            <p:nvPr/>
          </p:nvSpPr>
          <p:spPr>
            <a:xfrm>
              <a:off x="3809853" y="2303871"/>
              <a:ext cx="17" cy="111588"/>
            </a:xfrm>
            <a:custGeom>
              <a:avLst/>
              <a:gdLst/>
              <a:ahLst/>
              <a:cxnLst/>
              <a:rect l="l" t="t" r="r" b="b"/>
              <a:pathLst>
                <a:path w="1" h="6596" fill="none" extrusionOk="0">
                  <a:moveTo>
                    <a:pt x="0" y="0"/>
                  </a:moveTo>
                  <a:lnTo>
                    <a:pt x="0" y="6596"/>
                  </a:ln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3" name="Google Shape;3685;p71"/>
            <p:cNvSpPr/>
            <p:nvPr/>
          </p:nvSpPr>
          <p:spPr>
            <a:xfrm>
              <a:off x="3809853" y="2312600"/>
              <a:ext cx="33429" cy="102858"/>
            </a:xfrm>
            <a:custGeom>
              <a:avLst/>
              <a:gdLst/>
              <a:ahLst/>
              <a:cxnLst/>
              <a:rect l="l" t="t" r="r" b="b"/>
              <a:pathLst>
                <a:path w="1976" h="6080" fill="none" extrusionOk="0">
                  <a:moveTo>
                    <a:pt x="0" y="4621"/>
                  </a:moveTo>
                  <a:cubicBezTo>
                    <a:pt x="0" y="4621"/>
                    <a:pt x="1976" y="6080"/>
                    <a:pt x="1550" y="1"/>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4" name="Google Shape;3686;p71"/>
            <p:cNvSpPr/>
            <p:nvPr/>
          </p:nvSpPr>
          <p:spPr>
            <a:xfrm>
              <a:off x="3900339" y="2296157"/>
              <a:ext cx="24700" cy="68397"/>
            </a:xfrm>
            <a:custGeom>
              <a:avLst/>
              <a:gdLst/>
              <a:ahLst/>
              <a:cxnLst/>
              <a:rect l="l" t="t" r="r" b="b"/>
              <a:pathLst>
                <a:path w="1460" h="4043" fill="none" extrusionOk="0">
                  <a:moveTo>
                    <a:pt x="183" y="0"/>
                  </a:moveTo>
                  <a:cubicBezTo>
                    <a:pt x="183" y="0"/>
                    <a:pt x="1" y="4043"/>
                    <a:pt x="1460" y="3952"/>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5" name="Google Shape;3687;p71"/>
            <p:cNvSpPr/>
            <p:nvPr/>
          </p:nvSpPr>
          <p:spPr>
            <a:xfrm>
              <a:off x="3685415" y="2296157"/>
              <a:ext cx="28811" cy="74065"/>
            </a:xfrm>
            <a:custGeom>
              <a:avLst/>
              <a:gdLst/>
              <a:ahLst/>
              <a:cxnLst/>
              <a:rect l="l" t="t" r="r" b="b"/>
              <a:pathLst>
                <a:path w="1703" h="4378" fill="none" extrusionOk="0">
                  <a:moveTo>
                    <a:pt x="1003" y="0"/>
                  </a:moveTo>
                  <a:cubicBezTo>
                    <a:pt x="1095" y="274"/>
                    <a:pt x="1702" y="4377"/>
                    <a:pt x="0" y="4164"/>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6" name="Google Shape;3688;p71"/>
            <p:cNvSpPr/>
            <p:nvPr/>
          </p:nvSpPr>
          <p:spPr>
            <a:xfrm>
              <a:off x="3606736" y="2002029"/>
              <a:ext cx="419114" cy="322329"/>
            </a:xfrm>
            <a:custGeom>
              <a:avLst/>
              <a:gdLst/>
              <a:ahLst/>
              <a:cxnLst/>
              <a:rect l="l" t="t" r="r" b="b"/>
              <a:pathLst>
                <a:path w="24774" h="19053" extrusionOk="0">
                  <a:moveTo>
                    <a:pt x="23436" y="1"/>
                  </a:moveTo>
                  <a:cubicBezTo>
                    <a:pt x="19706" y="1413"/>
                    <a:pt x="15462" y="1845"/>
                    <a:pt x="11660" y="1845"/>
                  </a:cubicBezTo>
                  <a:cubicBezTo>
                    <a:pt x="5640" y="1845"/>
                    <a:pt x="730" y="761"/>
                    <a:pt x="730" y="761"/>
                  </a:cubicBezTo>
                  <a:lnTo>
                    <a:pt x="1" y="7965"/>
                  </a:lnTo>
                  <a:cubicBezTo>
                    <a:pt x="2159" y="8481"/>
                    <a:pt x="3071" y="8876"/>
                    <a:pt x="5320" y="9028"/>
                  </a:cubicBezTo>
                  <a:lnTo>
                    <a:pt x="4894" y="12524"/>
                  </a:lnTo>
                  <a:lnTo>
                    <a:pt x="4226" y="18208"/>
                  </a:lnTo>
                  <a:cubicBezTo>
                    <a:pt x="7015" y="18762"/>
                    <a:pt x="9705" y="19053"/>
                    <a:pt x="12296" y="19053"/>
                  </a:cubicBezTo>
                  <a:cubicBezTo>
                    <a:pt x="14674" y="19053"/>
                    <a:pt x="16969" y="18808"/>
                    <a:pt x="19180" y="18299"/>
                  </a:cubicBezTo>
                  <a:lnTo>
                    <a:pt x="18907" y="15381"/>
                  </a:lnTo>
                  <a:lnTo>
                    <a:pt x="18238" y="8603"/>
                  </a:lnTo>
                  <a:cubicBezTo>
                    <a:pt x="23345" y="7934"/>
                    <a:pt x="24773" y="7083"/>
                    <a:pt x="24773" y="7083"/>
                  </a:cubicBezTo>
                  <a:lnTo>
                    <a:pt x="23436" y="1"/>
                  </a:ln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27" name="Google Shape;3689;p71"/>
            <p:cNvSpPr/>
            <p:nvPr/>
          </p:nvSpPr>
          <p:spPr>
            <a:xfrm>
              <a:off x="3760490" y="2001521"/>
              <a:ext cx="87430" cy="85383"/>
            </a:xfrm>
            <a:custGeom>
              <a:avLst/>
              <a:gdLst/>
              <a:ahLst/>
              <a:cxnLst/>
              <a:rect l="l" t="t" r="r" b="b"/>
              <a:pathLst>
                <a:path w="5168" h="5047" extrusionOk="0">
                  <a:moveTo>
                    <a:pt x="1064" y="0"/>
                  </a:moveTo>
                  <a:cubicBezTo>
                    <a:pt x="1064" y="0"/>
                    <a:pt x="699" y="1520"/>
                    <a:pt x="365" y="1794"/>
                  </a:cubicBezTo>
                  <a:cubicBezTo>
                    <a:pt x="0" y="2098"/>
                    <a:pt x="1915" y="4985"/>
                    <a:pt x="2766" y="5046"/>
                  </a:cubicBezTo>
                  <a:cubicBezTo>
                    <a:pt x="2771" y="5046"/>
                    <a:pt x="2776" y="5046"/>
                    <a:pt x="2781" y="5046"/>
                  </a:cubicBezTo>
                  <a:cubicBezTo>
                    <a:pt x="3635" y="5046"/>
                    <a:pt x="5167" y="2431"/>
                    <a:pt x="5167" y="2159"/>
                  </a:cubicBezTo>
                  <a:cubicBezTo>
                    <a:pt x="5167" y="1855"/>
                    <a:pt x="4651" y="1064"/>
                    <a:pt x="4711" y="639"/>
                  </a:cubicBezTo>
                  <a:cubicBezTo>
                    <a:pt x="4772" y="213"/>
                    <a:pt x="1064" y="0"/>
                    <a:pt x="106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8" name="Google Shape;3690;p71"/>
            <p:cNvSpPr/>
            <p:nvPr/>
          </p:nvSpPr>
          <p:spPr>
            <a:xfrm>
              <a:off x="3607768" y="1859744"/>
              <a:ext cx="87954" cy="79732"/>
            </a:xfrm>
            <a:custGeom>
              <a:avLst/>
              <a:gdLst/>
              <a:ahLst/>
              <a:cxnLst/>
              <a:rect l="l" t="t" r="r" b="b"/>
              <a:pathLst>
                <a:path w="5199" h="4713" extrusionOk="0">
                  <a:moveTo>
                    <a:pt x="2281" y="0"/>
                  </a:moveTo>
                  <a:cubicBezTo>
                    <a:pt x="1504" y="0"/>
                    <a:pt x="812" y="426"/>
                    <a:pt x="487" y="1178"/>
                  </a:cubicBezTo>
                  <a:cubicBezTo>
                    <a:pt x="1" y="2302"/>
                    <a:pt x="578" y="3731"/>
                    <a:pt x="1733" y="4400"/>
                  </a:cubicBezTo>
                  <a:cubicBezTo>
                    <a:pt x="2126" y="4611"/>
                    <a:pt x="2536" y="4713"/>
                    <a:pt x="2925" y="4713"/>
                  </a:cubicBezTo>
                  <a:cubicBezTo>
                    <a:pt x="3708" y="4713"/>
                    <a:pt x="4407" y="4300"/>
                    <a:pt x="4712" y="3549"/>
                  </a:cubicBezTo>
                  <a:cubicBezTo>
                    <a:pt x="5198" y="2424"/>
                    <a:pt x="4621" y="995"/>
                    <a:pt x="3466" y="327"/>
                  </a:cubicBezTo>
                  <a:cubicBezTo>
                    <a:pt x="3073" y="105"/>
                    <a:pt x="2666" y="0"/>
                    <a:pt x="2281"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9" name="Google Shape;3691;p71"/>
            <p:cNvSpPr/>
            <p:nvPr/>
          </p:nvSpPr>
          <p:spPr>
            <a:xfrm>
              <a:off x="3631417" y="1881718"/>
              <a:ext cx="36017" cy="33446"/>
            </a:xfrm>
            <a:custGeom>
              <a:avLst/>
              <a:gdLst/>
              <a:ahLst/>
              <a:cxnLst/>
              <a:rect l="l" t="t" r="r" b="b"/>
              <a:pathLst>
                <a:path w="2129" h="1977" fill="none" extrusionOk="0">
                  <a:moveTo>
                    <a:pt x="2128" y="1976"/>
                  </a:moveTo>
                  <a:cubicBezTo>
                    <a:pt x="2068" y="1794"/>
                    <a:pt x="1977" y="0"/>
                    <a:pt x="1" y="183"/>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0" name="Google Shape;3692;p71"/>
            <p:cNvSpPr/>
            <p:nvPr/>
          </p:nvSpPr>
          <p:spPr>
            <a:xfrm>
              <a:off x="3637084" y="1891479"/>
              <a:ext cx="26239" cy="18017"/>
            </a:xfrm>
            <a:custGeom>
              <a:avLst/>
              <a:gdLst/>
              <a:ahLst/>
              <a:cxnLst/>
              <a:rect l="l" t="t" r="r" b="b"/>
              <a:pathLst>
                <a:path w="1551" h="1065" fill="none" extrusionOk="0">
                  <a:moveTo>
                    <a:pt x="0" y="1065"/>
                  </a:moveTo>
                  <a:cubicBezTo>
                    <a:pt x="0" y="1065"/>
                    <a:pt x="638" y="1"/>
                    <a:pt x="1550" y="487"/>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1" name="Google Shape;3693;p71"/>
            <p:cNvSpPr/>
            <p:nvPr/>
          </p:nvSpPr>
          <p:spPr>
            <a:xfrm>
              <a:off x="3961036" y="1913555"/>
              <a:ext cx="85806" cy="74623"/>
            </a:xfrm>
            <a:custGeom>
              <a:avLst/>
              <a:gdLst/>
              <a:ahLst/>
              <a:cxnLst/>
              <a:rect l="l" t="t" r="r" b="b"/>
              <a:pathLst>
                <a:path w="5072" h="4411" extrusionOk="0">
                  <a:moveTo>
                    <a:pt x="2826" y="0"/>
                  </a:moveTo>
                  <a:cubicBezTo>
                    <a:pt x="2786" y="0"/>
                    <a:pt x="2745" y="1"/>
                    <a:pt x="2705" y="3"/>
                  </a:cubicBezTo>
                  <a:cubicBezTo>
                    <a:pt x="1367" y="64"/>
                    <a:pt x="212" y="1067"/>
                    <a:pt x="91" y="2282"/>
                  </a:cubicBezTo>
                  <a:cubicBezTo>
                    <a:pt x="1" y="3479"/>
                    <a:pt x="971" y="4411"/>
                    <a:pt x="2277" y="4411"/>
                  </a:cubicBezTo>
                  <a:cubicBezTo>
                    <a:pt x="2298" y="4411"/>
                    <a:pt x="2319" y="4411"/>
                    <a:pt x="2340" y="4410"/>
                  </a:cubicBezTo>
                  <a:cubicBezTo>
                    <a:pt x="3677" y="4349"/>
                    <a:pt x="4863" y="3316"/>
                    <a:pt x="4954" y="2131"/>
                  </a:cubicBezTo>
                  <a:cubicBezTo>
                    <a:pt x="5072" y="951"/>
                    <a:pt x="4131" y="0"/>
                    <a:pt x="2826"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2" name="Google Shape;3694;p71"/>
            <p:cNvSpPr/>
            <p:nvPr/>
          </p:nvSpPr>
          <p:spPr>
            <a:xfrm>
              <a:off x="3983129" y="1928510"/>
              <a:ext cx="45271" cy="28303"/>
            </a:xfrm>
            <a:custGeom>
              <a:avLst/>
              <a:gdLst/>
              <a:ahLst/>
              <a:cxnLst/>
              <a:rect l="l" t="t" r="r" b="b"/>
              <a:pathLst>
                <a:path w="2676" h="1673" fill="none" extrusionOk="0">
                  <a:moveTo>
                    <a:pt x="0" y="1672"/>
                  </a:moveTo>
                  <a:cubicBezTo>
                    <a:pt x="122" y="1550"/>
                    <a:pt x="1034" y="0"/>
                    <a:pt x="2675" y="1064"/>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3" name="Google Shape;3695;p71"/>
            <p:cNvSpPr/>
            <p:nvPr/>
          </p:nvSpPr>
          <p:spPr>
            <a:xfrm>
              <a:off x="3993922" y="1944952"/>
              <a:ext cx="18525" cy="21113"/>
            </a:xfrm>
            <a:custGeom>
              <a:avLst/>
              <a:gdLst/>
              <a:ahLst/>
              <a:cxnLst/>
              <a:rect l="l" t="t" r="r" b="b"/>
              <a:pathLst>
                <a:path w="1095" h="1248" fill="none" extrusionOk="0">
                  <a:moveTo>
                    <a:pt x="1095" y="1247"/>
                  </a:moveTo>
                  <a:cubicBezTo>
                    <a:pt x="1095" y="1247"/>
                    <a:pt x="1034" y="1"/>
                    <a:pt x="1" y="1"/>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4" name="Google Shape;3696;p71"/>
            <p:cNvSpPr/>
            <p:nvPr/>
          </p:nvSpPr>
          <p:spPr>
            <a:xfrm>
              <a:off x="3658162" y="1628308"/>
              <a:ext cx="382589" cy="401503"/>
            </a:xfrm>
            <a:custGeom>
              <a:avLst/>
              <a:gdLst/>
              <a:ahLst/>
              <a:cxnLst/>
              <a:rect l="l" t="t" r="r" b="b"/>
              <a:pathLst>
                <a:path w="22615" h="23733" extrusionOk="0">
                  <a:moveTo>
                    <a:pt x="10946" y="0"/>
                  </a:moveTo>
                  <a:cubicBezTo>
                    <a:pt x="5843" y="0"/>
                    <a:pt x="800" y="3469"/>
                    <a:pt x="365" y="8567"/>
                  </a:cubicBezTo>
                  <a:cubicBezTo>
                    <a:pt x="183" y="10087"/>
                    <a:pt x="244" y="11637"/>
                    <a:pt x="547" y="13126"/>
                  </a:cubicBezTo>
                  <a:cubicBezTo>
                    <a:pt x="791" y="14251"/>
                    <a:pt x="578" y="15436"/>
                    <a:pt x="396" y="16561"/>
                  </a:cubicBezTo>
                  <a:cubicBezTo>
                    <a:pt x="0" y="18628"/>
                    <a:pt x="912" y="22245"/>
                    <a:pt x="9119" y="23430"/>
                  </a:cubicBezTo>
                  <a:cubicBezTo>
                    <a:pt x="10537" y="23640"/>
                    <a:pt x="11770" y="23733"/>
                    <a:pt x="12839" y="23733"/>
                  </a:cubicBezTo>
                  <a:cubicBezTo>
                    <a:pt x="18441" y="23733"/>
                    <a:pt x="19585" y="21179"/>
                    <a:pt x="19636" y="19418"/>
                  </a:cubicBezTo>
                  <a:cubicBezTo>
                    <a:pt x="19666" y="18202"/>
                    <a:pt x="20001" y="17017"/>
                    <a:pt x="20578" y="15953"/>
                  </a:cubicBezTo>
                  <a:cubicBezTo>
                    <a:pt x="21156" y="14828"/>
                    <a:pt x="21521" y="13643"/>
                    <a:pt x="21703" y="12397"/>
                  </a:cubicBezTo>
                  <a:cubicBezTo>
                    <a:pt x="22615" y="6166"/>
                    <a:pt x="17995" y="451"/>
                    <a:pt x="11703" y="26"/>
                  </a:cubicBezTo>
                  <a:cubicBezTo>
                    <a:pt x="11451" y="8"/>
                    <a:pt x="11198" y="0"/>
                    <a:pt x="10946"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35" name="Google Shape;3697;p71"/>
            <p:cNvSpPr/>
            <p:nvPr/>
          </p:nvSpPr>
          <p:spPr>
            <a:xfrm>
              <a:off x="3653967" y="1689140"/>
              <a:ext cx="427928" cy="228589"/>
            </a:xfrm>
            <a:custGeom>
              <a:avLst/>
              <a:gdLst/>
              <a:ahLst/>
              <a:cxnLst/>
              <a:rect l="l" t="t" r="r" b="b"/>
              <a:pathLst>
                <a:path w="25295" h="13512" extrusionOk="0">
                  <a:moveTo>
                    <a:pt x="8520" y="1"/>
                  </a:moveTo>
                  <a:cubicBezTo>
                    <a:pt x="1" y="1"/>
                    <a:pt x="1160" y="10746"/>
                    <a:pt x="1160" y="10746"/>
                  </a:cubicBezTo>
                  <a:lnTo>
                    <a:pt x="4139" y="4150"/>
                  </a:lnTo>
                  <a:lnTo>
                    <a:pt x="19094" y="6399"/>
                  </a:lnTo>
                  <a:lnTo>
                    <a:pt x="19823" y="13512"/>
                  </a:lnTo>
                  <a:cubicBezTo>
                    <a:pt x="20674" y="11779"/>
                    <a:pt x="25294" y="4272"/>
                    <a:pt x="12467" y="624"/>
                  </a:cubicBezTo>
                  <a:cubicBezTo>
                    <a:pt x="10963" y="192"/>
                    <a:pt x="9655" y="1"/>
                    <a:pt x="8520" y="1"/>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6" name="Google Shape;3698;p71"/>
            <p:cNvSpPr/>
            <p:nvPr/>
          </p:nvSpPr>
          <p:spPr>
            <a:xfrm>
              <a:off x="3730142" y="1821039"/>
              <a:ext cx="48350" cy="16478"/>
            </a:xfrm>
            <a:custGeom>
              <a:avLst/>
              <a:gdLst/>
              <a:ahLst/>
              <a:cxnLst/>
              <a:rect l="l" t="t" r="r" b="b"/>
              <a:pathLst>
                <a:path w="2858" h="974" fill="none" extrusionOk="0">
                  <a:moveTo>
                    <a:pt x="2858" y="730"/>
                  </a:moveTo>
                  <a:cubicBezTo>
                    <a:pt x="2007" y="1"/>
                    <a:pt x="730" y="122"/>
                    <a:pt x="1" y="973"/>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7" name="Google Shape;3699;p71"/>
            <p:cNvSpPr/>
            <p:nvPr/>
          </p:nvSpPr>
          <p:spPr>
            <a:xfrm>
              <a:off x="3898293" y="1839545"/>
              <a:ext cx="46811" cy="22128"/>
            </a:xfrm>
            <a:custGeom>
              <a:avLst/>
              <a:gdLst/>
              <a:ahLst/>
              <a:cxnLst/>
              <a:rect l="l" t="t" r="r" b="b"/>
              <a:pathLst>
                <a:path w="2767" h="1308" fill="none" extrusionOk="0">
                  <a:moveTo>
                    <a:pt x="0" y="548"/>
                  </a:moveTo>
                  <a:cubicBezTo>
                    <a:pt x="973" y="1"/>
                    <a:pt x="2219" y="335"/>
                    <a:pt x="2766" y="1308"/>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8" name="Google Shape;3700;p71"/>
            <p:cNvSpPr/>
            <p:nvPr/>
          </p:nvSpPr>
          <p:spPr>
            <a:xfrm>
              <a:off x="3832978" y="1905368"/>
              <a:ext cx="15970" cy="36017"/>
            </a:xfrm>
            <a:custGeom>
              <a:avLst/>
              <a:gdLst/>
              <a:ahLst/>
              <a:cxnLst/>
              <a:rect l="l" t="t" r="r" b="b"/>
              <a:pathLst>
                <a:path w="944" h="2129" fill="none" extrusionOk="0">
                  <a:moveTo>
                    <a:pt x="122" y="0"/>
                  </a:moveTo>
                  <a:lnTo>
                    <a:pt x="1" y="1216"/>
                  </a:lnTo>
                  <a:cubicBezTo>
                    <a:pt x="1" y="1216"/>
                    <a:pt x="822" y="1216"/>
                    <a:pt x="882" y="1611"/>
                  </a:cubicBezTo>
                  <a:cubicBezTo>
                    <a:pt x="943" y="2037"/>
                    <a:pt x="122" y="2128"/>
                    <a:pt x="122" y="2128"/>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9" name="Google Shape;3701;p71"/>
            <p:cNvSpPr/>
            <p:nvPr/>
          </p:nvSpPr>
          <p:spPr>
            <a:xfrm>
              <a:off x="3894689" y="1941654"/>
              <a:ext cx="76636" cy="64726"/>
            </a:xfrm>
            <a:custGeom>
              <a:avLst/>
              <a:gdLst/>
              <a:ahLst/>
              <a:cxnLst/>
              <a:rect l="l" t="t" r="r" b="b"/>
              <a:pathLst>
                <a:path w="4530" h="3826" extrusionOk="0">
                  <a:moveTo>
                    <a:pt x="2213" y="1"/>
                  </a:moveTo>
                  <a:cubicBezTo>
                    <a:pt x="1131" y="1"/>
                    <a:pt x="205" y="725"/>
                    <a:pt x="92" y="1685"/>
                  </a:cubicBezTo>
                  <a:cubicBezTo>
                    <a:pt x="0" y="2749"/>
                    <a:pt x="882" y="3691"/>
                    <a:pt x="2067" y="3813"/>
                  </a:cubicBezTo>
                  <a:cubicBezTo>
                    <a:pt x="2151" y="3822"/>
                    <a:pt x="2234" y="3826"/>
                    <a:pt x="2317" y="3826"/>
                  </a:cubicBezTo>
                  <a:cubicBezTo>
                    <a:pt x="3398" y="3826"/>
                    <a:pt x="4323" y="3102"/>
                    <a:pt x="4408" y="2141"/>
                  </a:cubicBezTo>
                  <a:cubicBezTo>
                    <a:pt x="4529" y="1077"/>
                    <a:pt x="3648" y="135"/>
                    <a:pt x="2462" y="14"/>
                  </a:cubicBezTo>
                  <a:cubicBezTo>
                    <a:pt x="2379" y="5"/>
                    <a:pt x="2295" y="1"/>
                    <a:pt x="2213" y="1"/>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0" name="Google Shape;3702;p71"/>
            <p:cNvSpPr/>
            <p:nvPr/>
          </p:nvSpPr>
          <p:spPr>
            <a:xfrm>
              <a:off x="3676161" y="1912710"/>
              <a:ext cx="80747" cy="65555"/>
            </a:xfrm>
            <a:custGeom>
              <a:avLst/>
              <a:gdLst/>
              <a:ahLst/>
              <a:cxnLst/>
              <a:rect l="l" t="t" r="r" b="b"/>
              <a:pathLst>
                <a:path w="4773" h="3875" extrusionOk="0">
                  <a:moveTo>
                    <a:pt x="2221" y="0"/>
                  </a:moveTo>
                  <a:cubicBezTo>
                    <a:pt x="1332" y="0"/>
                    <a:pt x="544" y="508"/>
                    <a:pt x="304" y="1299"/>
                  </a:cubicBezTo>
                  <a:cubicBezTo>
                    <a:pt x="0" y="2302"/>
                    <a:pt x="669" y="3427"/>
                    <a:pt x="1824" y="3761"/>
                  </a:cubicBezTo>
                  <a:cubicBezTo>
                    <a:pt x="2075" y="3838"/>
                    <a:pt x="2325" y="3875"/>
                    <a:pt x="2566" y="3875"/>
                  </a:cubicBezTo>
                  <a:cubicBezTo>
                    <a:pt x="3461" y="3875"/>
                    <a:pt x="4229" y="3373"/>
                    <a:pt x="4468" y="2606"/>
                  </a:cubicBezTo>
                  <a:cubicBezTo>
                    <a:pt x="4772" y="1573"/>
                    <a:pt x="4104" y="478"/>
                    <a:pt x="2949" y="114"/>
                  </a:cubicBezTo>
                  <a:cubicBezTo>
                    <a:pt x="2705" y="37"/>
                    <a:pt x="2459" y="0"/>
                    <a:pt x="2221" y="0"/>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1" name="Google Shape;3703;p71"/>
            <p:cNvSpPr/>
            <p:nvPr/>
          </p:nvSpPr>
          <p:spPr>
            <a:xfrm>
              <a:off x="3753284" y="1891445"/>
              <a:ext cx="14938" cy="24260"/>
            </a:xfrm>
            <a:custGeom>
              <a:avLst/>
              <a:gdLst/>
              <a:ahLst/>
              <a:cxnLst/>
              <a:rect l="l" t="t" r="r" b="b"/>
              <a:pathLst>
                <a:path w="883" h="1434" extrusionOk="0">
                  <a:moveTo>
                    <a:pt x="488" y="1"/>
                  </a:moveTo>
                  <a:cubicBezTo>
                    <a:pt x="285" y="1"/>
                    <a:pt x="90" y="295"/>
                    <a:pt x="61" y="672"/>
                  </a:cubicBezTo>
                  <a:cubicBezTo>
                    <a:pt x="1" y="1067"/>
                    <a:pt x="183" y="1431"/>
                    <a:pt x="396" y="1431"/>
                  </a:cubicBezTo>
                  <a:cubicBezTo>
                    <a:pt x="405" y="1433"/>
                    <a:pt x="414" y="1433"/>
                    <a:pt x="423" y="1433"/>
                  </a:cubicBezTo>
                  <a:cubicBezTo>
                    <a:pt x="626" y="1433"/>
                    <a:pt x="823" y="1112"/>
                    <a:pt x="852" y="763"/>
                  </a:cubicBezTo>
                  <a:cubicBezTo>
                    <a:pt x="882" y="368"/>
                    <a:pt x="730" y="3"/>
                    <a:pt x="517" y="3"/>
                  </a:cubicBezTo>
                  <a:cubicBezTo>
                    <a:pt x="507" y="1"/>
                    <a:pt x="498" y="1"/>
                    <a:pt x="48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2" name="Google Shape;3704;p71"/>
            <p:cNvSpPr/>
            <p:nvPr/>
          </p:nvSpPr>
          <p:spPr>
            <a:xfrm>
              <a:off x="3893150" y="1905841"/>
              <a:ext cx="15446" cy="23752"/>
            </a:xfrm>
            <a:custGeom>
              <a:avLst/>
              <a:gdLst/>
              <a:ahLst/>
              <a:cxnLst/>
              <a:rect l="l" t="t" r="r" b="b"/>
              <a:pathLst>
                <a:path w="913" h="1404" extrusionOk="0">
                  <a:moveTo>
                    <a:pt x="548" y="1"/>
                  </a:moveTo>
                  <a:cubicBezTo>
                    <a:pt x="343" y="1"/>
                    <a:pt x="119" y="293"/>
                    <a:pt x="61" y="641"/>
                  </a:cubicBezTo>
                  <a:cubicBezTo>
                    <a:pt x="0" y="1036"/>
                    <a:pt x="122" y="1371"/>
                    <a:pt x="335" y="1401"/>
                  </a:cubicBezTo>
                  <a:cubicBezTo>
                    <a:pt x="344" y="1402"/>
                    <a:pt x="354" y="1403"/>
                    <a:pt x="364" y="1403"/>
                  </a:cubicBezTo>
                  <a:cubicBezTo>
                    <a:pt x="569" y="1403"/>
                    <a:pt x="793" y="1111"/>
                    <a:pt x="851" y="763"/>
                  </a:cubicBezTo>
                  <a:cubicBezTo>
                    <a:pt x="912" y="368"/>
                    <a:pt x="790" y="33"/>
                    <a:pt x="578" y="3"/>
                  </a:cubicBezTo>
                  <a:cubicBezTo>
                    <a:pt x="568" y="1"/>
                    <a:pt x="558" y="1"/>
                    <a:pt x="54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3" name="Google Shape;3705;p71"/>
            <p:cNvSpPr/>
            <p:nvPr/>
          </p:nvSpPr>
          <p:spPr>
            <a:xfrm>
              <a:off x="3788250" y="1940842"/>
              <a:ext cx="70986" cy="66503"/>
            </a:xfrm>
            <a:custGeom>
              <a:avLst/>
              <a:gdLst/>
              <a:ahLst/>
              <a:cxnLst/>
              <a:rect l="l" t="t" r="r" b="b"/>
              <a:pathLst>
                <a:path w="4196" h="3931" extrusionOk="0">
                  <a:moveTo>
                    <a:pt x="244" y="1"/>
                  </a:moveTo>
                  <a:cubicBezTo>
                    <a:pt x="244" y="1"/>
                    <a:pt x="213" y="92"/>
                    <a:pt x="183" y="244"/>
                  </a:cubicBezTo>
                  <a:cubicBezTo>
                    <a:pt x="31" y="852"/>
                    <a:pt x="0" y="1521"/>
                    <a:pt x="31" y="2159"/>
                  </a:cubicBezTo>
                  <a:cubicBezTo>
                    <a:pt x="122" y="2919"/>
                    <a:pt x="396" y="3679"/>
                    <a:pt x="1247" y="3891"/>
                  </a:cubicBezTo>
                  <a:cubicBezTo>
                    <a:pt x="1370" y="3918"/>
                    <a:pt x="1488" y="3930"/>
                    <a:pt x="1602" y="3930"/>
                  </a:cubicBezTo>
                  <a:cubicBezTo>
                    <a:pt x="2279" y="3930"/>
                    <a:pt x="2806" y="3495"/>
                    <a:pt x="3222" y="2949"/>
                  </a:cubicBezTo>
                  <a:cubicBezTo>
                    <a:pt x="3648" y="2341"/>
                    <a:pt x="3952" y="1673"/>
                    <a:pt x="4195" y="973"/>
                  </a:cubicBezTo>
                  <a:lnTo>
                    <a:pt x="4134" y="973"/>
                  </a:lnTo>
                  <a:cubicBezTo>
                    <a:pt x="4029" y="978"/>
                    <a:pt x="3923" y="980"/>
                    <a:pt x="3818" y="980"/>
                  </a:cubicBezTo>
                  <a:cubicBezTo>
                    <a:pt x="2561" y="980"/>
                    <a:pt x="1338" y="646"/>
                    <a:pt x="244"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4" name="Google Shape;3706;p71"/>
            <p:cNvSpPr/>
            <p:nvPr/>
          </p:nvSpPr>
          <p:spPr>
            <a:xfrm>
              <a:off x="3788758" y="1972171"/>
              <a:ext cx="54018" cy="35171"/>
            </a:xfrm>
            <a:custGeom>
              <a:avLst/>
              <a:gdLst/>
              <a:ahLst/>
              <a:cxnLst/>
              <a:rect l="l" t="t" r="r" b="b"/>
              <a:pathLst>
                <a:path w="3193" h="2079" extrusionOk="0">
                  <a:moveTo>
                    <a:pt x="1124" y="1"/>
                  </a:moveTo>
                  <a:cubicBezTo>
                    <a:pt x="859" y="1"/>
                    <a:pt x="593" y="42"/>
                    <a:pt x="335" y="125"/>
                  </a:cubicBezTo>
                  <a:cubicBezTo>
                    <a:pt x="214" y="185"/>
                    <a:pt x="92" y="246"/>
                    <a:pt x="1" y="307"/>
                  </a:cubicBezTo>
                  <a:cubicBezTo>
                    <a:pt x="92" y="1067"/>
                    <a:pt x="366" y="1827"/>
                    <a:pt x="1217" y="2039"/>
                  </a:cubicBezTo>
                  <a:cubicBezTo>
                    <a:pt x="1340" y="2066"/>
                    <a:pt x="1458" y="2078"/>
                    <a:pt x="1572" y="2078"/>
                  </a:cubicBezTo>
                  <a:cubicBezTo>
                    <a:pt x="2249" y="2078"/>
                    <a:pt x="2776" y="1643"/>
                    <a:pt x="3192" y="1097"/>
                  </a:cubicBezTo>
                  <a:cubicBezTo>
                    <a:pt x="3071" y="945"/>
                    <a:pt x="2949" y="793"/>
                    <a:pt x="2797" y="641"/>
                  </a:cubicBezTo>
                  <a:cubicBezTo>
                    <a:pt x="2331" y="218"/>
                    <a:pt x="1732" y="1"/>
                    <a:pt x="1124" y="1"/>
                  </a:cubicBezTo>
                  <a:close/>
                </a:path>
              </a:pathLst>
            </a:custGeom>
            <a:solidFill>
              <a:srgbClr val="D66454"/>
            </a:solidFill>
            <a:ln>
              <a:noFill/>
            </a:ln>
          </p:spPr>
          <p:txBody>
            <a:bodyPr spcFirstLastPara="1" wrap="square" lIns="274275" tIns="274275" rIns="274275" bIns="274275" anchor="ctr" anchorCtr="0">
              <a:noAutofit/>
            </a:bodyPr>
            <a:lstStyle/>
            <a:p>
              <a:endParaRPr sz="4200"/>
            </a:p>
          </p:txBody>
        </p:sp>
        <p:sp>
          <p:nvSpPr>
            <p:cNvPr id="45" name="Google Shape;3707;p71"/>
            <p:cNvSpPr/>
            <p:nvPr/>
          </p:nvSpPr>
          <p:spPr>
            <a:xfrm>
              <a:off x="3791854" y="1940842"/>
              <a:ext cx="66350" cy="23735"/>
            </a:xfrm>
            <a:custGeom>
              <a:avLst/>
              <a:gdLst/>
              <a:ahLst/>
              <a:cxnLst/>
              <a:rect l="l" t="t" r="r" b="b"/>
              <a:pathLst>
                <a:path w="3922" h="1403" extrusionOk="0">
                  <a:moveTo>
                    <a:pt x="61" y="1"/>
                  </a:moveTo>
                  <a:cubicBezTo>
                    <a:pt x="61" y="1"/>
                    <a:pt x="31" y="92"/>
                    <a:pt x="0" y="244"/>
                  </a:cubicBezTo>
                  <a:cubicBezTo>
                    <a:pt x="213" y="518"/>
                    <a:pt x="456" y="730"/>
                    <a:pt x="760" y="943"/>
                  </a:cubicBezTo>
                  <a:cubicBezTo>
                    <a:pt x="1268" y="1225"/>
                    <a:pt x="1853" y="1402"/>
                    <a:pt x="2469" y="1402"/>
                  </a:cubicBezTo>
                  <a:cubicBezTo>
                    <a:pt x="2517" y="1402"/>
                    <a:pt x="2566" y="1401"/>
                    <a:pt x="2614" y="1399"/>
                  </a:cubicBezTo>
                  <a:cubicBezTo>
                    <a:pt x="2655" y="1402"/>
                    <a:pt x="2696" y="1403"/>
                    <a:pt x="2736" y="1403"/>
                  </a:cubicBezTo>
                  <a:cubicBezTo>
                    <a:pt x="3176" y="1403"/>
                    <a:pt x="3587" y="1252"/>
                    <a:pt x="3921" y="973"/>
                  </a:cubicBezTo>
                  <a:lnTo>
                    <a:pt x="3921" y="973"/>
                  </a:lnTo>
                  <a:cubicBezTo>
                    <a:pt x="3816" y="978"/>
                    <a:pt x="3710" y="980"/>
                    <a:pt x="3605" y="980"/>
                  </a:cubicBezTo>
                  <a:cubicBezTo>
                    <a:pt x="2348" y="980"/>
                    <a:pt x="1127" y="646"/>
                    <a:pt x="61" y="1"/>
                  </a:cubicBezTo>
                  <a:close/>
                </a:path>
              </a:pathLst>
            </a:custGeom>
            <a:solidFill>
              <a:srgbClr val="FFFFFF"/>
            </a:solidFill>
            <a:ln>
              <a:noFill/>
            </a:ln>
          </p:spPr>
          <p:txBody>
            <a:bodyPr spcFirstLastPara="1" wrap="square" lIns="274275" tIns="274275" rIns="274275" bIns="274275" anchor="ctr" anchorCtr="0">
              <a:noAutofit/>
            </a:bodyPr>
            <a:lstStyle/>
            <a:p>
              <a:endParaRPr sz="4200"/>
            </a:p>
          </p:txBody>
        </p:sp>
        <p:sp>
          <p:nvSpPr>
            <p:cNvPr id="46" name="Google Shape;3708;p71"/>
            <p:cNvSpPr/>
            <p:nvPr/>
          </p:nvSpPr>
          <p:spPr>
            <a:xfrm>
              <a:off x="3626274" y="1508708"/>
              <a:ext cx="447908" cy="431142"/>
            </a:xfrm>
            <a:custGeom>
              <a:avLst/>
              <a:gdLst/>
              <a:ahLst/>
              <a:cxnLst/>
              <a:rect l="l" t="t" r="r" b="b"/>
              <a:pathLst>
                <a:path w="26476" h="25485" extrusionOk="0">
                  <a:moveTo>
                    <a:pt x="11700" y="1"/>
                  </a:moveTo>
                  <a:cubicBezTo>
                    <a:pt x="11491" y="1"/>
                    <a:pt x="11288" y="34"/>
                    <a:pt x="11095" y="105"/>
                  </a:cubicBezTo>
                  <a:cubicBezTo>
                    <a:pt x="8420" y="1108"/>
                    <a:pt x="9758" y="5302"/>
                    <a:pt x="9758" y="5302"/>
                  </a:cubicBezTo>
                  <a:cubicBezTo>
                    <a:pt x="9758" y="5302"/>
                    <a:pt x="7535" y="3060"/>
                    <a:pt x="5479" y="3060"/>
                  </a:cubicBezTo>
                  <a:cubicBezTo>
                    <a:pt x="5002" y="3060"/>
                    <a:pt x="4534" y="3181"/>
                    <a:pt x="4104" y="3479"/>
                  </a:cubicBezTo>
                  <a:cubicBezTo>
                    <a:pt x="3618" y="3813"/>
                    <a:pt x="3496" y="4421"/>
                    <a:pt x="3557" y="5029"/>
                  </a:cubicBezTo>
                  <a:cubicBezTo>
                    <a:pt x="3739" y="6032"/>
                    <a:pt x="4074" y="6974"/>
                    <a:pt x="4591" y="7856"/>
                  </a:cubicBezTo>
                  <a:cubicBezTo>
                    <a:pt x="4519" y="7838"/>
                    <a:pt x="3380" y="7380"/>
                    <a:pt x="2327" y="7380"/>
                  </a:cubicBezTo>
                  <a:cubicBezTo>
                    <a:pt x="1587" y="7380"/>
                    <a:pt x="890" y="7607"/>
                    <a:pt x="639" y="8372"/>
                  </a:cubicBezTo>
                  <a:cubicBezTo>
                    <a:pt x="1" y="10196"/>
                    <a:pt x="2736" y="12749"/>
                    <a:pt x="2736" y="12749"/>
                  </a:cubicBezTo>
                  <a:cubicBezTo>
                    <a:pt x="2736" y="12749"/>
                    <a:pt x="1490" y="14968"/>
                    <a:pt x="2402" y="22415"/>
                  </a:cubicBezTo>
                  <a:cubicBezTo>
                    <a:pt x="2402" y="22415"/>
                    <a:pt x="4834" y="16032"/>
                    <a:pt x="5290" y="13995"/>
                  </a:cubicBezTo>
                  <a:cubicBezTo>
                    <a:pt x="5320" y="13935"/>
                    <a:pt x="5320" y="13874"/>
                    <a:pt x="5320" y="13813"/>
                  </a:cubicBezTo>
                  <a:lnTo>
                    <a:pt x="21703" y="16306"/>
                  </a:lnTo>
                  <a:lnTo>
                    <a:pt x="21703" y="16458"/>
                  </a:lnTo>
                  <a:cubicBezTo>
                    <a:pt x="21673" y="17491"/>
                    <a:pt x="21460" y="22597"/>
                    <a:pt x="21582" y="25485"/>
                  </a:cubicBezTo>
                  <a:cubicBezTo>
                    <a:pt x="21582" y="25485"/>
                    <a:pt x="24621" y="20895"/>
                    <a:pt x="24074" y="16032"/>
                  </a:cubicBezTo>
                  <a:cubicBezTo>
                    <a:pt x="24773" y="15059"/>
                    <a:pt x="25351" y="13995"/>
                    <a:pt x="25776" y="12901"/>
                  </a:cubicBezTo>
                  <a:cubicBezTo>
                    <a:pt x="26263" y="11594"/>
                    <a:pt x="26475" y="10166"/>
                    <a:pt x="25655" y="9254"/>
                  </a:cubicBezTo>
                  <a:cubicBezTo>
                    <a:pt x="25425" y="8984"/>
                    <a:pt x="25201" y="8879"/>
                    <a:pt x="24993" y="8879"/>
                  </a:cubicBezTo>
                  <a:cubicBezTo>
                    <a:pt x="24261" y="8879"/>
                    <a:pt x="23709" y="10166"/>
                    <a:pt x="23709" y="10166"/>
                  </a:cubicBezTo>
                  <a:cubicBezTo>
                    <a:pt x="23709" y="10166"/>
                    <a:pt x="21916" y="2840"/>
                    <a:pt x="19880" y="1928"/>
                  </a:cubicBezTo>
                  <a:cubicBezTo>
                    <a:pt x="19679" y="1836"/>
                    <a:pt x="19501" y="1794"/>
                    <a:pt x="19343" y="1794"/>
                  </a:cubicBezTo>
                  <a:cubicBezTo>
                    <a:pt x="17894" y="1794"/>
                    <a:pt x="18117" y="5302"/>
                    <a:pt x="18117" y="5302"/>
                  </a:cubicBezTo>
                  <a:cubicBezTo>
                    <a:pt x="18117" y="5302"/>
                    <a:pt x="14356" y="1"/>
                    <a:pt x="11700" y="1"/>
                  </a:cubicBezTo>
                  <a:close/>
                </a:path>
              </a:pathLst>
            </a:custGeom>
            <a:solidFill>
              <a:srgbClr val="E25B24"/>
            </a:solidFill>
            <a:ln>
              <a:noFill/>
            </a:ln>
          </p:spPr>
          <p:txBody>
            <a:bodyPr spcFirstLastPara="1" wrap="square" lIns="274275" tIns="274275" rIns="274275" bIns="274275" anchor="ctr" anchorCtr="0">
              <a:noAutofit/>
            </a:bodyPr>
            <a:lstStyle/>
            <a:p>
              <a:endParaRPr sz="4200"/>
            </a:p>
          </p:txBody>
        </p:sp>
        <p:sp>
          <p:nvSpPr>
            <p:cNvPr id="47" name="Google Shape;3709;p71"/>
            <p:cNvSpPr/>
            <p:nvPr/>
          </p:nvSpPr>
          <p:spPr>
            <a:xfrm>
              <a:off x="3651480" y="1724378"/>
              <a:ext cx="65318" cy="163541"/>
            </a:xfrm>
            <a:custGeom>
              <a:avLst/>
              <a:gdLst/>
              <a:ahLst/>
              <a:cxnLst/>
              <a:rect l="l" t="t" r="r" b="b"/>
              <a:pathLst>
                <a:path w="3861" h="9667" extrusionOk="0">
                  <a:moveTo>
                    <a:pt x="1246" y="0"/>
                  </a:moveTo>
                  <a:cubicBezTo>
                    <a:pt x="1246" y="0"/>
                    <a:pt x="0" y="2219"/>
                    <a:pt x="942" y="9666"/>
                  </a:cubicBezTo>
                  <a:cubicBezTo>
                    <a:pt x="942" y="9666"/>
                    <a:pt x="3344" y="3283"/>
                    <a:pt x="3800" y="1246"/>
                  </a:cubicBezTo>
                  <a:cubicBezTo>
                    <a:pt x="3830" y="1186"/>
                    <a:pt x="3860" y="1125"/>
                    <a:pt x="3860" y="1064"/>
                  </a:cubicBezTo>
                  <a:cubicBezTo>
                    <a:pt x="3009" y="699"/>
                    <a:pt x="2128" y="456"/>
                    <a:pt x="1246" y="0"/>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8" name="Google Shape;3710;p71"/>
            <p:cNvSpPr/>
            <p:nvPr/>
          </p:nvSpPr>
          <p:spPr>
            <a:xfrm>
              <a:off x="3989304" y="1779898"/>
              <a:ext cx="53493" cy="159938"/>
            </a:xfrm>
            <a:custGeom>
              <a:avLst/>
              <a:gdLst/>
              <a:ahLst/>
              <a:cxnLst/>
              <a:rect l="l" t="t" r="r" b="b"/>
              <a:pathLst>
                <a:path w="3162" h="9454" extrusionOk="0">
                  <a:moveTo>
                    <a:pt x="2614" y="1"/>
                  </a:moveTo>
                  <a:cubicBezTo>
                    <a:pt x="2614" y="1"/>
                    <a:pt x="1763" y="62"/>
                    <a:pt x="243" y="244"/>
                  </a:cubicBezTo>
                  <a:cubicBezTo>
                    <a:pt x="213" y="1278"/>
                    <a:pt x="0" y="6566"/>
                    <a:pt x="122" y="9454"/>
                  </a:cubicBezTo>
                  <a:cubicBezTo>
                    <a:pt x="122" y="9454"/>
                    <a:pt x="3161" y="4864"/>
                    <a:pt x="2614"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9" name="Google Shape;3711;p71"/>
            <p:cNvSpPr/>
            <p:nvPr/>
          </p:nvSpPr>
          <p:spPr>
            <a:xfrm>
              <a:off x="3685415" y="1508607"/>
              <a:ext cx="388764" cy="218371"/>
            </a:xfrm>
            <a:custGeom>
              <a:avLst/>
              <a:gdLst/>
              <a:ahLst/>
              <a:cxnLst/>
              <a:rect l="l" t="t" r="r" b="b"/>
              <a:pathLst>
                <a:path w="22980" h="12908" extrusionOk="0">
                  <a:moveTo>
                    <a:pt x="8219" y="1"/>
                  </a:moveTo>
                  <a:cubicBezTo>
                    <a:pt x="8005" y="1"/>
                    <a:pt x="7797" y="36"/>
                    <a:pt x="7599" y="111"/>
                  </a:cubicBezTo>
                  <a:cubicBezTo>
                    <a:pt x="4924" y="1083"/>
                    <a:pt x="6262" y="5308"/>
                    <a:pt x="6262" y="5308"/>
                  </a:cubicBezTo>
                  <a:cubicBezTo>
                    <a:pt x="6262" y="5308"/>
                    <a:pt x="4048" y="3055"/>
                    <a:pt x="1995" y="3055"/>
                  </a:cubicBezTo>
                  <a:cubicBezTo>
                    <a:pt x="1514" y="3055"/>
                    <a:pt x="1041" y="3179"/>
                    <a:pt x="608" y="3485"/>
                  </a:cubicBezTo>
                  <a:cubicBezTo>
                    <a:pt x="122" y="3819"/>
                    <a:pt x="0" y="4396"/>
                    <a:pt x="61" y="5035"/>
                  </a:cubicBezTo>
                  <a:cubicBezTo>
                    <a:pt x="304" y="4822"/>
                    <a:pt x="608" y="4640"/>
                    <a:pt x="912" y="4579"/>
                  </a:cubicBezTo>
                  <a:cubicBezTo>
                    <a:pt x="1079" y="4548"/>
                    <a:pt x="1254" y="4533"/>
                    <a:pt x="1429" y="4533"/>
                  </a:cubicBezTo>
                  <a:cubicBezTo>
                    <a:pt x="1604" y="4533"/>
                    <a:pt x="1778" y="4548"/>
                    <a:pt x="1946" y="4579"/>
                  </a:cubicBezTo>
                  <a:cubicBezTo>
                    <a:pt x="4073" y="4883"/>
                    <a:pt x="6049" y="5977"/>
                    <a:pt x="7478" y="7618"/>
                  </a:cubicBezTo>
                  <a:cubicBezTo>
                    <a:pt x="6991" y="6494"/>
                    <a:pt x="6779" y="5278"/>
                    <a:pt x="6839" y="4062"/>
                  </a:cubicBezTo>
                  <a:cubicBezTo>
                    <a:pt x="6809" y="3576"/>
                    <a:pt x="6991" y="3120"/>
                    <a:pt x="7326" y="2786"/>
                  </a:cubicBezTo>
                  <a:cubicBezTo>
                    <a:pt x="7555" y="2633"/>
                    <a:pt x="7827" y="2565"/>
                    <a:pt x="8105" y="2565"/>
                  </a:cubicBezTo>
                  <a:cubicBezTo>
                    <a:pt x="8159" y="2565"/>
                    <a:pt x="8214" y="2568"/>
                    <a:pt x="8268" y="2573"/>
                  </a:cubicBezTo>
                  <a:cubicBezTo>
                    <a:pt x="9818" y="2634"/>
                    <a:pt x="11125" y="3637"/>
                    <a:pt x="12280" y="4700"/>
                  </a:cubicBezTo>
                  <a:cubicBezTo>
                    <a:pt x="13405" y="5764"/>
                    <a:pt x="14469" y="6950"/>
                    <a:pt x="15411" y="8196"/>
                  </a:cubicBezTo>
                  <a:cubicBezTo>
                    <a:pt x="15350" y="7162"/>
                    <a:pt x="15472" y="6099"/>
                    <a:pt x="15745" y="5096"/>
                  </a:cubicBezTo>
                  <a:cubicBezTo>
                    <a:pt x="15776" y="4944"/>
                    <a:pt x="15836" y="4761"/>
                    <a:pt x="16019" y="4700"/>
                  </a:cubicBezTo>
                  <a:cubicBezTo>
                    <a:pt x="16054" y="4685"/>
                    <a:pt x="16088" y="4679"/>
                    <a:pt x="16122" y="4679"/>
                  </a:cubicBezTo>
                  <a:cubicBezTo>
                    <a:pt x="16290" y="4679"/>
                    <a:pt x="16434" y="4852"/>
                    <a:pt x="16536" y="5004"/>
                  </a:cubicBezTo>
                  <a:cubicBezTo>
                    <a:pt x="18147" y="7345"/>
                    <a:pt x="19180" y="10020"/>
                    <a:pt x="19606" y="12816"/>
                  </a:cubicBezTo>
                  <a:cubicBezTo>
                    <a:pt x="19879" y="12269"/>
                    <a:pt x="20213" y="11752"/>
                    <a:pt x="20609" y="11296"/>
                  </a:cubicBezTo>
                  <a:cubicBezTo>
                    <a:pt x="20700" y="11144"/>
                    <a:pt x="20882" y="10992"/>
                    <a:pt x="21065" y="10932"/>
                  </a:cubicBezTo>
                  <a:cubicBezTo>
                    <a:pt x="21091" y="10928"/>
                    <a:pt x="21116" y="10926"/>
                    <a:pt x="21141" y="10926"/>
                  </a:cubicBezTo>
                  <a:cubicBezTo>
                    <a:pt x="21530" y="10926"/>
                    <a:pt x="21834" y="11349"/>
                    <a:pt x="21976" y="11691"/>
                  </a:cubicBezTo>
                  <a:cubicBezTo>
                    <a:pt x="22128" y="12087"/>
                    <a:pt x="22220" y="12482"/>
                    <a:pt x="22280" y="12907"/>
                  </a:cubicBezTo>
                  <a:cubicBezTo>
                    <a:pt x="22767" y="11600"/>
                    <a:pt x="22979" y="10172"/>
                    <a:pt x="22159" y="9229"/>
                  </a:cubicBezTo>
                  <a:cubicBezTo>
                    <a:pt x="21934" y="8971"/>
                    <a:pt x="21714" y="8870"/>
                    <a:pt x="21509" y="8870"/>
                  </a:cubicBezTo>
                  <a:cubicBezTo>
                    <a:pt x="20771" y="8870"/>
                    <a:pt x="20213" y="10172"/>
                    <a:pt x="20213" y="10172"/>
                  </a:cubicBezTo>
                  <a:cubicBezTo>
                    <a:pt x="20213" y="10172"/>
                    <a:pt x="18420" y="2846"/>
                    <a:pt x="16384" y="1904"/>
                  </a:cubicBezTo>
                  <a:cubicBezTo>
                    <a:pt x="16189" y="1817"/>
                    <a:pt x="16016" y="1778"/>
                    <a:pt x="15861" y="1778"/>
                  </a:cubicBezTo>
                  <a:cubicBezTo>
                    <a:pt x="14397" y="1778"/>
                    <a:pt x="14621" y="5308"/>
                    <a:pt x="14621" y="5308"/>
                  </a:cubicBezTo>
                  <a:cubicBezTo>
                    <a:pt x="14621" y="5308"/>
                    <a:pt x="10874" y="1"/>
                    <a:pt x="8219"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50" name="Google Shape;3712;p71"/>
            <p:cNvSpPr/>
            <p:nvPr/>
          </p:nvSpPr>
          <p:spPr>
            <a:xfrm>
              <a:off x="3767172" y="1993300"/>
              <a:ext cx="87430" cy="7207"/>
            </a:xfrm>
            <a:custGeom>
              <a:avLst/>
              <a:gdLst/>
              <a:ahLst/>
              <a:cxnLst/>
              <a:rect l="l" t="t" r="r" b="b"/>
              <a:pathLst>
                <a:path w="5168" h="426" extrusionOk="0">
                  <a:moveTo>
                    <a:pt x="5168" y="426"/>
                  </a:moveTo>
                  <a:lnTo>
                    <a:pt x="0" y="0"/>
                  </a:lnTo>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51" name="Google Shape;3713;p71"/>
            <p:cNvSpPr/>
            <p:nvPr/>
          </p:nvSpPr>
          <p:spPr>
            <a:xfrm>
              <a:off x="3890206" y="2050969"/>
              <a:ext cx="32786" cy="89426"/>
            </a:xfrm>
            <a:custGeom>
              <a:avLst/>
              <a:gdLst/>
              <a:ahLst/>
              <a:cxnLst/>
              <a:rect l="l" t="t" r="r" b="b"/>
              <a:pathLst>
                <a:path w="1938" h="5286" extrusionOk="0">
                  <a:moveTo>
                    <a:pt x="100" y="1"/>
                  </a:moveTo>
                  <a:cubicBezTo>
                    <a:pt x="55" y="1"/>
                    <a:pt x="1" y="44"/>
                    <a:pt x="22" y="87"/>
                  </a:cubicBezTo>
                  <a:cubicBezTo>
                    <a:pt x="600" y="1728"/>
                    <a:pt x="782" y="3491"/>
                    <a:pt x="1086" y="5163"/>
                  </a:cubicBezTo>
                  <a:cubicBezTo>
                    <a:pt x="1098" y="5250"/>
                    <a:pt x="1162" y="5286"/>
                    <a:pt x="1228" y="5286"/>
                  </a:cubicBezTo>
                  <a:cubicBezTo>
                    <a:pt x="1324" y="5286"/>
                    <a:pt x="1426" y="5210"/>
                    <a:pt x="1390" y="5102"/>
                  </a:cubicBezTo>
                  <a:cubicBezTo>
                    <a:pt x="1360" y="4889"/>
                    <a:pt x="1329" y="4646"/>
                    <a:pt x="1268" y="4433"/>
                  </a:cubicBezTo>
                  <a:cubicBezTo>
                    <a:pt x="1420" y="4038"/>
                    <a:pt x="1542" y="3673"/>
                    <a:pt x="1664" y="3278"/>
                  </a:cubicBezTo>
                  <a:cubicBezTo>
                    <a:pt x="1816" y="2913"/>
                    <a:pt x="1907" y="2518"/>
                    <a:pt x="1937" y="2123"/>
                  </a:cubicBezTo>
                  <a:cubicBezTo>
                    <a:pt x="1937" y="2086"/>
                    <a:pt x="1902" y="2060"/>
                    <a:pt x="1869" y="2060"/>
                  </a:cubicBezTo>
                  <a:cubicBezTo>
                    <a:pt x="1848" y="2060"/>
                    <a:pt x="1827" y="2070"/>
                    <a:pt x="1816" y="2093"/>
                  </a:cubicBezTo>
                  <a:cubicBezTo>
                    <a:pt x="1603" y="2457"/>
                    <a:pt x="1481" y="2822"/>
                    <a:pt x="1420" y="3248"/>
                  </a:cubicBezTo>
                  <a:cubicBezTo>
                    <a:pt x="1360" y="3521"/>
                    <a:pt x="1299" y="3825"/>
                    <a:pt x="1238" y="4099"/>
                  </a:cubicBezTo>
                  <a:cubicBezTo>
                    <a:pt x="995" y="2701"/>
                    <a:pt x="752" y="1272"/>
                    <a:pt x="144" y="26"/>
                  </a:cubicBezTo>
                  <a:cubicBezTo>
                    <a:pt x="135" y="8"/>
                    <a:pt x="118" y="1"/>
                    <a:pt x="100"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2" name="Google Shape;3714;p71"/>
            <p:cNvSpPr/>
            <p:nvPr/>
          </p:nvSpPr>
          <p:spPr>
            <a:xfrm>
              <a:off x="3680779" y="2061305"/>
              <a:ext cx="41160" cy="84977"/>
            </a:xfrm>
            <a:custGeom>
              <a:avLst/>
              <a:gdLst/>
              <a:ahLst/>
              <a:cxnLst/>
              <a:rect l="l" t="t" r="r" b="b"/>
              <a:pathLst>
                <a:path w="2433" h="5023" extrusionOk="0">
                  <a:moveTo>
                    <a:pt x="2326" y="0"/>
                  </a:moveTo>
                  <a:cubicBezTo>
                    <a:pt x="2293" y="0"/>
                    <a:pt x="2262" y="17"/>
                    <a:pt x="2250" y="53"/>
                  </a:cubicBezTo>
                  <a:cubicBezTo>
                    <a:pt x="1673" y="1391"/>
                    <a:pt x="1247" y="2758"/>
                    <a:pt x="913" y="4157"/>
                  </a:cubicBezTo>
                  <a:cubicBezTo>
                    <a:pt x="578" y="3397"/>
                    <a:pt x="426" y="2576"/>
                    <a:pt x="153" y="1786"/>
                  </a:cubicBezTo>
                  <a:cubicBezTo>
                    <a:pt x="139" y="1743"/>
                    <a:pt x="105" y="1721"/>
                    <a:pt x="73" y="1721"/>
                  </a:cubicBezTo>
                  <a:cubicBezTo>
                    <a:pt x="36" y="1721"/>
                    <a:pt x="1" y="1751"/>
                    <a:pt x="1" y="1816"/>
                  </a:cubicBezTo>
                  <a:cubicBezTo>
                    <a:pt x="92" y="2758"/>
                    <a:pt x="396" y="3640"/>
                    <a:pt x="882" y="4461"/>
                  </a:cubicBezTo>
                  <a:cubicBezTo>
                    <a:pt x="852" y="4612"/>
                    <a:pt x="821" y="4764"/>
                    <a:pt x="821" y="4916"/>
                  </a:cubicBezTo>
                  <a:cubicBezTo>
                    <a:pt x="806" y="4992"/>
                    <a:pt x="844" y="5023"/>
                    <a:pt x="890" y="5023"/>
                  </a:cubicBezTo>
                  <a:cubicBezTo>
                    <a:pt x="935" y="5023"/>
                    <a:pt x="989" y="4992"/>
                    <a:pt x="1004" y="4947"/>
                  </a:cubicBezTo>
                  <a:cubicBezTo>
                    <a:pt x="1581" y="3397"/>
                    <a:pt x="1916" y="1695"/>
                    <a:pt x="2432" y="114"/>
                  </a:cubicBezTo>
                  <a:cubicBezTo>
                    <a:pt x="2432" y="40"/>
                    <a:pt x="2377" y="0"/>
                    <a:pt x="2326" y="0"/>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3" name="Google Shape;3715;p71"/>
            <p:cNvSpPr/>
            <p:nvPr/>
          </p:nvSpPr>
          <p:spPr>
            <a:xfrm>
              <a:off x="3678208" y="2213875"/>
              <a:ext cx="253018" cy="110471"/>
            </a:xfrm>
            <a:custGeom>
              <a:avLst/>
              <a:gdLst/>
              <a:ahLst/>
              <a:cxnLst/>
              <a:rect l="l" t="t" r="r" b="b"/>
              <a:pathLst>
                <a:path w="14956" h="6530" extrusionOk="0">
                  <a:moveTo>
                    <a:pt x="669" y="1"/>
                  </a:moveTo>
                  <a:lnTo>
                    <a:pt x="1" y="5685"/>
                  </a:lnTo>
                  <a:cubicBezTo>
                    <a:pt x="2790" y="6239"/>
                    <a:pt x="5480" y="6530"/>
                    <a:pt x="8071" y="6530"/>
                  </a:cubicBezTo>
                  <a:cubicBezTo>
                    <a:pt x="10449" y="6530"/>
                    <a:pt x="12744" y="6285"/>
                    <a:pt x="14955" y="5776"/>
                  </a:cubicBezTo>
                  <a:lnTo>
                    <a:pt x="14682" y="2858"/>
                  </a:lnTo>
                  <a:cubicBezTo>
                    <a:pt x="13191" y="3272"/>
                    <a:pt x="11644" y="3489"/>
                    <a:pt x="10098" y="3489"/>
                  </a:cubicBezTo>
                  <a:cubicBezTo>
                    <a:pt x="9375" y="3489"/>
                    <a:pt x="8651" y="3441"/>
                    <a:pt x="7934" y="3344"/>
                  </a:cubicBezTo>
                  <a:cubicBezTo>
                    <a:pt x="6050" y="3132"/>
                    <a:pt x="4226" y="2493"/>
                    <a:pt x="2584" y="1521"/>
                  </a:cubicBezTo>
                  <a:cubicBezTo>
                    <a:pt x="1885" y="1065"/>
                    <a:pt x="1247" y="578"/>
                    <a:pt x="669"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grpSp>
    </p:spTree>
    <p:extLst>
      <p:ext uri="{BB962C8B-B14F-4D97-AF65-F5344CB8AC3E}">
        <p14:creationId xmlns:p14="http://schemas.microsoft.com/office/powerpoint/2010/main" val="2261850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500"/>
                                        <p:tgtEl>
                                          <p:spTgt spid="2"/>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9135"/>
            <a:ext cx="36576000" cy="14791989"/>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904766" y="7128590"/>
            <a:ext cx="5286288" cy="2448971"/>
          </a:xfrm>
          <a:prstGeom prst="rect">
            <a:avLst/>
          </a:prstGeom>
        </p:spPr>
      </p:pic>
      <p:pic>
        <p:nvPicPr>
          <p:cNvPr id="11" name="Vào http://fb.com/nkpowerskills tải game miễn phí">
            <a:hlinkClick r:id="rId6"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2056">
            <a:off x="29568381" y="7556225"/>
            <a:ext cx="1538100" cy="1593696"/>
          </a:xfrm>
          <a:prstGeom prst="rect">
            <a:avLst/>
          </a:prstGeom>
        </p:spPr>
      </p:pic>
      <p:sp>
        <p:nvSpPr>
          <p:cNvPr id="2" name="Title 1">
            <a:extLst>
              <a:ext uri="{FF2B5EF4-FFF2-40B4-BE49-F238E27FC236}">
                <a16:creationId xmlns:a16="http://schemas.microsoft.com/office/drawing/2014/main" id="{74F068B1-0180-E04D-3406-E8AF0FDE97D6}"/>
              </a:ext>
            </a:extLst>
          </p:cNvPr>
          <p:cNvSpPr txBox="1">
            <a:spLocks/>
          </p:cNvSpPr>
          <p:nvPr/>
        </p:nvSpPr>
        <p:spPr>
          <a:xfrm>
            <a:off x="1219200" y="342900"/>
            <a:ext cx="14396400" cy="129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5400" kern="0" dirty="0">
                <a:latin typeface="+mj-lt"/>
              </a:rPr>
              <a:t>KHỞI ĐỘNG</a:t>
            </a:r>
            <a:br>
              <a:rPr lang="vi-VN" sz="5400" kern="0" dirty="0">
                <a:latin typeface="+mj-lt"/>
              </a:rPr>
            </a:br>
            <a:r>
              <a:rPr lang="vi-VN" sz="5400" kern="0" dirty="0">
                <a:solidFill>
                  <a:srgbClr val="FF0000"/>
                </a:solidFill>
                <a:latin typeface="+mj-lt"/>
              </a:rPr>
              <a:t>TRÒ CHƠI: VƯỢT CHƯỚNG NGẠI VẬT</a:t>
            </a:r>
            <a:endParaRPr lang="en-US" sz="5400" kern="0" dirty="0">
              <a:solidFill>
                <a:srgbClr val="FF0000"/>
              </a:solidFill>
              <a:latin typeface="+mj-lt"/>
            </a:endParaRPr>
          </a:p>
        </p:txBody>
      </p:sp>
    </p:spTree>
    <p:extLst>
      <p:ext uri="{BB962C8B-B14F-4D97-AF65-F5344CB8AC3E}">
        <p14:creationId xmlns:p14="http://schemas.microsoft.com/office/powerpoint/2010/main" val="37760533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505" y="-315224"/>
            <a:ext cx="2489505" cy="2354110"/>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0557" y="9679349"/>
            <a:ext cx="18288000" cy="830998"/>
          </a:xfrm>
          <a:prstGeom prst="rect">
            <a:avLst/>
          </a:prstGeom>
        </p:spPr>
      </p:pic>
      <p:pic>
        <p:nvPicPr>
          <p:cNvPr id="18" name="图片 17">
            <a:extLst>
              <a:ext uri="{FF2B5EF4-FFF2-40B4-BE49-F238E27FC236}">
                <a16:creationId xmlns:a16="http://schemas.microsoft.com/office/drawing/2014/main" id="{1FBE0A26-2EA5-4DD1-8349-7905C36B23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982431" y="6325738"/>
            <a:ext cx="2522259" cy="4265918"/>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749756" y="-291509"/>
            <a:ext cx="6790764" cy="2467887"/>
          </a:xfrm>
          <a:prstGeom prst="rect">
            <a:avLst/>
          </a:prstGeom>
        </p:spPr>
      </p:pic>
      <p:pic>
        <p:nvPicPr>
          <p:cNvPr id="13" name="图片 3">
            <a:extLst>
              <a:ext uri="{FF2B5EF4-FFF2-40B4-BE49-F238E27FC236}">
                <a16:creationId xmlns:a16="http://schemas.microsoft.com/office/drawing/2014/main" id="{034E2CC6-B679-4837-9A8C-1D88ED32BB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54538" y="-195189"/>
            <a:ext cx="10033250" cy="1814001"/>
          </a:xfrm>
          <a:prstGeom prst="rect">
            <a:avLst/>
          </a:prstGeom>
        </p:spPr>
      </p:pic>
      <p:sp>
        <p:nvSpPr>
          <p:cNvPr id="14" name="矩形 4">
            <a:extLst>
              <a:ext uri="{FF2B5EF4-FFF2-40B4-BE49-F238E27FC236}">
                <a16:creationId xmlns:a16="http://schemas.microsoft.com/office/drawing/2014/main" id="{3007239F-B2E6-4F55-B367-6BA58826308E}"/>
              </a:ext>
            </a:extLst>
          </p:cNvPr>
          <p:cNvSpPr/>
          <p:nvPr/>
        </p:nvSpPr>
        <p:spPr>
          <a:xfrm>
            <a:off x="1459805" y="234168"/>
            <a:ext cx="11524871" cy="1107996"/>
          </a:xfrm>
          <a:prstGeom prst="rect">
            <a:avLst/>
          </a:prstGeom>
        </p:spPr>
        <p:txBody>
          <a:bodyPr wrap="square">
            <a:spAutoFit/>
            <a:scene3d>
              <a:camera prst="orthographicFront"/>
              <a:lightRig rig="threePt" dir="t"/>
            </a:scene3d>
            <a:sp3d contourW="12700"/>
          </a:bodyPr>
          <a:lstStyle/>
          <a:p>
            <a:pPr algn="ctr"/>
            <a:r>
              <a:rPr lang="vi-VN" sz="6600" b="1" dirty="0">
                <a:solidFill>
                  <a:srgbClr val="F48B14"/>
                </a:solidFill>
                <a:latin typeface="Times New Roman" panose="02020603050405020304" pitchFamily="18" charset="0"/>
                <a:cs typeface="Times New Roman" panose="02020603050405020304" pitchFamily="18" charset="0"/>
              </a:rPr>
              <a:t>P</a:t>
            </a:r>
            <a:r>
              <a:rPr lang="en-US" sz="6600" b="1" dirty="0" err="1">
                <a:solidFill>
                  <a:srgbClr val="F48B14"/>
                </a:solidFill>
                <a:latin typeface="Times New Roman" panose="02020603050405020304" pitchFamily="18" charset="0"/>
                <a:cs typeface="Times New Roman" panose="02020603050405020304" pitchFamily="18" charset="0"/>
              </a:rPr>
              <a:t>hòng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tránh</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
        <p:nvSpPr>
          <p:cNvPr id="3" name="Google Shape;1542;p50">
            <a:extLst>
              <a:ext uri="{FF2B5EF4-FFF2-40B4-BE49-F238E27FC236}">
                <a16:creationId xmlns:a16="http://schemas.microsoft.com/office/drawing/2014/main" id="{1E8C0334-1701-C32C-AB17-1BF1EF99864D}"/>
              </a:ext>
            </a:extLst>
          </p:cNvPr>
          <p:cNvSpPr/>
          <p:nvPr/>
        </p:nvSpPr>
        <p:spPr>
          <a:xfrm>
            <a:off x="14488025" y="9902697"/>
            <a:ext cx="3314226" cy="384303"/>
          </a:xfrm>
          <a:custGeom>
            <a:avLst/>
            <a:gdLst/>
            <a:ahLst/>
            <a:cxnLst/>
            <a:rect l="l" t="t" r="r" b="b"/>
            <a:pathLst>
              <a:path w="30943" h="3588" extrusionOk="0">
                <a:moveTo>
                  <a:pt x="15471" y="1"/>
                </a:moveTo>
                <a:cubicBezTo>
                  <a:pt x="6930" y="1"/>
                  <a:pt x="0" y="791"/>
                  <a:pt x="0" y="1794"/>
                </a:cubicBezTo>
                <a:cubicBezTo>
                  <a:pt x="0" y="2767"/>
                  <a:pt x="6930" y="3588"/>
                  <a:pt x="15471" y="3588"/>
                </a:cubicBezTo>
                <a:cubicBezTo>
                  <a:pt x="24013" y="3588"/>
                  <a:pt x="30943" y="2767"/>
                  <a:pt x="30943" y="1794"/>
                </a:cubicBezTo>
                <a:cubicBezTo>
                  <a:pt x="30943" y="791"/>
                  <a:pt x="24013" y="1"/>
                  <a:pt x="15471"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4" name="Text Box 4">
            <a:extLst>
              <a:ext uri="{FF2B5EF4-FFF2-40B4-BE49-F238E27FC236}">
                <a16:creationId xmlns:a16="http://schemas.microsoft.com/office/drawing/2014/main" id="{194ABA45-A0AD-8F93-2EEA-C90970EA89AA}"/>
              </a:ext>
            </a:extLst>
          </p:cNvPr>
          <p:cNvSpPr txBox="1"/>
          <p:nvPr/>
        </p:nvSpPr>
        <p:spPr>
          <a:xfrm>
            <a:off x="303262" y="1725619"/>
            <a:ext cx="14002845"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nơi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tăm</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vắng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vẻ</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A40A5335-63FA-C7E7-C76F-765A70B27725}"/>
              </a:ext>
            </a:extLst>
          </p:cNvPr>
          <p:cNvSpPr txBox="1"/>
          <p:nvPr/>
        </p:nvSpPr>
        <p:spPr>
          <a:xfrm>
            <a:off x="307750" y="2595709"/>
            <a:ext cx="16673513"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phòng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kín</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 Box 6">
            <a:extLst>
              <a:ext uri="{FF2B5EF4-FFF2-40B4-BE49-F238E27FC236}">
                <a16:creationId xmlns:a16="http://schemas.microsoft.com/office/drawing/2014/main" id="{9B409793-3962-7DAF-5A0C-ED42B040719E}"/>
              </a:ext>
            </a:extLst>
          </p:cNvPr>
          <p:cNvSpPr txBox="1"/>
          <p:nvPr/>
        </p:nvSpPr>
        <p:spPr>
          <a:xfrm>
            <a:off x="252708" y="3520160"/>
            <a:ext cx="13888140"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đặc</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biệt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rõ</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 Box 7">
            <a:extLst>
              <a:ext uri="{FF2B5EF4-FFF2-40B4-BE49-F238E27FC236}">
                <a16:creationId xmlns:a16="http://schemas.microsoft.com/office/drawing/2014/main" id="{59771604-A230-EA5A-9C8A-2048008A3AB3}"/>
              </a:ext>
            </a:extLst>
          </p:cNvPr>
          <p:cNvSpPr txBox="1"/>
          <p:nvPr/>
        </p:nvSpPr>
        <p:spPr>
          <a:xfrm>
            <a:off x="245521" y="6059582"/>
            <a:ext cx="13953441"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Box 9">
            <a:extLst>
              <a:ext uri="{FF2B5EF4-FFF2-40B4-BE49-F238E27FC236}">
                <a16:creationId xmlns:a16="http://schemas.microsoft.com/office/drawing/2014/main" id="{C1657FFC-7788-1850-F06F-174294DBDD0A}"/>
              </a:ext>
            </a:extLst>
          </p:cNvPr>
          <p:cNvSpPr txBox="1"/>
          <p:nvPr/>
        </p:nvSpPr>
        <p:spPr>
          <a:xfrm>
            <a:off x="303262" y="5164951"/>
            <a:ext cx="10148888"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 Box 8">
            <a:extLst>
              <a:ext uri="{FF2B5EF4-FFF2-40B4-BE49-F238E27FC236}">
                <a16:creationId xmlns:a16="http://schemas.microsoft.com/office/drawing/2014/main" id="{3AEC7196-531A-C222-86E1-49C90C857BBD}"/>
              </a:ext>
            </a:extLst>
          </p:cNvPr>
          <p:cNvSpPr txBox="1">
            <a:spLocks noChangeArrowheads="1"/>
          </p:cNvSpPr>
          <p:nvPr/>
        </p:nvSpPr>
        <p:spPr bwMode="auto">
          <a:xfrm>
            <a:off x="252708" y="8476346"/>
            <a:ext cx="107283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85800" indent="-685800" eaLnBrk="1" hangingPunct="1">
              <a:spcBef>
                <a:spcPct val="50000"/>
              </a:spcBef>
              <a:buFont typeface="Wingdings" panose="05000000000000000000" pitchFamily="2" charset="2"/>
              <a:buChar char="ü"/>
            </a:pP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FF0000"/>
                </a:solidFill>
                <a:latin typeface="Times New Roman" panose="02020603050405020304" pitchFamily="18" charset="0"/>
                <a:cs typeface="Times New Roman" panose="02020603050405020304" pitchFamily="18" charset="0"/>
              </a:rPr>
              <a:t>Không</a:t>
            </a: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lên</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mạng</a:t>
            </a:r>
            <a:r>
              <a:rPr lang="en-US" altLang="en-US" sz="4600" b="1" dirty="0">
                <a:solidFill>
                  <a:srgbClr val="002060"/>
                </a:solidFill>
                <a:latin typeface="Times New Roman" panose="02020603050405020304" pitchFamily="18" charset="0"/>
                <a:cs typeface="Times New Roman" panose="02020603050405020304" pitchFamily="18" charset="0"/>
              </a:rPr>
              <a:t> chat </a:t>
            </a:r>
            <a:r>
              <a:rPr lang="en-US" altLang="en-US" sz="4600" b="1" dirty="0" err="1">
                <a:solidFill>
                  <a:srgbClr val="002060"/>
                </a:solidFill>
                <a:latin typeface="Times New Roman" panose="02020603050405020304" pitchFamily="18" charset="0"/>
                <a:cs typeface="Times New Roman" panose="02020603050405020304" pitchFamily="18" charset="0"/>
              </a:rPr>
              <a:t>với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người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lạ</a:t>
            </a:r>
            <a:r>
              <a:rPr lang="en-US" altLang="en-US" sz="4600" b="1" dirty="0">
                <a:solidFill>
                  <a:srgbClr val="002060"/>
                </a:solidFill>
                <a:latin typeface="Times New Roman" panose="02020603050405020304" pitchFamily="18" charset="0"/>
                <a:cs typeface="Times New Roman" panose="02020603050405020304" pitchFamily="18" charset="0"/>
              </a:rPr>
              <a:t>.</a:t>
            </a:r>
          </a:p>
        </p:txBody>
      </p:sp>
      <p:sp>
        <p:nvSpPr>
          <p:cNvPr id="11" name="Text Box 9">
            <a:extLst>
              <a:ext uri="{FF2B5EF4-FFF2-40B4-BE49-F238E27FC236}">
                <a16:creationId xmlns:a16="http://schemas.microsoft.com/office/drawing/2014/main" id="{BDDAE11E-4BAA-437D-7C5D-917D7B4F118C}"/>
              </a:ext>
            </a:extLst>
          </p:cNvPr>
          <p:cNvSpPr txBox="1">
            <a:spLocks noChangeArrowheads="1"/>
          </p:cNvSpPr>
          <p:nvPr/>
        </p:nvSpPr>
        <p:spPr bwMode="auto">
          <a:xfrm>
            <a:off x="252708" y="7629242"/>
            <a:ext cx="85344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85800" indent="-685800" eaLnBrk="1" hangingPunct="1">
              <a:spcBef>
                <a:spcPct val="50000"/>
              </a:spcBef>
              <a:buFont typeface="Wingdings" panose="05000000000000000000" pitchFamily="2" charset="2"/>
              <a:buChar char="ü"/>
            </a:pP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FF0000"/>
                </a:solidFill>
                <a:latin typeface="Times New Roman" panose="02020603050405020304" pitchFamily="18" charset="0"/>
                <a:cs typeface="Times New Roman" panose="02020603050405020304" pitchFamily="18" charset="0"/>
              </a:rPr>
              <a:t>Không</a:t>
            </a: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đi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chơi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với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người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lạ</a:t>
            </a:r>
            <a:r>
              <a:rPr lang="en-US" altLang="en-US" sz="46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35D0E69-A001-4A4B-0EDB-68CB15A95B54}"/>
              </a:ext>
            </a:extLst>
          </p:cNvPr>
          <p:cNvSpPr txBox="1"/>
          <p:nvPr/>
        </p:nvSpPr>
        <p:spPr>
          <a:xfrm>
            <a:off x="235689" y="9207693"/>
            <a:ext cx="5105400" cy="830997"/>
          </a:xfrm>
          <a:prstGeom prst="rect">
            <a:avLst/>
          </a:prstGeom>
          <a:noFill/>
        </p:spPr>
        <p:txBody>
          <a:bodyPr wrap="square" rtlCol="0">
            <a:spAutoFit/>
          </a:bodyPr>
          <a:lstStyle/>
          <a:p>
            <a:pPr marL="857250" indent="-857250">
              <a:buFont typeface="Wingdings" panose="05000000000000000000" pitchFamily="2" charset="2"/>
              <a:buChar char="ü"/>
            </a:pPr>
            <a:r>
              <a:rPr lang="vi-VN" sz="4800" dirty="0">
                <a:solidFill>
                  <a:srgbClr val="FF0000"/>
                </a:solidFill>
              </a:rPr>
              <a:t>...</a:t>
            </a:r>
            <a:endParaRPr lang="en-US" sz="4800" dirty="0">
              <a:solidFill>
                <a:srgbClr val="FF0000"/>
              </a:solidFill>
            </a:endParaRPr>
          </a:p>
        </p:txBody>
      </p:sp>
    </p:spTree>
    <p:extLst>
      <p:ext uri="{BB962C8B-B14F-4D97-AF65-F5344CB8AC3E}">
        <p14:creationId xmlns:p14="http://schemas.microsoft.com/office/powerpoint/2010/main" val="130040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1000"/>
                                        <p:tgtEl>
                                          <p:spTgt spid="12">
                                            <p:txEl>
                                              <p:pRg st="0" end="0"/>
                                            </p:txEl>
                                          </p:spTgt>
                                        </p:tgtEl>
                                      </p:cBhvr>
                                    </p:animEffect>
                                    <p:anim calcmode="lin" valueType="num">
                                      <p:cBhvr>
                                        <p:cTn id="5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80" y="2800247"/>
            <a:ext cx="3760838" cy="3230462"/>
          </a:xfrm>
          <a:prstGeom prst="rect">
            <a:avLst/>
          </a:prstGeom>
        </p:spPr>
      </p:pic>
      <p:pic>
        <p:nvPicPr>
          <p:cNvPr id="18"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94" y="6058067"/>
            <a:ext cx="4800600" cy="4558553"/>
          </a:xfrm>
          <a:prstGeom prst="rect">
            <a:avLst/>
          </a:prstGeom>
        </p:spPr>
      </p:pic>
      <p:pic>
        <p:nvPicPr>
          <p:cNvPr id="19"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22387" y="5226833"/>
            <a:ext cx="3394943" cy="5741894"/>
          </a:xfrm>
          <a:prstGeom prst="rect">
            <a:avLst/>
          </a:prstGeom>
        </p:spPr>
      </p:pic>
      <p:pic>
        <p:nvPicPr>
          <p:cNvPr id="20" name="图片 19">
            <a:extLst>
              <a:ext uri="{FF2B5EF4-FFF2-40B4-BE49-F238E27FC236}">
                <a16:creationId xmlns:a16="http://schemas.microsoft.com/office/drawing/2014/main" id="{F7387FD4-4669-4059-9601-18775CB600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1" name="图片 20">
            <a:extLst>
              <a:ext uri="{FF2B5EF4-FFF2-40B4-BE49-F238E27FC236}">
                <a16:creationId xmlns:a16="http://schemas.microsoft.com/office/drawing/2014/main" id="{C6B1B1EA-C31D-4D4F-9003-44A7BC71DD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2" name="图片 21">
            <a:extLst>
              <a:ext uri="{FF2B5EF4-FFF2-40B4-BE49-F238E27FC236}">
                <a16:creationId xmlns:a16="http://schemas.microsoft.com/office/drawing/2014/main" id="{89E7B8C4-C32A-4DF7-B775-3808CD39B2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3" name="图片 22">
            <a:extLst>
              <a:ext uri="{FF2B5EF4-FFF2-40B4-BE49-F238E27FC236}">
                <a16:creationId xmlns:a16="http://schemas.microsoft.com/office/drawing/2014/main" id="{A34E4D7A-1209-42A5-BAF2-2C6A9B1BDE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2"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9982" y="2095500"/>
            <a:ext cx="16530558" cy="4266965"/>
          </a:xfrm>
          <a:prstGeom prst="rect">
            <a:avLst/>
          </a:prstGeom>
        </p:spPr>
      </p:pic>
      <p:sp>
        <p:nvSpPr>
          <p:cNvPr id="13" name="矩形 4">
            <a:extLst>
              <a:ext uri="{FF2B5EF4-FFF2-40B4-BE49-F238E27FC236}">
                <a16:creationId xmlns:a16="http://schemas.microsoft.com/office/drawing/2014/main" id="{3007239F-B2E6-4F55-B367-6BA58826308E}"/>
              </a:ext>
            </a:extLst>
          </p:cNvPr>
          <p:cNvSpPr/>
          <p:nvPr/>
        </p:nvSpPr>
        <p:spPr>
          <a:xfrm>
            <a:off x="4009400" y="3390900"/>
            <a:ext cx="11524871" cy="2123658"/>
          </a:xfrm>
          <a:prstGeom prst="rect">
            <a:avLst/>
          </a:prstGeom>
        </p:spPr>
        <p:txBody>
          <a:bodyPr wrap="square">
            <a:spAutoFit/>
            <a:scene3d>
              <a:camera prst="orthographicFront"/>
              <a:lightRig rig="threePt" dir="t"/>
            </a:scene3d>
            <a:sp3d contourW="12700"/>
          </a:bodyPr>
          <a:lstStyle/>
          <a:p>
            <a:r>
              <a:rPr lang="en-US" sz="6600" b="1" dirty="0" err="1">
                <a:solidFill>
                  <a:srgbClr val="F48B14"/>
                </a:solidFill>
                <a:latin typeface="Times New Roman" panose="02020603050405020304" pitchFamily="18" charset="0"/>
                <a:cs typeface="Times New Roman" panose="02020603050405020304" pitchFamily="18" charset="0"/>
              </a:rPr>
              <a:t>Rèn</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luyện</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kĩ</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năng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ứng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phó</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với</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7875394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34ACD9E-FB5C-63F8-B2D1-6D45AC4602D2}"/>
              </a:ext>
            </a:extLst>
          </p:cNvPr>
          <p:cNvGraphicFramePr>
            <a:graphicFrameLocks noGrp="1"/>
          </p:cNvGraphicFramePr>
          <p:nvPr>
            <p:extLst>
              <p:ext uri="{D42A27DB-BD31-4B8C-83A1-F6EECF244321}">
                <p14:modId xmlns:p14="http://schemas.microsoft.com/office/powerpoint/2010/main" val="200483082"/>
              </p:ext>
            </p:extLst>
          </p:nvPr>
        </p:nvGraphicFramePr>
        <p:xfrm>
          <a:off x="-76200" y="2524388"/>
          <a:ext cx="18317497" cy="6172200"/>
        </p:xfrm>
        <a:graphic>
          <a:graphicData uri="http://schemas.openxmlformats.org/drawingml/2006/table">
            <a:tbl>
              <a:tblPr firstRow="1" bandRow="1">
                <a:tableStyleId>{16D9F66E-5EB9-4882-86FB-DCBF35E3C3E4}</a:tableStyleId>
              </a:tblPr>
              <a:tblGrid>
                <a:gridCol w="4220497">
                  <a:extLst>
                    <a:ext uri="{9D8B030D-6E8A-4147-A177-3AD203B41FA5}">
                      <a16:colId xmlns:a16="http://schemas.microsoft.com/office/drawing/2014/main" val="35947059"/>
                    </a:ext>
                  </a:extLst>
                </a:gridCol>
                <a:gridCol w="14097000">
                  <a:extLst>
                    <a:ext uri="{9D8B030D-6E8A-4147-A177-3AD203B41FA5}">
                      <a16:colId xmlns:a16="http://schemas.microsoft.com/office/drawing/2014/main" val="320234781"/>
                    </a:ext>
                  </a:extLst>
                </a:gridCol>
              </a:tblGrid>
              <a:tr h="2057400">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en-US" altLang="en-US" sz="4000" b="1" dirty="0">
                          <a:solidFill>
                            <a:srgbClr val="FF0000"/>
                          </a:solidFill>
                          <a:latin typeface="Times New Roman" panose="02020603050405020304" pitchFamily="18" charset="0"/>
                          <a:cs typeface="Times New Roman" panose="02020603050405020304" pitchFamily="18" charset="0"/>
                        </a:rPr>
                        <a:t>TÌNH HUỐNG 1</a:t>
                      </a:r>
                      <a:endParaRPr lang="vi-VN" altLang="en-US" sz="4000" b="1" dirty="0">
                        <a:solidFill>
                          <a:srgbClr val="FF0000"/>
                        </a:solidFill>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vi-VN" altLang="en-US" sz="4000" b="1" dirty="0">
                          <a:solidFill>
                            <a:schemeClr val="tx1"/>
                          </a:solidFill>
                          <a:latin typeface="Times New Roman" panose="02020603050405020304" pitchFamily="18" charset="0"/>
                          <a:cs typeface="Times New Roman" panose="02020603050405020304" pitchFamily="18" charset="0"/>
                        </a:rPr>
                        <a:t>Nam đến nhà Bắc chơi. Trời đã gần tối, Nam đứng dậy định về thì Bắc cứ cố rủ lại xem đĩa phim hoạt hình cậu mới được bố mua cho hôm qua. Nếu là Nam em sẽ làm gì khi đó?</a:t>
                      </a:r>
                      <a:endParaRPr lang="en-US"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1594960"/>
                  </a:ext>
                </a:extLst>
              </a:tr>
              <a:tr h="2057400">
                <a:tc>
                  <a:txBody>
                    <a:bodyPr/>
                    <a:lstStyle/>
                    <a:p>
                      <a:r>
                        <a:rPr lang="en-US" altLang="en-US" sz="4000" b="1" dirty="0">
                          <a:solidFill>
                            <a:srgbClr val="FF0000"/>
                          </a:solidFill>
                          <a:latin typeface="Times New Roman" panose="02020603050405020304" pitchFamily="18" charset="0"/>
                          <a:cs typeface="Times New Roman" panose="02020603050405020304" pitchFamily="18" charset="0"/>
                        </a:rPr>
                        <a:t>TÌNH HUỐNG 2</a:t>
                      </a:r>
                      <a:endParaRPr lang="en-US" sz="4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vi-VN" altLang="en-US" sz="4000" b="1" dirty="0">
                          <a:solidFill>
                            <a:schemeClr val="tx1"/>
                          </a:solidFill>
                          <a:latin typeface="Times New Roman" panose="02020603050405020304" pitchFamily="18" charset="0"/>
                          <a:cs typeface="Times New Roman" panose="02020603050405020304" pitchFamily="18" charset="0"/>
                        </a:rPr>
                        <a:t>Hôm nay, mẹ đi công tác nên Hà phải đi bộ về nhà. Đang đi trên đường thì một chú đi xe gọi cho Hà đi nhờ.Hà không biết chú đó là ai. Theo em, Hà cần làm gì khi đó?</a:t>
                      </a:r>
                      <a:endParaRPr lang="en-US"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8592017"/>
                  </a:ext>
                </a:extLst>
              </a:tr>
              <a:tr h="2057400">
                <a:tc>
                  <a:txBody>
                    <a:bodyPr/>
                    <a:lstStyle/>
                    <a:p>
                      <a:r>
                        <a:rPr lang="en-US" altLang="en-US" sz="4000" b="1" dirty="0">
                          <a:solidFill>
                            <a:srgbClr val="FF0000"/>
                          </a:solidFill>
                          <a:latin typeface="Times New Roman" panose="02020603050405020304" pitchFamily="18" charset="0"/>
                          <a:cs typeface="Times New Roman" panose="02020603050405020304" pitchFamily="18" charset="0"/>
                        </a:rPr>
                        <a:t>TÌNH HUỐNG 3</a:t>
                      </a:r>
                      <a:endParaRPr lang="en-US" sz="4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vi-VN" altLang="en-US" sz="4000" b="1" dirty="0">
                          <a:solidFill>
                            <a:schemeClr val="tx1"/>
                          </a:solidFill>
                          <a:latin typeface="Times New Roman" panose="02020603050405020304" pitchFamily="18" charset="0"/>
                          <a:cs typeface="Times New Roman" panose="02020603050405020304" pitchFamily="18" charset="0"/>
                        </a:rPr>
                        <a:t>Uyên đang ở nhà học bài một mình thì nghe tiếng gọi ngoài cổng. Uyên hé cửa ra nhìn thì thấy một người lạ nói là bạn của bố muốn vào nhà đợi bố Uyên. Nếu là Uyên, em sẽ làm gì?</a:t>
                      </a:r>
                      <a:endParaRPr lang="en-US"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52075540"/>
                  </a:ext>
                </a:extLst>
              </a:tr>
            </a:tbl>
          </a:graphicData>
        </a:graphic>
      </p:graphicFrame>
      <p:sp>
        <p:nvSpPr>
          <p:cNvPr id="3" name="TextBox 4">
            <a:extLst>
              <a:ext uri="{FF2B5EF4-FFF2-40B4-BE49-F238E27FC236}">
                <a16:creationId xmlns:a16="http://schemas.microsoft.com/office/drawing/2014/main" id="{EC5F64FB-EFE7-DBE9-E6E7-2BA9D8D137EC}"/>
              </a:ext>
            </a:extLst>
          </p:cNvPr>
          <p:cNvSpPr txBox="1">
            <a:spLocks noChangeArrowheads="1"/>
          </p:cNvSpPr>
          <p:nvPr/>
        </p:nvSpPr>
        <p:spPr bwMode="auto">
          <a:xfrm>
            <a:off x="3581400" y="0"/>
            <a:ext cx="12344400" cy="19345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en-US" sz="5750" b="1" dirty="0">
                <a:latin typeface="Times New Roman" panose="02020603050405020304" pitchFamily="18" charset="0"/>
                <a:cs typeface="Times New Roman" panose="02020603050405020304" pitchFamily="18" charset="0"/>
              </a:rPr>
              <a:t>  XỬ LÍ TÌNH HUỐNG</a:t>
            </a:r>
          </a:p>
          <a:p>
            <a:pPr algn="ctr" eaLnBrk="1" hangingPunct="1">
              <a:buFont typeface="Arial" panose="020B0604020202020204" pitchFamily="34" charset="0"/>
              <a:buNone/>
            </a:pPr>
            <a:r>
              <a:rPr lang="en-US" altLang="en-US" sz="5750" b="1" dirty="0">
                <a:latin typeface="Times New Roman" panose="02020603050405020304" pitchFamily="18" charset="0"/>
                <a:cs typeface="Times New Roman" panose="02020603050405020304" pitchFamily="18" charset="0"/>
              </a:rPr>
              <a:t>“</a:t>
            </a:r>
            <a:r>
              <a:rPr lang="en-US" altLang="en-US" sz="5750" b="1" dirty="0" err="1">
                <a:latin typeface="Times New Roman" panose="02020603050405020304" pitchFamily="18" charset="0"/>
                <a:cs typeface="Times New Roman" panose="02020603050405020304" pitchFamily="18" charset="0"/>
              </a:rPr>
              <a:t>ứng</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phó</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với</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nguy</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cơ</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bị</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xâm</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hại</a:t>
            </a:r>
            <a:r>
              <a:rPr lang="en-US" altLang="en-US" sz="5750" b="1" dirty="0">
                <a:latin typeface="Times New Roman" panose="02020603050405020304" pitchFamily="18" charset="0"/>
                <a:cs typeface="Times New Roman" panose="02020603050405020304" pitchFamily="18" charset="0"/>
              </a:rPr>
              <a:t>”</a:t>
            </a:r>
          </a:p>
        </p:txBody>
      </p:sp>
      <p:sp>
        <p:nvSpPr>
          <p:cNvPr id="4" name="Cloud 3">
            <a:extLst>
              <a:ext uri="{FF2B5EF4-FFF2-40B4-BE49-F238E27FC236}">
                <a16:creationId xmlns:a16="http://schemas.microsoft.com/office/drawing/2014/main" id="{DB0D077F-CB8C-3A7A-BEEE-46F13A18C59E}"/>
              </a:ext>
            </a:extLst>
          </p:cNvPr>
          <p:cNvSpPr/>
          <p:nvPr/>
        </p:nvSpPr>
        <p:spPr>
          <a:xfrm>
            <a:off x="6172200" y="8572500"/>
            <a:ext cx="5867400" cy="171450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3200" dirty="0">
                <a:solidFill>
                  <a:srgbClr val="FF0000"/>
                </a:solidFill>
              </a:rPr>
              <a:t>Thảo luận nhóm </a:t>
            </a:r>
          </a:p>
          <a:p>
            <a:pPr algn="ctr"/>
            <a:r>
              <a:rPr lang="vi-VN" sz="3200" dirty="0">
                <a:solidFill>
                  <a:srgbClr val="FF0000"/>
                </a:solidFill>
              </a:rPr>
              <a:t>5  hoặc 6</a:t>
            </a:r>
          </a:p>
          <a:p>
            <a:pPr algn="ctr"/>
            <a:r>
              <a:rPr lang="vi-VN" sz="3200" dirty="0">
                <a:solidFill>
                  <a:srgbClr val="FF0000"/>
                </a:solidFill>
              </a:rPr>
              <a:t>(3 phút)</a:t>
            </a:r>
            <a:endParaRPr lang="en-US" sz="3200" dirty="0">
              <a:solidFill>
                <a:srgbClr val="FF0000"/>
              </a:solidFill>
            </a:endParaRPr>
          </a:p>
        </p:txBody>
      </p:sp>
      <p:pic>
        <p:nvPicPr>
          <p:cNvPr id="5" name="Picture 10" descr="Digit 180">
            <a:extLst>
              <a:ext uri="{FF2B5EF4-FFF2-40B4-BE49-F238E27FC236}">
                <a16:creationId xmlns:a16="http://schemas.microsoft.com/office/drawing/2014/main" id="{617E5DD2-6FB1-2C4A-DD44-2FBF117606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52800" cy="19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9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RINGIN.WAV"/>
                                        </p:tgtEl>
                                      </p:cMediaNode>
                                    </p:audio>
                                  </p:subTnLst>
                                </p:cTn>
                              </p:par>
                              <p:par>
                                <p:cTn id="15" presetID="31" presetClass="exit" presetSubtype="0" fill="hold" nodeType="withEffect">
                                  <p:stCondLst>
                                    <p:cond delay="183000"/>
                                  </p:stCondLst>
                                  <p:iterate type="lt">
                                    <p:tmPct val="5000"/>
                                  </p:iterate>
                                  <p:childTnLst>
                                    <p:anim calcmode="lin" valueType="num">
                                      <p:cBhvr>
                                        <p:cTn id="16" dur="1000"/>
                                        <p:tgtEl>
                                          <p:spTgt spid="5"/>
                                        </p:tgtEl>
                                        <p:attrNameLst>
                                          <p:attrName>ppt_w</p:attrName>
                                        </p:attrNameLst>
                                      </p:cBhvr>
                                      <p:tavLst>
                                        <p:tav tm="0">
                                          <p:val>
                                            <p:strVal val="ppt_w"/>
                                          </p:val>
                                        </p:tav>
                                        <p:tav tm="100000">
                                          <p:val>
                                            <p:fltVal val="0"/>
                                          </p:val>
                                        </p:tav>
                                      </p:tavLst>
                                    </p:anim>
                                    <p:anim calcmode="lin" valueType="num">
                                      <p:cBhvr>
                                        <p:cTn id="17" dur="1000"/>
                                        <p:tgtEl>
                                          <p:spTgt spid="5"/>
                                        </p:tgtEl>
                                        <p:attrNameLst>
                                          <p:attrName>ppt_h</p:attrName>
                                        </p:attrNameLst>
                                      </p:cBhvr>
                                      <p:tavLst>
                                        <p:tav tm="0">
                                          <p:val>
                                            <p:strVal val="ppt_h"/>
                                          </p:val>
                                        </p:tav>
                                        <p:tav tm="100000">
                                          <p:val>
                                            <p:fltVal val="0"/>
                                          </p:val>
                                        </p:tav>
                                      </p:tavLst>
                                    </p:anim>
                                    <p:anim calcmode="lin" valueType="num">
                                      <p:cBhvr>
                                        <p:cTn id="18" dur="1000"/>
                                        <p:tgtEl>
                                          <p:spTgt spid="5"/>
                                        </p:tgtEl>
                                        <p:attrNameLst>
                                          <p:attrName>style.rotation</p:attrName>
                                        </p:attrNameLst>
                                      </p:cBhvr>
                                      <p:tavLst>
                                        <p:tav tm="0">
                                          <p:val>
                                            <p:fltVal val="0"/>
                                          </p:val>
                                        </p:tav>
                                        <p:tav tm="100000">
                                          <p:val>
                                            <p:fltVal val="90"/>
                                          </p:val>
                                        </p:tav>
                                      </p:tavLst>
                                    </p:anim>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51"/>
          <p:cNvSpPr txBox="1">
            <a:spLocks noGrp="1"/>
          </p:cNvSpPr>
          <p:nvPr>
            <p:ph type="title"/>
          </p:nvPr>
        </p:nvSpPr>
        <p:spPr>
          <a:xfrm>
            <a:off x="1500809" y="1111855"/>
            <a:ext cx="15330716" cy="1293000"/>
          </a:xfrm>
          <a:prstGeom prst="rect">
            <a:avLst/>
          </a:prstGeom>
          <a:solidFill>
            <a:schemeClr val="accent2">
              <a:lumMod val="20000"/>
              <a:lumOff val="80000"/>
            </a:schemeClr>
          </a:solidFill>
        </p:spPr>
        <p:txBody>
          <a:bodyPr spcFirstLastPara="1" wrap="square" lIns="182850" tIns="182850" rIns="182850" bIns="182850" anchor="ctr" anchorCtr="0">
            <a:noAutofit/>
          </a:bodyPr>
          <a:lstStyle/>
          <a:p>
            <a:pPr algn="l">
              <a:spcBef>
                <a:spcPts val="0"/>
              </a:spcBef>
            </a:pPr>
            <a:r>
              <a:rPr lang="en-GB" sz="5400" b="1" dirty="0" err="1">
                <a:solidFill>
                  <a:srgbClr val="C00000"/>
                </a:solidFill>
                <a:latin typeface="Times New Roman" panose="02020603050405020304" pitchFamily="18" charset="0"/>
                <a:cs typeface="Times New Roman" panose="02020603050405020304" pitchFamily="18" charset="0"/>
              </a:rPr>
              <a:t>Trong</a:t>
            </a:r>
            <a:r>
              <a:rPr lang="en-GB" sz="5400" b="1" dirty="0">
                <a:solidFill>
                  <a:srgbClr val="C00000"/>
                </a:solidFill>
                <a:latin typeface="Times New Roman" panose="02020603050405020304" pitchFamily="18" charset="0"/>
                <a:cs typeface="Times New Roman" panose="02020603050405020304" pitchFamily="18" charset="0"/>
              </a:rPr>
              <a:t> </a:t>
            </a:r>
            <a:r>
              <a:rPr lang="en-GB" sz="5400" b="1" dirty="0" err="1">
                <a:solidFill>
                  <a:srgbClr val="C00000"/>
                </a:solidFill>
                <a:latin typeface="Times New Roman" panose="02020603050405020304" pitchFamily="18" charset="0"/>
                <a:cs typeface="Times New Roman" panose="02020603050405020304" pitchFamily="18" charset="0"/>
              </a:rPr>
              <a:t>trường</a:t>
            </a:r>
            <a:r>
              <a:rPr lang="en-GB" sz="5400" b="1" dirty="0">
                <a:solidFill>
                  <a:srgbClr val="C00000"/>
                </a:solidFill>
                <a:latin typeface="Times New Roman" panose="02020603050405020304" pitchFamily="18" charset="0"/>
                <a:cs typeface="Times New Roman" panose="02020603050405020304" pitchFamily="18" charset="0"/>
              </a:rPr>
              <a:t> </a:t>
            </a:r>
            <a:r>
              <a:rPr lang="en-GB" sz="5400" b="1" dirty="0" err="1">
                <a:solidFill>
                  <a:srgbClr val="C00000"/>
                </a:solidFill>
                <a:latin typeface="Times New Roman" panose="02020603050405020304" pitchFamily="18" charset="0"/>
                <a:cs typeface="Times New Roman" panose="02020603050405020304" pitchFamily="18" charset="0"/>
              </a:rPr>
              <a:t>hợp</a:t>
            </a:r>
            <a:r>
              <a:rPr lang="en-GB" sz="5400" b="1" dirty="0">
                <a:solidFill>
                  <a:srgbClr val="C00000"/>
                </a:solidFill>
                <a:latin typeface="Times New Roman" panose="02020603050405020304" pitchFamily="18" charset="0"/>
                <a:cs typeface="Times New Roman" panose="02020603050405020304" pitchFamily="18" charset="0"/>
              </a:rPr>
              <a:t> </a:t>
            </a:r>
            <a:r>
              <a:rPr lang="vi-VN" sz="5400" b="1" dirty="0">
                <a:solidFill>
                  <a:srgbClr val="C00000"/>
                </a:solidFill>
                <a:latin typeface="Times New Roman" panose="02020603050405020304" pitchFamily="18" charset="0"/>
                <a:cs typeface="Times New Roman" panose="02020603050405020304" pitchFamily="18" charset="0"/>
              </a:rPr>
              <a:t>bị xâm hại, chúng ta cần phải làm gì?</a:t>
            </a:r>
            <a:endParaRPr lang="en-GB" sz="5400" b="1"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219199" y="2887801"/>
            <a:ext cx="16173450" cy="1936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Khi bị xâm hại chúng ta cần phải nói ngay với người lớn để được chia sẻ và hướng dẫn cách giải quyết, ứng phó.</a:t>
            </a:r>
            <a:endParaRPr lang="vi-VN"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Text Box 2"/>
          <p:cNvSpPr txBox="1"/>
          <p:nvPr/>
        </p:nvSpPr>
        <p:spPr>
          <a:xfrm>
            <a:off x="-4288631" y="7700963"/>
            <a:ext cx="4389438" cy="769441"/>
          </a:xfrm>
          <a:prstGeom prst="rect">
            <a:avLst/>
          </a:prstGeom>
          <a:noFill/>
        </p:spPr>
        <p:txBody>
          <a:bodyPr wrap="square" rtlCol="0" anchor="t">
            <a:spAutoFit/>
          </a:bodyPr>
          <a:lstStyle/>
          <a:p>
            <a:endParaRPr lang="en-GB" altLang="en-US" sz="4400"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2" name="Google Shape;1604;p51">
            <a:extLst>
              <a:ext uri="{FF2B5EF4-FFF2-40B4-BE49-F238E27FC236}">
                <a16:creationId xmlns:a16="http://schemas.microsoft.com/office/drawing/2014/main" id="{713823CE-B6AB-317A-C8DC-4F668E8DF957}"/>
              </a:ext>
            </a:extLst>
          </p:cNvPr>
          <p:cNvSpPr txBox="1">
            <a:spLocks/>
          </p:cNvSpPr>
          <p:nvPr/>
        </p:nvSpPr>
        <p:spPr>
          <a:xfrm>
            <a:off x="1219199" y="5753100"/>
            <a:ext cx="15330716" cy="1293000"/>
          </a:xfrm>
          <a:prstGeom prst="rect">
            <a:avLst/>
          </a:prstGeom>
          <a:solidFill>
            <a:schemeClr val="accent2">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1pPr>
            <a:lvl2pPr marR="0" lvl="1"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2pPr>
            <a:lvl3pPr marR="0" lvl="2"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3pPr>
            <a:lvl4pPr marR="0" lvl="3"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4pPr>
            <a:lvl5pPr marR="0" lvl="4"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5pPr>
            <a:lvl6pPr marR="0" lvl="5"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6pPr>
            <a:lvl7pPr marR="0" lvl="6"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7pPr>
            <a:lvl8pPr marR="0" lvl="7"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8pPr>
            <a:lvl9pPr marR="0" lvl="8"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9pPr>
          </a:lstStyle>
          <a:p>
            <a:pPr algn="l">
              <a:spcBef>
                <a:spcPts val="0"/>
              </a:spcBef>
            </a:pPr>
            <a:r>
              <a:rPr lang="vi-VN" sz="5400" b="1" kern="0" dirty="0">
                <a:solidFill>
                  <a:srgbClr val="C00000"/>
                </a:solidFill>
                <a:latin typeface="Times New Roman" panose="02020603050405020304" pitchFamily="18" charset="0"/>
                <a:cs typeface="Times New Roman" panose="02020603050405020304" pitchFamily="18" charset="0"/>
              </a:rPr>
              <a:t>Theo em, chúng ta có thể tâm sự , chia sẻ với ai khi bị xâm hại?</a:t>
            </a:r>
            <a:endParaRPr lang="en-GB" sz="5400" b="1" kern="0" dirty="0">
              <a:solidFill>
                <a:srgbClr val="C0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2F1C3C-BA5B-81DE-6A26-A176643851A9}"/>
              </a:ext>
            </a:extLst>
          </p:cNvPr>
          <p:cNvSpPr/>
          <p:nvPr/>
        </p:nvSpPr>
        <p:spPr>
          <a:xfrm>
            <a:off x="1079442" y="7238775"/>
            <a:ext cx="16173450" cy="1936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Bố mẹ, ông bà, anh chị, thầy (cô) giáo,...</a:t>
            </a:r>
            <a:endParaRPr lang="vi-VN"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839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04"/>
                                        </p:tgtEl>
                                        <p:attrNameLst>
                                          <p:attrName>style.visibility</p:attrName>
                                        </p:attrNameLst>
                                      </p:cBhvr>
                                      <p:to>
                                        <p:strVal val="visible"/>
                                      </p:to>
                                    </p:set>
                                    <p:animEffect transition="in" filter="barn(outVertical)">
                                      <p:cBhvr>
                                        <p:cTn id="7" dur="500"/>
                                        <p:tgtEl>
                                          <p:spTgt spid="160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 grpId="0" animBg="1"/>
      <p:bldP spid="4" grpId="0"/>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41202" y="1927374"/>
            <a:ext cx="8754537" cy="6778584"/>
            <a:chOff x="0" y="0"/>
            <a:chExt cx="15852421" cy="3891836"/>
          </a:xfrm>
        </p:grpSpPr>
        <p:sp>
          <p:nvSpPr>
            <p:cNvPr id="3" name="Freeform 4"/>
            <p:cNvSpPr/>
            <p:nvPr/>
          </p:nvSpPr>
          <p:spPr>
            <a:xfrm>
              <a:off x="0" y="-4262"/>
              <a:ext cx="15860167" cy="3898322"/>
            </a:xfrm>
            <a:custGeom>
              <a:avLst/>
              <a:gdLst/>
              <a:ahLst/>
              <a:cxnLst/>
              <a:rect l="l" t="t" r="r" b="b"/>
              <a:pathLst>
                <a:path w="15860167" h="3898322">
                  <a:moveTo>
                    <a:pt x="14921268" y="3887134"/>
                  </a:moveTo>
                  <a:cubicBezTo>
                    <a:pt x="14921268" y="3887134"/>
                    <a:pt x="14501515" y="3898322"/>
                    <a:pt x="14038929" y="3895700"/>
                  </a:cubicBezTo>
                  <a:cubicBezTo>
                    <a:pt x="4929180" y="3893537"/>
                    <a:pt x="1057073" y="3885713"/>
                    <a:pt x="1057073" y="3885713"/>
                  </a:cubicBezTo>
                  <a:cubicBezTo>
                    <a:pt x="812931" y="3876879"/>
                    <a:pt x="565145" y="3859898"/>
                    <a:pt x="398404" y="3801720"/>
                  </a:cubicBezTo>
                  <a:cubicBezTo>
                    <a:pt x="120505" y="3704758"/>
                    <a:pt x="0" y="3527230"/>
                    <a:pt x="0" y="1362956"/>
                  </a:cubicBezTo>
                  <a:lnTo>
                    <a:pt x="0" y="1362932"/>
                  </a:lnTo>
                  <a:cubicBezTo>
                    <a:pt x="8536" y="440430"/>
                    <a:pt x="34263" y="311302"/>
                    <a:pt x="140291" y="225758"/>
                  </a:cubicBezTo>
                  <a:cubicBezTo>
                    <a:pt x="342602" y="62530"/>
                    <a:pt x="736658" y="7673"/>
                    <a:pt x="1155311" y="7673"/>
                  </a:cubicBezTo>
                  <a:cubicBezTo>
                    <a:pt x="1155311" y="7673"/>
                    <a:pt x="1551711" y="15681"/>
                    <a:pt x="11272014" y="7673"/>
                  </a:cubicBezTo>
                  <a:cubicBezTo>
                    <a:pt x="14282587" y="0"/>
                    <a:pt x="14746515" y="7673"/>
                    <a:pt x="14746515" y="7673"/>
                  </a:cubicBezTo>
                  <a:cubicBezTo>
                    <a:pt x="15114823" y="15152"/>
                    <a:pt x="15478136" y="84484"/>
                    <a:pt x="15675876" y="207066"/>
                  </a:cubicBezTo>
                  <a:cubicBezTo>
                    <a:pt x="15826893" y="300683"/>
                    <a:pt x="15860167" y="425358"/>
                    <a:pt x="15851026" y="1362956"/>
                  </a:cubicBezTo>
                  <a:lnTo>
                    <a:pt x="15851026" y="1362980"/>
                  </a:lnTo>
                  <a:cubicBezTo>
                    <a:pt x="15851026" y="3645196"/>
                    <a:pt x="15568030" y="3859293"/>
                    <a:pt x="14921268" y="3887134"/>
                  </a:cubicBezTo>
                  <a:close/>
                </a:path>
              </a:pathLst>
            </a:custGeom>
            <a:solidFill>
              <a:srgbClr val="FC9797"/>
            </a:solidFill>
          </p:spPr>
        </p:sp>
      </p:grpSp>
      <p:grpSp>
        <p:nvGrpSpPr>
          <p:cNvPr id="4" name="Group 8"/>
          <p:cNvGrpSpPr/>
          <p:nvPr/>
        </p:nvGrpSpPr>
        <p:grpSpPr>
          <a:xfrm>
            <a:off x="9312819" y="236293"/>
            <a:ext cx="8507556" cy="9885419"/>
            <a:chOff x="0" y="0"/>
            <a:chExt cx="3330645" cy="3602315"/>
          </a:xfrm>
        </p:grpSpPr>
        <p:sp>
          <p:nvSpPr>
            <p:cNvPr id="5" name="Freeform 9"/>
            <p:cNvSpPr/>
            <p:nvPr/>
          </p:nvSpPr>
          <p:spPr>
            <a:xfrm>
              <a:off x="-4213" y="0"/>
              <a:ext cx="3334858" cy="3602315"/>
            </a:xfrm>
            <a:custGeom>
              <a:avLst/>
              <a:gdLst/>
              <a:ahLst/>
              <a:cxnLst/>
              <a:rect l="l" t="t" r="r" b="b"/>
              <a:pathLst>
                <a:path w="3334858" h="3602315">
                  <a:moveTo>
                    <a:pt x="278431" y="16918"/>
                  </a:moveTo>
                  <a:cubicBezTo>
                    <a:pt x="278431" y="16918"/>
                    <a:pt x="604014" y="12258"/>
                    <a:pt x="929471" y="12454"/>
                  </a:cubicBezTo>
                  <a:cubicBezTo>
                    <a:pt x="2274660" y="12671"/>
                    <a:pt x="3060790" y="0"/>
                    <a:pt x="3060790" y="0"/>
                  </a:cubicBezTo>
                  <a:cubicBezTo>
                    <a:pt x="3128253" y="0"/>
                    <a:pt x="3204190" y="0"/>
                    <a:pt x="3282963" y="85073"/>
                  </a:cubicBezTo>
                  <a:cubicBezTo>
                    <a:pt x="3325941" y="131488"/>
                    <a:pt x="3327009" y="240224"/>
                    <a:pt x="3327415" y="320281"/>
                  </a:cubicBezTo>
                  <a:cubicBezTo>
                    <a:pt x="3327415" y="320281"/>
                    <a:pt x="3325710" y="2358031"/>
                    <a:pt x="3325710" y="2839730"/>
                  </a:cubicBezTo>
                  <a:cubicBezTo>
                    <a:pt x="3325710" y="3053889"/>
                    <a:pt x="3334858" y="3353068"/>
                    <a:pt x="3334858" y="3353068"/>
                  </a:cubicBezTo>
                  <a:cubicBezTo>
                    <a:pt x="3334858" y="3481737"/>
                    <a:pt x="3330689" y="3602315"/>
                    <a:pt x="3077851" y="3594180"/>
                  </a:cubicBezTo>
                  <a:cubicBezTo>
                    <a:pt x="3077851" y="3594180"/>
                    <a:pt x="2701378" y="3573882"/>
                    <a:pt x="2322836" y="3581480"/>
                  </a:cubicBezTo>
                  <a:cubicBezTo>
                    <a:pt x="1187062" y="3589615"/>
                    <a:pt x="304023" y="3602315"/>
                    <a:pt x="304023" y="3602315"/>
                  </a:cubicBezTo>
                  <a:cubicBezTo>
                    <a:pt x="132548" y="3602315"/>
                    <a:pt x="4213" y="3501246"/>
                    <a:pt x="8532" y="3298698"/>
                  </a:cubicBezTo>
                  <a:cubicBezTo>
                    <a:pt x="8532" y="3298698"/>
                    <a:pt x="9630" y="2800157"/>
                    <a:pt x="4815" y="1175335"/>
                  </a:cubicBezTo>
                  <a:cubicBezTo>
                    <a:pt x="0" y="663668"/>
                    <a:pt x="25592" y="330596"/>
                    <a:pt x="25592" y="330596"/>
                  </a:cubicBezTo>
                  <a:cubicBezTo>
                    <a:pt x="27224" y="150571"/>
                    <a:pt x="143504" y="16918"/>
                    <a:pt x="278431" y="16918"/>
                  </a:cubicBezTo>
                  <a:close/>
                </a:path>
              </a:pathLst>
            </a:custGeom>
            <a:solidFill>
              <a:srgbClr val="FFCB64"/>
            </a:solidFill>
          </p:spPr>
        </p:sp>
      </p:grpSp>
      <p:grpSp>
        <p:nvGrpSpPr>
          <p:cNvPr id="6" name="Group 10"/>
          <p:cNvGrpSpPr>
            <a:grpSpLocks noChangeAspect="1"/>
          </p:cNvGrpSpPr>
          <p:nvPr/>
        </p:nvGrpSpPr>
        <p:grpSpPr>
          <a:xfrm>
            <a:off x="9544872" y="868112"/>
            <a:ext cx="5744868" cy="5884731"/>
            <a:chOff x="0" y="0"/>
            <a:chExt cx="2086610" cy="2137410"/>
          </a:xfrm>
        </p:grpSpPr>
        <p:sp>
          <p:nvSpPr>
            <p:cNvPr id="7" name="Freeform 11"/>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grpSp>
        <p:nvGrpSpPr>
          <p:cNvPr id="8" name="Group 16"/>
          <p:cNvGrpSpPr>
            <a:grpSpLocks noChangeAspect="1"/>
          </p:cNvGrpSpPr>
          <p:nvPr/>
        </p:nvGrpSpPr>
        <p:grpSpPr>
          <a:xfrm>
            <a:off x="12571628" y="4817078"/>
            <a:ext cx="5116344" cy="5240904"/>
            <a:chOff x="0" y="0"/>
            <a:chExt cx="2086610" cy="2137410"/>
          </a:xfrm>
        </p:grpSpPr>
        <p:sp>
          <p:nvSpPr>
            <p:cNvPr id="9" name="Freeform 17"/>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21" t="-9428" r="-182" b="-9334"/>
              </a:stretch>
            </a:blipFill>
          </p:spPr>
        </p:sp>
      </p:grpSp>
      <p:pic>
        <p:nvPicPr>
          <p:cNvPr id="10"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7156">
            <a:off x="15688178" y="1465704"/>
            <a:ext cx="836175" cy="1854420"/>
          </a:xfrm>
          <a:prstGeom prst="rect">
            <a:avLst/>
          </a:prstGeom>
        </p:spPr>
      </p:pic>
      <p:grpSp>
        <p:nvGrpSpPr>
          <p:cNvPr id="11" name="Google Shape;1949;p54"/>
          <p:cNvGrpSpPr/>
          <p:nvPr/>
        </p:nvGrpSpPr>
        <p:grpSpPr>
          <a:xfrm>
            <a:off x="9992814" y="1586668"/>
            <a:ext cx="3185160" cy="4759643"/>
            <a:chOff x="2607512" y="2540850"/>
            <a:chExt cx="1351026" cy="1846685"/>
          </a:xfrm>
        </p:grpSpPr>
        <p:sp>
          <p:nvSpPr>
            <p:cNvPr id="12" name="Google Shape;1950;p54"/>
            <p:cNvSpPr/>
            <p:nvPr/>
          </p:nvSpPr>
          <p:spPr>
            <a:xfrm flipH="1">
              <a:off x="3134003" y="4316789"/>
              <a:ext cx="610652" cy="70746"/>
            </a:xfrm>
            <a:custGeom>
              <a:avLst/>
              <a:gdLst/>
              <a:ahLst/>
              <a:cxnLst/>
              <a:rect l="l" t="t" r="r" b="b"/>
              <a:pathLst>
                <a:path w="30974" h="3588" extrusionOk="0">
                  <a:moveTo>
                    <a:pt x="15502" y="1"/>
                  </a:moveTo>
                  <a:cubicBezTo>
                    <a:pt x="6930" y="1"/>
                    <a:pt x="0" y="791"/>
                    <a:pt x="0" y="1794"/>
                  </a:cubicBezTo>
                  <a:cubicBezTo>
                    <a:pt x="0" y="2767"/>
                    <a:pt x="6930" y="3588"/>
                    <a:pt x="15502" y="3588"/>
                  </a:cubicBezTo>
                  <a:cubicBezTo>
                    <a:pt x="24043" y="3588"/>
                    <a:pt x="30973" y="2767"/>
                    <a:pt x="30973" y="1794"/>
                  </a:cubicBezTo>
                  <a:cubicBezTo>
                    <a:pt x="30973" y="791"/>
                    <a:pt x="24043" y="1"/>
                    <a:pt x="15502"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13" name="Google Shape;1951;p54"/>
            <p:cNvSpPr/>
            <p:nvPr/>
          </p:nvSpPr>
          <p:spPr>
            <a:xfrm rot="462857" flipH="1">
              <a:off x="2645237" y="3001332"/>
              <a:ext cx="546728" cy="598932"/>
            </a:xfrm>
            <a:custGeom>
              <a:avLst/>
              <a:gdLst/>
              <a:ahLst/>
              <a:cxnLst/>
              <a:rect l="l" t="t" r="r" b="b"/>
              <a:pathLst>
                <a:path w="11977" h="16611" extrusionOk="0">
                  <a:moveTo>
                    <a:pt x="5649" y="0"/>
                  </a:moveTo>
                  <a:cubicBezTo>
                    <a:pt x="5540" y="0"/>
                    <a:pt x="5430" y="5"/>
                    <a:pt x="5320" y="14"/>
                  </a:cubicBezTo>
                  <a:cubicBezTo>
                    <a:pt x="4621" y="74"/>
                    <a:pt x="3983" y="409"/>
                    <a:pt x="3527" y="956"/>
                  </a:cubicBezTo>
                  <a:cubicBezTo>
                    <a:pt x="3132" y="1473"/>
                    <a:pt x="3223" y="2050"/>
                    <a:pt x="3132" y="2658"/>
                  </a:cubicBezTo>
                  <a:cubicBezTo>
                    <a:pt x="2980" y="3570"/>
                    <a:pt x="2311" y="4299"/>
                    <a:pt x="1855" y="5090"/>
                  </a:cubicBezTo>
                  <a:cubicBezTo>
                    <a:pt x="1369" y="5880"/>
                    <a:pt x="1034" y="6944"/>
                    <a:pt x="1521" y="7704"/>
                  </a:cubicBezTo>
                  <a:cubicBezTo>
                    <a:pt x="1855" y="8160"/>
                    <a:pt x="2463" y="8524"/>
                    <a:pt x="2463" y="9102"/>
                  </a:cubicBezTo>
                  <a:cubicBezTo>
                    <a:pt x="2463" y="9467"/>
                    <a:pt x="2250" y="9801"/>
                    <a:pt x="1946" y="10014"/>
                  </a:cubicBezTo>
                  <a:cubicBezTo>
                    <a:pt x="1673" y="10226"/>
                    <a:pt x="1338" y="10378"/>
                    <a:pt x="1034" y="10622"/>
                  </a:cubicBezTo>
                  <a:cubicBezTo>
                    <a:pt x="62" y="11382"/>
                    <a:pt x="1" y="13053"/>
                    <a:pt x="822" y="14056"/>
                  </a:cubicBezTo>
                  <a:cubicBezTo>
                    <a:pt x="1468" y="14769"/>
                    <a:pt x="2375" y="15155"/>
                    <a:pt x="3304" y="15155"/>
                  </a:cubicBezTo>
                  <a:cubicBezTo>
                    <a:pt x="3643" y="15155"/>
                    <a:pt x="3984" y="15104"/>
                    <a:pt x="4317" y="14999"/>
                  </a:cubicBezTo>
                  <a:cubicBezTo>
                    <a:pt x="4385" y="14992"/>
                    <a:pt x="4451" y="14977"/>
                    <a:pt x="4513" y="14956"/>
                  </a:cubicBezTo>
                  <a:lnTo>
                    <a:pt x="4513" y="14956"/>
                  </a:lnTo>
                  <a:cubicBezTo>
                    <a:pt x="4571" y="15029"/>
                    <a:pt x="4637" y="15094"/>
                    <a:pt x="4712" y="15151"/>
                  </a:cubicBezTo>
                  <a:cubicBezTo>
                    <a:pt x="5727" y="16110"/>
                    <a:pt x="7056" y="16610"/>
                    <a:pt x="8399" y="16610"/>
                  </a:cubicBezTo>
                  <a:cubicBezTo>
                    <a:pt x="9268" y="16610"/>
                    <a:pt x="10143" y="16401"/>
                    <a:pt x="10943" y="15971"/>
                  </a:cubicBezTo>
                  <a:cubicBezTo>
                    <a:pt x="11217" y="15850"/>
                    <a:pt x="11430" y="15637"/>
                    <a:pt x="11582" y="15394"/>
                  </a:cubicBezTo>
                  <a:cubicBezTo>
                    <a:pt x="11825" y="14816"/>
                    <a:pt x="11399" y="14178"/>
                    <a:pt x="10883" y="13874"/>
                  </a:cubicBezTo>
                  <a:cubicBezTo>
                    <a:pt x="10335" y="13600"/>
                    <a:pt x="9728" y="13509"/>
                    <a:pt x="9180" y="13266"/>
                  </a:cubicBezTo>
                  <a:lnTo>
                    <a:pt x="9180" y="13266"/>
                  </a:lnTo>
                  <a:cubicBezTo>
                    <a:pt x="9295" y="13273"/>
                    <a:pt x="9412" y="13277"/>
                    <a:pt x="9529" y="13277"/>
                  </a:cubicBezTo>
                  <a:cubicBezTo>
                    <a:pt x="9911" y="13277"/>
                    <a:pt x="10305" y="13237"/>
                    <a:pt x="10700" y="13144"/>
                  </a:cubicBezTo>
                  <a:cubicBezTo>
                    <a:pt x="11187" y="13023"/>
                    <a:pt x="11612" y="12689"/>
                    <a:pt x="11825" y="12233"/>
                  </a:cubicBezTo>
                  <a:cubicBezTo>
                    <a:pt x="11977" y="11716"/>
                    <a:pt x="11946" y="11169"/>
                    <a:pt x="11703" y="10682"/>
                  </a:cubicBezTo>
                  <a:cubicBezTo>
                    <a:pt x="11247" y="9527"/>
                    <a:pt x="10457" y="8524"/>
                    <a:pt x="9454" y="7825"/>
                  </a:cubicBezTo>
                  <a:cubicBezTo>
                    <a:pt x="9028" y="7521"/>
                    <a:pt x="8572" y="7248"/>
                    <a:pt x="8451" y="6761"/>
                  </a:cubicBezTo>
                  <a:cubicBezTo>
                    <a:pt x="8420" y="6488"/>
                    <a:pt x="8451" y="6245"/>
                    <a:pt x="8542" y="6001"/>
                  </a:cubicBezTo>
                  <a:cubicBezTo>
                    <a:pt x="8937" y="4877"/>
                    <a:pt x="9728" y="3843"/>
                    <a:pt x="9545" y="2688"/>
                  </a:cubicBezTo>
                  <a:cubicBezTo>
                    <a:pt x="9393" y="1625"/>
                    <a:pt x="8481" y="865"/>
                    <a:pt x="7509" y="439"/>
                  </a:cubicBezTo>
                  <a:cubicBezTo>
                    <a:pt x="6936" y="153"/>
                    <a:pt x="6298" y="0"/>
                    <a:pt x="5649"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14" name="Google Shape;1952;p54"/>
            <p:cNvSpPr/>
            <p:nvPr/>
          </p:nvSpPr>
          <p:spPr>
            <a:xfrm rot="462857" flipH="1">
              <a:off x="2768111" y="3006435"/>
              <a:ext cx="395495" cy="314339"/>
            </a:xfrm>
            <a:custGeom>
              <a:avLst/>
              <a:gdLst/>
              <a:ahLst/>
              <a:cxnLst/>
              <a:rect l="l" t="t" r="r" b="b"/>
              <a:pathLst>
                <a:path w="8664" h="8718" extrusionOk="0">
                  <a:moveTo>
                    <a:pt x="4615" y="0"/>
                  </a:moveTo>
                  <a:cubicBezTo>
                    <a:pt x="4506" y="0"/>
                    <a:pt x="4396" y="5"/>
                    <a:pt x="4286" y="14"/>
                  </a:cubicBezTo>
                  <a:cubicBezTo>
                    <a:pt x="3587" y="74"/>
                    <a:pt x="2949" y="439"/>
                    <a:pt x="2523" y="956"/>
                  </a:cubicBezTo>
                  <a:cubicBezTo>
                    <a:pt x="2098" y="1473"/>
                    <a:pt x="2219" y="2050"/>
                    <a:pt x="2098" y="2658"/>
                  </a:cubicBezTo>
                  <a:cubicBezTo>
                    <a:pt x="1946" y="3570"/>
                    <a:pt x="1307" y="4299"/>
                    <a:pt x="821" y="5090"/>
                  </a:cubicBezTo>
                  <a:cubicBezTo>
                    <a:pt x="335" y="5880"/>
                    <a:pt x="0" y="6913"/>
                    <a:pt x="517" y="7704"/>
                  </a:cubicBezTo>
                  <a:cubicBezTo>
                    <a:pt x="760" y="8068"/>
                    <a:pt x="1155" y="8342"/>
                    <a:pt x="1338" y="8707"/>
                  </a:cubicBezTo>
                  <a:cubicBezTo>
                    <a:pt x="1453" y="8714"/>
                    <a:pt x="1566" y="8718"/>
                    <a:pt x="1677" y="8718"/>
                  </a:cubicBezTo>
                  <a:cubicBezTo>
                    <a:pt x="2039" y="8718"/>
                    <a:pt x="2388" y="8678"/>
                    <a:pt x="2736" y="8585"/>
                  </a:cubicBezTo>
                  <a:cubicBezTo>
                    <a:pt x="4560" y="8251"/>
                    <a:pt x="6201" y="7278"/>
                    <a:pt x="7386" y="5880"/>
                  </a:cubicBezTo>
                  <a:cubicBezTo>
                    <a:pt x="7508" y="5728"/>
                    <a:pt x="7630" y="5576"/>
                    <a:pt x="7751" y="5424"/>
                  </a:cubicBezTo>
                  <a:cubicBezTo>
                    <a:pt x="8146" y="4512"/>
                    <a:pt x="8663" y="3631"/>
                    <a:pt x="8511" y="2688"/>
                  </a:cubicBezTo>
                  <a:cubicBezTo>
                    <a:pt x="8359" y="1625"/>
                    <a:pt x="7447" y="865"/>
                    <a:pt x="6505" y="439"/>
                  </a:cubicBezTo>
                  <a:cubicBezTo>
                    <a:pt x="5907" y="153"/>
                    <a:pt x="5264" y="0"/>
                    <a:pt x="4615" y="0"/>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15" name="Google Shape;1953;p54"/>
            <p:cNvSpPr/>
            <p:nvPr/>
          </p:nvSpPr>
          <p:spPr>
            <a:xfrm flipH="1">
              <a:off x="3189124" y="3510566"/>
              <a:ext cx="314612" cy="359371"/>
            </a:xfrm>
            <a:custGeom>
              <a:avLst/>
              <a:gdLst/>
              <a:ahLst/>
              <a:cxnLst/>
              <a:rect l="l" t="t" r="r" b="b"/>
              <a:pathLst>
                <a:path w="15958" h="18226" extrusionOk="0">
                  <a:moveTo>
                    <a:pt x="8849" y="1"/>
                  </a:moveTo>
                  <a:cubicBezTo>
                    <a:pt x="5944" y="1"/>
                    <a:pt x="3444" y="444"/>
                    <a:pt x="3161" y="797"/>
                  </a:cubicBezTo>
                  <a:cubicBezTo>
                    <a:pt x="456" y="4232"/>
                    <a:pt x="0" y="16116"/>
                    <a:pt x="1246" y="17393"/>
                  </a:cubicBezTo>
                  <a:cubicBezTo>
                    <a:pt x="1814" y="17975"/>
                    <a:pt x="4446" y="18225"/>
                    <a:pt x="7225" y="18225"/>
                  </a:cubicBezTo>
                  <a:cubicBezTo>
                    <a:pt x="10402" y="18225"/>
                    <a:pt x="13771" y="17898"/>
                    <a:pt x="14469" y="17363"/>
                  </a:cubicBezTo>
                  <a:cubicBezTo>
                    <a:pt x="15806" y="16329"/>
                    <a:pt x="15593" y="9703"/>
                    <a:pt x="15776" y="6876"/>
                  </a:cubicBezTo>
                  <a:cubicBezTo>
                    <a:pt x="15958" y="4049"/>
                    <a:pt x="15350" y="554"/>
                    <a:pt x="11459" y="128"/>
                  </a:cubicBezTo>
                  <a:cubicBezTo>
                    <a:pt x="10585" y="39"/>
                    <a:pt x="9700" y="1"/>
                    <a:pt x="884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6" name="Google Shape;1954;p54"/>
            <p:cNvSpPr/>
            <p:nvPr/>
          </p:nvSpPr>
          <p:spPr>
            <a:xfrm flipH="1">
              <a:off x="3190288" y="3525670"/>
              <a:ext cx="96505" cy="338648"/>
            </a:xfrm>
            <a:custGeom>
              <a:avLst/>
              <a:gdLst/>
              <a:ahLst/>
              <a:cxnLst/>
              <a:rect l="l" t="t" r="r" b="b"/>
              <a:pathLst>
                <a:path w="4895" h="17175" extrusionOk="0">
                  <a:moveTo>
                    <a:pt x="2463" y="1"/>
                  </a:moveTo>
                  <a:cubicBezTo>
                    <a:pt x="2159" y="183"/>
                    <a:pt x="1885" y="457"/>
                    <a:pt x="1672" y="791"/>
                  </a:cubicBezTo>
                  <a:cubicBezTo>
                    <a:pt x="1186" y="1581"/>
                    <a:pt x="912" y="2463"/>
                    <a:pt x="821" y="3375"/>
                  </a:cubicBezTo>
                  <a:cubicBezTo>
                    <a:pt x="517" y="5441"/>
                    <a:pt x="304" y="7539"/>
                    <a:pt x="152" y="9636"/>
                  </a:cubicBezTo>
                  <a:cubicBezTo>
                    <a:pt x="61" y="10700"/>
                    <a:pt x="31" y="11764"/>
                    <a:pt x="1" y="12858"/>
                  </a:cubicBezTo>
                  <a:cubicBezTo>
                    <a:pt x="1" y="13466"/>
                    <a:pt x="31" y="14104"/>
                    <a:pt x="92" y="14743"/>
                  </a:cubicBezTo>
                  <a:cubicBezTo>
                    <a:pt x="122" y="15350"/>
                    <a:pt x="304" y="15928"/>
                    <a:pt x="578" y="16475"/>
                  </a:cubicBezTo>
                  <a:cubicBezTo>
                    <a:pt x="730" y="16749"/>
                    <a:pt x="973" y="16992"/>
                    <a:pt x="1247" y="17174"/>
                  </a:cubicBezTo>
                  <a:cubicBezTo>
                    <a:pt x="2341" y="17022"/>
                    <a:pt x="3162" y="16809"/>
                    <a:pt x="3466" y="16597"/>
                  </a:cubicBezTo>
                  <a:cubicBezTo>
                    <a:pt x="4773" y="15563"/>
                    <a:pt x="4590" y="8937"/>
                    <a:pt x="4773" y="6110"/>
                  </a:cubicBezTo>
                  <a:cubicBezTo>
                    <a:pt x="4894" y="3861"/>
                    <a:pt x="4560" y="1186"/>
                    <a:pt x="2463"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7" name="Google Shape;1955;p54"/>
            <p:cNvSpPr/>
            <p:nvPr/>
          </p:nvSpPr>
          <p:spPr>
            <a:xfrm flipH="1">
              <a:off x="3637367" y="3481837"/>
              <a:ext cx="118684" cy="168506"/>
            </a:xfrm>
            <a:custGeom>
              <a:avLst/>
              <a:gdLst/>
              <a:ahLst/>
              <a:cxnLst/>
              <a:rect l="l" t="t" r="r" b="b"/>
              <a:pathLst>
                <a:path w="6020" h="8546" extrusionOk="0">
                  <a:moveTo>
                    <a:pt x="2134" y="1"/>
                  </a:moveTo>
                  <a:cubicBezTo>
                    <a:pt x="2122" y="1"/>
                    <a:pt x="2110" y="2"/>
                    <a:pt x="2098" y="5"/>
                  </a:cubicBezTo>
                  <a:cubicBezTo>
                    <a:pt x="1581" y="96"/>
                    <a:pt x="2402" y="2892"/>
                    <a:pt x="2402" y="2892"/>
                  </a:cubicBezTo>
                  <a:cubicBezTo>
                    <a:pt x="2402" y="2892"/>
                    <a:pt x="1239" y="879"/>
                    <a:pt x="831" y="879"/>
                  </a:cubicBezTo>
                  <a:cubicBezTo>
                    <a:pt x="817" y="879"/>
                    <a:pt x="803" y="881"/>
                    <a:pt x="791" y="886"/>
                  </a:cubicBezTo>
                  <a:cubicBezTo>
                    <a:pt x="426" y="1038"/>
                    <a:pt x="1460" y="3531"/>
                    <a:pt x="1460" y="3531"/>
                  </a:cubicBezTo>
                  <a:cubicBezTo>
                    <a:pt x="1460" y="3531"/>
                    <a:pt x="587" y="2303"/>
                    <a:pt x="288" y="2303"/>
                  </a:cubicBezTo>
                  <a:cubicBezTo>
                    <a:pt x="271" y="2303"/>
                    <a:pt x="257" y="2307"/>
                    <a:pt x="244" y="2315"/>
                  </a:cubicBezTo>
                  <a:cubicBezTo>
                    <a:pt x="1" y="2467"/>
                    <a:pt x="1186" y="4655"/>
                    <a:pt x="1551" y="5537"/>
                  </a:cubicBezTo>
                  <a:cubicBezTo>
                    <a:pt x="1916" y="6388"/>
                    <a:pt x="2524" y="8546"/>
                    <a:pt x="2524" y="8546"/>
                  </a:cubicBezTo>
                  <a:lnTo>
                    <a:pt x="5715" y="7999"/>
                  </a:lnTo>
                  <a:cubicBezTo>
                    <a:pt x="5563" y="7300"/>
                    <a:pt x="5472" y="6570"/>
                    <a:pt x="5411" y="5841"/>
                  </a:cubicBezTo>
                  <a:cubicBezTo>
                    <a:pt x="5381" y="5202"/>
                    <a:pt x="6019" y="1950"/>
                    <a:pt x="5624" y="1859"/>
                  </a:cubicBezTo>
                  <a:cubicBezTo>
                    <a:pt x="5612" y="1856"/>
                    <a:pt x="5600" y="1855"/>
                    <a:pt x="5588" y="1855"/>
                  </a:cubicBezTo>
                  <a:cubicBezTo>
                    <a:pt x="5175" y="1855"/>
                    <a:pt x="4773" y="3348"/>
                    <a:pt x="4773" y="3348"/>
                  </a:cubicBezTo>
                  <a:cubicBezTo>
                    <a:pt x="4773" y="3348"/>
                    <a:pt x="4051" y="400"/>
                    <a:pt x="3564" y="400"/>
                  </a:cubicBezTo>
                  <a:cubicBezTo>
                    <a:pt x="3562" y="400"/>
                    <a:pt x="3559" y="400"/>
                    <a:pt x="3557" y="400"/>
                  </a:cubicBezTo>
                  <a:cubicBezTo>
                    <a:pt x="3101" y="400"/>
                    <a:pt x="3405" y="2619"/>
                    <a:pt x="3405" y="2619"/>
                  </a:cubicBezTo>
                  <a:cubicBezTo>
                    <a:pt x="3405" y="2619"/>
                    <a:pt x="2678" y="1"/>
                    <a:pt x="213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18" name="Google Shape;1956;p54"/>
            <p:cNvSpPr/>
            <p:nvPr/>
          </p:nvSpPr>
          <p:spPr>
            <a:xfrm flipH="1">
              <a:off x="3523503" y="3527878"/>
              <a:ext cx="126472" cy="227481"/>
            </a:xfrm>
            <a:custGeom>
              <a:avLst/>
              <a:gdLst/>
              <a:ahLst/>
              <a:cxnLst/>
              <a:rect l="l" t="t" r="r" b="b"/>
              <a:pathLst>
                <a:path w="6415" h="11537" extrusionOk="0">
                  <a:moveTo>
                    <a:pt x="4697" y="0"/>
                  </a:moveTo>
                  <a:cubicBezTo>
                    <a:pt x="4463" y="0"/>
                    <a:pt x="4229" y="54"/>
                    <a:pt x="4013" y="162"/>
                  </a:cubicBezTo>
                  <a:cubicBezTo>
                    <a:pt x="2615" y="709"/>
                    <a:pt x="1885" y="1925"/>
                    <a:pt x="1338" y="3232"/>
                  </a:cubicBezTo>
                  <a:cubicBezTo>
                    <a:pt x="1156" y="3658"/>
                    <a:pt x="1004" y="4114"/>
                    <a:pt x="852" y="4539"/>
                  </a:cubicBezTo>
                  <a:cubicBezTo>
                    <a:pt x="213" y="6333"/>
                    <a:pt x="1" y="8217"/>
                    <a:pt x="183" y="10071"/>
                  </a:cubicBezTo>
                  <a:cubicBezTo>
                    <a:pt x="244" y="10588"/>
                    <a:pt x="396" y="11196"/>
                    <a:pt x="882" y="11439"/>
                  </a:cubicBezTo>
                  <a:cubicBezTo>
                    <a:pt x="1053" y="11505"/>
                    <a:pt x="1229" y="11536"/>
                    <a:pt x="1404" y="11536"/>
                  </a:cubicBezTo>
                  <a:cubicBezTo>
                    <a:pt x="1634" y="11536"/>
                    <a:pt x="1861" y="11482"/>
                    <a:pt x="2068" y="11378"/>
                  </a:cubicBezTo>
                  <a:cubicBezTo>
                    <a:pt x="2979" y="10953"/>
                    <a:pt x="3527" y="10102"/>
                    <a:pt x="4013" y="9281"/>
                  </a:cubicBezTo>
                  <a:cubicBezTo>
                    <a:pt x="4530" y="8339"/>
                    <a:pt x="4986" y="7366"/>
                    <a:pt x="5350" y="6363"/>
                  </a:cubicBezTo>
                  <a:cubicBezTo>
                    <a:pt x="5989" y="4722"/>
                    <a:pt x="6414" y="2928"/>
                    <a:pt x="6049" y="1226"/>
                  </a:cubicBezTo>
                  <a:cubicBezTo>
                    <a:pt x="5989" y="861"/>
                    <a:pt x="5806" y="497"/>
                    <a:pt x="5533" y="253"/>
                  </a:cubicBezTo>
                  <a:cubicBezTo>
                    <a:pt x="5279" y="85"/>
                    <a:pt x="4989" y="0"/>
                    <a:pt x="4697"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9" name="Google Shape;1957;p54"/>
            <p:cNvSpPr/>
            <p:nvPr/>
          </p:nvSpPr>
          <p:spPr>
            <a:xfrm flipH="1">
              <a:off x="3566666" y="3594603"/>
              <a:ext cx="156419" cy="169137"/>
            </a:xfrm>
            <a:custGeom>
              <a:avLst/>
              <a:gdLst/>
              <a:ahLst/>
              <a:cxnLst/>
              <a:rect l="l" t="t" r="r" b="b"/>
              <a:pathLst>
                <a:path w="7934" h="8578" extrusionOk="0">
                  <a:moveTo>
                    <a:pt x="4195" y="0"/>
                  </a:moveTo>
                  <a:lnTo>
                    <a:pt x="0" y="1246"/>
                  </a:lnTo>
                  <a:cubicBezTo>
                    <a:pt x="655" y="4034"/>
                    <a:pt x="1947" y="8577"/>
                    <a:pt x="4477" y="8577"/>
                  </a:cubicBezTo>
                  <a:cubicBezTo>
                    <a:pt x="4650" y="8577"/>
                    <a:pt x="4830" y="8556"/>
                    <a:pt x="5016" y="8511"/>
                  </a:cubicBezTo>
                  <a:cubicBezTo>
                    <a:pt x="7934" y="7812"/>
                    <a:pt x="4195" y="0"/>
                    <a:pt x="4195"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0" name="Google Shape;1958;p54"/>
            <p:cNvSpPr/>
            <p:nvPr/>
          </p:nvSpPr>
          <p:spPr>
            <a:xfrm flipH="1">
              <a:off x="3602618" y="3615918"/>
              <a:ext cx="29967" cy="87625"/>
            </a:xfrm>
            <a:custGeom>
              <a:avLst/>
              <a:gdLst/>
              <a:ahLst/>
              <a:cxnLst/>
              <a:rect l="l" t="t" r="r" b="b"/>
              <a:pathLst>
                <a:path w="1520" h="4444" extrusionOk="0">
                  <a:moveTo>
                    <a:pt x="59" y="1"/>
                  </a:moveTo>
                  <a:cubicBezTo>
                    <a:pt x="31" y="1"/>
                    <a:pt x="0" y="22"/>
                    <a:pt x="0" y="44"/>
                  </a:cubicBezTo>
                  <a:lnTo>
                    <a:pt x="426" y="1108"/>
                  </a:lnTo>
                  <a:cubicBezTo>
                    <a:pt x="426" y="1108"/>
                    <a:pt x="426" y="1138"/>
                    <a:pt x="426" y="1138"/>
                  </a:cubicBezTo>
                  <a:cubicBezTo>
                    <a:pt x="578" y="1503"/>
                    <a:pt x="699" y="1837"/>
                    <a:pt x="821" y="2202"/>
                  </a:cubicBezTo>
                  <a:cubicBezTo>
                    <a:pt x="1064" y="2931"/>
                    <a:pt x="1216" y="3691"/>
                    <a:pt x="1459" y="4421"/>
                  </a:cubicBezTo>
                  <a:cubicBezTo>
                    <a:pt x="1459" y="4436"/>
                    <a:pt x="1474" y="4444"/>
                    <a:pt x="1490" y="4444"/>
                  </a:cubicBezTo>
                  <a:cubicBezTo>
                    <a:pt x="1505" y="4444"/>
                    <a:pt x="1520" y="4436"/>
                    <a:pt x="1520" y="4421"/>
                  </a:cubicBezTo>
                  <a:cubicBezTo>
                    <a:pt x="1368" y="3630"/>
                    <a:pt x="1186" y="2871"/>
                    <a:pt x="912" y="2141"/>
                  </a:cubicBezTo>
                  <a:cubicBezTo>
                    <a:pt x="851" y="1928"/>
                    <a:pt x="760" y="1685"/>
                    <a:pt x="669" y="1442"/>
                  </a:cubicBezTo>
                  <a:cubicBezTo>
                    <a:pt x="639" y="1351"/>
                    <a:pt x="639" y="1290"/>
                    <a:pt x="608" y="1229"/>
                  </a:cubicBezTo>
                  <a:cubicBezTo>
                    <a:pt x="456" y="834"/>
                    <a:pt x="274" y="409"/>
                    <a:pt x="91" y="13"/>
                  </a:cubicBezTo>
                  <a:cubicBezTo>
                    <a:pt x="82" y="5"/>
                    <a:pt x="71" y="1"/>
                    <a:pt x="59"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1" name="Google Shape;1959;p54"/>
            <p:cNvSpPr/>
            <p:nvPr/>
          </p:nvSpPr>
          <p:spPr>
            <a:xfrm flipH="1">
              <a:off x="3266436" y="3809153"/>
              <a:ext cx="345170" cy="490867"/>
            </a:xfrm>
            <a:custGeom>
              <a:avLst/>
              <a:gdLst/>
              <a:ahLst/>
              <a:cxnLst/>
              <a:rect l="l" t="t" r="r" b="b"/>
              <a:pathLst>
                <a:path w="17508" h="24895" extrusionOk="0">
                  <a:moveTo>
                    <a:pt x="0" y="1"/>
                  </a:moveTo>
                  <a:cubicBezTo>
                    <a:pt x="0" y="4621"/>
                    <a:pt x="213" y="9059"/>
                    <a:pt x="486" y="10974"/>
                  </a:cubicBezTo>
                  <a:cubicBezTo>
                    <a:pt x="699" y="12493"/>
                    <a:pt x="973" y="14651"/>
                    <a:pt x="1216" y="16810"/>
                  </a:cubicBezTo>
                  <a:lnTo>
                    <a:pt x="1216" y="16962"/>
                  </a:lnTo>
                  <a:cubicBezTo>
                    <a:pt x="1672" y="20943"/>
                    <a:pt x="2097" y="24895"/>
                    <a:pt x="2097" y="24895"/>
                  </a:cubicBezTo>
                  <a:lnTo>
                    <a:pt x="7234" y="24895"/>
                  </a:lnTo>
                  <a:cubicBezTo>
                    <a:pt x="7234" y="23375"/>
                    <a:pt x="7113" y="20275"/>
                    <a:pt x="7021" y="16992"/>
                  </a:cubicBezTo>
                  <a:lnTo>
                    <a:pt x="7021" y="16810"/>
                  </a:lnTo>
                  <a:cubicBezTo>
                    <a:pt x="6839" y="11338"/>
                    <a:pt x="6626" y="5411"/>
                    <a:pt x="6839" y="5350"/>
                  </a:cubicBezTo>
                  <a:lnTo>
                    <a:pt x="7021" y="5350"/>
                  </a:lnTo>
                  <a:cubicBezTo>
                    <a:pt x="7067" y="5347"/>
                    <a:pt x="7113" y="5345"/>
                    <a:pt x="7159" y="5345"/>
                  </a:cubicBezTo>
                  <a:cubicBezTo>
                    <a:pt x="7484" y="5345"/>
                    <a:pt x="7823" y="5438"/>
                    <a:pt x="8116" y="5624"/>
                  </a:cubicBezTo>
                  <a:lnTo>
                    <a:pt x="8298" y="5715"/>
                  </a:lnTo>
                  <a:cubicBezTo>
                    <a:pt x="8784" y="5989"/>
                    <a:pt x="9939" y="11430"/>
                    <a:pt x="10912" y="16475"/>
                  </a:cubicBezTo>
                  <a:cubicBezTo>
                    <a:pt x="10912" y="16506"/>
                    <a:pt x="10912" y="16536"/>
                    <a:pt x="10912" y="16566"/>
                  </a:cubicBezTo>
                  <a:cubicBezTo>
                    <a:pt x="11763" y="20913"/>
                    <a:pt x="12432" y="24895"/>
                    <a:pt x="12432" y="24895"/>
                  </a:cubicBezTo>
                  <a:lnTo>
                    <a:pt x="17508" y="24895"/>
                  </a:lnTo>
                  <a:cubicBezTo>
                    <a:pt x="17326" y="23162"/>
                    <a:pt x="16930" y="20062"/>
                    <a:pt x="16475" y="16627"/>
                  </a:cubicBezTo>
                  <a:cubicBezTo>
                    <a:pt x="16444" y="16597"/>
                    <a:pt x="16444" y="16536"/>
                    <a:pt x="16444" y="16506"/>
                  </a:cubicBezTo>
                  <a:cubicBezTo>
                    <a:pt x="15563" y="10062"/>
                    <a:pt x="14499" y="2615"/>
                    <a:pt x="14377" y="1186"/>
                  </a:cubicBezTo>
                  <a:cubicBezTo>
                    <a:pt x="14347" y="943"/>
                    <a:pt x="14347" y="609"/>
                    <a:pt x="14347" y="153"/>
                  </a:cubicBezTo>
                  <a:lnTo>
                    <a:pt x="13344" y="274"/>
                  </a:lnTo>
                  <a:lnTo>
                    <a:pt x="13192" y="274"/>
                  </a:lnTo>
                  <a:cubicBezTo>
                    <a:pt x="11257" y="444"/>
                    <a:pt x="9321" y="536"/>
                    <a:pt x="7371" y="536"/>
                  </a:cubicBezTo>
                  <a:cubicBezTo>
                    <a:pt x="6870" y="536"/>
                    <a:pt x="6369" y="530"/>
                    <a:pt x="5866" y="518"/>
                  </a:cubicBezTo>
                  <a:cubicBezTo>
                    <a:pt x="4407" y="457"/>
                    <a:pt x="2948" y="366"/>
                    <a:pt x="1520" y="183"/>
                  </a:cubicBezTo>
                  <a:cubicBezTo>
                    <a:pt x="1033" y="122"/>
                    <a:pt x="517" y="62"/>
                    <a:pt x="0" y="1"/>
                  </a:cubicBezTo>
                  <a:close/>
                </a:path>
              </a:pathLst>
            </a:custGeom>
            <a:solidFill>
              <a:schemeClr val="lt2"/>
            </a:solidFill>
            <a:ln>
              <a:noFill/>
            </a:ln>
          </p:spPr>
          <p:txBody>
            <a:bodyPr spcFirstLastPara="1" wrap="square" lIns="274275" tIns="274275" rIns="274275" bIns="274275" anchor="ctr" anchorCtr="0">
              <a:noAutofit/>
            </a:bodyPr>
            <a:lstStyle/>
            <a:p>
              <a:endParaRPr sz="4200"/>
            </a:p>
          </p:txBody>
        </p:sp>
        <p:sp>
          <p:nvSpPr>
            <p:cNvPr id="22" name="Google Shape;1960;p54"/>
            <p:cNvSpPr/>
            <p:nvPr/>
          </p:nvSpPr>
          <p:spPr>
            <a:xfrm flipH="1">
              <a:off x="3275387" y="3814556"/>
              <a:ext cx="121070" cy="425839"/>
            </a:xfrm>
            <a:custGeom>
              <a:avLst/>
              <a:gdLst/>
              <a:ahLst/>
              <a:cxnLst/>
              <a:rect l="l" t="t" r="r" b="b"/>
              <a:pathLst>
                <a:path w="6141" h="21597" extrusionOk="0">
                  <a:moveTo>
                    <a:pt x="2280" y="0"/>
                  </a:moveTo>
                  <a:cubicBezTo>
                    <a:pt x="2462" y="912"/>
                    <a:pt x="2614" y="1824"/>
                    <a:pt x="2766" y="2736"/>
                  </a:cubicBezTo>
                  <a:cubicBezTo>
                    <a:pt x="3040" y="4256"/>
                    <a:pt x="3283" y="5776"/>
                    <a:pt x="3556" y="7295"/>
                  </a:cubicBezTo>
                  <a:cubicBezTo>
                    <a:pt x="4043" y="10274"/>
                    <a:pt x="4559" y="13253"/>
                    <a:pt x="5076" y="16201"/>
                  </a:cubicBezTo>
                  <a:cubicBezTo>
                    <a:pt x="4803" y="16232"/>
                    <a:pt x="4499" y="16262"/>
                    <a:pt x="4195" y="16262"/>
                  </a:cubicBezTo>
                  <a:cubicBezTo>
                    <a:pt x="3716" y="16275"/>
                    <a:pt x="3233" y="16282"/>
                    <a:pt x="2748" y="16282"/>
                  </a:cubicBezTo>
                  <a:cubicBezTo>
                    <a:pt x="2063" y="16282"/>
                    <a:pt x="1376" y="16267"/>
                    <a:pt x="699" y="16232"/>
                  </a:cubicBezTo>
                  <a:lnTo>
                    <a:pt x="0" y="16171"/>
                  </a:lnTo>
                  <a:cubicBezTo>
                    <a:pt x="0" y="16201"/>
                    <a:pt x="0" y="16232"/>
                    <a:pt x="0" y="16292"/>
                  </a:cubicBezTo>
                  <a:cubicBezTo>
                    <a:pt x="1031" y="16366"/>
                    <a:pt x="2062" y="16406"/>
                    <a:pt x="3092" y="16406"/>
                  </a:cubicBezTo>
                  <a:cubicBezTo>
                    <a:pt x="3764" y="16406"/>
                    <a:pt x="4435" y="16389"/>
                    <a:pt x="5107" y="16353"/>
                  </a:cubicBezTo>
                  <a:cubicBezTo>
                    <a:pt x="5107" y="16384"/>
                    <a:pt x="5107" y="16414"/>
                    <a:pt x="5107" y="16444"/>
                  </a:cubicBezTo>
                  <a:cubicBezTo>
                    <a:pt x="5259" y="17265"/>
                    <a:pt x="5411" y="18116"/>
                    <a:pt x="5532" y="18967"/>
                  </a:cubicBezTo>
                  <a:cubicBezTo>
                    <a:pt x="5684" y="19818"/>
                    <a:pt x="5836" y="20700"/>
                    <a:pt x="6018" y="21551"/>
                  </a:cubicBezTo>
                  <a:cubicBezTo>
                    <a:pt x="6018" y="21581"/>
                    <a:pt x="6049" y="21596"/>
                    <a:pt x="6079" y="21596"/>
                  </a:cubicBezTo>
                  <a:cubicBezTo>
                    <a:pt x="6110" y="21596"/>
                    <a:pt x="6140" y="21581"/>
                    <a:pt x="6140" y="21551"/>
                  </a:cubicBezTo>
                  <a:cubicBezTo>
                    <a:pt x="6049" y="20791"/>
                    <a:pt x="5897" y="20031"/>
                    <a:pt x="5775" y="19302"/>
                  </a:cubicBezTo>
                  <a:lnTo>
                    <a:pt x="5380" y="17022"/>
                  </a:lnTo>
                  <a:cubicBezTo>
                    <a:pt x="5350" y="16809"/>
                    <a:pt x="5319" y="16596"/>
                    <a:pt x="5289" y="16384"/>
                  </a:cubicBezTo>
                  <a:lnTo>
                    <a:pt x="5563" y="16384"/>
                  </a:lnTo>
                  <a:cubicBezTo>
                    <a:pt x="5532" y="16323"/>
                    <a:pt x="5532" y="16292"/>
                    <a:pt x="5532" y="16232"/>
                  </a:cubicBezTo>
                  <a:lnTo>
                    <a:pt x="5259" y="16232"/>
                  </a:lnTo>
                  <a:cubicBezTo>
                    <a:pt x="5046" y="14985"/>
                    <a:pt x="4833" y="13709"/>
                    <a:pt x="4620" y="12432"/>
                  </a:cubicBezTo>
                  <a:cubicBezTo>
                    <a:pt x="4073" y="9393"/>
                    <a:pt x="3556" y="6323"/>
                    <a:pt x="3009" y="3283"/>
                  </a:cubicBezTo>
                  <a:cubicBezTo>
                    <a:pt x="2827" y="2189"/>
                    <a:pt x="2645" y="1095"/>
                    <a:pt x="2462"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3" name="Google Shape;1961;p54"/>
            <p:cNvSpPr/>
            <p:nvPr/>
          </p:nvSpPr>
          <p:spPr>
            <a:xfrm flipH="1">
              <a:off x="3450395" y="3905455"/>
              <a:ext cx="137256" cy="344524"/>
            </a:xfrm>
            <a:custGeom>
              <a:avLst/>
              <a:gdLst/>
              <a:ahLst/>
              <a:cxnLst/>
              <a:rect l="l" t="t" r="r" b="b"/>
              <a:pathLst>
                <a:path w="6962" h="17473" extrusionOk="0">
                  <a:moveTo>
                    <a:pt x="3074" y="0"/>
                  </a:moveTo>
                  <a:cubicBezTo>
                    <a:pt x="2911" y="0"/>
                    <a:pt x="2748" y="4"/>
                    <a:pt x="2585" y="10"/>
                  </a:cubicBezTo>
                  <a:cubicBezTo>
                    <a:pt x="2578" y="7"/>
                    <a:pt x="2572" y="6"/>
                    <a:pt x="2566" y="6"/>
                  </a:cubicBezTo>
                  <a:cubicBezTo>
                    <a:pt x="2530" y="6"/>
                    <a:pt x="2530" y="76"/>
                    <a:pt x="2566" y="76"/>
                  </a:cubicBezTo>
                  <a:cubicBezTo>
                    <a:pt x="2572" y="76"/>
                    <a:pt x="2578" y="75"/>
                    <a:pt x="2585" y="71"/>
                  </a:cubicBezTo>
                  <a:cubicBezTo>
                    <a:pt x="3314" y="102"/>
                    <a:pt x="4044" y="162"/>
                    <a:pt x="4773" y="254"/>
                  </a:cubicBezTo>
                  <a:cubicBezTo>
                    <a:pt x="4955" y="284"/>
                    <a:pt x="5168" y="345"/>
                    <a:pt x="5351" y="375"/>
                  </a:cubicBezTo>
                  <a:cubicBezTo>
                    <a:pt x="5107" y="375"/>
                    <a:pt x="4864" y="406"/>
                    <a:pt x="4621" y="436"/>
                  </a:cubicBezTo>
                  <a:cubicBezTo>
                    <a:pt x="4256" y="466"/>
                    <a:pt x="3861" y="558"/>
                    <a:pt x="3496" y="649"/>
                  </a:cubicBezTo>
                  <a:cubicBezTo>
                    <a:pt x="3436" y="679"/>
                    <a:pt x="3466" y="740"/>
                    <a:pt x="3527" y="740"/>
                  </a:cubicBezTo>
                  <a:cubicBezTo>
                    <a:pt x="3892" y="679"/>
                    <a:pt x="4287" y="588"/>
                    <a:pt x="4651" y="558"/>
                  </a:cubicBezTo>
                  <a:cubicBezTo>
                    <a:pt x="4895" y="527"/>
                    <a:pt x="5138" y="497"/>
                    <a:pt x="5381" y="466"/>
                  </a:cubicBezTo>
                  <a:lnTo>
                    <a:pt x="5381" y="466"/>
                  </a:lnTo>
                  <a:cubicBezTo>
                    <a:pt x="4925" y="1317"/>
                    <a:pt x="5016" y="2351"/>
                    <a:pt x="5016" y="3263"/>
                  </a:cubicBezTo>
                  <a:cubicBezTo>
                    <a:pt x="4986" y="4418"/>
                    <a:pt x="4986" y="5542"/>
                    <a:pt x="4955" y="6697"/>
                  </a:cubicBezTo>
                  <a:cubicBezTo>
                    <a:pt x="4925" y="7822"/>
                    <a:pt x="4925" y="8977"/>
                    <a:pt x="4925" y="10102"/>
                  </a:cubicBezTo>
                  <a:cubicBezTo>
                    <a:pt x="4925" y="10740"/>
                    <a:pt x="4895" y="11348"/>
                    <a:pt x="4895" y="11986"/>
                  </a:cubicBezTo>
                  <a:lnTo>
                    <a:pt x="4013" y="12017"/>
                  </a:lnTo>
                  <a:cubicBezTo>
                    <a:pt x="3693" y="12026"/>
                    <a:pt x="3372" y="12029"/>
                    <a:pt x="3052" y="12029"/>
                  </a:cubicBezTo>
                  <a:cubicBezTo>
                    <a:pt x="2280" y="12029"/>
                    <a:pt x="1513" y="12008"/>
                    <a:pt x="761" y="11986"/>
                  </a:cubicBezTo>
                  <a:lnTo>
                    <a:pt x="1" y="11926"/>
                  </a:lnTo>
                  <a:lnTo>
                    <a:pt x="1" y="12078"/>
                  </a:lnTo>
                  <a:cubicBezTo>
                    <a:pt x="1061" y="12136"/>
                    <a:pt x="2108" y="12170"/>
                    <a:pt x="3159" y="12170"/>
                  </a:cubicBezTo>
                  <a:cubicBezTo>
                    <a:pt x="3735" y="12170"/>
                    <a:pt x="4313" y="12160"/>
                    <a:pt x="4895" y="12138"/>
                  </a:cubicBezTo>
                  <a:lnTo>
                    <a:pt x="4895" y="12138"/>
                  </a:lnTo>
                  <a:cubicBezTo>
                    <a:pt x="4864" y="12625"/>
                    <a:pt x="4864" y="13081"/>
                    <a:pt x="4864" y="13567"/>
                  </a:cubicBezTo>
                  <a:cubicBezTo>
                    <a:pt x="4834" y="14205"/>
                    <a:pt x="4834" y="14844"/>
                    <a:pt x="4834" y="15482"/>
                  </a:cubicBezTo>
                  <a:cubicBezTo>
                    <a:pt x="4834" y="16120"/>
                    <a:pt x="4803" y="16789"/>
                    <a:pt x="4834" y="17427"/>
                  </a:cubicBezTo>
                  <a:cubicBezTo>
                    <a:pt x="4834" y="17458"/>
                    <a:pt x="4849" y="17473"/>
                    <a:pt x="4868" y="17473"/>
                  </a:cubicBezTo>
                  <a:cubicBezTo>
                    <a:pt x="4887" y="17473"/>
                    <a:pt x="4910" y="17458"/>
                    <a:pt x="4925" y="17427"/>
                  </a:cubicBezTo>
                  <a:cubicBezTo>
                    <a:pt x="4986" y="16880"/>
                    <a:pt x="4955" y="16302"/>
                    <a:pt x="4986" y="15725"/>
                  </a:cubicBezTo>
                  <a:cubicBezTo>
                    <a:pt x="4986" y="15147"/>
                    <a:pt x="4986" y="14600"/>
                    <a:pt x="4986" y="14023"/>
                  </a:cubicBezTo>
                  <a:lnTo>
                    <a:pt x="4986" y="12108"/>
                  </a:lnTo>
                  <a:lnTo>
                    <a:pt x="5776" y="12108"/>
                  </a:lnTo>
                  <a:lnTo>
                    <a:pt x="5776" y="11926"/>
                  </a:lnTo>
                  <a:lnTo>
                    <a:pt x="5594" y="11926"/>
                  </a:lnTo>
                  <a:lnTo>
                    <a:pt x="5016" y="11956"/>
                  </a:lnTo>
                  <a:lnTo>
                    <a:pt x="5016" y="10619"/>
                  </a:lnTo>
                  <a:cubicBezTo>
                    <a:pt x="5016" y="8369"/>
                    <a:pt x="5077" y="6120"/>
                    <a:pt x="5107" y="3871"/>
                  </a:cubicBezTo>
                  <a:cubicBezTo>
                    <a:pt x="5138" y="3263"/>
                    <a:pt x="5107" y="2655"/>
                    <a:pt x="5138" y="2047"/>
                  </a:cubicBezTo>
                  <a:cubicBezTo>
                    <a:pt x="5138" y="1469"/>
                    <a:pt x="5259" y="922"/>
                    <a:pt x="5502" y="436"/>
                  </a:cubicBezTo>
                  <a:lnTo>
                    <a:pt x="5685" y="436"/>
                  </a:lnTo>
                  <a:cubicBezTo>
                    <a:pt x="5715" y="436"/>
                    <a:pt x="5746" y="436"/>
                    <a:pt x="5776" y="466"/>
                  </a:cubicBezTo>
                  <a:cubicBezTo>
                    <a:pt x="6141" y="527"/>
                    <a:pt x="6506" y="618"/>
                    <a:pt x="6840" y="740"/>
                  </a:cubicBezTo>
                  <a:lnTo>
                    <a:pt x="6870" y="740"/>
                  </a:lnTo>
                  <a:cubicBezTo>
                    <a:pt x="6931" y="740"/>
                    <a:pt x="6961" y="649"/>
                    <a:pt x="6901" y="618"/>
                  </a:cubicBezTo>
                  <a:cubicBezTo>
                    <a:pt x="5659" y="213"/>
                    <a:pt x="4369" y="0"/>
                    <a:pt x="3074"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4" name="Google Shape;1962;p54"/>
            <p:cNvSpPr/>
            <p:nvPr/>
          </p:nvSpPr>
          <p:spPr>
            <a:xfrm flipH="1">
              <a:off x="3266417" y="4161570"/>
              <a:ext cx="124658" cy="138456"/>
            </a:xfrm>
            <a:custGeom>
              <a:avLst/>
              <a:gdLst/>
              <a:ahLst/>
              <a:cxnLst/>
              <a:rect l="l" t="t" r="r" b="b"/>
              <a:pathLst>
                <a:path w="6323" h="7022" extrusionOk="0">
                  <a:moveTo>
                    <a:pt x="5441" y="0"/>
                  </a:moveTo>
                  <a:cubicBezTo>
                    <a:pt x="3618" y="31"/>
                    <a:pt x="1824" y="61"/>
                    <a:pt x="1" y="122"/>
                  </a:cubicBezTo>
                  <a:cubicBezTo>
                    <a:pt x="700" y="3861"/>
                    <a:pt x="1247" y="7022"/>
                    <a:pt x="1247" y="7022"/>
                  </a:cubicBezTo>
                  <a:lnTo>
                    <a:pt x="6323" y="7022"/>
                  </a:lnTo>
                  <a:cubicBezTo>
                    <a:pt x="6171" y="5502"/>
                    <a:pt x="5837" y="2918"/>
                    <a:pt x="5441"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5" name="Google Shape;1963;p54"/>
            <p:cNvSpPr/>
            <p:nvPr/>
          </p:nvSpPr>
          <p:spPr>
            <a:xfrm flipH="1">
              <a:off x="3469577" y="4166361"/>
              <a:ext cx="115076" cy="133665"/>
            </a:xfrm>
            <a:custGeom>
              <a:avLst/>
              <a:gdLst/>
              <a:ahLst/>
              <a:cxnLst/>
              <a:rect l="l" t="t" r="r" b="b"/>
              <a:pathLst>
                <a:path w="5837" h="6779" extrusionOk="0">
                  <a:moveTo>
                    <a:pt x="5654" y="1"/>
                  </a:moveTo>
                  <a:cubicBezTo>
                    <a:pt x="4591" y="31"/>
                    <a:pt x="3527" y="61"/>
                    <a:pt x="2433" y="61"/>
                  </a:cubicBezTo>
                  <a:lnTo>
                    <a:pt x="1" y="61"/>
                  </a:lnTo>
                  <a:cubicBezTo>
                    <a:pt x="396" y="3587"/>
                    <a:pt x="730" y="6779"/>
                    <a:pt x="730" y="6779"/>
                  </a:cubicBezTo>
                  <a:lnTo>
                    <a:pt x="5837" y="6779"/>
                  </a:lnTo>
                  <a:cubicBezTo>
                    <a:pt x="5837" y="5441"/>
                    <a:pt x="5746" y="2858"/>
                    <a:pt x="565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6" name="Google Shape;1964;p54"/>
            <p:cNvSpPr/>
            <p:nvPr/>
          </p:nvSpPr>
          <p:spPr>
            <a:xfrm flipH="1">
              <a:off x="3304783" y="3501102"/>
              <a:ext cx="322419" cy="360258"/>
            </a:xfrm>
            <a:custGeom>
              <a:avLst/>
              <a:gdLst/>
              <a:ahLst/>
              <a:cxnLst/>
              <a:rect l="l" t="t" r="r" b="b"/>
              <a:pathLst>
                <a:path w="16354" h="18271" extrusionOk="0">
                  <a:moveTo>
                    <a:pt x="10153" y="0"/>
                  </a:moveTo>
                  <a:cubicBezTo>
                    <a:pt x="7752" y="0"/>
                    <a:pt x="5411" y="456"/>
                    <a:pt x="3162" y="1277"/>
                  </a:cubicBezTo>
                  <a:cubicBezTo>
                    <a:pt x="2828" y="1368"/>
                    <a:pt x="2524" y="1551"/>
                    <a:pt x="2280" y="1763"/>
                  </a:cubicBezTo>
                  <a:cubicBezTo>
                    <a:pt x="1946" y="2341"/>
                    <a:pt x="1733" y="2918"/>
                    <a:pt x="1581" y="3557"/>
                  </a:cubicBezTo>
                  <a:cubicBezTo>
                    <a:pt x="1429" y="4165"/>
                    <a:pt x="1277" y="4925"/>
                    <a:pt x="1125" y="5684"/>
                  </a:cubicBezTo>
                  <a:cubicBezTo>
                    <a:pt x="973" y="6414"/>
                    <a:pt x="852" y="7265"/>
                    <a:pt x="730" y="8116"/>
                  </a:cubicBezTo>
                  <a:cubicBezTo>
                    <a:pt x="609" y="8937"/>
                    <a:pt x="487" y="9818"/>
                    <a:pt x="396" y="10730"/>
                  </a:cubicBezTo>
                  <a:cubicBezTo>
                    <a:pt x="305" y="11520"/>
                    <a:pt x="244" y="12341"/>
                    <a:pt x="183" y="13162"/>
                  </a:cubicBezTo>
                  <a:cubicBezTo>
                    <a:pt x="122" y="13891"/>
                    <a:pt x="92" y="14651"/>
                    <a:pt x="62" y="15350"/>
                  </a:cubicBezTo>
                  <a:cubicBezTo>
                    <a:pt x="31" y="16080"/>
                    <a:pt x="1" y="16748"/>
                    <a:pt x="1" y="17417"/>
                  </a:cubicBezTo>
                  <a:cubicBezTo>
                    <a:pt x="3098" y="18073"/>
                    <a:pt x="6348" y="18271"/>
                    <a:pt x="9138" y="18271"/>
                  </a:cubicBezTo>
                  <a:cubicBezTo>
                    <a:pt x="12808" y="18271"/>
                    <a:pt x="15680" y="17929"/>
                    <a:pt x="16354" y="17843"/>
                  </a:cubicBezTo>
                  <a:cubicBezTo>
                    <a:pt x="16354" y="17265"/>
                    <a:pt x="16354" y="16505"/>
                    <a:pt x="16323" y="15624"/>
                  </a:cubicBezTo>
                  <a:cubicBezTo>
                    <a:pt x="16323" y="15016"/>
                    <a:pt x="16293" y="14347"/>
                    <a:pt x="16293" y="13618"/>
                  </a:cubicBezTo>
                  <a:cubicBezTo>
                    <a:pt x="16262" y="12767"/>
                    <a:pt x="16202" y="11885"/>
                    <a:pt x="16171" y="10973"/>
                  </a:cubicBezTo>
                  <a:cubicBezTo>
                    <a:pt x="16141" y="10122"/>
                    <a:pt x="16110" y="9302"/>
                    <a:pt x="16050" y="8481"/>
                  </a:cubicBezTo>
                  <a:cubicBezTo>
                    <a:pt x="16019" y="7569"/>
                    <a:pt x="15959" y="6657"/>
                    <a:pt x="15928" y="5836"/>
                  </a:cubicBezTo>
                  <a:cubicBezTo>
                    <a:pt x="15867" y="5107"/>
                    <a:pt x="15837" y="4408"/>
                    <a:pt x="15776" y="3830"/>
                  </a:cubicBezTo>
                  <a:cubicBezTo>
                    <a:pt x="15746" y="3040"/>
                    <a:pt x="15685" y="2250"/>
                    <a:pt x="15563" y="1459"/>
                  </a:cubicBezTo>
                  <a:cubicBezTo>
                    <a:pt x="15533" y="1368"/>
                    <a:pt x="15472" y="1277"/>
                    <a:pt x="15381" y="1216"/>
                  </a:cubicBezTo>
                  <a:cubicBezTo>
                    <a:pt x="14773" y="578"/>
                    <a:pt x="12858" y="61"/>
                    <a:pt x="10153"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7" name="Google Shape;1965;p54"/>
            <p:cNvSpPr/>
            <p:nvPr/>
          </p:nvSpPr>
          <p:spPr>
            <a:xfrm flipH="1">
              <a:off x="3304783" y="3803770"/>
              <a:ext cx="322419" cy="57595"/>
            </a:xfrm>
            <a:custGeom>
              <a:avLst/>
              <a:gdLst/>
              <a:ahLst/>
              <a:cxnLst/>
              <a:rect l="l" t="t" r="r" b="b"/>
              <a:pathLst>
                <a:path w="16354" h="2921" extrusionOk="0">
                  <a:moveTo>
                    <a:pt x="62" y="0"/>
                  </a:moveTo>
                  <a:cubicBezTo>
                    <a:pt x="31" y="730"/>
                    <a:pt x="1" y="1398"/>
                    <a:pt x="1" y="2067"/>
                  </a:cubicBezTo>
                  <a:cubicBezTo>
                    <a:pt x="3098" y="2723"/>
                    <a:pt x="6348" y="2921"/>
                    <a:pt x="9138" y="2921"/>
                  </a:cubicBezTo>
                  <a:cubicBezTo>
                    <a:pt x="12808" y="2921"/>
                    <a:pt x="15680" y="2579"/>
                    <a:pt x="16354" y="2493"/>
                  </a:cubicBezTo>
                  <a:cubicBezTo>
                    <a:pt x="16354" y="1915"/>
                    <a:pt x="16354" y="1155"/>
                    <a:pt x="16354" y="304"/>
                  </a:cubicBezTo>
                  <a:cubicBezTo>
                    <a:pt x="15715" y="426"/>
                    <a:pt x="15047" y="517"/>
                    <a:pt x="14408" y="578"/>
                  </a:cubicBezTo>
                  <a:cubicBezTo>
                    <a:pt x="12554" y="791"/>
                    <a:pt x="10700" y="882"/>
                    <a:pt x="8846" y="882"/>
                  </a:cubicBezTo>
                  <a:cubicBezTo>
                    <a:pt x="5898" y="851"/>
                    <a:pt x="2949" y="578"/>
                    <a:pt x="62"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8" name="Google Shape;1966;p54"/>
            <p:cNvSpPr/>
            <p:nvPr/>
          </p:nvSpPr>
          <p:spPr>
            <a:xfrm flipH="1">
              <a:off x="3305986" y="3712674"/>
              <a:ext cx="318220" cy="67158"/>
            </a:xfrm>
            <a:custGeom>
              <a:avLst/>
              <a:gdLst/>
              <a:ahLst/>
              <a:cxnLst/>
              <a:rect l="l" t="t" r="r" b="b"/>
              <a:pathLst>
                <a:path w="16141" h="3406" extrusionOk="0">
                  <a:moveTo>
                    <a:pt x="244" y="0"/>
                  </a:moveTo>
                  <a:cubicBezTo>
                    <a:pt x="153" y="790"/>
                    <a:pt x="62" y="1611"/>
                    <a:pt x="1" y="2432"/>
                  </a:cubicBezTo>
                  <a:cubicBezTo>
                    <a:pt x="761" y="2584"/>
                    <a:pt x="1490" y="2736"/>
                    <a:pt x="2250" y="2857"/>
                  </a:cubicBezTo>
                  <a:cubicBezTo>
                    <a:pt x="4618" y="3223"/>
                    <a:pt x="7010" y="3406"/>
                    <a:pt x="9411" y="3406"/>
                  </a:cubicBezTo>
                  <a:cubicBezTo>
                    <a:pt x="10801" y="3406"/>
                    <a:pt x="12194" y="3345"/>
                    <a:pt x="13588" y="3222"/>
                  </a:cubicBezTo>
                  <a:cubicBezTo>
                    <a:pt x="14439" y="3161"/>
                    <a:pt x="15290" y="3070"/>
                    <a:pt x="16141" y="2948"/>
                  </a:cubicBezTo>
                  <a:cubicBezTo>
                    <a:pt x="16110" y="2067"/>
                    <a:pt x="16080" y="1155"/>
                    <a:pt x="16019" y="274"/>
                  </a:cubicBezTo>
                  <a:cubicBezTo>
                    <a:pt x="15442" y="365"/>
                    <a:pt x="14834" y="426"/>
                    <a:pt x="14256" y="486"/>
                  </a:cubicBezTo>
                  <a:cubicBezTo>
                    <a:pt x="12591" y="677"/>
                    <a:pt x="10927" y="795"/>
                    <a:pt x="9240" y="795"/>
                  </a:cubicBezTo>
                  <a:cubicBezTo>
                    <a:pt x="9048" y="795"/>
                    <a:pt x="8856" y="793"/>
                    <a:pt x="8664" y="790"/>
                  </a:cubicBezTo>
                  <a:cubicBezTo>
                    <a:pt x="5837" y="790"/>
                    <a:pt x="3010" y="517"/>
                    <a:pt x="24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9" name="Google Shape;1967;p54"/>
            <p:cNvSpPr/>
            <p:nvPr/>
          </p:nvSpPr>
          <p:spPr>
            <a:xfrm flipH="1">
              <a:off x="3310164" y="3613178"/>
              <a:ext cx="303256" cy="64595"/>
            </a:xfrm>
            <a:custGeom>
              <a:avLst/>
              <a:gdLst/>
              <a:ahLst/>
              <a:cxnLst/>
              <a:rect l="l" t="t" r="r" b="b"/>
              <a:pathLst>
                <a:path w="15382" h="3276" extrusionOk="0">
                  <a:moveTo>
                    <a:pt x="396" y="0"/>
                  </a:moveTo>
                  <a:cubicBezTo>
                    <a:pt x="274" y="730"/>
                    <a:pt x="122" y="1551"/>
                    <a:pt x="1" y="2402"/>
                  </a:cubicBezTo>
                  <a:cubicBezTo>
                    <a:pt x="578" y="2523"/>
                    <a:pt x="1156" y="2614"/>
                    <a:pt x="1703" y="2706"/>
                  </a:cubicBezTo>
                  <a:cubicBezTo>
                    <a:pt x="4128" y="3080"/>
                    <a:pt x="6578" y="3276"/>
                    <a:pt x="9037" y="3276"/>
                  </a:cubicBezTo>
                  <a:cubicBezTo>
                    <a:pt x="10370" y="3276"/>
                    <a:pt x="11705" y="3218"/>
                    <a:pt x="13041" y="3101"/>
                  </a:cubicBezTo>
                  <a:cubicBezTo>
                    <a:pt x="13801" y="3010"/>
                    <a:pt x="14591" y="2949"/>
                    <a:pt x="15381" y="2827"/>
                  </a:cubicBezTo>
                  <a:cubicBezTo>
                    <a:pt x="15320" y="1915"/>
                    <a:pt x="15260" y="1003"/>
                    <a:pt x="15229" y="152"/>
                  </a:cubicBezTo>
                  <a:cubicBezTo>
                    <a:pt x="14712" y="244"/>
                    <a:pt x="14196" y="304"/>
                    <a:pt x="13709" y="365"/>
                  </a:cubicBezTo>
                  <a:cubicBezTo>
                    <a:pt x="11855" y="578"/>
                    <a:pt x="10001" y="669"/>
                    <a:pt x="8117" y="669"/>
                  </a:cubicBezTo>
                  <a:cubicBezTo>
                    <a:pt x="5533" y="639"/>
                    <a:pt x="2949" y="426"/>
                    <a:pt x="39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0" name="Google Shape;1968;p54"/>
            <p:cNvSpPr/>
            <p:nvPr/>
          </p:nvSpPr>
          <p:spPr>
            <a:xfrm flipH="1">
              <a:off x="3315565" y="3525078"/>
              <a:ext cx="280466" cy="59941"/>
            </a:xfrm>
            <a:custGeom>
              <a:avLst/>
              <a:gdLst/>
              <a:ahLst/>
              <a:cxnLst/>
              <a:rect l="l" t="t" r="r" b="b"/>
              <a:pathLst>
                <a:path w="14226" h="3040" extrusionOk="0">
                  <a:moveTo>
                    <a:pt x="13800" y="0"/>
                  </a:moveTo>
                  <a:lnTo>
                    <a:pt x="12827" y="122"/>
                  </a:lnTo>
                  <a:cubicBezTo>
                    <a:pt x="11055" y="324"/>
                    <a:pt x="9268" y="423"/>
                    <a:pt x="7484" y="423"/>
                  </a:cubicBezTo>
                  <a:cubicBezTo>
                    <a:pt x="5506" y="423"/>
                    <a:pt x="3531" y="301"/>
                    <a:pt x="1581" y="61"/>
                  </a:cubicBezTo>
                  <a:cubicBezTo>
                    <a:pt x="1247" y="152"/>
                    <a:pt x="943" y="335"/>
                    <a:pt x="669" y="547"/>
                  </a:cubicBezTo>
                  <a:cubicBezTo>
                    <a:pt x="365" y="1125"/>
                    <a:pt x="122" y="1702"/>
                    <a:pt x="0" y="2341"/>
                  </a:cubicBezTo>
                  <a:cubicBezTo>
                    <a:pt x="274" y="2402"/>
                    <a:pt x="547" y="2432"/>
                    <a:pt x="821" y="2462"/>
                  </a:cubicBezTo>
                  <a:cubicBezTo>
                    <a:pt x="3205" y="2850"/>
                    <a:pt x="5614" y="3040"/>
                    <a:pt x="8032" y="3040"/>
                  </a:cubicBezTo>
                  <a:cubicBezTo>
                    <a:pt x="9406" y="3040"/>
                    <a:pt x="10782" y="2979"/>
                    <a:pt x="12159" y="2857"/>
                  </a:cubicBezTo>
                  <a:cubicBezTo>
                    <a:pt x="12827" y="2797"/>
                    <a:pt x="13526" y="2705"/>
                    <a:pt x="14226" y="2614"/>
                  </a:cubicBezTo>
                  <a:cubicBezTo>
                    <a:pt x="14165" y="1824"/>
                    <a:pt x="14104" y="1034"/>
                    <a:pt x="13982" y="274"/>
                  </a:cubicBezTo>
                  <a:cubicBezTo>
                    <a:pt x="13952" y="152"/>
                    <a:pt x="13891" y="61"/>
                    <a:pt x="13800"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1" name="Google Shape;1969;p54"/>
            <p:cNvSpPr/>
            <p:nvPr/>
          </p:nvSpPr>
          <p:spPr>
            <a:xfrm flipH="1">
              <a:off x="3400367" y="3451325"/>
              <a:ext cx="131256" cy="84629"/>
            </a:xfrm>
            <a:custGeom>
              <a:avLst/>
              <a:gdLst/>
              <a:ahLst/>
              <a:cxnLst/>
              <a:rect l="l" t="t" r="r" b="b"/>
              <a:pathLst>
                <a:path w="6293" h="4057" extrusionOk="0">
                  <a:moveTo>
                    <a:pt x="5472" y="1"/>
                  </a:moveTo>
                  <a:lnTo>
                    <a:pt x="1" y="1156"/>
                  </a:lnTo>
                  <a:lnTo>
                    <a:pt x="669" y="3618"/>
                  </a:lnTo>
                  <a:cubicBezTo>
                    <a:pt x="669" y="3618"/>
                    <a:pt x="951" y="4057"/>
                    <a:pt x="2066" y="4057"/>
                  </a:cubicBezTo>
                  <a:cubicBezTo>
                    <a:pt x="2505" y="4057"/>
                    <a:pt x="3071" y="3989"/>
                    <a:pt x="3800" y="3800"/>
                  </a:cubicBezTo>
                  <a:cubicBezTo>
                    <a:pt x="6292" y="3132"/>
                    <a:pt x="6049" y="1916"/>
                    <a:pt x="6049" y="1916"/>
                  </a:cubicBezTo>
                  <a:lnTo>
                    <a:pt x="5472" y="1"/>
                  </a:lnTo>
                  <a:close/>
                </a:path>
              </a:pathLst>
            </a:custGeom>
            <a:solidFill>
              <a:srgbClr val="FCB18C"/>
            </a:solidFill>
            <a:ln>
              <a:noFill/>
            </a:ln>
          </p:spPr>
          <p:txBody>
            <a:bodyPr spcFirstLastPara="1" wrap="square" lIns="274275" tIns="274275" rIns="274275" bIns="274275" anchor="ctr" anchorCtr="0">
              <a:noAutofit/>
            </a:bodyPr>
            <a:lstStyle/>
            <a:p>
              <a:endParaRPr sz="4200"/>
            </a:p>
          </p:txBody>
        </p:sp>
        <p:sp>
          <p:nvSpPr>
            <p:cNvPr id="32" name="Google Shape;1970;p54"/>
            <p:cNvSpPr/>
            <p:nvPr/>
          </p:nvSpPr>
          <p:spPr>
            <a:xfrm flipH="1">
              <a:off x="3454598" y="4295040"/>
              <a:ext cx="181595" cy="57398"/>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5" y="2855"/>
                    <a:pt x="8968" y="2684"/>
                  </a:cubicBezTo>
                  <a:cubicBezTo>
                    <a:pt x="9211" y="2228"/>
                    <a:pt x="8724" y="131"/>
                    <a:pt x="8481" y="70"/>
                  </a:cubicBezTo>
                  <a:cubicBezTo>
                    <a:pt x="8336" y="50"/>
                    <a:pt x="6035" y="1"/>
                    <a:pt x="4533"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3" name="Google Shape;1971;p54"/>
            <p:cNvSpPr/>
            <p:nvPr/>
          </p:nvSpPr>
          <p:spPr>
            <a:xfrm flipH="1">
              <a:off x="3572041" y="4308409"/>
              <a:ext cx="64153" cy="42570"/>
            </a:xfrm>
            <a:custGeom>
              <a:avLst/>
              <a:gdLst/>
              <a:ahLst/>
              <a:cxnLst/>
              <a:rect l="l" t="t" r="r" b="b"/>
              <a:pathLst>
                <a:path w="3254" h="2159" extrusionOk="0">
                  <a:moveTo>
                    <a:pt x="1916" y="0"/>
                  </a:moveTo>
                  <a:cubicBezTo>
                    <a:pt x="1764" y="61"/>
                    <a:pt x="1642" y="152"/>
                    <a:pt x="1490" y="243"/>
                  </a:cubicBezTo>
                  <a:cubicBezTo>
                    <a:pt x="913" y="578"/>
                    <a:pt x="426" y="1064"/>
                    <a:pt x="62" y="1642"/>
                  </a:cubicBezTo>
                  <a:cubicBezTo>
                    <a:pt x="1" y="1824"/>
                    <a:pt x="122" y="2006"/>
                    <a:pt x="305" y="2037"/>
                  </a:cubicBezTo>
                  <a:cubicBezTo>
                    <a:pt x="852" y="2037"/>
                    <a:pt x="2007" y="2098"/>
                    <a:pt x="3253" y="2158"/>
                  </a:cubicBezTo>
                  <a:cubicBezTo>
                    <a:pt x="3223" y="2098"/>
                    <a:pt x="3223" y="2037"/>
                    <a:pt x="3192" y="1976"/>
                  </a:cubicBezTo>
                  <a:cubicBezTo>
                    <a:pt x="2919" y="1216"/>
                    <a:pt x="2493" y="547"/>
                    <a:pt x="1916" y="0"/>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4" name="Google Shape;1972;p54"/>
            <p:cNvSpPr/>
            <p:nvPr/>
          </p:nvSpPr>
          <p:spPr>
            <a:xfrm flipH="1">
              <a:off x="3249623" y="4295040"/>
              <a:ext cx="182206" cy="57398"/>
            </a:xfrm>
            <a:custGeom>
              <a:avLst/>
              <a:gdLst/>
              <a:ahLst/>
              <a:cxnLst/>
              <a:rect l="l" t="t" r="r" b="b"/>
              <a:pathLst>
                <a:path w="9242" h="2911" extrusionOk="0">
                  <a:moveTo>
                    <a:pt x="4544" y="1"/>
                  </a:moveTo>
                  <a:cubicBezTo>
                    <a:pt x="3850" y="1"/>
                    <a:pt x="3332" y="11"/>
                    <a:pt x="3283" y="40"/>
                  </a:cubicBezTo>
                  <a:cubicBezTo>
                    <a:pt x="3283" y="40"/>
                    <a:pt x="2828" y="70"/>
                    <a:pt x="1521" y="952"/>
                  </a:cubicBezTo>
                  <a:cubicBezTo>
                    <a:pt x="913" y="1286"/>
                    <a:pt x="426" y="1742"/>
                    <a:pt x="92" y="2320"/>
                  </a:cubicBezTo>
                  <a:cubicBezTo>
                    <a:pt x="1" y="2502"/>
                    <a:pt x="122" y="2684"/>
                    <a:pt x="335" y="2715"/>
                  </a:cubicBezTo>
                  <a:cubicBezTo>
                    <a:pt x="1383" y="2753"/>
                    <a:pt x="4413" y="2910"/>
                    <a:pt x="6589" y="2910"/>
                  </a:cubicBezTo>
                  <a:cubicBezTo>
                    <a:pt x="7884" y="2910"/>
                    <a:pt x="8877" y="2855"/>
                    <a:pt x="8967" y="2684"/>
                  </a:cubicBezTo>
                  <a:cubicBezTo>
                    <a:pt x="9241" y="2228"/>
                    <a:pt x="8755" y="131"/>
                    <a:pt x="8512" y="70"/>
                  </a:cubicBezTo>
                  <a:cubicBezTo>
                    <a:pt x="8345" y="50"/>
                    <a:pt x="6038" y="1"/>
                    <a:pt x="4544"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5" name="Google Shape;1973;p54"/>
            <p:cNvSpPr/>
            <p:nvPr/>
          </p:nvSpPr>
          <p:spPr>
            <a:xfrm flipH="1">
              <a:off x="3359889" y="4304800"/>
              <a:ext cx="71940" cy="46178"/>
            </a:xfrm>
            <a:custGeom>
              <a:avLst/>
              <a:gdLst/>
              <a:ahLst/>
              <a:cxnLst/>
              <a:rect l="l" t="t" r="r" b="b"/>
              <a:pathLst>
                <a:path w="3649" h="2342" extrusionOk="0">
                  <a:moveTo>
                    <a:pt x="2220" y="1"/>
                  </a:moveTo>
                  <a:cubicBezTo>
                    <a:pt x="2007" y="123"/>
                    <a:pt x="1764" y="244"/>
                    <a:pt x="1490" y="426"/>
                  </a:cubicBezTo>
                  <a:cubicBezTo>
                    <a:pt x="913" y="761"/>
                    <a:pt x="426" y="1247"/>
                    <a:pt x="92" y="1825"/>
                  </a:cubicBezTo>
                  <a:cubicBezTo>
                    <a:pt x="1" y="2007"/>
                    <a:pt x="122" y="2189"/>
                    <a:pt x="305" y="2189"/>
                  </a:cubicBezTo>
                  <a:cubicBezTo>
                    <a:pt x="943" y="2220"/>
                    <a:pt x="2220" y="2281"/>
                    <a:pt x="3648" y="2341"/>
                  </a:cubicBezTo>
                  <a:cubicBezTo>
                    <a:pt x="3557" y="2037"/>
                    <a:pt x="3435" y="1733"/>
                    <a:pt x="3283" y="1430"/>
                  </a:cubicBezTo>
                  <a:cubicBezTo>
                    <a:pt x="3040" y="882"/>
                    <a:pt x="2645" y="396"/>
                    <a:pt x="2220"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6" name="Google Shape;1974;p54"/>
            <p:cNvSpPr/>
            <p:nvPr/>
          </p:nvSpPr>
          <p:spPr>
            <a:xfrm flipH="1">
              <a:off x="3177127" y="3509876"/>
              <a:ext cx="204366" cy="238562"/>
            </a:xfrm>
            <a:custGeom>
              <a:avLst/>
              <a:gdLst/>
              <a:ahLst/>
              <a:cxnLst/>
              <a:rect l="l" t="t" r="r" b="b"/>
              <a:pathLst>
                <a:path w="10366" h="12099" extrusionOk="0">
                  <a:moveTo>
                    <a:pt x="1292" y="1"/>
                  </a:moveTo>
                  <a:cubicBezTo>
                    <a:pt x="987" y="1"/>
                    <a:pt x="693" y="77"/>
                    <a:pt x="427" y="255"/>
                  </a:cubicBezTo>
                  <a:cubicBezTo>
                    <a:pt x="31" y="528"/>
                    <a:pt x="1" y="1136"/>
                    <a:pt x="31" y="1562"/>
                  </a:cubicBezTo>
                  <a:cubicBezTo>
                    <a:pt x="153" y="2595"/>
                    <a:pt x="487" y="3628"/>
                    <a:pt x="1034" y="4540"/>
                  </a:cubicBezTo>
                  <a:cubicBezTo>
                    <a:pt x="1794" y="5939"/>
                    <a:pt x="2706" y="7276"/>
                    <a:pt x="3800" y="8461"/>
                  </a:cubicBezTo>
                  <a:cubicBezTo>
                    <a:pt x="4834" y="9616"/>
                    <a:pt x="6050" y="10893"/>
                    <a:pt x="7387" y="11683"/>
                  </a:cubicBezTo>
                  <a:cubicBezTo>
                    <a:pt x="7478" y="11744"/>
                    <a:pt x="7570" y="11774"/>
                    <a:pt x="7691" y="11835"/>
                  </a:cubicBezTo>
                  <a:cubicBezTo>
                    <a:pt x="7996" y="11979"/>
                    <a:pt x="8418" y="12098"/>
                    <a:pt x="8826" y="12098"/>
                  </a:cubicBezTo>
                  <a:cubicBezTo>
                    <a:pt x="9191" y="12098"/>
                    <a:pt x="9544" y="12003"/>
                    <a:pt x="9788" y="11744"/>
                  </a:cubicBezTo>
                  <a:cubicBezTo>
                    <a:pt x="10366" y="11136"/>
                    <a:pt x="10092" y="10164"/>
                    <a:pt x="9788" y="9464"/>
                  </a:cubicBezTo>
                  <a:cubicBezTo>
                    <a:pt x="8846" y="7337"/>
                    <a:pt x="7387" y="5361"/>
                    <a:pt x="5928" y="3568"/>
                  </a:cubicBezTo>
                  <a:cubicBezTo>
                    <a:pt x="5442" y="2960"/>
                    <a:pt x="4925" y="2382"/>
                    <a:pt x="4408" y="1805"/>
                  </a:cubicBezTo>
                  <a:cubicBezTo>
                    <a:pt x="3759" y="1084"/>
                    <a:pt x="2445" y="1"/>
                    <a:pt x="1292"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7" name="Google Shape;1975;p54"/>
            <p:cNvSpPr/>
            <p:nvPr/>
          </p:nvSpPr>
          <p:spPr>
            <a:xfrm flipH="1">
              <a:off x="3287988" y="3498696"/>
              <a:ext cx="136053" cy="309170"/>
            </a:xfrm>
            <a:custGeom>
              <a:avLst/>
              <a:gdLst/>
              <a:ahLst/>
              <a:cxnLst/>
              <a:rect l="l" t="t" r="r" b="b"/>
              <a:pathLst>
                <a:path w="6901" h="15680" extrusionOk="0">
                  <a:moveTo>
                    <a:pt x="1369" y="1"/>
                  </a:moveTo>
                  <a:cubicBezTo>
                    <a:pt x="1308" y="1"/>
                    <a:pt x="1247" y="31"/>
                    <a:pt x="1247" y="62"/>
                  </a:cubicBezTo>
                  <a:cubicBezTo>
                    <a:pt x="1" y="2493"/>
                    <a:pt x="1" y="5685"/>
                    <a:pt x="791" y="8512"/>
                  </a:cubicBezTo>
                  <a:cubicBezTo>
                    <a:pt x="1581" y="11399"/>
                    <a:pt x="3436" y="13922"/>
                    <a:pt x="5928" y="15563"/>
                  </a:cubicBezTo>
                  <a:cubicBezTo>
                    <a:pt x="6029" y="15642"/>
                    <a:pt x="6148" y="15679"/>
                    <a:pt x="6264" y="15679"/>
                  </a:cubicBezTo>
                  <a:cubicBezTo>
                    <a:pt x="6461" y="15679"/>
                    <a:pt x="6653" y="15572"/>
                    <a:pt x="6749" y="15381"/>
                  </a:cubicBezTo>
                  <a:cubicBezTo>
                    <a:pt x="6901" y="14986"/>
                    <a:pt x="6627" y="14530"/>
                    <a:pt x="6354" y="14196"/>
                  </a:cubicBezTo>
                  <a:cubicBezTo>
                    <a:pt x="5655" y="13253"/>
                    <a:pt x="3770" y="10761"/>
                    <a:pt x="2980" y="7721"/>
                  </a:cubicBezTo>
                  <a:cubicBezTo>
                    <a:pt x="2372" y="5381"/>
                    <a:pt x="2554" y="2919"/>
                    <a:pt x="3496" y="730"/>
                  </a:cubicBezTo>
                  <a:cubicBezTo>
                    <a:pt x="3557" y="639"/>
                    <a:pt x="3527" y="548"/>
                    <a:pt x="3436" y="518"/>
                  </a:cubicBezTo>
                  <a:cubicBezTo>
                    <a:pt x="2767" y="244"/>
                    <a:pt x="2068" y="92"/>
                    <a:pt x="136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38" name="Google Shape;1976;p54"/>
            <p:cNvSpPr/>
            <p:nvPr/>
          </p:nvSpPr>
          <p:spPr>
            <a:xfrm flipH="1">
              <a:off x="3301769" y="3547714"/>
              <a:ext cx="131262" cy="129012"/>
            </a:xfrm>
            <a:custGeom>
              <a:avLst/>
              <a:gdLst/>
              <a:ahLst/>
              <a:cxnLst/>
              <a:rect l="l" t="t" r="r" b="b"/>
              <a:pathLst>
                <a:path w="6658" h="6543" extrusionOk="0">
                  <a:moveTo>
                    <a:pt x="1049" y="1"/>
                  </a:moveTo>
                  <a:cubicBezTo>
                    <a:pt x="753" y="1"/>
                    <a:pt x="495" y="109"/>
                    <a:pt x="335" y="402"/>
                  </a:cubicBezTo>
                  <a:cubicBezTo>
                    <a:pt x="244" y="524"/>
                    <a:pt x="183" y="676"/>
                    <a:pt x="153" y="798"/>
                  </a:cubicBezTo>
                  <a:cubicBezTo>
                    <a:pt x="123" y="980"/>
                    <a:pt x="123" y="1162"/>
                    <a:pt x="123" y="1345"/>
                  </a:cubicBezTo>
                  <a:cubicBezTo>
                    <a:pt x="183" y="1588"/>
                    <a:pt x="183" y="1861"/>
                    <a:pt x="153" y="2105"/>
                  </a:cubicBezTo>
                  <a:cubicBezTo>
                    <a:pt x="92" y="2317"/>
                    <a:pt x="1" y="2469"/>
                    <a:pt x="92" y="2713"/>
                  </a:cubicBezTo>
                  <a:cubicBezTo>
                    <a:pt x="183" y="2895"/>
                    <a:pt x="244" y="3077"/>
                    <a:pt x="275" y="3290"/>
                  </a:cubicBezTo>
                  <a:cubicBezTo>
                    <a:pt x="275" y="3564"/>
                    <a:pt x="153" y="3776"/>
                    <a:pt x="214" y="4050"/>
                  </a:cubicBezTo>
                  <a:cubicBezTo>
                    <a:pt x="214" y="4080"/>
                    <a:pt x="244" y="4141"/>
                    <a:pt x="275" y="4172"/>
                  </a:cubicBezTo>
                  <a:lnTo>
                    <a:pt x="275" y="4202"/>
                  </a:lnTo>
                  <a:lnTo>
                    <a:pt x="457" y="4323"/>
                  </a:lnTo>
                  <a:cubicBezTo>
                    <a:pt x="1004" y="4688"/>
                    <a:pt x="1703" y="4810"/>
                    <a:pt x="2311" y="5083"/>
                  </a:cubicBezTo>
                  <a:cubicBezTo>
                    <a:pt x="3223" y="5479"/>
                    <a:pt x="4104" y="5965"/>
                    <a:pt x="4925" y="6542"/>
                  </a:cubicBezTo>
                  <a:lnTo>
                    <a:pt x="6658" y="3320"/>
                  </a:lnTo>
                  <a:cubicBezTo>
                    <a:pt x="4712" y="2500"/>
                    <a:pt x="4712" y="250"/>
                    <a:pt x="3344" y="250"/>
                  </a:cubicBezTo>
                  <a:cubicBezTo>
                    <a:pt x="3221" y="785"/>
                    <a:pt x="3223" y="944"/>
                    <a:pt x="3162" y="944"/>
                  </a:cubicBezTo>
                  <a:cubicBezTo>
                    <a:pt x="3133" y="944"/>
                    <a:pt x="3089" y="908"/>
                    <a:pt x="3010" y="858"/>
                  </a:cubicBezTo>
                  <a:cubicBezTo>
                    <a:pt x="2856" y="748"/>
                    <a:pt x="1825" y="1"/>
                    <a:pt x="1049"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39" name="Google Shape;1977;p54"/>
            <p:cNvSpPr/>
            <p:nvPr/>
          </p:nvSpPr>
          <p:spPr>
            <a:xfrm flipH="1">
              <a:off x="3302356" y="3590995"/>
              <a:ext cx="77933" cy="85732"/>
            </a:xfrm>
            <a:custGeom>
              <a:avLst/>
              <a:gdLst/>
              <a:ahLst/>
              <a:cxnLst/>
              <a:rect l="l" t="t" r="r" b="b"/>
              <a:pathLst>
                <a:path w="3953" h="4348" extrusionOk="0">
                  <a:moveTo>
                    <a:pt x="2584" y="1"/>
                  </a:moveTo>
                  <a:cubicBezTo>
                    <a:pt x="2280" y="335"/>
                    <a:pt x="1946" y="700"/>
                    <a:pt x="1642" y="1065"/>
                  </a:cubicBezTo>
                  <a:cubicBezTo>
                    <a:pt x="1338" y="1429"/>
                    <a:pt x="973" y="1916"/>
                    <a:pt x="609" y="2341"/>
                  </a:cubicBezTo>
                  <a:cubicBezTo>
                    <a:pt x="426" y="2584"/>
                    <a:pt x="214" y="2828"/>
                    <a:pt x="1" y="3071"/>
                  </a:cubicBezTo>
                  <a:cubicBezTo>
                    <a:pt x="791" y="3435"/>
                    <a:pt x="1551" y="3861"/>
                    <a:pt x="2250" y="4347"/>
                  </a:cubicBezTo>
                  <a:lnTo>
                    <a:pt x="3952" y="1125"/>
                  </a:lnTo>
                  <a:cubicBezTo>
                    <a:pt x="3405" y="852"/>
                    <a:pt x="2949" y="487"/>
                    <a:pt x="2584" y="1"/>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40" name="Google Shape;1978;p54"/>
            <p:cNvSpPr/>
            <p:nvPr/>
          </p:nvSpPr>
          <p:spPr>
            <a:xfrm flipH="1">
              <a:off x="3172315" y="3583207"/>
              <a:ext cx="201369" cy="170221"/>
            </a:xfrm>
            <a:custGeom>
              <a:avLst/>
              <a:gdLst/>
              <a:ahLst/>
              <a:cxnLst/>
              <a:rect l="l" t="t" r="r" b="b"/>
              <a:pathLst>
                <a:path w="10214" h="8633" extrusionOk="0">
                  <a:moveTo>
                    <a:pt x="2371" y="1"/>
                  </a:moveTo>
                  <a:cubicBezTo>
                    <a:pt x="2280" y="335"/>
                    <a:pt x="152" y="3709"/>
                    <a:pt x="0" y="3982"/>
                  </a:cubicBezTo>
                  <a:cubicBezTo>
                    <a:pt x="638" y="4560"/>
                    <a:pt x="2736" y="6232"/>
                    <a:pt x="3435" y="6688"/>
                  </a:cubicBezTo>
                  <a:cubicBezTo>
                    <a:pt x="3830" y="6961"/>
                    <a:pt x="4225" y="7204"/>
                    <a:pt x="4620" y="7448"/>
                  </a:cubicBezTo>
                  <a:cubicBezTo>
                    <a:pt x="5464" y="7901"/>
                    <a:pt x="7034" y="8632"/>
                    <a:pt x="8280" y="8632"/>
                  </a:cubicBezTo>
                  <a:cubicBezTo>
                    <a:pt x="8873" y="8632"/>
                    <a:pt x="9393" y="8466"/>
                    <a:pt x="9727" y="8025"/>
                  </a:cubicBezTo>
                  <a:cubicBezTo>
                    <a:pt x="10213" y="7387"/>
                    <a:pt x="9696" y="5441"/>
                    <a:pt x="5806" y="2615"/>
                  </a:cubicBezTo>
                  <a:cubicBezTo>
                    <a:pt x="5046" y="2037"/>
                    <a:pt x="3252" y="396"/>
                    <a:pt x="237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1" name="Google Shape;1979;p54"/>
            <p:cNvSpPr/>
            <p:nvPr/>
          </p:nvSpPr>
          <p:spPr>
            <a:xfrm flipH="1">
              <a:off x="3308349" y="3661723"/>
              <a:ext cx="65947" cy="52153"/>
            </a:xfrm>
            <a:custGeom>
              <a:avLst/>
              <a:gdLst/>
              <a:ahLst/>
              <a:cxnLst/>
              <a:rect l="l" t="t" r="r" b="b"/>
              <a:pathLst>
                <a:path w="3345" h="2645" extrusionOk="0">
                  <a:moveTo>
                    <a:pt x="1" y="0"/>
                  </a:moveTo>
                  <a:lnTo>
                    <a:pt x="1" y="0"/>
                  </a:lnTo>
                  <a:cubicBezTo>
                    <a:pt x="244" y="244"/>
                    <a:pt x="517" y="517"/>
                    <a:pt x="791" y="730"/>
                  </a:cubicBezTo>
                  <a:cubicBezTo>
                    <a:pt x="1034" y="973"/>
                    <a:pt x="1308" y="1186"/>
                    <a:pt x="1612" y="1429"/>
                  </a:cubicBezTo>
                  <a:cubicBezTo>
                    <a:pt x="1885" y="1642"/>
                    <a:pt x="2159" y="1855"/>
                    <a:pt x="2463" y="2067"/>
                  </a:cubicBezTo>
                  <a:cubicBezTo>
                    <a:pt x="2736" y="2280"/>
                    <a:pt x="3040" y="2463"/>
                    <a:pt x="3344" y="2645"/>
                  </a:cubicBezTo>
                  <a:cubicBezTo>
                    <a:pt x="3071" y="2402"/>
                    <a:pt x="2797" y="2189"/>
                    <a:pt x="2524" y="1946"/>
                  </a:cubicBezTo>
                  <a:cubicBezTo>
                    <a:pt x="2250" y="1733"/>
                    <a:pt x="1976" y="1520"/>
                    <a:pt x="1703" y="1277"/>
                  </a:cubicBezTo>
                  <a:cubicBezTo>
                    <a:pt x="1429" y="1064"/>
                    <a:pt x="1156" y="852"/>
                    <a:pt x="852" y="639"/>
                  </a:cubicBezTo>
                  <a:lnTo>
                    <a:pt x="1"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2" name="Google Shape;1980;p54"/>
            <p:cNvSpPr/>
            <p:nvPr/>
          </p:nvSpPr>
          <p:spPr>
            <a:xfrm flipH="1">
              <a:off x="3214876" y="3583207"/>
              <a:ext cx="115057" cy="87526"/>
            </a:xfrm>
            <a:custGeom>
              <a:avLst/>
              <a:gdLst/>
              <a:ahLst/>
              <a:cxnLst/>
              <a:rect l="l" t="t" r="r" b="b"/>
              <a:pathLst>
                <a:path w="5836" h="4439" extrusionOk="0">
                  <a:moveTo>
                    <a:pt x="152" y="1"/>
                  </a:moveTo>
                  <a:lnTo>
                    <a:pt x="0" y="305"/>
                  </a:lnTo>
                  <a:lnTo>
                    <a:pt x="182" y="31"/>
                  </a:lnTo>
                  <a:cubicBezTo>
                    <a:pt x="699" y="335"/>
                    <a:pt x="1155" y="669"/>
                    <a:pt x="1611" y="1064"/>
                  </a:cubicBezTo>
                  <a:cubicBezTo>
                    <a:pt x="2067" y="1460"/>
                    <a:pt x="2523" y="1824"/>
                    <a:pt x="3009" y="2220"/>
                  </a:cubicBezTo>
                  <a:cubicBezTo>
                    <a:pt x="3222" y="2402"/>
                    <a:pt x="3465" y="2584"/>
                    <a:pt x="3708" y="2767"/>
                  </a:cubicBezTo>
                  <a:lnTo>
                    <a:pt x="4438" y="3283"/>
                  </a:lnTo>
                  <a:cubicBezTo>
                    <a:pt x="4924" y="3648"/>
                    <a:pt x="5380" y="4043"/>
                    <a:pt x="5836" y="4438"/>
                  </a:cubicBezTo>
                  <a:cubicBezTo>
                    <a:pt x="5410" y="3982"/>
                    <a:pt x="4955" y="3587"/>
                    <a:pt x="4499" y="3223"/>
                  </a:cubicBezTo>
                  <a:cubicBezTo>
                    <a:pt x="4377" y="3131"/>
                    <a:pt x="4255" y="3010"/>
                    <a:pt x="4134" y="2919"/>
                  </a:cubicBezTo>
                  <a:lnTo>
                    <a:pt x="4134" y="2919"/>
                  </a:lnTo>
                  <a:lnTo>
                    <a:pt x="4377" y="3010"/>
                  </a:lnTo>
                  <a:cubicBezTo>
                    <a:pt x="4620" y="3101"/>
                    <a:pt x="4833" y="3223"/>
                    <a:pt x="5046" y="3344"/>
                  </a:cubicBezTo>
                  <a:cubicBezTo>
                    <a:pt x="5076" y="3344"/>
                    <a:pt x="5107" y="3314"/>
                    <a:pt x="5076" y="3283"/>
                  </a:cubicBezTo>
                  <a:cubicBezTo>
                    <a:pt x="4863" y="3131"/>
                    <a:pt x="4651" y="3010"/>
                    <a:pt x="4438" y="2919"/>
                  </a:cubicBezTo>
                  <a:cubicBezTo>
                    <a:pt x="4316" y="2888"/>
                    <a:pt x="4195" y="2858"/>
                    <a:pt x="4073" y="2797"/>
                  </a:cubicBezTo>
                  <a:lnTo>
                    <a:pt x="3891" y="2736"/>
                  </a:lnTo>
                  <a:cubicBezTo>
                    <a:pt x="3617" y="2554"/>
                    <a:pt x="3344" y="2341"/>
                    <a:pt x="3070" y="2098"/>
                  </a:cubicBezTo>
                  <a:cubicBezTo>
                    <a:pt x="2614" y="1733"/>
                    <a:pt x="2128" y="1338"/>
                    <a:pt x="1672" y="973"/>
                  </a:cubicBezTo>
                  <a:cubicBezTo>
                    <a:pt x="1216" y="578"/>
                    <a:pt x="699" y="274"/>
                    <a:pt x="152"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3" name="Google Shape;1981;p54"/>
            <p:cNvSpPr/>
            <p:nvPr/>
          </p:nvSpPr>
          <p:spPr>
            <a:xfrm rot="462857" flipH="1">
              <a:off x="3039304" y="2732682"/>
              <a:ext cx="850607" cy="754587"/>
            </a:xfrm>
            <a:custGeom>
              <a:avLst/>
              <a:gdLst/>
              <a:ahLst/>
              <a:cxnLst/>
              <a:rect l="l" t="t" r="r" b="b"/>
              <a:pathLst>
                <a:path w="18634" h="20928" extrusionOk="0">
                  <a:moveTo>
                    <a:pt x="8064" y="0"/>
                  </a:moveTo>
                  <a:cubicBezTo>
                    <a:pt x="3232" y="0"/>
                    <a:pt x="576" y="3775"/>
                    <a:pt x="122" y="9936"/>
                  </a:cubicBezTo>
                  <a:cubicBezTo>
                    <a:pt x="31" y="10939"/>
                    <a:pt x="1" y="11942"/>
                    <a:pt x="1" y="12884"/>
                  </a:cubicBezTo>
                  <a:cubicBezTo>
                    <a:pt x="31" y="15073"/>
                    <a:pt x="426" y="16957"/>
                    <a:pt x="1672" y="18355"/>
                  </a:cubicBezTo>
                  <a:cubicBezTo>
                    <a:pt x="2736" y="19571"/>
                    <a:pt x="4469" y="20422"/>
                    <a:pt x="7144" y="20787"/>
                  </a:cubicBezTo>
                  <a:cubicBezTo>
                    <a:pt x="7387" y="20818"/>
                    <a:pt x="7630" y="20848"/>
                    <a:pt x="7903" y="20878"/>
                  </a:cubicBezTo>
                  <a:cubicBezTo>
                    <a:pt x="8216" y="20912"/>
                    <a:pt x="8528" y="20928"/>
                    <a:pt x="8839" y="20928"/>
                  </a:cubicBezTo>
                  <a:cubicBezTo>
                    <a:pt x="11935" y="20928"/>
                    <a:pt x="14851" y="19303"/>
                    <a:pt x="16536" y="16623"/>
                  </a:cubicBezTo>
                  <a:cubicBezTo>
                    <a:pt x="17417" y="15194"/>
                    <a:pt x="17964" y="13553"/>
                    <a:pt x="18116" y="11881"/>
                  </a:cubicBezTo>
                  <a:cubicBezTo>
                    <a:pt x="18633" y="6015"/>
                    <a:pt x="14590" y="635"/>
                    <a:pt x="9119" y="57"/>
                  </a:cubicBezTo>
                  <a:cubicBezTo>
                    <a:pt x="8757" y="19"/>
                    <a:pt x="8405" y="0"/>
                    <a:pt x="8064"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4" name="Google Shape;1982;p54"/>
            <p:cNvSpPr/>
            <p:nvPr/>
          </p:nvSpPr>
          <p:spPr>
            <a:xfrm rot="462857" flipH="1">
              <a:off x="3486037" y="2966461"/>
              <a:ext cx="46" cy="1118"/>
            </a:xfrm>
            <a:custGeom>
              <a:avLst/>
              <a:gdLst/>
              <a:ahLst/>
              <a:cxnLst/>
              <a:rect l="l" t="t" r="r" b="b"/>
              <a:pathLst>
                <a:path w="1" h="31" extrusionOk="0">
                  <a:moveTo>
                    <a:pt x="0" y="31"/>
                  </a:moveTo>
                  <a:lnTo>
                    <a:pt x="0" y="31"/>
                  </a:lnTo>
                  <a:cubicBezTo>
                    <a:pt x="0" y="0"/>
                    <a:pt x="0" y="0"/>
                    <a:pt x="0" y="31"/>
                  </a:cubicBezTo>
                  <a:close/>
                </a:path>
              </a:pathLst>
            </a:custGeom>
            <a:solidFill>
              <a:srgbClr val="FF5560"/>
            </a:solidFill>
            <a:ln>
              <a:noFill/>
            </a:ln>
          </p:spPr>
          <p:txBody>
            <a:bodyPr spcFirstLastPara="1" wrap="square" lIns="274275" tIns="274275" rIns="274275" bIns="274275" anchor="ctr" anchorCtr="0">
              <a:noAutofit/>
            </a:bodyPr>
            <a:lstStyle/>
            <a:p>
              <a:endParaRPr sz="4200"/>
            </a:p>
          </p:txBody>
        </p:sp>
        <p:sp>
          <p:nvSpPr>
            <p:cNvPr id="45" name="Google Shape;1983;p54"/>
            <p:cNvSpPr/>
            <p:nvPr/>
          </p:nvSpPr>
          <p:spPr>
            <a:xfrm rot="462857" flipH="1">
              <a:off x="2864276" y="2609087"/>
              <a:ext cx="1055932" cy="582057"/>
            </a:xfrm>
            <a:custGeom>
              <a:avLst/>
              <a:gdLst/>
              <a:ahLst/>
              <a:cxnLst/>
              <a:rect l="l" t="t" r="r" b="b"/>
              <a:pathLst>
                <a:path w="23132" h="16143" extrusionOk="0">
                  <a:moveTo>
                    <a:pt x="11065" y="0"/>
                  </a:moveTo>
                  <a:cubicBezTo>
                    <a:pt x="10164" y="0"/>
                    <a:pt x="9257" y="91"/>
                    <a:pt x="8360" y="276"/>
                  </a:cubicBezTo>
                  <a:cubicBezTo>
                    <a:pt x="6961" y="549"/>
                    <a:pt x="5624" y="1036"/>
                    <a:pt x="4408" y="1765"/>
                  </a:cubicBezTo>
                  <a:cubicBezTo>
                    <a:pt x="3952" y="2008"/>
                    <a:pt x="3496" y="2282"/>
                    <a:pt x="3101" y="2616"/>
                  </a:cubicBezTo>
                  <a:cubicBezTo>
                    <a:pt x="2645" y="2951"/>
                    <a:pt x="2220" y="3315"/>
                    <a:pt x="1825" y="3741"/>
                  </a:cubicBezTo>
                  <a:cubicBezTo>
                    <a:pt x="1065" y="4440"/>
                    <a:pt x="517" y="5321"/>
                    <a:pt x="214" y="6294"/>
                  </a:cubicBezTo>
                  <a:cubicBezTo>
                    <a:pt x="1" y="7084"/>
                    <a:pt x="62" y="7966"/>
                    <a:pt x="457" y="8695"/>
                  </a:cubicBezTo>
                  <a:cubicBezTo>
                    <a:pt x="1151" y="8641"/>
                    <a:pt x="1846" y="8614"/>
                    <a:pt x="2541" y="8614"/>
                  </a:cubicBezTo>
                  <a:cubicBezTo>
                    <a:pt x="3792" y="8614"/>
                    <a:pt x="5042" y="8702"/>
                    <a:pt x="6293" y="8878"/>
                  </a:cubicBezTo>
                  <a:cubicBezTo>
                    <a:pt x="6566" y="8908"/>
                    <a:pt x="6840" y="8938"/>
                    <a:pt x="7113" y="8999"/>
                  </a:cubicBezTo>
                  <a:cubicBezTo>
                    <a:pt x="7113" y="8817"/>
                    <a:pt x="7113" y="8635"/>
                    <a:pt x="7083" y="8483"/>
                  </a:cubicBezTo>
                  <a:cubicBezTo>
                    <a:pt x="7053" y="7814"/>
                    <a:pt x="7113" y="7145"/>
                    <a:pt x="7326" y="6507"/>
                  </a:cubicBezTo>
                  <a:lnTo>
                    <a:pt x="7326" y="6507"/>
                  </a:lnTo>
                  <a:cubicBezTo>
                    <a:pt x="7235" y="6932"/>
                    <a:pt x="7235" y="7388"/>
                    <a:pt x="7296" y="7814"/>
                  </a:cubicBezTo>
                  <a:cubicBezTo>
                    <a:pt x="7326" y="8209"/>
                    <a:pt x="7448" y="8635"/>
                    <a:pt x="7600" y="8999"/>
                  </a:cubicBezTo>
                  <a:cubicBezTo>
                    <a:pt x="7600" y="9012"/>
                    <a:pt x="7610" y="9019"/>
                    <a:pt x="7622" y="9019"/>
                  </a:cubicBezTo>
                  <a:cubicBezTo>
                    <a:pt x="7640" y="9019"/>
                    <a:pt x="7660" y="9004"/>
                    <a:pt x="7660" y="8969"/>
                  </a:cubicBezTo>
                  <a:cubicBezTo>
                    <a:pt x="7296" y="7875"/>
                    <a:pt x="7296" y="6720"/>
                    <a:pt x="7660" y="5625"/>
                  </a:cubicBezTo>
                  <a:cubicBezTo>
                    <a:pt x="7691" y="5504"/>
                    <a:pt x="7752" y="5413"/>
                    <a:pt x="7812" y="5321"/>
                  </a:cubicBezTo>
                  <a:lnTo>
                    <a:pt x="7812" y="5321"/>
                  </a:lnTo>
                  <a:cubicBezTo>
                    <a:pt x="7569" y="6081"/>
                    <a:pt x="7387" y="8087"/>
                    <a:pt x="7934" y="9151"/>
                  </a:cubicBezTo>
                  <a:cubicBezTo>
                    <a:pt x="8390" y="9242"/>
                    <a:pt x="8876" y="9394"/>
                    <a:pt x="9332" y="9516"/>
                  </a:cubicBezTo>
                  <a:cubicBezTo>
                    <a:pt x="9484" y="9242"/>
                    <a:pt x="9484" y="8878"/>
                    <a:pt x="9332" y="8604"/>
                  </a:cubicBezTo>
                  <a:cubicBezTo>
                    <a:pt x="9028" y="7753"/>
                    <a:pt x="8907" y="6811"/>
                    <a:pt x="9059" y="5929"/>
                  </a:cubicBezTo>
                  <a:cubicBezTo>
                    <a:pt x="9119" y="5473"/>
                    <a:pt x="9241" y="5017"/>
                    <a:pt x="9423" y="4622"/>
                  </a:cubicBezTo>
                  <a:lnTo>
                    <a:pt x="9484" y="4501"/>
                  </a:lnTo>
                  <a:lnTo>
                    <a:pt x="9484" y="4501"/>
                  </a:lnTo>
                  <a:cubicBezTo>
                    <a:pt x="9454" y="4774"/>
                    <a:pt x="9393" y="5078"/>
                    <a:pt x="9332" y="5352"/>
                  </a:cubicBezTo>
                  <a:cubicBezTo>
                    <a:pt x="9302" y="5747"/>
                    <a:pt x="9271" y="6112"/>
                    <a:pt x="9271" y="6507"/>
                  </a:cubicBezTo>
                  <a:cubicBezTo>
                    <a:pt x="9271" y="7236"/>
                    <a:pt x="9393" y="7966"/>
                    <a:pt x="9697" y="8635"/>
                  </a:cubicBezTo>
                  <a:cubicBezTo>
                    <a:pt x="9971" y="9334"/>
                    <a:pt x="10518" y="9911"/>
                    <a:pt x="11217" y="10215"/>
                  </a:cubicBezTo>
                  <a:lnTo>
                    <a:pt x="11673" y="10428"/>
                  </a:lnTo>
                  <a:cubicBezTo>
                    <a:pt x="11885" y="10519"/>
                    <a:pt x="12129" y="10610"/>
                    <a:pt x="12402" y="10701"/>
                  </a:cubicBezTo>
                  <a:cubicBezTo>
                    <a:pt x="13557" y="11066"/>
                    <a:pt x="14469" y="11948"/>
                    <a:pt x="14925" y="13072"/>
                  </a:cubicBezTo>
                  <a:cubicBezTo>
                    <a:pt x="15138" y="13680"/>
                    <a:pt x="14925" y="14349"/>
                    <a:pt x="14895" y="14987"/>
                  </a:cubicBezTo>
                  <a:cubicBezTo>
                    <a:pt x="14864" y="15595"/>
                    <a:pt x="14773" y="16112"/>
                    <a:pt x="15411" y="16142"/>
                  </a:cubicBezTo>
                  <a:cubicBezTo>
                    <a:pt x="15419" y="16143"/>
                    <a:pt x="15427" y="16143"/>
                    <a:pt x="15435" y="16143"/>
                  </a:cubicBezTo>
                  <a:cubicBezTo>
                    <a:pt x="16081" y="16143"/>
                    <a:pt x="16449" y="14926"/>
                    <a:pt x="17530" y="14926"/>
                  </a:cubicBezTo>
                  <a:cubicBezTo>
                    <a:pt x="17543" y="14926"/>
                    <a:pt x="17556" y="14926"/>
                    <a:pt x="17569" y="14926"/>
                  </a:cubicBezTo>
                  <a:cubicBezTo>
                    <a:pt x="18578" y="14981"/>
                    <a:pt x="18731" y="15940"/>
                    <a:pt x="19256" y="15940"/>
                  </a:cubicBezTo>
                  <a:cubicBezTo>
                    <a:pt x="19317" y="15940"/>
                    <a:pt x="19382" y="15927"/>
                    <a:pt x="19454" y="15899"/>
                  </a:cubicBezTo>
                  <a:cubicBezTo>
                    <a:pt x="19880" y="15747"/>
                    <a:pt x="20214" y="15230"/>
                    <a:pt x="20487" y="14896"/>
                  </a:cubicBezTo>
                  <a:cubicBezTo>
                    <a:pt x="22524" y="12647"/>
                    <a:pt x="23132" y="9394"/>
                    <a:pt x="22068" y="6537"/>
                  </a:cubicBezTo>
                  <a:cubicBezTo>
                    <a:pt x="21946" y="6233"/>
                    <a:pt x="21794" y="5929"/>
                    <a:pt x="21643" y="5656"/>
                  </a:cubicBezTo>
                  <a:cubicBezTo>
                    <a:pt x="21065" y="4653"/>
                    <a:pt x="20305" y="3741"/>
                    <a:pt x="19424" y="2981"/>
                  </a:cubicBezTo>
                  <a:cubicBezTo>
                    <a:pt x="19028" y="2677"/>
                    <a:pt x="18633" y="2373"/>
                    <a:pt x="18208" y="2099"/>
                  </a:cubicBezTo>
                  <a:cubicBezTo>
                    <a:pt x="16059" y="712"/>
                    <a:pt x="13581" y="0"/>
                    <a:pt x="11065"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46" name="Google Shape;1984;p54"/>
            <p:cNvSpPr/>
            <p:nvPr/>
          </p:nvSpPr>
          <p:spPr>
            <a:xfrm rot="462857" flipH="1">
              <a:off x="2950684" y="2615849"/>
              <a:ext cx="854761" cy="291840"/>
            </a:xfrm>
            <a:custGeom>
              <a:avLst/>
              <a:gdLst/>
              <a:ahLst/>
              <a:cxnLst/>
              <a:rect l="l" t="t" r="r" b="b"/>
              <a:pathLst>
                <a:path w="18725" h="8094" extrusionOk="0">
                  <a:moveTo>
                    <a:pt x="5442" y="1"/>
                  </a:moveTo>
                  <a:cubicBezTo>
                    <a:pt x="4043" y="274"/>
                    <a:pt x="2706" y="791"/>
                    <a:pt x="1490" y="1490"/>
                  </a:cubicBezTo>
                  <a:cubicBezTo>
                    <a:pt x="973" y="1976"/>
                    <a:pt x="517" y="2524"/>
                    <a:pt x="183" y="3131"/>
                  </a:cubicBezTo>
                  <a:cubicBezTo>
                    <a:pt x="62" y="3283"/>
                    <a:pt x="1" y="3496"/>
                    <a:pt x="1" y="3709"/>
                  </a:cubicBezTo>
                  <a:cubicBezTo>
                    <a:pt x="69" y="4051"/>
                    <a:pt x="428" y="4171"/>
                    <a:pt x="796" y="4171"/>
                  </a:cubicBezTo>
                  <a:cubicBezTo>
                    <a:pt x="918" y="4171"/>
                    <a:pt x="1042" y="4157"/>
                    <a:pt x="1156" y="4135"/>
                  </a:cubicBezTo>
                  <a:cubicBezTo>
                    <a:pt x="2615" y="3770"/>
                    <a:pt x="3922" y="2888"/>
                    <a:pt x="5381" y="2584"/>
                  </a:cubicBezTo>
                  <a:cubicBezTo>
                    <a:pt x="5587" y="2512"/>
                    <a:pt x="5800" y="2479"/>
                    <a:pt x="6013" y="2479"/>
                  </a:cubicBezTo>
                  <a:cubicBezTo>
                    <a:pt x="6428" y="2479"/>
                    <a:pt x="6843" y="2607"/>
                    <a:pt x="7205" y="2828"/>
                  </a:cubicBezTo>
                  <a:cubicBezTo>
                    <a:pt x="7702" y="3237"/>
                    <a:pt x="8031" y="3986"/>
                    <a:pt x="8625" y="3986"/>
                  </a:cubicBezTo>
                  <a:cubicBezTo>
                    <a:pt x="8648" y="3986"/>
                    <a:pt x="8671" y="3985"/>
                    <a:pt x="8694" y="3983"/>
                  </a:cubicBezTo>
                  <a:cubicBezTo>
                    <a:pt x="8907" y="3952"/>
                    <a:pt x="9119" y="3800"/>
                    <a:pt x="9332" y="3770"/>
                  </a:cubicBezTo>
                  <a:cubicBezTo>
                    <a:pt x="9364" y="3766"/>
                    <a:pt x="9395" y="3764"/>
                    <a:pt x="9425" y="3764"/>
                  </a:cubicBezTo>
                  <a:cubicBezTo>
                    <a:pt x="9868" y="3764"/>
                    <a:pt x="10224" y="4164"/>
                    <a:pt x="10366" y="4590"/>
                  </a:cubicBezTo>
                  <a:cubicBezTo>
                    <a:pt x="10487" y="5046"/>
                    <a:pt x="10609" y="5533"/>
                    <a:pt x="10670" y="6019"/>
                  </a:cubicBezTo>
                  <a:cubicBezTo>
                    <a:pt x="10882" y="6870"/>
                    <a:pt x="11490" y="7569"/>
                    <a:pt x="12311" y="7934"/>
                  </a:cubicBezTo>
                  <a:cubicBezTo>
                    <a:pt x="12515" y="8042"/>
                    <a:pt x="12738" y="8093"/>
                    <a:pt x="12962" y="8093"/>
                  </a:cubicBezTo>
                  <a:cubicBezTo>
                    <a:pt x="13308" y="8093"/>
                    <a:pt x="13658" y="7972"/>
                    <a:pt x="13952" y="7752"/>
                  </a:cubicBezTo>
                  <a:cubicBezTo>
                    <a:pt x="14560" y="7144"/>
                    <a:pt x="14317" y="5958"/>
                    <a:pt x="14925" y="5320"/>
                  </a:cubicBezTo>
                  <a:cubicBezTo>
                    <a:pt x="15165" y="5080"/>
                    <a:pt x="15478" y="4984"/>
                    <a:pt x="15808" y="4984"/>
                  </a:cubicBezTo>
                  <a:cubicBezTo>
                    <a:pt x="16187" y="4984"/>
                    <a:pt x="16590" y="5111"/>
                    <a:pt x="16931" y="5290"/>
                  </a:cubicBezTo>
                  <a:cubicBezTo>
                    <a:pt x="17285" y="5478"/>
                    <a:pt x="17694" y="5722"/>
                    <a:pt x="18087" y="5722"/>
                  </a:cubicBezTo>
                  <a:cubicBezTo>
                    <a:pt x="18200" y="5722"/>
                    <a:pt x="18312" y="5702"/>
                    <a:pt x="18421" y="5654"/>
                  </a:cubicBezTo>
                  <a:cubicBezTo>
                    <a:pt x="18542" y="5594"/>
                    <a:pt x="18633" y="5502"/>
                    <a:pt x="18725" y="5381"/>
                  </a:cubicBezTo>
                  <a:cubicBezTo>
                    <a:pt x="18147" y="4378"/>
                    <a:pt x="17387" y="3466"/>
                    <a:pt x="16506" y="2706"/>
                  </a:cubicBezTo>
                  <a:cubicBezTo>
                    <a:pt x="16110" y="2402"/>
                    <a:pt x="15715" y="2098"/>
                    <a:pt x="15290" y="1824"/>
                  </a:cubicBezTo>
                  <a:cubicBezTo>
                    <a:pt x="15259" y="1824"/>
                    <a:pt x="15229" y="1855"/>
                    <a:pt x="15199" y="1885"/>
                  </a:cubicBezTo>
                  <a:cubicBezTo>
                    <a:pt x="14712" y="2220"/>
                    <a:pt x="14408" y="2919"/>
                    <a:pt x="13800" y="3010"/>
                  </a:cubicBezTo>
                  <a:cubicBezTo>
                    <a:pt x="13772" y="3012"/>
                    <a:pt x="13743" y="3013"/>
                    <a:pt x="13715" y="3013"/>
                  </a:cubicBezTo>
                  <a:cubicBezTo>
                    <a:pt x="13353" y="3013"/>
                    <a:pt x="13021" y="2836"/>
                    <a:pt x="12767" y="2554"/>
                  </a:cubicBezTo>
                  <a:cubicBezTo>
                    <a:pt x="12524" y="2250"/>
                    <a:pt x="12220" y="1976"/>
                    <a:pt x="11916" y="1733"/>
                  </a:cubicBezTo>
                  <a:cubicBezTo>
                    <a:pt x="11640" y="1583"/>
                    <a:pt x="11337" y="1520"/>
                    <a:pt x="11028" y="1520"/>
                  </a:cubicBezTo>
                  <a:cubicBezTo>
                    <a:pt x="10590" y="1520"/>
                    <a:pt x="10138" y="1646"/>
                    <a:pt x="9727" y="1824"/>
                  </a:cubicBezTo>
                  <a:cubicBezTo>
                    <a:pt x="9467" y="1936"/>
                    <a:pt x="9172" y="2048"/>
                    <a:pt x="8906" y="2048"/>
                  </a:cubicBezTo>
                  <a:cubicBezTo>
                    <a:pt x="8737" y="2048"/>
                    <a:pt x="8580" y="2003"/>
                    <a:pt x="8451" y="1885"/>
                  </a:cubicBezTo>
                  <a:cubicBezTo>
                    <a:pt x="8360" y="1733"/>
                    <a:pt x="8268" y="1612"/>
                    <a:pt x="8208" y="1460"/>
                  </a:cubicBezTo>
                  <a:cubicBezTo>
                    <a:pt x="7972" y="1068"/>
                    <a:pt x="7580" y="833"/>
                    <a:pt x="7146" y="833"/>
                  </a:cubicBezTo>
                  <a:cubicBezTo>
                    <a:pt x="7075" y="833"/>
                    <a:pt x="7003" y="839"/>
                    <a:pt x="6931" y="852"/>
                  </a:cubicBezTo>
                  <a:cubicBezTo>
                    <a:pt x="6657" y="913"/>
                    <a:pt x="6384" y="1065"/>
                    <a:pt x="6080" y="1095"/>
                  </a:cubicBezTo>
                  <a:cubicBezTo>
                    <a:pt x="6045" y="1097"/>
                    <a:pt x="6012" y="1099"/>
                    <a:pt x="5981" y="1099"/>
                  </a:cubicBezTo>
                  <a:cubicBezTo>
                    <a:pt x="5258" y="1099"/>
                    <a:pt x="5587" y="438"/>
                    <a:pt x="5442" y="1"/>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47" name="Google Shape;1985;p54"/>
            <p:cNvSpPr/>
            <p:nvPr/>
          </p:nvSpPr>
          <p:spPr>
            <a:xfrm rot="462857" flipH="1">
              <a:off x="2890188" y="3077742"/>
              <a:ext cx="249787" cy="199932"/>
            </a:xfrm>
            <a:custGeom>
              <a:avLst/>
              <a:gdLst/>
              <a:ahLst/>
              <a:cxnLst/>
              <a:rect l="l" t="t" r="r" b="b"/>
              <a:pathLst>
                <a:path w="5472" h="5545" extrusionOk="0">
                  <a:moveTo>
                    <a:pt x="3402" y="1"/>
                  </a:moveTo>
                  <a:cubicBezTo>
                    <a:pt x="2660" y="1"/>
                    <a:pt x="1880" y="259"/>
                    <a:pt x="1368" y="593"/>
                  </a:cubicBezTo>
                  <a:cubicBezTo>
                    <a:pt x="487" y="1171"/>
                    <a:pt x="183" y="2448"/>
                    <a:pt x="92" y="3511"/>
                  </a:cubicBezTo>
                  <a:cubicBezTo>
                    <a:pt x="1" y="3998"/>
                    <a:pt x="122" y="4514"/>
                    <a:pt x="396" y="4940"/>
                  </a:cubicBezTo>
                  <a:cubicBezTo>
                    <a:pt x="780" y="5386"/>
                    <a:pt x="1313" y="5544"/>
                    <a:pt x="1852" y="5544"/>
                  </a:cubicBezTo>
                  <a:cubicBezTo>
                    <a:pt x="2377" y="5544"/>
                    <a:pt x="2908" y="5394"/>
                    <a:pt x="3314" y="5214"/>
                  </a:cubicBezTo>
                  <a:cubicBezTo>
                    <a:pt x="4286" y="4758"/>
                    <a:pt x="5016" y="3876"/>
                    <a:pt x="5320" y="2843"/>
                  </a:cubicBezTo>
                  <a:cubicBezTo>
                    <a:pt x="5472" y="2326"/>
                    <a:pt x="5472" y="1779"/>
                    <a:pt x="5320" y="1262"/>
                  </a:cubicBezTo>
                  <a:cubicBezTo>
                    <a:pt x="5168" y="837"/>
                    <a:pt x="4894" y="502"/>
                    <a:pt x="4530" y="259"/>
                  </a:cubicBezTo>
                  <a:cubicBezTo>
                    <a:pt x="4198" y="77"/>
                    <a:pt x="3805" y="1"/>
                    <a:pt x="3402"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8" name="Google Shape;1986;p54"/>
            <p:cNvSpPr/>
            <p:nvPr/>
          </p:nvSpPr>
          <p:spPr>
            <a:xfrm rot="462857" flipH="1">
              <a:off x="2918473" y="3126570"/>
              <a:ext cx="153606" cy="70598"/>
            </a:xfrm>
            <a:custGeom>
              <a:avLst/>
              <a:gdLst/>
              <a:ahLst/>
              <a:cxnLst/>
              <a:rect l="l" t="t" r="r" b="b"/>
              <a:pathLst>
                <a:path w="3365" h="1958" extrusionOk="0">
                  <a:moveTo>
                    <a:pt x="2147" y="0"/>
                  </a:moveTo>
                  <a:cubicBezTo>
                    <a:pt x="1914" y="0"/>
                    <a:pt x="1680" y="55"/>
                    <a:pt x="1480" y="164"/>
                  </a:cubicBezTo>
                  <a:cubicBezTo>
                    <a:pt x="1115" y="316"/>
                    <a:pt x="811" y="529"/>
                    <a:pt x="568" y="803"/>
                  </a:cubicBezTo>
                  <a:cubicBezTo>
                    <a:pt x="325" y="1076"/>
                    <a:pt x="142" y="1380"/>
                    <a:pt x="21" y="1715"/>
                  </a:cubicBezTo>
                  <a:cubicBezTo>
                    <a:pt x="0" y="1818"/>
                    <a:pt x="77" y="1893"/>
                    <a:pt x="139" y="1893"/>
                  </a:cubicBezTo>
                  <a:cubicBezTo>
                    <a:pt x="168" y="1893"/>
                    <a:pt x="193" y="1875"/>
                    <a:pt x="203" y="1836"/>
                  </a:cubicBezTo>
                  <a:cubicBezTo>
                    <a:pt x="477" y="1289"/>
                    <a:pt x="933" y="864"/>
                    <a:pt x="1480" y="620"/>
                  </a:cubicBezTo>
                  <a:cubicBezTo>
                    <a:pt x="1601" y="529"/>
                    <a:pt x="1753" y="499"/>
                    <a:pt x="1905" y="468"/>
                  </a:cubicBezTo>
                  <a:cubicBezTo>
                    <a:pt x="1997" y="651"/>
                    <a:pt x="2057" y="894"/>
                    <a:pt x="2027" y="1107"/>
                  </a:cubicBezTo>
                  <a:cubicBezTo>
                    <a:pt x="1997" y="1228"/>
                    <a:pt x="1966" y="1350"/>
                    <a:pt x="1905" y="1471"/>
                  </a:cubicBezTo>
                  <a:cubicBezTo>
                    <a:pt x="1875" y="1502"/>
                    <a:pt x="1845" y="1563"/>
                    <a:pt x="1814" y="1593"/>
                  </a:cubicBezTo>
                  <a:lnTo>
                    <a:pt x="1753" y="1684"/>
                  </a:lnTo>
                  <a:cubicBezTo>
                    <a:pt x="1723" y="1715"/>
                    <a:pt x="1693" y="1745"/>
                    <a:pt x="1693" y="1806"/>
                  </a:cubicBezTo>
                  <a:cubicBezTo>
                    <a:pt x="1693" y="1897"/>
                    <a:pt x="1753" y="1958"/>
                    <a:pt x="1845" y="1958"/>
                  </a:cubicBezTo>
                  <a:cubicBezTo>
                    <a:pt x="1905" y="1958"/>
                    <a:pt x="1966" y="1927"/>
                    <a:pt x="1997" y="1897"/>
                  </a:cubicBezTo>
                  <a:lnTo>
                    <a:pt x="2088" y="1806"/>
                  </a:lnTo>
                  <a:cubicBezTo>
                    <a:pt x="2149" y="1745"/>
                    <a:pt x="2179" y="1684"/>
                    <a:pt x="2240" y="1623"/>
                  </a:cubicBezTo>
                  <a:cubicBezTo>
                    <a:pt x="2301" y="1471"/>
                    <a:pt x="2331" y="1289"/>
                    <a:pt x="2361" y="1137"/>
                  </a:cubicBezTo>
                  <a:cubicBezTo>
                    <a:pt x="2392" y="894"/>
                    <a:pt x="2331" y="651"/>
                    <a:pt x="2209" y="408"/>
                  </a:cubicBezTo>
                  <a:cubicBezTo>
                    <a:pt x="2301" y="408"/>
                    <a:pt x="2361" y="438"/>
                    <a:pt x="2453" y="468"/>
                  </a:cubicBezTo>
                  <a:cubicBezTo>
                    <a:pt x="2574" y="499"/>
                    <a:pt x="2696" y="560"/>
                    <a:pt x="2787" y="651"/>
                  </a:cubicBezTo>
                  <a:cubicBezTo>
                    <a:pt x="2908" y="742"/>
                    <a:pt x="2969" y="864"/>
                    <a:pt x="3091" y="924"/>
                  </a:cubicBezTo>
                  <a:cubicBezTo>
                    <a:pt x="3107" y="930"/>
                    <a:pt x="3123" y="932"/>
                    <a:pt x="3139" y="932"/>
                  </a:cubicBezTo>
                  <a:cubicBezTo>
                    <a:pt x="3212" y="932"/>
                    <a:pt x="3279" y="878"/>
                    <a:pt x="3304" y="803"/>
                  </a:cubicBezTo>
                  <a:cubicBezTo>
                    <a:pt x="3364" y="620"/>
                    <a:pt x="3182" y="438"/>
                    <a:pt x="3060" y="316"/>
                  </a:cubicBezTo>
                  <a:cubicBezTo>
                    <a:pt x="2939" y="195"/>
                    <a:pt x="2787" y="104"/>
                    <a:pt x="2604" y="73"/>
                  </a:cubicBezTo>
                  <a:cubicBezTo>
                    <a:pt x="2459" y="25"/>
                    <a:pt x="2303" y="0"/>
                    <a:pt x="214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987;p54"/>
            <p:cNvSpPr/>
            <p:nvPr/>
          </p:nvSpPr>
          <p:spPr>
            <a:xfrm rot="462857" flipH="1">
              <a:off x="3527335" y="3240946"/>
              <a:ext cx="229017" cy="77557"/>
            </a:xfrm>
            <a:custGeom>
              <a:avLst/>
              <a:gdLst/>
              <a:ahLst/>
              <a:cxnLst/>
              <a:rect l="l" t="t" r="r" b="b"/>
              <a:pathLst>
                <a:path w="5017" h="2151" extrusionOk="0">
                  <a:moveTo>
                    <a:pt x="544" y="0"/>
                  </a:moveTo>
                  <a:cubicBezTo>
                    <a:pt x="459" y="0"/>
                    <a:pt x="399" y="19"/>
                    <a:pt x="365" y="67"/>
                  </a:cubicBezTo>
                  <a:cubicBezTo>
                    <a:pt x="1" y="553"/>
                    <a:pt x="821" y="1951"/>
                    <a:pt x="2311" y="2134"/>
                  </a:cubicBezTo>
                  <a:cubicBezTo>
                    <a:pt x="2394" y="2145"/>
                    <a:pt x="2477" y="2151"/>
                    <a:pt x="2558" y="2151"/>
                  </a:cubicBezTo>
                  <a:cubicBezTo>
                    <a:pt x="3959" y="2151"/>
                    <a:pt x="5016" y="506"/>
                    <a:pt x="4499" y="219"/>
                  </a:cubicBezTo>
                  <a:cubicBezTo>
                    <a:pt x="4327" y="128"/>
                    <a:pt x="4158" y="97"/>
                    <a:pt x="3976" y="97"/>
                  </a:cubicBezTo>
                  <a:cubicBezTo>
                    <a:pt x="3572" y="97"/>
                    <a:pt x="3106" y="251"/>
                    <a:pt x="2411" y="251"/>
                  </a:cubicBezTo>
                  <a:cubicBezTo>
                    <a:pt x="2368" y="251"/>
                    <a:pt x="2325" y="250"/>
                    <a:pt x="2280" y="249"/>
                  </a:cubicBezTo>
                  <a:cubicBezTo>
                    <a:pt x="1431" y="226"/>
                    <a:pt x="838" y="0"/>
                    <a:pt x="544" y="0"/>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50" name="Google Shape;1988;p54"/>
            <p:cNvSpPr/>
            <p:nvPr/>
          </p:nvSpPr>
          <p:spPr>
            <a:xfrm rot="462857" flipH="1">
              <a:off x="3544310" y="3256610"/>
              <a:ext cx="140185" cy="58916"/>
            </a:xfrm>
            <a:custGeom>
              <a:avLst/>
              <a:gdLst/>
              <a:ahLst/>
              <a:cxnLst/>
              <a:rect l="l" t="t" r="r" b="b"/>
              <a:pathLst>
                <a:path w="3071" h="1634" extrusionOk="0">
                  <a:moveTo>
                    <a:pt x="2686" y="1"/>
                  </a:moveTo>
                  <a:cubicBezTo>
                    <a:pt x="2287" y="1"/>
                    <a:pt x="1812" y="179"/>
                    <a:pt x="1521" y="292"/>
                  </a:cubicBezTo>
                  <a:cubicBezTo>
                    <a:pt x="913" y="535"/>
                    <a:pt x="396" y="930"/>
                    <a:pt x="1" y="1386"/>
                  </a:cubicBezTo>
                  <a:cubicBezTo>
                    <a:pt x="214" y="1507"/>
                    <a:pt x="487" y="1568"/>
                    <a:pt x="761" y="1629"/>
                  </a:cubicBezTo>
                  <a:cubicBezTo>
                    <a:pt x="805" y="1632"/>
                    <a:pt x="849" y="1633"/>
                    <a:pt x="893" y="1633"/>
                  </a:cubicBezTo>
                  <a:cubicBezTo>
                    <a:pt x="1848" y="1633"/>
                    <a:pt x="2751" y="1009"/>
                    <a:pt x="3071" y="79"/>
                  </a:cubicBezTo>
                  <a:cubicBezTo>
                    <a:pt x="2959" y="23"/>
                    <a:pt x="2827" y="1"/>
                    <a:pt x="2686" y="1"/>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1" name="Google Shape;1989;p54"/>
            <p:cNvSpPr/>
            <p:nvPr/>
          </p:nvSpPr>
          <p:spPr>
            <a:xfrm rot="462857" flipH="1">
              <a:off x="3659327" y="3117873"/>
              <a:ext cx="88877" cy="122844"/>
            </a:xfrm>
            <a:custGeom>
              <a:avLst/>
              <a:gdLst/>
              <a:ahLst/>
              <a:cxnLst/>
              <a:rect l="l" t="t" r="r" b="b"/>
              <a:pathLst>
                <a:path w="1947" h="3407" extrusionOk="0">
                  <a:moveTo>
                    <a:pt x="1612" y="0"/>
                  </a:moveTo>
                  <a:cubicBezTo>
                    <a:pt x="1566" y="0"/>
                    <a:pt x="1521" y="23"/>
                    <a:pt x="1490" y="69"/>
                  </a:cubicBezTo>
                  <a:cubicBezTo>
                    <a:pt x="1399" y="281"/>
                    <a:pt x="1338" y="525"/>
                    <a:pt x="1399" y="768"/>
                  </a:cubicBezTo>
                  <a:lnTo>
                    <a:pt x="1399" y="1467"/>
                  </a:lnTo>
                  <a:lnTo>
                    <a:pt x="1399" y="1832"/>
                  </a:lnTo>
                  <a:cubicBezTo>
                    <a:pt x="1399" y="1953"/>
                    <a:pt x="1399" y="2044"/>
                    <a:pt x="1369" y="2105"/>
                  </a:cubicBezTo>
                  <a:cubicBezTo>
                    <a:pt x="1350" y="2124"/>
                    <a:pt x="1316" y="2131"/>
                    <a:pt x="1277" y="2131"/>
                  </a:cubicBezTo>
                  <a:cubicBezTo>
                    <a:pt x="1188" y="2131"/>
                    <a:pt x="1067" y="2096"/>
                    <a:pt x="1004" y="2075"/>
                  </a:cubicBezTo>
                  <a:cubicBezTo>
                    <a:pt x="822" y="1984"/>
                    <a:pt x="639" y="1923"/>
                    <a:pt x="426" y="1923"/>
                  </a:cubicBezTo>
                  <a:cubicBezTo>
                    <a:pt x="244" y="1953"/>
                    <a:pt x="92" y="2075"/>
                    <a:pt x="62" y="2227"/>
                  </a:cubicBezTo>
                  <a:cubicBezTo>
                    <a:pt x="1" y="2440"/>
                    <a:pt x="62" y="2652"/>
                    <a:pt x="153" y="2835"/>
                  </a:cubicBezTo>
                  <a:cubicBezTo>
                    <a:pt x="244" y="3017"/>
                    <a:pt x="366" y="3230"/>
                    <a:pt x="548" y="3382"/>
                  </a:cubicBezTo>
                  <a:cubicBezTo>
                    <a:pt x="565" y="3399"/>
                    <a:pt x="582" y="3406"/>
                    <a:pt x="597" y="3406"/>
                  </a:cubicBezTo>
                  <a:cubicBezTo>
                    <a:pt x="636" y="3406"/>
                    <a:pt x="661" y="3356"/>
                    <a:pt x="639" y="3291"/>
                  </a:cubicBezTo>
                  <a:cubicBezTo>
                    <a:pt x="578" y="3078"/>
                    <a:pt x="518" y="2865"/>
                    <a:pt x="426" y="2652"/>
                  </a:cubicBezTo>
                  <a:cubicBezTo>
                    <a:pt x="426" y="2592"/>
                    <a:pt x="366" y="2440"/>
                    <a:pt x="396" y="2379"/>
                  </a:cubicBezTo>
                  <a:cubicBezTo>
                    <a:pt x="426" y="2364"/>
                    <a:pt x="457" y="2356"/>
                    <a:pt x="487" y="2356"/>
                  </a:cubicBezTo>
                  <a:cubicBezTo>
                    <a:pt x="518" y="2356"/>
                    <a:pt x="548" y="2364"/>
                    <a:pt x="578" y="2379"/>
                  </a:cubicBezTo>
                  <a:cubicBezTo>
                    <a:pt x="761" y="2379"/>
                    <a:pt x="913" y="2500"/>
                    <a:pt x="1095" y="2561"/>
                  </a:cubicBezTo>
                  <a:cubicBezTo>
                    <a:pt x="1162" y="2572"/>
                    <a:pt x="1225" y="2579"/>
                    <a:pt x="1285" y="2579"/>
                  </a:cubicBezTo>
                  <a:cubicBezTo>
                    <a:pt x="1389" y="2579"/>
                    <a:pt x="1485" y="2558"/>
                    <a:pt x="1582" y="2500"/>
                  </a:cubicBezTo>
                  <a:cubicBezTo>
                    <a:pt x="1946" y="2318"/>
                    <a:pt x="1825" y="1771"/>
                    <a:pt x="1825" y="1406"/>
                  </a:cubicBezTo>
                  <a:lnTo>
                    <a:pt x="1825" y="737"/>
                  </a:lnTo>
                  <a:cubicBezTo>
                    <a:pt x="1855" y="494"/>
                    <a:pt x="1825" y="281"/>
                    <a:pt x="1733" y="69"/>
                  </a:cubicBezTo>
                  <a:cubicBezTo>
                    <a:pt x="1703" y="23"/>
                    <a:pt x="1658" y="0"/>
                    <a:pt x="161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990;p54"/>
            <p:cNvSpPr/>
            <p:nvPr/>
          </p:nvSpPr>
          <p:spPr>
            <a:xfrm rot="462857" flipH="1">
              <a:off x="3493611" y="3106550"/>
              <a:ext cx="56923" cy="68038"/>
            </a:xfrm>
            <a:custGeom>
              <a:avLst/>
              <a:gdLst/>
              <a:ahLst/>
              <a:cxnLst/>
              <a:rect l="l" t="t" r="r" b="b"/>
              <a:pathLst>
                <a:path w="1247" h="1887" extrusionOk="0">
                  <a:moveTo>
                    <a:pt x="639" y="1"/>
                  </a:moveTo>
                  <a:cubicBezTo>
                    <a:pt x="304" y="1"/>
                    <a:pt x="0" y="426"/>
                    <a:pt x="0" y="943"/>
                  </a:cubicBezTo>
                  <a:cubicBezTo>
                    <a:pt x="0" y="1460"/>
                    <a:pt x="243" y="1885"/>
                    <a:pt x="578" y="1885"/>
                  </a:cubicBezTo>
                  <a:cubicBezTo>
                    <a:pt x="589" y="1886"/>
                    <a:pt x="600" y="1887"/>
                    <a:pt x="612" y="1887"/>
                  </a:cubicBezTo>
                  <a:cubicBezTo>
                    <a:pt x="932" y="1887"/>
                    <a:pt x="1216" y="1473"/>
                    <a:pt x="1216" y="973"/>
                  </a:cubicBezTo>
                  <a:cubicBezTo>
                    <a:pt x="1247" y="457"/>
                    <a:pt x="973" y="31"/>
                    <a:pt x="639"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991;p54"/>
            <p:cNvSpPr/>
            <p:nvPr/>
          </p:nvSpPr>
          <p:spPr>
            <a:xfrm rot="462857" flipH="1">
              <a:off x="3763105" y="3137845"/>
              <a:ext cx="45831" cy="57005"/>
            </a:xfrm>
            <a:custGeom>
              <a:avLst/>
              <a:gdLst/>
              <a:ahLst/>
              <a:cxnLst/>
              <a:rect l="l" t="t" r="r" b="b"/>
              <a:pathLst>
                <a:path w="1004" h="1581" extrusionOk="0">
                  <a:moveTo>
                    <a:pt x="517" y="0"/>
                  </a:moveTo>
                  <a:cubicBezTo>
                    <a:pt x="243" y="0"/>
                    <a:pt x="31" y="334"/>
                    <a:pt x="0" y="760"/>
                  </a:cubicBezTo>
                  <a:cubicBezTo>
                    <a:pt x="0" y="1186"/>
                    <a:pt x="213" y="1550"/>
                    <a:pt x="456" y="1581"/>
                  </a:cubicBezTo>
                  <a:cubicBezTo>
                    <a:pt x="730" y="1581"/>
                    <a:pt x="973" y="1216"/>
                    <a:pt x="973" y="821"/>
                  </a:cubicBezTo>
                  <a:cubicBezTo>
                    <a:pt x="1003" y="395"/>
                    <a:pt x="791" y="0"/>
                    <a:pt x="51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992;p54"/>
            <p:cNvSpPr/>
            <p:nvPr/>
          </p:nvSpPr>
          <p:spPr>
            <a:xfrm rot="462857" flipH="1">
              <a:off x="3504539" y="3011897"/>
              <a:ext cx="113846" cy="58339"/>
            </a:xfrm>
            <a:custGeom>
              <a:avLst/>
              <a:gdLst/>
              <a:ahLst/>
              <a:cxnLst/>
              <a:rect l="l" t="t" r="r" b="b"/>
              <a:pathLst>
                <a:path w="2494" h="1618" extrusionOk="0">
                  <a:moveTo>
                    <a:pt x="474" y="0"/>
                  </a:moveTo>
                  <a:cubicBezTo>
                    <a:pt x="357" y="0"/>
                    <a:pt x="240" y="23"/>
                    <a:pt x="122" y="73"/>
                  </a:cubicBezTo>
                  <a:cubicBezTo>
                    <a:pt x="1" y="164"/>
                    <a:pt x="31" y="346"/>
                    <a:pt x="183" y="407"/>
                  </a:cubicBezTo>
                  <a:cubicBezTo>
                    <a:pt x="366" y="468"/>
                    <a:pt x="548" y="498"/>
                    <a:pt x="730" y="498"/>
                  </a:cubicBezTo>
                  <a:cubicBezTo>
                    <a:pt x="882" y="498"/>
                    <a:pt x="1065" y="529"/>
                    <a:pt x="1217" y="590"/>
                  </a:cubicBezTo>
                  <a:cubicBezTo>
                    <a:pt x="1703" y="711"/>
                    <a:pt x="2098" y="1046"/>
                    <a:pt x="2341" y="1501"/>
                  </a:cubicBezTo>
                  <a:cubicBezTo>
                    <a:pt x="2341" y="1532"/>
                    <a:pt x="2372" y="1562"/>
                    <a:pt x="2402" y="1593"/>
                  </a:cubicBezTo>
                  <a:cubicBezTo>
                    <a:pt x="2419" y="1610"/>
                    <a:pt x="2434" y="1617"/>
                    <a:pt x="2446" y="1617"/>
                  </a:cubicBezTo>
                  <a:cubicBezTo>
                    <a:pt x="2478" y="1617"/>
                    <a:pt x="2493" y="1567"/>
                    <a:pt x="2493" y="1501"/>
                  </a:cubicBezTo>
                  <a:lnTo>
                    <a:pt x="2493" y="1410"/>
                  </a:lnTo>
                  <a:cubicBezTo>
                    <a:pt x="2402" y="1076"/>
                    <a:pt x="2220" y="772"/>
                    <a:pt x="1946" y="559"/>
                  </a:cubicBezTo>
                  <a:cubicBezTo>
                    <a:pt x="1764" y="377"/>
                    <a:pt x="1521" y="225"/>
                    <a:pt x="1278" y="164"/>
                  </a:cubicBezTo>
                  <a:cubicBezTo>
                    <a:pt x="1095" y="103"/>
                    <a:pt x="943" y="42"/>
                    <a:pt x="761" y="42"/>
                  </a:cubicBezTo>
                  <a:cubicBezTo>
                    <a:pt x="665" y="15"/>
                    <a:pt x="569" y="0"/>
                    <a:pt x="474"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993;p54"/>
            <p:cNvSpPr/>
            <p:nvPr/>
          </p:nvSpPr>
          <p:spPr>
            <a:xfrm rot="462857" flipH="1">
              <a:off x="3731537" y="3035424"/>
              <a:ext cx="87462" cy="48532"/>
            </a:xfrm>
            <a:custGeom>
              <a:avLst/>
              <a:gdLst/>
              <a:ahLst/>
              <a:cxnLst/>
              <a:rect l="l" t="t" r="r" b="b"/>
              <a:pathLst>
                <a:path w="1916" h="1346" extrusionOk="0">
                  <a:moveTo>
                    <a:pt x="1462" y="0"/>
                  </a:moveTo>
                  <a:cubicBezTo>
                    <a:pt x="1432" y="0"/>
                    <a:pt x="1401" y="3"/>
                    <a:pt x="1368" y="8"/>
                  </a:cubicBezTo>
                  <a:cubicBezTo>
                    <a:pt x="1247" y="8"/>
                    <a:pt x="1125" y="8"/>
                    <a:pt x="1004" y="38"/>
                  </a:cubicBezTo>
                  <a:cubicBezTo>
                    <a:pt x="791" y="99"/>
                    <a:pt x="608" y="221"/>
                    <a:pt x="456" y="342"/>
                  </a:cubicBezTo>
                  <a:cubicBezTo>
                    <a:pt x="244" y="555"/>
                    <a:pt x="92" y="829"/>
                    <a:pt x="31" y="1102"/>
                  </a:cubicBezTo>
                  <a:lnTo>
                    <a:pt x="31" y="1224"/>
                  </a:lnTo>
                  <a:cubicBezTo>
                    <a:pt x="1" y="1285"/>
                    <a:pt x="31" y="1345"/>
                    <a:pt x="61" y="1345"/>
                  </a:cubicBezTo>
                  <a:cubicBezTo>
                    <a:pt x="61" y="1315"/>
                    <a:pt x="92" y="1285"/>
                    <a:pt x="92" y="1254"/>
                  </a:cubicBezTo>
                  <a:cubicBezTo>
                    <a:pt x="274" y="859"/>
                    <a:pt x="608" y="586"/>
                    <a:pt x="1004" y="494"/>
                  </a:cubicBezTo>
                  <a:cubicBezTo>
                    <a:pt x="1125" y="464"/>
                    <a:pt x="1247" y="464"/>
                    <a:pt x="1338" y="464"/>
                  </a:cubicBezTo>
                  <a:cubicBezTo>
                    <a:pt x="1382" y="473"/>
                    <a:pt x="1427" y="477"/>
                    <a:pt x="1471" y="477"/>
                  </a:cubicBezTo>
                  <a:cubicBezTo>
                    <a:pt x="1576" y="477"/>
                    <a:pt x="1677" y="455"/>
                    <a:pt x="1763" y="434"/>
                  </a:cubicBezTo>
                  <a:cubicBezTo>
                    <a:pt x="1885" y="373"/>
                    <a:pt x="1915" y="221"/>
                    <a:pt x="1824" y="130"/>
                  </a:cubicBezTo>
                  <a:cubicBezTo>
                    <a:pt x="1724" y="55"/>
                    <a:pt x="1604" y="0"/>
                    <a:pt x="146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6" name="Google Shape;1994;p54"/>
            <p:cNvSpPr/>
            <p:nvPr/>
          </p:nvSpPr>
          <p:spPr>
            <a:xfrm rot="462857" flipH="1">
              <a:off x="3289973" y="3174134"/>
              <a:ext cx="206786" cy="137951"/>
            </a:xfrm>
            <a:custGeom>
              <a:avLst/>
              <a:gdLst/>
              <a:ahLst/>
              <a:cxnLst/>
              <a:rect l="l" t="t" r="r" b="b"/>
              <a:pathLst>
                <a:path w="4530" h="3826" extrusionOk="0">
                  <a:moveTo>
                    <a:pt x="2213" y="0"/>
                  </a:moveTo>
                  <a:cubicBezTo>
                    <a:pt x="1131" y="0"/>
                    <a:pt x="205" y="724"/>
                    <a:pt x="92" y="1685"/>
                  </a:cubicBezTo>
                  <a:cubicBezTo>
                    <a:pt x="0" y="2749"/>
                    <a:pt x="882" y="3691"/>
                    <a:pt x="2067" y="3813"/>
                  </a:cubicBezTo>
                  <a:cubicBezTo>
                    <a:pt x="2151" y="3821"/>
                    <a:pt x="2234" y="3825"/>
                    <a:pt x="2317" y="3825"/>
                  </a:cubicBezTo>
                  <a:cubicBezTo>
                    <a:pt x="3398" y="3825"/>
                    <a:pt x="4323" y="3101"/>
                    <a:pt x="4408" y="2141"/>
                  </a:cubicBezTo>
                  <a:cubicBezTo>
                    <a:pt x="4529" y="1077"/>
                    <a:pt x="3648" y="135"/>
                    <a:pt x="2462" y="13"/>
                  </a:cubicBezTo>
                  <a:cubicBezTo>
                    <a:pt x="2379" y="5"/>
                    <a:pt x="2295" y="0"/>
                    <a:pt x="2213" y="0"/>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7" name="Google Shape;1995;p54"/>
            <p:cNvSpPr/>
            <p:nvPr/>
          </p:nvSpPr>
          <p:spPr>
            <a:xfrm rot="462857" flipH="1">
              <a:off x="3775803" y="3209134"/>
              <a:ext cx="174878" cy="128865"/>
            </a:xfrm>
            <a:custGeom>
              <a:avLst/>
              <a:gdLst/>
              <a:ahLst/>
              <a:cxnLst/>
              <a:rect l="l" t="t" r="r" b="b"/>
              <a:pathLst>
                <a:path w="3831" h="3574" extrusionOk="0">
                  <a:moveTo>
                    <a:pt x="1700" y="1"/>
                  </a:moveTo>
                  <a:cubicBezTo>
                    <a:pt x="1331" y="1"/>
                    <a:pt x="977" y="122"/>
                    <a:pt x="700" y="374"/>
                  </a:cubicBezTo>
                  <a:cubicBezTo>
                    <a:pt x="1" y="951"/>
                    <a:pt x="1" y="2076"/>
                    <a:pt x="670" y="2866"/>
                  </a:cubicBezTo>
                  <a:cubicBezTo>
                    <a:pt x="1062" y="3329"/>
                    <a:pt x="1600" y="3573"/>
                    <a:pt x="2119" y="3573"/>
                  </a:cubicBezTo>
                  <a:cubicBezTo>
                    <a:pt x="2486" y="3573"/>
                    <a:pt x="2843" y="3452"/>
                    <a:pt x="3132" y="3200"/>
                  </a:cubicBezTo>
                  <a:cubicBezTo>
                    <a:pt x="3831" y="2623"/>
                    <a:pt x="3831" y="1498"/>
                    <a:pt x="3162" y="708"/>
                  </a:cubicBezTo>
                  <a:cubicBezTo>
                    <a:pt x="2770" y="245"/>
                    <a:pt x="2221" y="1"/>
                    <a:pt x="1700" y="1"/>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8" name="Google Shape;1996;p54"/>
            <p:cNvSpPr/>
            <p:nvPr/>
          </p:nvSpPr>
          <p:spPr>
            <a:xfrm flipH="1">
              <a:off x="3603801" y="3605981"/>
              <a:ext cx="23402" cy="238562"/>
            </a:xfrm>
            <a:custGeom>
              <a:avLst/>
              <a:gdLst/>
              <a:ahLst/>
              <a:cxnLst/>
              <a:rect l="l" t="t" r="r" b="b"/>
              <a:pathLst>
                <a:path w="1187" h="12099" extrusionOk="0">
                  <a:moveTo>
                    <a:pt x="1186" y="1"/>
                  </a:moveTo>
                  <a:lnTo>
                    <a:pt x="1186" y="1"/>
                  </a:lnTo>
                  <a:cubicBezTo>
                    <a:pt x="973" y="973"/>
                    <a:pt x="791" y="1976"/>
                    <a:pt x="609" y="2979"/>
                  </a:cubicBezTo>
                  <a:cubicBezTo>
                    <a:pt x="548" y="3496"/>
                    <a:pt x="487" y="3983"/>
                    <a:pt x="426" y="4499"/>
                  </a:cubicBezTo>
                  <a:cubicBezTo>
                    <a:pt x="366" y="5016"/>
                    <a:pt x="274" y="5533"/>
                    <a:pt x="244" y="6019"/>
                  </a:cubicBezTo>
                  <a:lnTo>
                    <a:pt x="122" y="7539"/>
                  </a:lnTo>
                  <a:cubicBezTo>
                    <a:pt x="62" y="8056"/>
                    <a:pt x="62" y="8572"/>
                    <a:pt x="31" y="9059"/>
                  </a:cubicBezTo>
                  <a:cubicBezTo>
                    <a:pt x="1" y="10062"/>
                    <a:pt x="1" y="11095"/>
                    <a:pt x="1" y="12098"/>
                  </a:cubicBezTo>
                  <a:cubicBezTo>
                    <a:pt x="62" y="11095"/>
                    <a:pt x="62" y="10092"/>
                    <a:pt x="153" y="9119"/>
                  </a:cubicBezTo>
                  <a:cubicBezTo>
                    <a:pt x="183" y="8603"/>
                    <a:pt x="214" y="8086"/>
                    <a:pt x="274" y="7600"/>
                  </a:cubicBezTo>
                  <a:lnTo>
                    <a:pt x="396" y="6080"/>
                  </a:lnTo>
                  <a:cubicBezTo>
                    <a:pt x="457" y="5563"/>
                    <a:pt x="517" y="5077"/>
                    <a:pt x="578" y="4560"/>
                  </a:cubicBezTo>
                  <a:cubicBezTo>
                    <a:pt x="639" y="4043"/>
                    <a:pt x="700" y="3557"/>
                    <a:pt x="761" y="3040"/>
                  </a:cubicBezTo>
                  <a:cubicBezTo>
                    <a:pt x="791" y="2524"/>
                    <a:pt x="882" y="2037"/>
                    <a:pt x="973" y="1520"/>
                  </a:cubicBezTo>
                  <a:cubicBezTo>
                    <a:pt x="1034" y="1004"/>
                    <a:pt x="1095" y="487"/>
                    <a:pt x="118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pic>
        <p:nvPicPr>
          <p:cNvPr id="59" name="Picture 58"/>
          <p:cNvPicPr>
            <a:picLocks noChangeAspect="1"/>
          </p:cNvPicPr>
          <p:nvPr/>
        </p:nvPicPr>
        <p:blipFill>
          <a:blip r:embed="rId5"/>
          <a:stretch>
            <a:fillRect/>
          </a:stretch>
        </p:blipFill>
        <p:spPr>
          <a:xfrm>
            <a:off x="630665" y="2267779"/>
            <a:ext cx="7899359" cy="6157295"/>
          </a:xfrm>
          <a:prstGeom prst="rect">
            <a:avLst/>
          </a:prstGeom>
        </p:spPr>
      </p:pic>
      <p:pic>
        <p:nvPicPr>
          <p:cNvPr id="60" name="图片 3">
            <a:extLst>
              <a:ext uri="{FF2B5EF4-FFF2-40B4-BE49-F238E27FC236}">
                <a16:creationId xmlns:a16="http://schemas.microsoft.com/office/drawing/2014/main" id="{034E2CC6-B679-4837-9A8C-1D88ED32BB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464" y="1"/>
            <a:ext cx="5554139" cy="1721342"/>
          </a:xfrm>
          <a:prstGeom prst="rect">
            <a:avLst/>
          </a:prstGeom>
        </p:spPr>
      </p:pic>
      <p:sp>
        <p:nvSpPr>
          <p:cNvPr id="61" name="矩形 4">
            <a:extLst>
              <a:ext uri="{FF2B5EF4-FFF2-40B4-BE49-F238E27FC236}">
                <a16:creationId xmlns:a16="http://schemas.microsoft.com/office/drawing/2014/main" id="{3007239F-B2E6-4F55-B367-6BA58826308E}"/>
              </a:ext>
            </a:extLst>
          </p:cNvPr>
          <p:cNvSpPr/>
          <p:nvPr/>
        </p:nvSpPr>
        <p:spPr>
          <a:xfrm>
            <a:off x="905789" y="349710"/>
            <a:ext cx="4554228" cy="1107996"/>
          </a:xfrm>
          <a:prstGeom prst="rect">
            <a:avLst/>
          </a:prstGeom>
        </p:spPr>
        <p:txBody>
          <a:bodyPr wrap="square">
            <a:spAutoFit/>
            <a:scene3d>
              <a:camera prst="orthographicFront"/>
              <a:lightRig rig="threePt" dir="t"/>
            </a:scene3d>
            <a:sp3d contourW="12700"/>
          </a:bodyPr>
          <a:lstStyle/>
          <a:p>
            <a:pPr algn="ctr"/>
            <a:r>
              <a:rPr lang="en-US" altLang="zh-CN" sz="6600" b="1">
                <a:solidFill>
                  <a:srgbClr val="F48B14"/>
                </a:solidFill>
                <a:latin typeface="Times New Roman" panose="02020603050405020304" pitchFamily="18" charset="0"/>
                <a:ea typeface="inpin heiti" charset="-122"/>
                <a:cs typeface="Times New Roman" panose="02020603050405020304" pitchFamily="18" charset="0"/>
              </a:rPr>
              <a:t>Kết luận</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62"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6278"/>
          <a:stretch/>
        </p:blipFill>
        <p:spPr>
          <a:xfrm flipH="1">
            <a:off x="-1823715" y="8375070"/>
            <a:ext cx="7995917" cy="2353236"/>
          </a:xfrm>
          <a:prstGeom prst="rect">
            <a:avLst/>
          </a:prstGeom>
        </p:spPr>
      </p:pic>
    </p:spTree>
    <p:extLst>
      <p:ext uri="{BB962C8B-B14F-4D97-AF65-F5344CB8AC3E}">
        <p14:creationId xmlns:p14="http://schemas.microsoft.com/office/powerpoint/2010/main" val="58630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linds(horizontal)">
                                      <p:cBhvr>
                                        <p:cTn id="23" dur="500"/>
                                        <p:tgtEl>
                                          <p:spTgt spid="59"/>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 Rịa - Vũng Tàu: Tuyên truyền phòng chống xâm hại trẻ em cho người lao  động">
            <a:extLst>
              <a:ext uri="{FF2B5EF4-FFF2-40B4-BE49-F238E27FC236}">
                <a16:creationId xmlns:a16="http://schemas.microsoft.com/office/drawing/2014/main" id="{03C376C5-0053-125F-040F-D9C191260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5240000" cy="82676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DE8AD3-0A98-DBBD-BBF8-A29A89079727}"/>
              </a:ext>
            </a:extLst>
          </p:cNvPr>
          <p:cNvSpPr txBox="1"/>
          <p:nvPr/>
        </p:nvSpPr>
        <p:spPr>
          <a:xfrm>
            <a:off x="1295400" y="8267700"/>
            <a:ext cx="15697200" cy="1754326"/>
          </a:xfrm>
          <a:prstGeom prst="rect">
            <a:avLst/>
          </a:prstGeom>
          <a:noFill/>
        </p:spPr>
        <p:txBody>
          <a:bodyPr wrap="square">
            <a:spAutoFit/>
          </a:bodyPr>
          <a:lstStyle/>
          <a:p>
            <a:pPr algn="l" fontAlgn="base"/>
            <a:r>
              <a:rPr lang="vi-VN" sz="3600" b="0" dirty="0">
                <a:solidFill>
                  <a:srgbClr val="000000"/>
                </a:solidFill>
                <a:effectLst/>
                <a:latin typeface="NotoSans-Regular"/>
              </a:rPr>
              <a:t>Tổng đài quốc gia bảo vệ trẻ em 111 là nơi tư vấn pháp luật, kiến thức để bảo vệ trẻ, đồng thời kết nối các cơ quan chuyên trách để giải cứu và hỗ trợ điều trị nếu trẻ có nguy cơ hoặc bị xâm hại tình dục, bị bạo hành, buôn bán, bóc lột.</a:t>
            </a:r>
          </a:p>
        </p:txBody>
      </p:sp>
    </p:spTree>
    <p:extLst>
      <p:ext uri="{BB962C8B-B14F-4D97-AF65-F5344CB8AC3E}">
        <p14:creationId xmlns:p14="http://schemas.microsoft.com/office/powerpoint/2010/main" val="255299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4DF84-05A8-CC7F-DA5C-F25B10582712}"/>
              </a:ext>
            </a:extLst>
          </p:cNvPr>
          <p:cNvSpPr>
            <a:spLocks noChangeArrowheads="1"/>
          </p:cNvSpPr>
          <p:nvPr/>
        </p:nvSpPr>
        <p:spPr bwMode="auto">
          <a:xfrm>
            <a:off x="762000" y="1371204"/>
            <a:ext cx="16764000" cy="25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875" b="1" dirty="0">
                <a:solidFill>
                  <a:srgbClr val="0000FF"/>
                </a:solidFill>
                <a:latin typeface="Times New Roman" panose="02020603050405020304" pitchFamily="18" charset="0"/>
                <a:cs typeface="Times New Roman" panose="02020603050405020304" pitchFamily="18" charset="0"/>
              </a:rPr>
              <a:t>Khi </a:t>
            </a:r>
            <a:r>
              <a:rPr lang="en-US" altLang="en-US" sz="7875" b="1" dirty="0" err="1">
                <a:solidFill>
                  <a:srgbClr val="0000FF"/>
                </a:solidFill>
                <a:latin typeface="Times New Roman" panose="02020603050405020304" pitchFamily="18" charset="0"/>
                <a:cs typeface="Times New Roman" panose="02020603050405020304" pitchFamily="18" charset="0"/>
              </a:rPr>
              <a:t>bị</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người</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khác</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lôi</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kéo</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xâm</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hại</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em</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cần</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làm</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gì</a:t>
            </a:r>
            <a:r>
              <a:rPr lang="en-US" altLang="en-US" sz="7875" b="1" dirty="0">
                <a:solidFill>
                  <a:srgbClr val="0000FF"/>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69C83AD3-F036-A52B-51DC-A82812E19315}"/>
              </a:ext>
            </a:extLst>
          </p:cNvPr>
          <p:cNvSpPr/>
          <p:nvPr/>
        </p:nvSpPr>
        <p:spPr bwMode="auto">
          <a:xfrm>
            <a:off x="914798" y="4115594"/>
            <a:ext cx="7772796" cy="3607594"/>
          </a:xfrm>
          <a:prstGeom prst="rect">
            <a:avLst/>
          </a:prstGeom>
          <a:solidFill>
            <a:srgbClr val="FFCCFF"/>
          </a:solidFill>
          <a:ln w="9525" cap="flat" cmpd="sng" algn="ctr">
            <a:solidFill>
              <a:srgbClr val="EAEAEA"/>
            </a:solidFill>
            <a:prstDash val="solid"/>
            <a:round/>
            <a:headEnd type="none" w="med" len="med"/>
            <a:tailEnd type="none" w="med" len="med"/>
          </a:ln>
          <a:effectLst/>
        </p:spPr>
        <p:txBody>
          <a:bodyPr lIns="163278" tIns="81639" rIns="163278" bIns="81639"/>
          <a:lstStyle/>
          <a:p>
            <a:pPr>
              <a:defRPr/>
            </a:pPr>
            <a:r>
              <a:rPr lang="en-US" sz="11750" b="1" kern="0" dirty="0">
                <a:solidFill>
                  <a:srgbClr val="FFFF00"/>
                </a:solidFill>
                <a:latin typeface="Times New Roman" pitchFamily="18" charset="0"/>
              </a:rPr>
              <a:t>   </a:t>
            </a:r>
            <a:r>
              <a:rPr lang="en-US" sz="1750" b="1" kern="0" dirty="0">
                <a:solidFill>
                  <a:srgbClr val="FFFF00"/>
                </a:solidFill>
                <a:latin typeface="Times New Roman" pitchFamily="18" charset="0"/>
              </a:rPr>
              <a:t>        </a:t>
            </a:r>
            <a:r>
              <a:rPr lang="en-US" sz="11750" b="1" kern="0" dirty="0">
                <a:solidFill>
                  <a:srgbClr val="FFFF00"/>
                </a:solidFill>
                <a:latin typeface="Times New Roman" pitchFamily="18" charset="0"/>
              </a:rPr>
              <a:t>  </a:t>
            </a:r>
            <a:r>
              <a:rPr lang="en-US" sz="12875" b="1" kern="0" dirty="0">
                <a:latin typeface="Times New Roman" pitchFamily="18" charset="0"/>
              </a:rPr>
              <a:t>\</a:t>
            </a:r>
          </a:p>
          <a:p>
            <a:pPr>
              <a:defRPr/>
            </a:pPr>
            <a:r>
              <a:rPr lang="en-US" sz="12875" b="1" kern="0" dirty="0">
                <a:solidFill>
                  <a:srgbClr val="FF0000"/>
                </a:solidFill>
                <a:latin typeface="Times New Roman" pitchFamily="18" charset="0"/>
              </a:rPr>
              <a:t>     </a:t>
            </a:r>
            <a:r>
              <a:rPr lang="en-US" sz="17125" b="1" kern="0" dirty="0">
                <a:solidFill>
                  <a:srgbClr val="FF0000"/>
                </a:solidFill>
                <a:latin typeface="Times New Roman" pitchFamily="18" charset="0"/>
              </a:rPr>
              <a:t>4</a:t>
            </a:r>
          </a:p>
        </p:txBody>
      </p:sp>
      <p:sp>
        <p:nvSpPr>
          <p:cNvPr id="6" name="Rectangle 5">
            <a:extLst>
              <a:ext uri="{FF2B5EF4-FFF2-40B4-BE49-F238E27FC236}">
                <a16:creationId xmlns:a16="http://schemas.microsoft.com/office/drawing/2014/main" id="{679A56AB-3ADE-FFF3-A107-9B4FC3AB8FAF}"/>
              </a:ext>
            </a:extLst>
          </p:cNvPr>
          <p:cNvSpPr>
            <a:spLocks noChangeArrowheads="1"/>
          </p:cNvSpPr>
          <p:nvPr/>
        </p:nvSpPr>
        <p:spPr bwMode="auto">
          <a:xfrm>
            <a:off x="9982200" y="3827859"/>
            <a:ext cx="7923609" cy="4183063"/>
          </a:xfrm>
          <a:prstGeom prst="rect">
            <a:avLst/>
          </a:prstGeom>
          <a:solidFill>
            <a:schemeClr val="accent1"/>
          </a:solidFill>
          <a:ln w="9525" algn="ctr">
            <a:solidFill>
              <a:schemeClr val="tx1"/>
            </a:solidFill>
            <a:round/>
            <a:headEnd/>
            <a:tailEnd/>
          </a:ln>
        </p:spPr>
        <p:txBody>
          <a:bodyPr lIns="163278" tIns="81639" rIns="163278" bIns="81639"/>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750" dirty="0">
                <a:solidFill>
                  <a:srgbClr val="FF0000"/>
                </a:solidFill>
                <a:latin typeface="Times New Roman" panose="02020603050405020304" pitchFamily="18" charset="0"/>
              </a:rPr>
              <a:t>         </a:t>
            </a:r>
            <a:r>
              <a:rPr lang="en-US" altLang="en-US" sz="12875" b="1" dirty="0">
                <a:latin typeface="Times New Roman" panose="02020603050405020304" pitchFamily="18" charset="0"/>
              </a:rPr>
              <a:t>/</a:t>
            </a:r>
          </a:p>
        </p:txBody>
      </p:sp>
      <p:pic>
        <p:nvPicPr>
          <p:cNvPr id="7" name="Picture 6">
            <a:extLst>
              <a:ext uri="{FF2B5EF4-FFF2-40B4-BE49-F238E27FC236}">
                <a16:creationId xmlns:a16="http://schemas.microsoft.com/office/drawing/2014/main" id="{A75C1858-5A58-91B0-2B59-1A6A182674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6327" y="5562600"/>
            <a:ext cx="6746875" cy="244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49E3ED-DC5E-3A02-043F-8271980BACA8}"/>
              </a:ext>
            </a:extLst>
          </p:cNvPr>
          <p:cNvSpPr txBox="1">
            <a:spLocks noChangeArrowheads="1"/>
          </p:cNvSpPr>
          <p:nvPr/>
        </p:nvSpPr>
        <p:spPr bwMode="auto">
          <a:xfrm>
            <a:off x="5639594" y="8558610"/>
            <a:ext cx="7467204" cy="164604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625" b="1">
                <a:solidFill>
                  <a:srgbClr val="FF0000"/>
                </a:solidFill>
                <a:latin typeface="Times New Roman" panose="02020603050405020304" pitchFamily="18" charset="0"/>
                <a:cs typeface="Times New Roman" panose="02020603050405020304" pitchFamily="18" charset="0"/>
              </a:rPr>
              <a:t>TỪ CHỐI</a:t>
            </a:r>
          </a:p>
        </p:txBody>
      </p:sp>
      <p:sp>
        <p:nvSpPr>
          <p:cNvPr id="27655" name="TextBox 7">
            <a:extLst>
              <a:ext uri="{FF2B5EF4-FFF2-40B4-BE49-F238E27FC236}">
                <a16:creationId xmlns:a16="http://schemas.microsoft.com/office/drawing/2014/main" id="{BB1EF297-3BE8-F8D7-A4A4-2EF52FCE9C1A}"/>
              </a:ext>
            </a:extLst>
          </p:cNvPr>
          <p:cNvSpPr txBox="1">
            <a:spLocks noChangeArrowheads="1"/>
          </p:cNvSpPr>
          <p:nvPr/>
        </p:nvSpPr>
        <p:spPr bwMode="auto">
          <a:xfrm>
            <a:off x="1067594" y="115094"/>
            <a:ext cx="16232188"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C1368E-E17D-41B1-F219-1C4C25970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06" y="3456781"/>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a:extLst>
              <a:ext uri="{FF2B5EF4-FFF2-40B4-BE49-F238E27FC236}">
                <a16:creationId xmlns:a16="http://schemas.microsoft.com/office/drawing/2014/main" id="{2BE8BE47-BCC3-6414-4BEE-40A8A65AF0E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229204" y="3502423"/>
            <a:ext cx="9753203" cy="5143500"/>
          </a:xfrm>
          <a:noFill/>
        </p:spPr>
      </p:pic>
      <p:sp>
        <p:nvSpPr>
          <p:cNvPr id="28676" name="TextBox 7">
            <a:extLst>
              <a:ext uri="{FF2B5EF4-FFF2-40B4-BE49-F238E27FC236}">
                <a16:creationId xmlns:a16="http://schemas.microsoft.com/office/drawing/2014/main" id="{55A5A7ED-9E8F-E0CF-00DA-5A296831E576}"/>
              </a:ext>
            </a:extLst>
          </p:cNvPr>
          <p:cNvSpPr txBox="1">
            <a:spLocks noChangeArrowheads="1"/>
          </p:cNvSpPr>
          <p:nvPr/>
        </p:nvSpPr>
        <p:spPr bwMode="auto">
          <a:xfrm>
            <a:off x="1139031" y="115094"/>
            <a:ext cx="16160750"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123B57A-85B3-A65B-5EDC-B4069F9D22BC}"/>
              </a:ext>
            </a:extLst>
          </p:cNvPr>
          <p:cNvSpPr txBox="1">
            <a:spLocks noChangeArrowheads="1"/>
          </p:cNvSpPr>
          <p:nvPr/>
        </p:nvSpPr>
        <p:spPr bwMode="auto">
          <a:xfrm>
            <a:off x="5639594" y="8800704"/>
            <a:ext cx="7467204" cy="14921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625" b="1">
                <a:solidFill>
                  <a:srgbClr val="FF0000"/>
                </a:solidFill>
                <a:latin typeface="Times New Roman" panose="02020603050405020304" pitchFamily="18" charset="0"/>
                <a:cs typeface="Times New Roman" panose="02020603050405020304" pitchFamily="18" charset="0"/>
              </a:rPr>
              <a:t>KÊU CỨU</a:t>
            </a:r>
          </a:p>
        </p:txBody>
      </p:sp>
      <p:sp>
        <p:nvSpPr>
          <p:cNvPr id="10" name="Rectangle 9">
            <a:extLst>
              <a:ext uri="{FF2B5EF4-FFF2-40B4-BE49-F238E27FC236}">
                <a16:creationId xmlns:a16="http://schemas.microsoft.com/office/drawing/2014/main" id="{56685AED-7355-EAD2-A935-A2577D77BCEA}"/>
              </a:ext>
            </a:extLst>
          </p:cNvPr>
          <p:cNvSpPr>
            <a:spLocks noChangeArrowheads="1"/>
          </p:cNvSpPr>
          <p:nvPr/>
        </p:nvSpPr>
        <p:spPr bwMode="auto">
          <a:xfrm>
            <a:off x="305594" y="1143000"/>
            <a:ext cx="17676813" cy="25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875" b="1">
                <a:solidFill>
                  <a:srgbClr val="0000FF"/>
                </a:solidFill>
                <a:latin typeface="Times New Roman" panose="02020603050405020304" pitchFamily="18" charset="0"/>
                <a:cs typeface="Times New Roman" panose="02020603050405020304" pitchFamily="18" charset="0"/>
              </a:rPr>
              <a:t>Trong trường hợp có nguy cơ bị xâm hại em cần làm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nodeType="afterGroup">
                            <p:stCondLst>
                              <p:cond delay="10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393047-0409-3590-47F5-8DAD2122AE52}"/>
              </a:ext>
            </a:extLst>
          </p:cNvPr>
          <p:cNvSpPr>
            <a:spLocks noChangeArrowheads="1"/>
          </p:cNvSpPr>
          <p:nvPr/>
        </p:nvSpPr>
        <p:spPr bwMode="auto">
          <a:xfrm>
            <a:off x="1" y="1258094"/>
            <a:ext cx="16455954" cy="13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875" b="1">
                <a:solidFill>
                  <a:srgbClr val="0000FF"/>
                </a:solidFill>
                <a:latin typeface="Times New Roman" panose="02020603050405020304" pitchFamily="18" charset="0"/>
                <a:cs typeface="Times New Roman" panose="02020603050405020304" pitchFamily="18" charset="0"/>
              </a:rPr>
              <a:t>Sau khi kêu cứu em cần phải làm gì ?</a:t>
            </a:r>
          </a:p>
        </p:txBody>
      </p:sp>
      <p:sp>
        <p:nvSpPr>
          <p:cNvPr id="29699" name="TextBox 4">
            <a:extLst>
              <a:ext uri="{FF2B5EF4-FFF2-40B4-BE49-F238E27FC236}">
                <a16:creationId xmlns:a16="http://schemas.microsoft.com/office/drawing/2014/main" id="{0992F419-38EC-100E-9F57-2AE741154389}"/>
              </a:ext>
            </a:extLst>
          </p:cNvPr>
          <p:cNvSpPr txBox="1">
            <a:spLocks noChangeArrowheads="1"/>
          </p:cNvSpPr>
          <p:nvPr/>
        </p:nvSpPr>
        <p:spPr bwMode="auto">
          <a:xfrm>
            <a:off x="1067594" y="128986"/>
            <a:ext cx="16232188"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BBD853D-1D84-6200-AFD9-AF2966A698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594" y="2857501"/>
            <a:ext cx="8532813" cy="554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02CA2B-2D30-D1A5-1CCA-1684D2524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1" y="2857501"/>
            <a:ext cx="8838406" cy="554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6DD8F63-F96F-8C65-A45E-4D66775031CB}"/>
              </a:ext>
            </a:extLst>
          </p:cNvPr>
          <p:cNvSpPr txBox="1">
            <a:spLocks noChangeArrowheads="1"/>
          </p:cNvSpPr>
          <p:nvPr/>
        </p:nvSpPr>
        <p:spPr bwMode="auto">
          <a:xfrm>
            <a:off x="5334000" y="8794750"/>
            <a:ext cx="8001000" cy="13767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875" b="1">
                <a:solidFill>
                  <a:srgbClr val="FF0000"/>
                </a:solidFill>
                <a:latin typeface="Times New Roman" panose="02020603050405020304" pitchFamily="18" charset="0"/>
                <a:cs typeface="Times New Roman" panose="02020603050405020304" pitchFamily="18" charset="0"/>
              </a:rPr>
              <a:t>CHẠY TRỐN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6"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par>
                          <p:cTn id="13" fill="hold" nodeType="afterGroup">
                            <p:stCondLst>
                              <p:cond delay="1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ED51F-6BAD-123F-5729-BE1344F8176A}"/>
              </a:ext>
            </a:extLst>
          </p:cNvPr>
          <p:cNvSpPr>
            <a:spLocks noChangeArrowheads="1"/>
          </p:cNvSpPr>
          <p:nvPr/>
        </p:nvSpPr>
        <p:spPr bwMode="auto">
          <a:xfrm>
            <a:off x="1469336" y="1371204"/>
            <a:ext cx="15210422" cy="14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625" b="1">
                <a:solidFill>
                  <a:srgbClr val="0000FF"/>
                </a:solidFill>
                <a:latin typeface="Times New Roman" panose="02020603050405020304" pitchFamily="18" charset="0"/>
                <a:cs typeface="Times New Roman" panose="02020603050405020304" pitchFamily="18" charset="0"/>
              </a:rPr>
              <a:t>Nếu bị xâm hại em nên làm gì ?</a:t>
            </a:r>
          </a:p>
        </p:txBody>
      </p:sp>
      <p:sp>
        <p:nvSpPr>
          <p:cNvPr id="30723" name="TextBox 4">
            <a:extLst>
              <a:ext uri="{FF2B5EF4-FFF2-40B4-BE49-F238E27FC236}">
                <a16:creationId xmlns:a16="http://schemas.microsoft.com/office/drawing/2014/main" id="{446CD3C6-B23C-C317-D513-7AE4045296A3}"/>
              </a:ext>
            </a:extLst>
          </p:cNvPr>
          <p:cNvSpPr txBox="1">
            <a:spLocks noChangeArrowheads="1"/>
          </p:cNvSpPr>
          <p:nvPr/>
        </p:nvSpPr>
        <p:spPr bwMode="auto">
          <a:xfrm>
            <a:off x="1067594" y="115094"/>
            <a:ext cx="16232188"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AFFFE05-26AA-8F67-EFAD-BEA8FF96BB27}"/>
              </a:ext>
            </a:extLst>
          </p:cNvPr>
          <p:cNvSpPr>
            <a:spLocks noChangeArrowheads="1"/>
          </p:cNvSpPr>
          <p:nvPr/>
        </p:nvSpPr>
        <p:spPr bwMode="auto">
          <a:xfrm>
            <a:off x="305594" y="2845594"/>
            <a:ext cx="8175625" cy="5498704"/>
          </a:xfrm>
          <a:prstGeom prst="rect">
            <a:avLst/>
          </a:prstGeom>
          <a:solidFill>
            <a:srgbClr val="FF9900"/>
          </a:solidFill>
          <a:ln w="9525" algn="ctr">
            <a:solidFill>
              <a:schemeClr val="tx1"/>
            </a:solidFill>
            <a:round/>
            <a:headEnd/>
            <a:tailEnd/>
          </a:ln>
        </p:spPr>
        <p:txBody>
          <a:bodyPr lIns="163278" tIns="81639" rIns="163278" bIns="81639"/>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7125" b="1">
                <a:latin typeface="Times New Roman" panose="02020603050405020304" pitchFamily="18" charset="0"/>
              </a:rPr>
              <a:t>     </a:t>
            </a:r>
            <a:r>
              <a:rPr lang="en-US" altLang="en-US" sz="26750" b="1">
                <a:latin typeface="Times New Roman" panose="02020603050405020304" pitchFamily="18" charset="0"/>
              </a:rPr>
              <a:t>:</a:t>
            </a:r>
          </a:p>
        </p:txBody>
      </p:sp>
      <p:pic>
        <p:nvPicPr>
          <p:cNvPr id="2050" name="Picture 2">
            <a:extLst>
              <a:ext uri="{FF2B5EF4-FFF2-40B4-BE49-F238E27FC236}">
                <a16:creationId xmlns:a16="http://schemas.microsoft.com/office/drawing/2014/main" id="{D15297B1-935E-618E-CA18-4AF0F82F9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09" t="10901" r="5965" b="9444"/>
          <a:stretch>
            <a:fillRect/>
          </a:stretch>
        </p:blipFill>
        <p:spPr bwMode="auto">
          <a:xfrm>
            <a:off x="8838406" y="2845594"/>
            <a:ext cx="8993188" cy="549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487036C3-EF47-C48B-571D-2B2E9578DBE5}"/>
              </a:ext>
            </a:extLst>
          </p:cNvPr>
          <p:cNvSpPr txBox="1">
            <a:spLocks noChangeArrowheads="1"/>
          </p:cNvSpPr>
          <p:nvPr/>
        </p:nvSpPr>
        <p:spPr bwMode="auto">
          <a:xfrm>
            <a:off x="5661423" y="8724900"/>
            <a:ext cx="5637609" cy="13767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875" b="1" dirty="0">
                <a:solidFill>
                  <a:srgbClr val="FF0000"/>
                </a:solidFill>
                <a:latin typeface="Times New Roman" panose="02020603050405020304" pitchFamily="18" charset="0"/>
                <a:cs typeface="Times New Roman" panose="02020603050405020304" pitchFamily="18" charset="0"/>
              </a:rPr>
              <a:t>CHIA SẺ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4108"/>
            <a:ext cx="36576000" cy="14791989"/>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2338" y="3338991"/>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904766" y="7128590"/>
            <a:ext cx="5286288" cy="2448971"/>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29568381" y="7556225"/>
            <a:ext cx="1538100" cy="1593696"/>
          </a:xfrm>
          <a:prstGeom prst="rect">
            <a:avLst/>
          </a:prstGeom>
        </p:spPr>
      </p:pic>
    </p:spTree>
    <p:extLst>
      <p:ext uri="{BB962C8B-B14F-4D97-AF65-F5344CB8AC3E}">
        <p14:creationId xmlns:p14="http://schemas.microsoft.com/office/powerpoint/2010/main" val="4239838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2DDA4345-175B-4CB6-AC62-DBB95D790F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7132622"/>
            <a:ext cx="4800600" cy="3624535"/>
          </a:xfrm>
          <a:prstGeom prst="rect">
            <a:avLst/>
          </a:prstGeom>
        </p:spPr>
      </p:pic>
      <p:pic>
        <p:nvPicPr>
          <p:cNvPr id="19" name="图片 18">
            <a:extLst>
              <a:ext uri="{FF2B5EF4-FFF2-40B4-BE49-F238E27FC236}">
                <a16:creationId xmlns:a16="http://schemas.microsoft.com/office/drawing/2014/main" id="{FEB348EE-C0CD-4F75-8E98-6E992DC24C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893057" y="6261501"/>
            <a:ext cx="3394943" cy="4457556"/>
          </a:xfrm>
          <a:prstGeom prst="rect">
            <a:avLst/>
          </a:prstGeom>
        </p:spPr>
      </p:pic>
      <p:pic>
        <p:nvPicPr>
          <p:cNvPr id="21" name="图片 20">
            <a:extLst>
              <a:ext uri="{FF2B5EF4-FFF2-40B4-BE49-F238E27FC236}">
                <a16:creationId xmlns:a16="http://schemas.microsoft.com/office/drawing/2014/main" id="{1EE56187-476B-4901-8275-912C53B15A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3" name="图片 22">
            <a:extLst>
              <a:ext uri="{FF2B5EF4-FFF2-40B4-BE49-F238E27FC236}">
                <a16:creationId xmlns:a16="http://schemas.microsoft.com/office/drawing/2014/main" id="{ACA00DE7-FB73-42EF-AF1B-17D86C2B8A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436066" y="-201021"/>
            <a:ext cx="4851497" cy="1763122"/>
          </a:xfrm>
          <a:prstGeom prst="rect">
            <a:avLst/>
          </a:prstGeom>
        </p:spPr>
      </p:pic>
      <p:sp>
        <p:nvSpPr>
          <p:cNvPr id="3" name="TextBox 2">
            <a:extLst>
              <a:ext uri="{FF2B5EF4-FFF2-40B4-BE49-F238E27FC236}">
                <a16:creationId xmlns:a16="http://schemas.microsoft.com/office/drawing/2014/main" id="{02D38981-6278-391B-53FE-6CD5F99B7ABB}"/>
              </a:ext>
            </a:extLst>
          </p:cNvPr>
          <p:cNvSpPr txBox="1"/>
          <p:nvPr/>
        </p:nvSpPr>
        <p:spPr>
          <a:xfrm>
            <a:off x="2834517" y="964449"/>
            <a:ext cx="11719560" cy="8710077"/>
          </a:xfrm>
          <a:prstGeom prst="rect">
            <a:avLst/>
          </a:prstGeom>
          <a:noFill/>
        </p:spPr>
        <p:txBody>
          <a:bodyPr wrap="square">
            <a:spAutoFit/>
          </a:bodyPr>
          <a:lstStyle/>
          <a:p>
            <a:pPr algn="ctr">
              <a:spcBef>
                <a:spcPct val="50000"/>
              </a:spcBef>
              <a:defRPr/>
            </a:pPr>
            <a:r>
              <a:rPr lang="en-US" sz="8000" b="1" dirty="0">
                <a:solidFill>
                  <a:srgbClr val="FF0000"/>
                </a:solidFill>
                <a:effectLst>
                  <a:outerShdw blurRad="38100" dist="38100" dir="2700000" algn="tl">
                    <a:srgbClr val="000000"/>
                  </a:outerShdw>
                </a:effectLst>
                <a:latin typeface="Times New Roman" panose="02020603050405020304" pitchFamily="18" charset="0"/>
                <a:cs typeface="Times New Roman" pitchFamily="18" charset="0"/>
              </a:rPr>
              <a:t> </a:t>
            </a:r>
            <a:r>
              <a:rPr lang="vi-VN" sz="8000" b="1"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Phòng tránh</a:t>
            </a:r>
            <a:r>
              <a:rPr lang="en-US" sz="8000" b="1"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 </a:t>
            </a:r>
            <a:r>
              <a:rPr lang="en-US" sz="8000" b="1" dirty="0" err="1">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bị</a:t>
            </a:r>
            <a:r>
              <a:rPr lang="vi-VN" sz="8000" b="1"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 xâm hại</a:t>
            </a:r>
            <a:endParaRPr lang="en-US" sz="8000" b="1" dirty="0">
              <a:solidFill>
                <a:schemeClr val="accent6">
                  <a:lumMod val="75000"/>
                </a:schemeClr>
              </a:solidFill>
              <a:latin typeface="Times New Roman" panose="02020603050405020304" pitchFamily="18" charset="0"/>
              <a:cs typeface="Times New Roman" pitchFamily="18" charset="0"/>
            </a:endParaRPr>
          </a:p>
          <a:p>
            <a:pPr algn="ctr">
              <a:spcBef>
                <a:spcPct val="50000"/>
              </a:spcBef>
              <a:defRPr/>
            </a:pPr>
            <a:r>
              <a:rPr lang="en-US" sz="8000" b="1" dirty="0">
                <a:solidFill>
                  <a:srgbClr val="0000FF"/>
                </a:solidFill>
                <a:effectLst>
                  <a:outerShdw blurRad="38100" dist="38100" dir="2700000" algn="tl">
                    <a:srgbClr val="000000"/>
                  </a:outerShdw>
                </a:effectLst>
                <a:latin typeface="Times New Roman" panose="02020603050405020304" pitchFamily="18" charset="0"/>
                <a:cs typeface="Times New Roman" pitchFamily="18" charset="0"/>
              </a:rPr>
              <a:t> </a:t>
            </a:r>
            <a:r>
              <a:rPr lang="en-US" sz="8000" b="1" dirty="0">
                <a:latin typeface="Times New Roman" panose="02020603050405020304" pitchFamily="18" charset="0"/>
                <a:cs typeface="Times New Roman" pitchFamily="18" charset="0"/>
              </a:rPr>
              <a:t>TỪ CHỐI</a:t>
            </a:r>
          </a:p>
          <a:p>
            <a:pPr algn="ctr">
              <a:spcBef>
                <a:spcPct val="50000"/>
              </a:spcBef>
              <a:defRPr/>
            </a:pPr>
            <a:r>
              <a:rPr lang="en-US" sz="8000" b="1" dirty="0">
                <a:latin typeface="Times New Roman" panose="02020603050405020304" pitchFamily="18" charset="0"/>
                <a:cs typeface="Times New Roman" pitchFamily="18" charset="0"/>
              </a:rPr>
              <a:t> KÊU CỨU</a:t>
            </a:r>
          </a:p>
          <a:p>
            <a:pPr algn="ctr">
              <a:spcBef>
                <a:spcPct val="50000"/>
              </a:spcBef>
              <a:defRPr/>
            </a:pPr>
            <a:r>
              <a:rPr lang="en-US" sz="8000" b="1" dirty="0">
                <a:latin typeface="Times New Roman" panose="02020603050405020304" pitchFamily="18" charset="0"/>
                <a:cs typeface="Times New Roman" pitchFamily="18" charset="0"/>
              </a:rPr>
              <a:t>CHẠY TRỐN</a:t>
            </a:r>
          </a:p>
          <a:p>
            <a:pPr algn="ctr">
              <a:spcBef>
                <a:spcPct val="50000"/>
              </a:spcBef>
              <a:defRPr/>
            </a:pPr>
            <a:r>
              <a:rPr lang="en-US" sz="8000" b="1" dirty="0">
                <a:latin typeface="Times New Roman" panose="02020603050405020304" pitchFamily="18" charset="0"/>
                <a:cs typeface="Times New Roman" pitchFamily="18" charset="0"/>
              </a:rPr>
              <a:t>CHIA SẺ</a:t>
            </a:r>
            <a:endParaRPr lang="en-US" sz="8000" dirty="0"/>
          </a:p>
        </p:txBody>
      </p:sp>
    </p:spTree>
    <p:extLst>
      <p:ext uri="{BB962C8B-B14F-4D97-AF65-F5344CB8AC3E}">
        <p14:creationId xmlns:p14="http://schemas.microsoft.com/office/powerpoint/2010/main" val="28171451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sp>
        <p:nvSpPr>
          <p:cNvPr id="3287" name="Google Shape;3287;p67"/>
          <p:cNvSpPr txBox="1">
            <a:spLocks noGrp="1"/>
          </p:cNvSpPr>
          <p:nvPr>
            <p:ph type="title"/>
          </p:nvPr>
        </p:nvSpPr>
        <p:spPr>
          <a:xfrm>
            <a:off x="0" y="3924300"/>
            <a:ext cx="17373600" cy="107823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CHÚC</a:t>
            </a:r>
            <a:r>
              <a:rPr lang="vi-VN"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CÁC CÔ GIÁO SỨC KHỎE, CÔNG TÁC TỐT</a:t>
            </a:r>
            <a:br>
              <a:rPr lang="vi-VN"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br>
            <a:r>
              <a:rPr lang="vi-VN"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CHÚC</a:t>
            </a:r>
            <a: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CÁC EM </a:t>
            </a:r>
            <a:r>
              <a:rPr lang="vi-VN"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CHĂM NGOAN, HỌC GIỎI</a:t>
            </a:r>
            <a:endPar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46692" y="7277100"/>
            <a:ext cx="3476817" cy="2680335"/>
          </a:xfrm>
          <a:prstGeom prst="rect">
            <a:avLst/>
          </a:prstGeom>
        </p:spPr>
      </p:pic>
    </p:spTree>
    <p:extLst>
      <p:ext uri="{BB962C8B-B14F-4D97-AF65-F5344CB8AC3E}">
        <p14:creationId xmlns:p14="http://schemas.microsoft.com/office/powerpoint/2010/main" val="930673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wd">
                                    <p:tmPct val="10000"/>
                                  </p:iterate>
                                  <p:childTnLst>
                                    <p:set>
                                      <p:cBhvr>
                                        <p:cTn id="6" dur="1" fill="hold">
                                          <p:stCondLst>
                                            <p:cond delay="0"/>
                                          </p:stCondLst>
                                        </p:cTn>
                                        <p:tgtEl>
                                          <p:spTgt spid="3287"/>
                                        </p:tgtEl>
                                        <p:attrNameLst>
                                          <p:attrName>style.visibility</p:attrName>
                                        </p:attrNameLst>
                                      </p:cBhvr>
                                      <p:to>
                                        <p:strVal val="visible"/>
                                      </p:to>
                                    </p:set>
                                    <p:anim calcmode="lin" valueType="num">
                                      <p:cBhvr>
                                        <p:cTn id="7" dur="500" fill="hold"/>
                                        <p:tgtEl>
                                          <p:spTgt spid="3287"/>
                                        </p:tgtEl>
                                        <p:attrNameLst>
                                          <p:attrName>ppt_w</p:attrName>
                                        </p:attrNameLst>
                                      </p:cBhvr>
                                      <p:tavLst>
                                        <p:tav tm="0">
                                          <p:val>
                                            <p:strVal val="4*#ppt_w"/>
                                          </p:val>
                                        </p:tav>
                                        <p:tav tm="100000">
                                          <p:val>
                                            <p:strVal val="#ppt_w"/>
                                          </p:val>
                                        </p:tav>
                                      </p:tavLst>
                                    </p:anim>
                                    <p:anim calcmode="lin" valueType="num">
                                      <p:cBhvr>
                                        <p:cTn id="8" dur="500" fill="hold"/>
                                        <p:tgtEl>
                                          <p:spTgt spid="3287"/>
                                        </p:tgtEl>
                                        <p:attrNameLst>
                                          <p:attrName>ppt_h</p:attrName>
                                        </p:attrNameLst>
                                      </p:cBhvr>
                                      <p:tavLst>
                                        <p:tav tm="0">
                                          <p:val>
                                            <p:strVal val="4*#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1394" y="0"/>
            <a:ext cx="10929938" cy="1857375"/>
          </a:xfrm>
          <a:prstGeom prst="rect">
            <a:avLst/>
          </a:prstGeom>
        </p:spPr>
      </p:pic>
      <p:pic>
        <p:nvPicPr>
          <p:cNvPr id="3" name="Picture 289"/>
          <p:cNvPicPr>
            <a:picLocks noChangeAspect="1"/>
          </p:cNvPicPr>
          <p:nvPr/>
        </p:nvPicPr>
        <p:blipFill>
          <a:blip r:embed="rId3" cstate="print">
            <a:extLst>
              <a:ext uri="{28A0092B-C50C-407E-A947-70E740481C1C}">
                <a14:useLocalDpi xmlns:a14="http://schemas.microsoft.com/office/drawing/2010/main" val="0"/>
              </a:ext>
            </a:extLst>
          </a:blip>
          <a:srcRect l="6378" t="5357" r="6886" b="6250"/>
          <a:stretch>
            <a:fillRect/>
          </a:stretch>
        </p:blipFill>
        <p:spPr>
          <a:xfrm>
            <a:off x="388752" y="2557848"/>
            <a:ext cx="5353875" cy="72472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290">
            <a:extLst>
              <a:ext uri="{FF2B5EF4-FFF2-40B4-BE49-F238E27FC236}">
                <a16:creationId xmlns:a16="http://schemas.microsoft.com/office/drawing/2014/main" id="{B887359E-755A-339E-0F96-120ECED2068D}"/>
              </a:ext>
            </a:extLst>
          </p:cNvPr>
          <p:cNvPicPr>
            <a:picLocks noChangeAspect="1"/>
          </p:cNvPicPr>
          <p:nvPr/>
        </p:nvPicPr>
        <p:blipFill>
          <a:blip r:embed="rId4">
            <a:extLst>
              <a:ext uri="{28A0092B-C50C-407E-A947-70E740481C1C}">
                <a14:useLocalDpi xmlns:a14="http://schemas.microsoft.com/office/drawing/2010/main" val="0"/>
              </a:ext>
            </a:extLst>
          </a:blip>
          <a:srcRect l="2650" t="12319" r="44701" b="11101"/>
          <a:stretch>
            <a:fillRect/>
          </a:stretch>
        </p:blipFill>
        <p:spPr>
          <a:xfrm>
            <a:off x="12827041" y="2557848"/>
            <a:ext cx="5579423" cy="73206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293">
            <a:extLst>
              <a:ext uri="{FF2B5EF4-FFF2-40B4-BE49-F238E27FC236}">
                <a16:creationId xmlns:a16="http://schemas.microsoft.com/office/drawing/2014/main" id="{9B0265CA-DC3A-0B5A-6AB0-3494A7B09453}"/>
              </a:ext>
            </a:extLst>
          </p:cNvPr>
          <p:cNvPicPr>
            <a:picLocks noChangeAspect="1"/>
          </p:cNvPicPr>
          <p:nvPr/>
        </p:nvPicPr>
        <p:blipFill>
          <a:blip r:embed="rId5" cstate="print">
            <a:extLst>
              <a:ext uri="{28A0092B-C50C-407E-A947-70E740481C1C}">
                <a14:useLocalDpi xmlns:a14="http://schemas.microsoft.com/office/drawing/2010/main" val="0"/>
              </a:ext>
            </a:extLst>
          </a:blip>
          <a:srcRect l="4671" t="6369" r="50743" b="3822"/>
          <a:stretch>
            <a:fillRect/>
          </a:stretch>
        </p:blipFill>
        <p:spPr>
          <a:xfrm>
            <a:off x="6858000" y="2578363"/>
            <a:ext cx="5290436" cy="73242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330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1F90DC6-7726-0EC7-25A5-379013AD324E}"/>
              </a:ext>
            </a:extLst>
          </p:cNvPr>
          <p:cNvSpPr>
            <a:spLocks noGrp="1"/>
          </p:cNvSpPr>
          <p:nvPr>
            <p:ph type="title"/>
          </p:nvPr>
        </p:nvSpPr>
        <p:spPr/>
        <p:txBody>
          <a:bodyPr/>
          <a:lstStyle/>
          <a:p>
            <a:pPr marL="571471" indent="-571471">
              <a:buClr>
                <a:schemeClr val="accent6">
                  <a:lumMod val="75000"/>
                </a:schemeClr>
              </a:buClr>
              <a:defRPr/>
            </a:pPr>
            <a:endParaRPr lang="en-US"/>
          </a:p>
        </p:txBody>
      </p:sp>
      <p:sp>
        <p:nvSpPr>
          <p:cNvPr id="25603" name="Content Placeholder 2">
            <a:extLst>
              <a:ext uri="{FF2B5EF4-FFF2-40B4-BE49-F238E27FC236}">
                <a16:creationId xmlns:a16="http://schemas.microsoft.com/office/drawing/2014/main" id="{C9DB47FC-F7AC-104D-872D-903F7D659D3F}"/>
              </a:ext>
            </a:extLst>
          </p:cNvPr>
          <p:cNvSpPr>
            <a:spLocks noGrp="1"/>
          </p:cNvSpPr>
          <p:nvPr>
            <p:ph sz="quarter" idx="13"/>
          </p:nvPr>
        </p:nvSpPr>
        <p:spPr>
          <a:xfrm>
            <a:off x="2286001" y="1097360"/>
            <a:ext cx="12801204" cy="5212953"/>
          </a:xfrm>
        </p:spPr>
        <p:txBody>
          <a:bodyPr/>
          <a:lstStyle/>
          <a:p>
            <a:pPr eaLnBrk="1" hangingPunct="1"/>
            <a:endParaRPr lang="en-US" altLang="en-US"/>
          </a:p>
        </p:txBody>
      </p:sp>
      <p:pic>
        <p:nvPicPr>
          <p:cNvPr id="25604" name="Picture 2">
            <a:extLst>
              <a:ext uri="{FF2B5EF4-FFF2-40B4-BE49-F238E27FC236}">
                <a16:creationId xmlns:a16="http://schemas.microsoft.com/office/drawing/2014/main" id="{EE76BA93-D3B9-2850-520B-94B190C34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49611"/>
            <a:ext cx="18097500" cy="1018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150" y="4529605"/>
            <a:ext cx="8582564" cy="2318501"/>
          </a:xfrm>
          <a:prstGeom prst="rect">
            <a:avLst/>
          </a:prstGeom>
        </p:spPr>
      </p:pic>
      <p:sp>
        <p:nvSpPr>
          <p:cNvPr id="5" name="矩形 4">
            <a:extLst>
              <a:ext uri="{FF2B5EF4-FFF2-40B4-BE49-F238E27FC236}">
                <a16:creationId xmlns:a16="http://schemas.microsoft.com/office/drawing/2014/main" id="{3007239F-B2E6-4F55-B367-6BA58826308E}"/>
              </a:ext>
            </a:extLst>
          </p:cNvPr>
          <p:cNvSpPr/>
          <p:nvPr/>
        </p:nvSpPr>
        <p:spPr>
          <a:xfrm>
            <a:off x="4589152" y="5177483"/>
            <a:ext cx="9049505" cy="1200329"/>
          </a:xfrm>
          <a:prstGeom prst="rect">
            <a:avLst/>
          </a:prstGeom>
        </p:spPr>
        <p:txBody>
          <a:bodyPr wrap="square">
            <a:spAutoFit/>
            <a:scene3d>
              <a:camera prst="orthographicFront"/>
              <a:lightRig rig="threePt" dir="t"/>
            </a:scene3d>
            <a:sp3d contourW="12700"/>
          </a:bodyPr>
          <a:lstStyle/>
          <a:p>
            <a:pPr algn="ctr"/>
            <a:r>
              <a:rPr lang="en-US" altLang="zh-CN" sz="7200" b="1">
                <a:solidFill>
                  <a:srgbClr val="F48B14"/>
                </a:solidFill>
                <a:latin typeface="Times New Roman" panose="02020603050405020304" pitchFamily="18" charset="0"/>
                <a:ea typeface="inpin heiti" charset="-122"/>
                <a:cs typeface="Times New Roman" panose="02020603050405020304" pitchFamily="18" charset="0"/>
              </a:rPr>
              <a:t>Vẽ bàn tay tin cậy</a:t>
            </a:r>
            <a:endParaRPr lang="zh-CN" altLang="en-US" sz="72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15" name="图片 14">
            <a:extLst>
              <a:ext uri="{FF2B5EF4-FFF2-40B4-BE49-F238E27FC236}">
                <a16:creationId xmlns:a16="http://schemas.microsoft.com/office/drawing/2014/main" id="{83E1F630-7606-4B43-A6D7-4E5BE4BE44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92784" y="1914891"/>
            <a:ext cx="3102432" cy="2749032"/>
          </a:xfrm>
          <a:prstGeom prst="rect">
            <a:avLst/>
          </a:prstGeom>
        </p:spPr>
      </p:pic>
      <p:pic>
        <p:nvPicPr>
          <p:cNvPr id="18" name="图片 17">
            <a:extLst>
              <a:ext uri="{FF2B5EF4-FFF2-40B4-BE49-F238E27FC236}">
                <a16:creationId xmlns:a16="http://schemas.microsoft.com/office/drawing/2014/main" id="{2DDA4345-175B-4CB6-AC62-DBB95D790F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9291" y="5809682"/>
            <a:ext cx="4800600" cy="4558553"/>
          </a:xfrm>
          <a:prstGeom prst="rect">
            <a:avLst/>
          </a:prstGeom>
        </p:spPr>
      </p:pic>
      <p:pic>
        <p:nvPicPr>
          <p:cNvPr id="19" name="图片 18">
            <a:extLst>
              <a:ext uri="{FF2B5EF4-FFF2-40B4-BE49-F238E27FC236}">
                <a16:creationId xmlns:a16="http://schemas.microsoft.com/office/drawing/2014/main" id="{FEB348EE-C0CD-4F75-8E98-6E992DC24C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pic>
        <p:nvPicPr>
          <p:cNvPr id="20" name="图片 19">
            <a:extLst>
              <a:ext uri="{FF2B5EF4-FFF2-40B4-BE49-F238E27FC236}">
                <a16:creationId xmlns:a16="http://schemas.microsoft.com/office/drawing/2014/main" id="{3B512BA8-6D46-4688-B299-CB0A6905BD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1" name="图片 20">
            <a:extLst>
              <a:ext uri="{FF2B5EF4-FFF2-40B4-BE49-F238E27FC236}">
                <a16:creationId xmlns:a16="http://schemas.microsoft.com/office/drawing/2014/main" id="{1EE56187-476B-4901-8275-912C53B15A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2" name="图片 21">
            <a:extLst>
              <a:ext uri="{FF2B5EF4-FFF2-40B4-BE49-F238E27FC236}">
                <a16:creationId xmlns:a16="http://schemas.microsoft.com/office/drawing/2014/main" id="{ED2BE852-4108-4B3C-B867-B23D7A2100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3" name="图片 22">
            <a:extLst>
              <a:ext uri="{FF2B5EF4-FFF2-40B4-BE49-F238E27FC236}">
                <a16:creationId xmlns:a16="http://schemas.microsoft.com/office/drawing/2014/main" id="{ACA00DE7-FB73-42EF-AF1B-17D86C2B8AE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spTree>
    <p:extLst>
      <p:ext uri="{BB962C8B-B14F-4D97-AF65-F5344CB8AC3E}">
        <p14:creationId xmlns:p14="http://schemas.microsoft.com/office/powerpoint/2010/main" val="209899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80">
                                          <p:stCondLst>
                                            <p:cond delay="0"/>
                                          </p:stCondLst>
                                        </p:cTn>
                                        <p:tgtEl>
                                          <p:spTgt spid="22"/>
                                        </p:tgtEl>
                                      </p:cBhvr>
                                    </p:animEffect>
                                    <p:anim calcmode="lin" valueType="num">
                                      <p:cBhvr>
                                        <p:cTn id="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7" dur="26">
                                          <p:stCondLst>
                                            <p:cond delay="650"/>
                                          </p:stCondLst>
                                        </p:cTn>
                                        <p:tgtEl>
                                          <p:spTgt spid="22"/>
                                        </p:tgtEl>
                                      </p:cBhvr>
                                      <p:to x="100000" y="60000"/>
                                    </p:animScale>
                                    <p:animScale>
                                      <p:cBhvr>
                                        <p:cTn id="58" dur="166" decel="50000">
                                          <p:stCondLst>
                                            <p:cond delay="676"/>
                                          </p:stCondLst>
                                        </p:cTn>
                                        <p:tgtEl>
                                          <p:spTgt spid="22"/>
                                        </p:tgtEl>
                                      </p:cBhvr>
                                      <p:to x="100000" y="100000"/>
                                    </p:animScale>
                                    <p:animScale>
                                      <p:cBhvr>
                                        <p:cTn id="59" dur="26">
                                          <p:stCondLst>
                                            <p:cond delay="1312"/>
                                          </p:stCondLst>
                                        </p:cTn>
                                        <p:tgtEl>
                                          <p:spTgt spid="22"/>
                                        </p:tgtEl>
                                      </p:cBhvr>
                                      <p:to x="100000" y="80000"/>
                                    </p:animScale>
                                    <p:animScale>
                                      <p:cBhvr>
                                        <p:cTn id="60" dur="166" decel="50000">
                                          <p:stCondLst>
                                            <p:cond delay="1338"/>
                                          </p:stCondLst>
                                        </p:cTn>
                                        <p:tgtEl>
                                          <p:spTgt spid="22"/>
                                        </p:tgtEl>
                                      </p:cBhvr>
                                      <p:to x="100000" y="100000"/>
                                    </p:animScale>
                                    <p:animScale>
                                      <p:cBhvr>
                                        <p:cTn id="61" dur="26">
                                          <p:stCondLst>
                                            <p:cond delay="1642"/>
                                          </p:stCondLst>
                                        </p:cTn>
                                        <p:tgtEl>
                                          <p:spTgt spid="22"/>
                                        </p:tgtEl>
                                      </p:cBhvr>
                                      <p:to x="100000" y="90000"/>
                                    </p:animScale>
                                    <p:animScale>
                                      <p:cBhvr>
                                        <p:cTn id="62" dur="166" decel="50000">
                                          <p:stCondLst>
                                            <p:cond delay="1668"/>
                                          </p:stCondLst>
                                        </p:cTn>
                                        <p:tgtEl>
                                          <p:spTgt spid="22"/>
                                        </p:tgtEl>
                                      </p:cBhvr>
                                      <p:to x="100000" y="100000"/>
                                    </p:animScale>
                                    <p:animScale>
                                      <p:cBhvr>
                                        <p:cTn id="63" dur="26">
                                          <p:stCondLst>
                                            <p:cond delay="1808"/>
                                          </p:stCondLst>
                                        </p:cTn>
                                        <p:tgtEl>
                                          <p:spTgt spid="22"/>
                                        </p:tgtEl>
                                      </p:cBhvr>
                                      <p:to x="100000" y="95000"/>
                                    </p:animScale>
                                    <p:animScale>
                                      <p:cBhvr>
                                        <p:cTn id="64" dur="166" decel="50000">
                                          <p:stCondLst>
                                            <p:cond delay="1834"/>
                                          </p:stCondLst>
                                        </p:cTn>
                                        <p:tgtEl>
                                          <p:spTgt spid="22"/>
                                        </p:tgtEl>
                                      </p:cBhvr>
                                      <p:to x="100000" y="100000"/>
                                    </p:animScale>
                                  </p:childTnLst>
                                </p:cTn>
                              </p:par>
                              <p:par>
                                <p:cTn id="65" presetID="26" presetClass="emph" presetSubtype="0" fill="hold" nodeType="withEffect">
                                  <p:stCondLst>
                                    <p:cond delay="0"/>
                                  </p:stCondLst>
                                  <p:childTnLst>
                                    <p:animEffect transition="out" filter="fade">
                                      <p:cBhvr>
                                        <p:cTn id="66" dur="500" tmFilter="0, 0; .2, .5; .8, .5; 1, 0"/>
                                        <p:tgtEl>
                                          <p:spTgt spid="20"/>
                                        </p:tgtEl>
                                      </p:cBhvr>
                                    </p:animEffect>
                                    <p:animScale>
                                      <p:cBhvr>
                                        <p:cTn id="67" dur="250" autoRev="1" fill="hold"/>
                                        <p:tgtEl>
                                          <p:spTgt spid="20"/>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21"/>
                                        </p:tgtEl>
                                      </p:cBhvr>
                                    </p:animEffect>
                                    <p:animScale>
                                      <p:cBhvr>
                                        <p:cTn id="70" dur="250" autoRev="1" fill="hold"/>
                                        <p:tgtEl>
                                          <p:spTgt spid="21"/>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4000"/>
                            </p:stCondLst>
                            <p:childTnLst>
                              <p:par>
                                <p:cTn id="75" presetID="2" presetClass="entr" presetSubtype="12"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2750" fill="hold"/>
                                        <p:tgtEl>
                                          <p:spTgt spid="23"/>
                                        </p:tgtEl>
                                        <p:attrNameLst>
                                          <p:attrName>ppt_x</p:attrName>
                                        </p:attrNameLst>
                                      </p:cBhvr>
                                      <p:tavLst>
                                        <p:tav tm="0">
                                          <p:val>
                                            <p:strVal val="0-#ppt_w/2"/>
                                          </p:val>
                                        </p:tav>
                                        <p:tav tm="100000">
                                          <p:val>
                                            <p:strVal val="#ppt_x"/>
                                          </p:val>
                                        </p:tav>
                                      </p:tavLst>
                                    </p:anim>
                                    <p:anim calcmode="lin" valueType="num">
                                      <p:cBhvr additive="base">
                                        <p:cTn id="78" dur="2750" fill="hold"/>
                                        <p:tgtEl>
                                          <p:spTgt spid="23"/>
                                        </p:tgtEl>
                                        <p:attrNameLst>
                                          <p:attrName>ppt_y</p:attrName>
                                        </p:attrNameLst>
                                      </p:cBhvr>
                                      <p:tavLst>
                                        <p:tav tm="0">
                                          <p:val>
                                            <p:strVal val="1+#ppt_h/2"/>
                                          </p:val>
                                        </p:tav>
                                        <p:tav tm="100000">
                                          <p:val>
                                            <p:strVal val="#ppt_y"/>
                                          </p:val>
                                        </p:tav>
                                      </p:tavLst>
                                    </p:anim>
                                  </p:childTnLst>
                                </p:cTn>
                              </p:par>
                            </p:childTnLst>
                          </p:cTn>
                        </p:par>
                        <p:par>
                          <p:cTn id="79" fill="hold">
                            <p:stCondLst>
                              <p:cond delay="6750"/>
                            </p:stCondLst>
                            <p:childTnLst>
                              <p:par>
                                <p:cTn id="80" presetID="2" presetClass="entr" presetSubtype="6"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1+#ppt_w/2"/>
                                          </p:val>
                                        </p:tav>
                                        <p:tav tm="100000">
                                          <p:val>
                                            <p:strVal val="#ppt_x"/>
                                          </p:val>
                                        </p:tav>
                                      </p:tavLst>
                                    </p:anim>
                                    <p:anim calcmode="lin" valueType="num">
                                      <p:cBhvr additive="base">
                                        <p:cTn id="83" dur="500" fill="hold"/>
                                        <p:tgtEl>
                                          <p:spTgt spid="15"/>
                                        </p:tgtEl>
                                        <p:attrNameLst>
                                          <p:attrName>ppt_y</p:attrName>
                                        </p:attrNameLst>
                                      </p:cBhvr>
                                      <p:tavLst>
                                        <p:tav tm="0">
                                          <p:val>
                                            <p:strVal val="1+#ppt_h/2"/>
                                          </p:val>
                                        </p:tav>
                                        <p:tav tm="100000">
                                          <p:val>
                                            <p:strVal val="#ppt_y"/>
                                          </p:val>
                                        </p:tav>
                                      </p:tavLst>
                                    </p:anim>
                                  </p:childTnLst>
                                </p:cTn>
                              </p:par>
                            </p:childTnLst>
                          </p:cTn>
                        </p:par>
                        <p:par>
                          <p:cTn id="84" fill="hold">
                            <p:stCondLst>
                              <p:cond delay="7250"/>
                            </p:stCondLst>
                            <p:childTnLst>
                              <p:par>
                                <p:cTn id="85" presetID="42" presetClass="entr" presetSubtype="0"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1000"/>
                                        <p:tgtEl>
                                          <p:spTgt spid="4"/>
                                        </p:tgtEl>
                                      </p:cBhvr>
                                    </p:animEffect>
                                    <p:anim calcmode="lin" valueType="num">
                                      <p:cBhvr>
                                        <p:cTn id="88" dur="1000" fill="hold"/>
                                        <p:tgtEl>
                                          <p:spTgt spid="4"/>
                                        </p:tgtEl>
                                        <p:attrNameLst>
                                          <p:attrName>ppt_x</p:attrName>
                                        </p:attrNameLst>
                                      </p:cBhvr>
                                      <p:tavLst>
                                        <p:tav tm="0">
                                          <p:val>
                                            <p:strVal val="#ppt_x"/>
                                          </p:val>
                                        </p:tav>
                                        <p:tav tm="100000">
                                          <p:val>
                                            <p:strVal val="#ppt_x"/>
                                          </p:val>
                                        </p:tav>
                                      </p:tavLst>
                                    </p:anim>
                                    <p:anim calcmode="lin" valueType="num">
                                      <p:cBhvr>
                                        <p:cTn id="89" dur="1000" fill="hold"/>
                                        <p:tgtEl>
                                          <p:spTgt spid="4"/>
                                        </p:tgtEl>
                                        <p:attrNameLst>
                                          <p:attrName>ppt_y</p:attrName>
                                        </p:attrNameLst>
                                      </p:cBhvr>
                                      <p:tavLst>
                                        <p:tav tm="0">
                                          <p:val>
                                            <p:strVal val="#ppt_y+.1"/>
                                          </p:val>
                                        </p:tav>
                                        <p:tav tm="100000">
                                          <p:val>
                                            <p:strVal val="#ppt_y"/>
                                          </p:val>
                                        </p:tav>
                                      </p:tavLst>
                                    </p:anim>
                                  </p:childTnLst>
                                </p:cTn>
                              </p:par>
                            </p:childTnLst>
                          </p:cTn>
                        </p:par>
                        <p:par>
                          <p:cTn id="90" fill="hold">
                            <p:stCondLst>
                              <p:cond delay="8250"/>
                            </p:stCondLst>
                            <p:childTnLst>
                              <p:par>
                                <p:cTn id="91" presetID="42" presetClass="entr" presetSubtype="0" fill="hold" grpId="0" nodeType="after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1000"/>
                                        <p:tgtEl>
                                          <p:spTgt spid="5"/>
                                        </p:tgtEl>
                                      </p:cBhvr>
                                    </p:animEffect>
                                    <p:anim calcmode="lin" valueType="num">
                                      <p:cBhvr>
                                        <p:cTn id="94" dur="1000" fill="hold"/>
                                        <p:tgtEl>
                                          <p:spTgt spid="5"/>
                                        </p:tgtEl>
                                        <p:attrNameLst>
                                          <p:attrName>ppt_x</p:attrName>
                                        </p:attrNameLst>
                                      </p:cBhvr>
                                      <p:tavLst>
                                        <p:tav tm="0">
                                          <p:val>
                                            <p:strVal val="#ppt_x"/>
                                          </p:val>
                                        </p:tav>
                                        <p:tav tm="100000">
                                          <p:val>
                                            <p:strVal val="#ppt_x"/>
                                          </p:val>
                                        </p:tav>
                                      </p:tavLst>
                                    </p:anim>
                                    <p:anim calcmode="lin" valueType="num">
                                      <p:cBhvr>
                                        <p:cTn id="9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025117"/>
            <a:ext cx="8429625" cy="8376875"/>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Lst>
          </a:blip>
          <a:srcRect t="14767" b="1882"/>
          <a:stretch>
            <a:fillRect/>
          </a:stretch>
        </p:blipFill>
        <p:spPr>
          <a:xfrm>
            <a:off x="8658225" y="0"/>
            <a:ext cx="9629775" cy="10427109"/>
          </a:xfrm>
          <a:prstGeom prst="rect">
            <a:avLst/>
          </a:prstGeom>
        </p:spPr>
      </p:pic>
      <p:sp>
        <p:nvSpPr>
          <p:cNvPr id="4" name="Text Box 48136"/>
          <p:cNvSpPr txBox="1"/>
          <p:nvPr/>
        </p:nvSpPr>
        <p:spPr>
          <a:xfrm>
            <a:off x="2164080" y="3760039"/>
            <a:ext cx="4558665" cy="2862322"/>
          </a:xfrm>
          <a:prstGeom prst="rect">
            <a:avLst/>
          </a:prstGeom>
          <a:noFill/>
          <a:ln w="9525">
            <a:noFill/>
          </a:ln>
        </p:spPr>
        <p:txBody>
          <a:bodyPr wrap="square">
            <a:spAutoFit/>
          </a:bodyPr>
          <a:lstStyle/>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QUY TẮC</a:t>
            </a:r>
          </a:p>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BÀN TAY</a:t>
            </a:r>
          </a:p>
        </p:txBody>
      </p:sp>
    </p:spTree>
    <p:extLst>
      <p:ext uri="{BB962C8B-B14F-4D97-AF65-F5344CB8AC3E}">
        <p14:creationId xmlns:p14="http://schemas.microsoft.com/office/powerpoint/2010/main" val="3824415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41202" y="1927374"/>
            <a:ext cx="8754537" cy="6778584"/>
            <a:chOff x="0" y="0"/>
            <a:chExt cx="15852421" cy="3891836"/>
          </a:xfrm>
        </p:grpSpPr>
        <p:sp>
          <p:nvSpPr>
            <p:cNvPr id="3" name="Freeform 4"/>
            <p:cNvSpPr/>
            <p:nvPr/>
          </p:nvSpPr>
          <p:spPr>
            <a:xfrm>
              <a:off x="0" y="-4262"/>
              <a:ext cx="15860167" cy="3898322"/>
            </a:xfrm>
            <a:custGeom>
              <a:avLst/>
              <a:gdLst/>
              <a:ahLst/>
              <a:cxnLst/>
              <a:rect l="l" t="t" r="r" b="b"/>
              <a:pathLst>
                <a:path w="15860167" h="3898322">
                  <a:moveTo>
                    <a:pt x="14921268" y="3887134"/>
                  </a:moveTo>
                  <a:cubicBezTo>
                    <a:pt x="14921268" y="3887134"/>
                    <a:pt x="14501515" y="3898322"/>
                    <a:pt x="14038929" y="3895700"/>
                  </a:cubicBezTo>
                  <a:cubicBezTo>
                    <a:pt x="4929180" y="3893537"/>
                    <a:pt x="1057073" y="3885713"/>
                    <a:pt x="1057073" y="3885713"/>
                  </a:cubicBezTo>
                  <a:cubicBezTo>
                    <a:pt x="812931" y="3876879"/>
                    <a:pt x="565145" y="3859898"/>
                    <a:pt x="398404" y="3801720"/>
                  </a:cubicBezTo>
                  <a:cubicBezTo>
                    <a:pt x="120505" y="3704758"/>
                    <a:pt x="0" y="3527230"/>
                    <a:pt x="0" y="1362956"/>
                  </a:cubicBezTo>
                  <a:lnTo>
                    <a:pt x="0" y="1362932"/>
                  </a:lnTo>
                  <a:cubicBezTo>
                    <a:pt x="8536" y="440430"/>
                    <a:pt x="34263" y="311302"/>
                    <a:pt x="140291" y="225758"/>
                  </a:cubicBezTo>
                  <a:cubicBezTo>
                    <a:pt x="342602" y="62530"/>
                    <a:pt x="736658" y="7673"/>
                    <a:pt x="1155311" y="7673"/>
                  </a:cubicBezTo>
                  <a:cubicBezTo>
                    <a:pt x="1155311" y="7673"/>
                    <a:pt x="1551711" y="15681"/>
                    <a:pt x="11272014" y="7673"/>
                  </a:cubicBezTo>
                  <a:cubicBezTo>
                    <a:pt x="14282587" y="0"/>
                    <a:pt x="14746515" y="7673"/>
                    <a:pt x="14746515" y="7673"/>
                  </a:cubicBezTo>
                  <a:cubicBezTo>
                    <a:pt x="15114823" y="15152"/>
                    <a:pt x="15478136" y="84484"/>
                    <a:pt x="15675876" y="207066"/>
                  </a:cubicBezTo>
                  <a:cubicBezTo>
                    <a:pt x="15826893" y="300683"/>
                    <a:pt x="15860167" y="425358"/>
                    <a:pt x="15851026" y="1362956"/>
                  </a:cubicBezTo>
                  <a:lnTo>
                    <a:pt x="15851026" y="1362980"/>
                  </a:lnTo>
                  <a:cubicBezTo>
                    <a:pt x="15851026" y="3645196"/>
                    <a:pt x="15568030" y="3859293"/>
                    <a:pt x="14921268" y="3887134"/>
                  </a:cubicBezTo>
                  <a:close/>
                </a:path>
              </a:pathLst>
            </a:custGeom>
            <a:solidFill>
              <a:srgbClr val="FC9797"/>
            </a:solidFill>
          </p:spPr>
        </p:sp>
      </p:grpSp>
      <p:grpSp>
        <p:nvGrpSpPr>
          <p:cNvPr id="4" name="Group 8"/>
          <p:cNvGrpSpPr/>
          <p:nvPr/>
        </p:nvGrpSpPr>
        <p:grpSpPr>
          <a:xfrm>
            <a:off x="9312819" y="236293"/>
            <a:ext cx="8507556" cy="9885419"/>
            <a:chOff x="0" y="0"/>
            <a:chExt cx="3330645" cy="3602315"/>
          </a:xfrm>
        </p:grpSpPr>
        <p:sp>
          <p:nvSpPr>
            <p:cNvPr id="5" name="Freeform 9"/>
            <p:cNvSpPr/>
            <p:nvPr/>
          </p:nvSpPr>
          <p:spPr>
            <a:xfrm>
              <a:off x="-4213" y="0"/>
              <a:ext cx="3334858" cy="3602315"/>
            </a:xfrm>
            <a:custGeom>
              <a:avLst/>
              <a:gdLst/>
              <a:ahLst/>
              <a:cxnLst/>
              <a:rect l="l" t="t" r="r" b="b"/>
              <a:pathLst>
                <a:path w="3334858" h="3602315">
                  <a:moveTo>
                    <a:pt x="278431" y="16918"/>
                  </a:moveTo>
                  <a:cubicBezTo>
                    <a:pt x="278431" y="16918"/>
                    <a:pt x="604014" y="12258"/>
                    <a:pt x="929471" y="12454"/>
                  </a:cubicBezTo>
                  <a:cubicBezTo>
                    <a:pt x="2274660" y="12671"/>
                    <a:pt x="3060790" y="0"/>
                    <a:pt x="3060790" y="0"/>
                  </a:cubicBezTo>
                  <a:cubicBezTo>
                    <a:pt x="3128253" y="0"/>
                    <a:pt x="3204190" y="0"/>
                    <a:pt x="3282963" y="85073"/>
                  </a:cubicBezTo>
                  <a:cubicBezTo>
                    <a:pt x="3325941" y="131488"/>
                    <a:pt x="3327009" y="240224"/>
                    <a:pt x="3327415" y="320281"/>
                  </a:cubicBezTo>
                  <a:cubicBezTo>
                    <a:pt x="3327415" y="320281"/>
                    <a:pt x="3325710" y="2358031"/>
                    <a:pt x="3325710" y="2839730"/>
                  </a:cubicBezTo>
                  <a:cubicBezTo>
                    <a:pt x="3325710" y="3053889"/>
                    <a:pt x="3334858" y="3353068"/>
                    <a:pt x="3334858" y="3353068"/>
                  </a:cubicBezTo>
                  <a:cubicBezTo>
                    <a:pt x="3334858" y="3481737"/>
                    <a:pt x="3330689" y="3602315"/>
                    <a:pt x="3077851" y="3594180"/>
                  </a:cubicBezTo>
                  <a:cubicBezTo>
                    <a:pt x="3077851" y="3594180"/>
                    <a:pt x="2701378" y="3573882"/>
                    <a:pt x="2322836" y="3581480"/>
                  </a:cubicBezTo>
                  <a:cubicBezTo>
                    <a:pt x="1187062" y="3589615"/>
                    <a:pt x="304023" y="3602315"/>
                    <a:pt x="304023" y="3602315"/>
                  </a:cubicBezTo>
                  <a:cubicBezTo>
                    <a:pt x="132548" y="3602315"/>
                    <a:pt x="4213" y="3501246"/>
                    <a:pt x="8532" y="3298698"/>
                  </a:cubicBezTo>
                  <a:cubicBezTo>
                    <a:pt x="8532" y="3298698"/>
                    <a:pt x="9630" y="2800157"/>
                    <a:pt x="4815" y="1175335"/>
                  </a:cubicBezTo>
                  <a:cubicBezTo>
                    <a:pt x="0" y="663668"/>
                    <a:pt x="25592" y="330596"/>
                    <a:pt x="25592" y="330596"/>
                  </a:cubicBezTo>
                  <a:cubicBezTo>
                    <a:pt x="27224" y="150571"/>
                    <a:pt x="143504" y="16918"/>
                    <a:pt x="278431" y="16918"/>
                  </a:cubicBezTo>
                  <a:close/>
                </a:path>
              </a:pathLst>
            </a:custGeom>
            <a:solidFill>
              <a:srgbClr val="FFCB64"/>
            </a:solidFill>
          </p:spPr>
        </p:sp>
      </p:grpSp>
      <p:grpSp>
        <p:nvGrpSpPr>
          <p:cNvPr id="6" name="Group 10"/>
          <p:cNvGrpSpPr>
            <a:grpSpLocks noChangeAspect="1"/>
          </p:cNvGrpSpPr>
          <p:nvPr/>
        </p:nvGrpSpPr>
        <p:grpSpPr>
          <a:xfrm>
            <a:off x="9544872" y="868112"/>
            <a:ext cx="5744868" cy="5884731"/>
            <a:chOff x="0" y="0"/>
            <a:chExt cx="2086610" cy="2137410"/>
          </a:xfrm>
        </p:grpSpPr>
        <p:sp>
          <p:nvSpPr>
            <p:cNvPr id="7" name="Freeform 11"/>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grpSp>
        <p:nvGrpSpPr>
          <p:cNvPr id="8" name="Group 16"/>
          <p:cNvGrpSpPr>
            <a:grpSpLocks noChangeAspect="1"/>
          </p:cNvGrpSpPr>
          <p:nvPr/>
        </p:nvGrpSpPr>
        <p:grpSpPr>
          <a:xfrm>
            <a:off x="12571628" y="4817078"/>
            <a:ext cx="5116344" cy="5240904"/>
            <a:chOff x="0" y="0"/>
            <a:chExt cx="2086610" cy="2137410"/>
          </a:xfrm>
        </p:grpSpPr>
        <p:sp>
          <p:nvSpPr>
            <p:cNvPr id="9" name="Freeform 17"/>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21" t="-9428" r="-182" b="-9334"/>
              </a:stretch>
            </a:blipFill>
          </p:spPr>
        </p:sp>
      </p:grpSp>
      <p:pic>
        <p:nvPicPr>
          <p:cNvPr id="10"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7156">
            <a:off x="15688178" y="1465704"/>
            <a:ext cx="836175" cy="1854420"/>
          </a:xfrm>
          <a:prstGeom prst="rect">
            <a:avLst/>
          </a:prstGeom>
        </p:spPr>
      </p:pic>
      <p:grpSp>
        <p:nvGrpSpPr>
          <p:cNvPr id="11" name="Google Shape;1949;p54"/>
          <p:cNvGrpSpPr/>
          <p:nvPr/>
        </p:nvGrpSpPr>
        <p:grpSpPr>
          <a:xfrm>
            <a:off x="9992814" y="1586668"/>
            <a:ext cx="3185160" cy="4759643"/>
            <a:chOff x="2607512" y="2540850"/>
            <a:chExt cx="1351026" cy="1846685"/>
          </a:xfrm>
        </p:grpSpPr>
        <p:sp>
          <p:nvSpPr>
            <p:cNvPr id="12" name="Google Shape;1950;p54"/>
            <p:cNvSpPr/>
            <p:nvPr/>
          </p:nvSpPr>
          <p:spPr>
            <a:xfrm flipH="1">
              <a:off x="3134003" y="4316789"/>
              <a:ext cx="610652" cy="70746"/>
            </a:xfrm>
            <a:custGeom>
              <a:avLst/>
              <a:gdLst/>
              <a:ahLst/>
              <a:cxnLst/>
              <a:rect l="l" t="t" r="r" b="b"/>
              <a:pathLst>
                <a:path w="30974" h="3588" extrusionOk="0">
                  <a:moveTo>
                    <a:pt x="15502" y="1"/>
                  </a:moveTo>
                  <a:cubicBezTo>
                    <a:pt x="6930" y="1"/>
                    <a:pt x="0" y="791"/>
                    <a:pt x="0" y="1794"/>
                  </a:cubicBezTo>
                  <a:cubicBezTo>
                    <a:pt x="0" y="2767"/>
                    <a:pt x="6930" y="3588"/>
                    <a:pt x="15502" y="3588"/>
                  </a:cubicBezTo>
                  <a:cubicBezTo>
                    <a:pt x="24043" y="3588"/>
                    <a:pt x="30973" y="2767"/>
                    <a:pt x="30973" y="1794"/>
                  </a:cubicBezTo>
                  <a:cubicBezTo>
                    <a:pt x="30973" y="791"/>
                    <a:pt x="24043" y="1"/>
                    <a:pt x="15502"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13" name="Google Shape;1951;p54"/>
            <p:cNvSpPr/>
            <p:nvPr/>
          </p:nvSpPr>
          <p:spPr>
            <a:xfrm rot="462857" flipH="1">
              <a:off x="2645237" y="3001332"/>
              <a:ext cx="546728" cy="598932"/>
            </a:xfrm>
            <a:custGeom>
              <a:avLst/>
              <a:gdLst/>
              <a:ahLst/>
              <a:cxnLst/>
              <a:rect l="l" t="t" r="r" b="b"/>
              <a:pathLst>
                <a:path w="11977" h="16611" extrusionOk="0">
                  <a:moveTo>
                    <a:pt x="5649" y="0"/>
                  </a:moveTo>
                  <a:cubicBezTo>
                    <a:pt x="5540" y="0"/>
                    <a:pt x="5430" y="5"/>
                    <a:pt x="5320" y="14"/>
                  </a:cubicBezTo>
                  <a:cubicBezTo>
                    <a:pt x="4621" y="74"/>
                    <a:pt x="3983" y="409"/>
                    <a:pt x="3527" y="956"/>
                  </a:cubicBezTo>
                  <a:cubicBezTo>
                    <a:pt x="3132" y="1473"/>
                    <a:pt x="3223" y="2050"/>
                    <a:pt x="3132" y="2658"/>
                  </a:cubicBezTo>
                  <a:cubicBezTo>
                    <a:pt x="2980" y="3570"/>
                    <a:pt x="2311" y="4299"/>
                    <a:pt x="1855" y="5090"/>
                  </a:cubicBezTo>
                  <a:cubicBezTo>
                    <a:pt x="1369" y="5880"/>
                    <a:pt x="1034" y="6944"/>
                    <a:pt x="1521" y="7704"/>
                  </a:cubicBezTo>
                  <a:cubicBezTo>
                    <a:pt x="1855" y="8160"/>
                    <a:pt x="2463" y="8524"/>
                    <a:pt x="2463" y="9102"/>
                  </a:cubicBezTo>
                  <a:cubicBezTo>
                    <a:pt x="2463" y="9467"/>
                    <a:pt x="2250" y="9801"/>
                    <a:pt x="1946" y="10014"/>
                  </a:cubicBezTo>
                  <a:cubicBezTo>
                    <a:pt x="1673" y="10226"/>
                    <a:pt x="1338" y="10378"/>
                    <a:pt x="1034" y="10622"/>
                  </a:cubicBezTo>
                  <a:cubicBezTo>
                    <a:pt x="62" y="11382"/>
                    <a:pt x="1" y="13053"/>
                    <a:pt x="822" y="14056"/>
                  </a:cubicBezTo>
                  <a:cubicBezTo>
                    <a:pt x="1468" y="14769"/>
                    <a:pt x="2375" y="15155"/>
                    <a:pt x="3304" y="15155"/>
                  </a:cubicBezTo>
                  <a:cubicBezTo>
                    <a:pt x="3643" y="15155"/>
                    <a:pt x="3984" y="15104"/>
                    <a:pt x="4317" y="14999"/>
                  </a:cubicBezTo>
                  <a:cubicBezTo>
                    <a:pt x="4385" y="14992"/>
                    <a:pt x="4451" y="14977"/>
                    <a:pt x="4513" y="14956"/>
                  </a:cubicBezTo>
                  <a:lnTo>
                    <a:pt x="4513" y="14956"/>
                  </a:lnTo>
                  <a:cubicBezTo>
                    <a:pt x="4571" y="15029"/>
                    <a:pt x="4637" y="15094"/>
                    <a:pt x="4712" y="15151"/>
                  </a:cubicBezTo>
                  <a:cubicBezTo>
                    <a:pt x="5727" y="16110"/>
                    <a:pt x="7056" y="16610"/>
                    <a:pt x="8399" y="16610"/>
                  </a:cubicBezTo>
                  <a:cubicBezTo>
                    <a:pt x="9268" y="16610"/>
                    <a:pt x="10143" y="16401"/>
                    <a:pt x="10943" y="15971"/>
                  </a:cubicBezTo>
                  <a:cubicBezTo>
                    <a:pt x="11217" y="15850"/>
                    <a:pt x="11430" y="15637"/>
                    <a:pt x="11582" y="15394"/>
                  </a:cubicBezTo>
                  <a:cubicBezTo>
                    <a:pt x="11825" y="14816"/>
                    <a:pt x="11399" y="14178"/>
                    <a:pt x="10883" y="13874"/>
                  </a:cubicBezTo>
                  <a:cubicBezTo>
                    <a:pt x="10335" y="13600"/>
                    <a:pt x="9728" y="13509"/>
                    <a:pt x="9180" y="13266"/>
                  </a:cubicBezTo>
                  <a:lnTo>
                    <a:pt x="9180" y="13266"/>
                  </a:lnTo>
                  <a:cubicBezTo>
                    <a:pt x="9295" y="13273"/>
                    <a:pt x="9412" y="13277"/>
                    <a:pt x="9529" y="13277"/>
                  </a:cubicBezTo>
                  <a:cubicBezTo>
                    <a:pt x="9911" y="13277"/>
                    <a:pt x="10305" y="13237"/>
                    <a:pt x="10700" y="13144"/>
                  </a:cubicBezTo>
                  <a:cubicBezTo>
                    <a:pt x="11187" y="13023"/>
                    <a:pt x="11612" y="12689"/>
                    <a:pt x="11825" y="12233"/>
                  </a:cubicBezTo>
                  <a:cubicBezTo>
                    <a:pt x="11977" y="11716"/>
                    <a:pt x="11946" y="11169"/>
                    <a:pt x="11703" y="10682"/>
                  </a:cubicBezTo>
                  <a:cubicBezTo>
                    <a:pt x="11247" y="9527"/>
                    <a:pt x="10457" y="8524"/>
                    <a:pt x="9454" y="7825"/>
                  </a:cubicBezTo>
                  <a:cubicBezTo>
                    <a:pt x="9028" y="7521"/>
                    <a:pt x="8572" y="7248"/>
                    <a:pt x="8451" y="6761"/>
                  </a:cubicBezTo>
                  <a:cubicBezTo>
                    <a:pt x="8420" y="6488"/>
                    <a:pt x="8451" y="6245"/>
                    <a:pt x="8542" y="6001"/>
                  </a:cubicBezTo>
                  <a:cubicBezTo>
                    <a:pt x="8937" y="4877"/>
                    <a:pt x="9728" y="3843"/>
                    <a:pt x="9545" y="2688"/>
                  </a:cubicBezTo>
                  <a:cubicBezTo>
                    <a:pt x="9393" y="1625"/>
                    <a:pt x="8481" y="865"/>
                    <a:pt x="7509" y="439"/>
                  </a:cubicBezTo>
                  <a:cubicBezTo>
                    <a:pt x="6936" y="153"/>
                    <a:pt x="6298" y="0"/>
                    <a:pt x="5649"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14" name="Google Shape;1952;p54"/>
            <p:cNvSpPr/>
            <p:nvPr/>
          </p:nvSpPr>
          <p:spPr>
            <a:xfrm rot="462857" flipH="1">
              <a:off x="2768111" y="3006435"/>
              <a:ext cx="395495" cy="314339"/>
            </a:xfrm>
            <a:custGeom>
              <a:avLst/>
              <a:gdLst/>
              <a:ahLst/>
              <a:cxnLst/>
              <a:rect l="l" t="t" r="r" b="b"/>
              <a:pathLst>
                <a:path w="8664" h="8718" extrusionOk="0">
                  <a:moveTo>
                    <a:pt x="4615" y="0"/>
                  </a:moveTo>
                  <a:cubicBezTo>
                    <a:pt x="4506" y="0"/>
                    <a:pt x="4396" y="5"/>
                    <a:pt x="4286" y="14"/>
                  </a:cubicBezTo>
                  <a:cubicBezTo>
                    <a:pt x="3587" y="74"/>
                    <a:pt x="2949" y="439"/>
                    <a:pt x="2523" y="956"/>
                  </a:cubicBezTo>
                  <a:cubicBezTo>
                    <a:pt x="2098" y="1473"/>
                    <a:pt x="2219" y="2050"/>
                    <a:pt x="2098" y="2658"/>
                  </a:cubicBezTo>
                  <a:cubicBezTo>
                    <a:pt x="1946" y="3570"/>
                    <a:pt x="1307" y="4299"/>
                    <a:pt x="821" y="5090"/>
                  </a:cubicBezTo>
                  <a:cubicBezTo>
                    <a:pt x="335" y="5880"/>
                    <a:pt x="0" y="6913"/>
                    <a:pt x="517" y="7704"/>
                  </a:cubicBezTo>
                  <a:cubicBezTo>
                    <a:pt x="760" y="8068"/>
                    <a:pt x="1155" y="8342"/>
                    <a:pt x="1338" y="8707"/>
                  </a:cubicBezTo>
                  <a:cubicBezTo>
                    <a:pt x="1453" y="8714"/>
                    <a:pt x="1566" y="8718"/>
                    <a:pt x="1677" y="8718"/>
                  </a:cubicBezTo>
                  <a:cubicBezTo>
                    <a:pt x="2039" y="8718"/>
                    <a:pt x="2388" y="8678"/>
                    <a:pt x="2736" y="8585"/>
                  </a:cubicBezTo>
                  <a:cubicBezTo>
                    <a:pt x="4560" y="8251"/>
                    <a:pt x="6201" y="7278"/>
                    <a:pt x="7386" y="5880"/>
                  </a:cubicBezTo>
                  <a:cubicBezTo>
                    <a:pt x="7508" y="5728"/>
                    <a:pt x="7630" y="5576"/>
                    <a:pt x="7751" y="5424"/>
                  </a:cubicBezTo>
                  <a:cubicBezTo>
                    <a:pt x="8146" y="4512"/>
                    <a:pt x="8663" y="3631"/>
                    <a:pt x="8511" y="2688"/>
                  </a:cubicBezTo>
                  <a:cubicBezTo>
                    <a:pt x="8359" y="1625"/>
                    <a:pt x="7447" y="865"/>
                    <a:pt x="6505" y="439"/>
                  </a:cubicBezTo>
                  <a:cubicBezTo>
                    <a:pt x="5907" y="153"/>
                    <a:pt x="5264" y="0"/>
                    <a:pt x="4615" y="0"/>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15" name="Google Shape;1953;p54"/>
            <p:cNvSpPr/>
            <p:nvPr/>
          </p:nvSpPr>
          <p:spPr>
            <a:xfrm flipH="1">
              <a:off x="3189124" y="3510566"/>
              <a:ext cx="314612" cy="359371"/>
            </a:xfrm>
            <a:custGeom>
              <a:avLst/>
              <a:gdLst/>
              <a:ahLst/>
              <a:cxnLst/>
              <a:rect l="l" t="t" r="r" b="b"/>
              <a:pathLst>
                <a:path w="15958" h="18226" extrusionOk="0">
                  <a:moveTo>
                    <a:pt x="8849" y="1"/>
                  </a:moveTo>
                  <a:cubicBezTo>
                    <a:pt x="5944" y="1"/>
                    <a:pt x="3444" y="444"/>
                    <a:pt x="3161" y="797"/>
                  </a:cubicBezTo>
                  <a:cubicBezTo>
                    <a:pt x="456" y="4232"/>
                    <a:pt x="0" y="16116"/>
                    <a:pt x="1246" y="17393"/>
                  </a:cubicBezTo>
                  <a:cubicBezTo>
                    <a:pt x="1814" y="17975"/>
                    <a:pt x="4446" y="18225"/>
                    <a:pt x="7225" y="18225"/>
                  </a:cubicBezTo>
                  <a:cubicBezTo>
                    <a:pt x="10402" y="18225"/>
                    <a:pt x="13771" y="17898"/>
                    <a:pt x="14469" y="17363"/>
                  </a:cubicBezTo>
                  <a:cubicBezTo>
                    <a:pt x="15806" y="16329"/>
                    <a:pt x="15593" y="9703"/>
                    <a:pt x="15776" y="6876"/>
                  </a:cubicBezTo>
                  <a:cubicBezTo>
                    <a:pt x="15958" y="4049"/>
                    <a:pt x="15350" y="554"/>
                    <a:pt x="11459" y="128"/>
                  </a:cubicBezTo>
                  <a:cubicBezTo>
                    <a:pt x="10585" y="39"/>
                    <a:pt x="9700" y="1"/>
                    <a:pt x="884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6" name="Google Shape;1954;p54"/>
            <p:cNvSpPr/>
            <p:nvPr/>
          </p:nvSpPr>
          <p:spPr>
            <a:xfrm flipH="1">
              <a:off x="3190288" y="3525670"/>
              <a:ext cx="96505" cy="338648"/>
            </a:xfrm>
            <a:custGeom>
              <a:avLst/>
              <a:gdLst/>
              <a:ahLst/>
              <a:cxnLst/>
              <a:rect l="l" t="t" r="r" b="b"/>
              <a:pathLst>
                <a:path w="4895" h="17175" extrusionOk="0">
                  <a:moveTo>
                    <a:pt x="2463" y="1"/>
                  </a:moveTo>
                  <a:cubicBezTo>
                    <a:pt x="2159" y="183"/>
                    <a:pt x="1885" y="457"/>
                    <a:pt x="1672" y="791"/>
                  </a:cubicBezTo>
                  <a:cubicBezTo>
                    <a:pt x="1186" y="1581"/>
                    <a:pt x="912" y="2463"/>
                    <a:pt x="821" y="3375"/>
                  </a:cubicBezTo>
                  <a:cubicBezTo>
                    <a:pt x="517" y="5441"/>
                    <a:pt x="304" y="7539"/>
                    <a:pt x="152" y="9636"/>
                  </a:cubicBezTo>
                  <a:cubicBezTo>
                    <a:pt x="61" y="10700"/>
                    <a:pt x="31" y="11764"/>
                    <a:pt x="1" y="12858"/>
                  </a:cubicBezTo>
                  <a:cubicBezTo>
                    <a:pt x="1" y="13466"/>
                    <a:pt x="31" y="14104"/>
                    <a:pt x="92" y="14743"/>
                  </a:cubicBezTo>
                  <a:cubicBezTo>
                    <a:pt x="122" y="15350"/>
                    <a:pt x="304" y="15928"/>
                    <a:pt x="578" y="16475"/>
                  </a:cubicBezTo>
                  <a:cubicBezTo>
                    <a:pt x="730" y="16749"/>
                    <a:pt x="973" y="16992"/>
                    <a:pt x="1247" y="17174"/>
                  </a:cubicBezTo>
                  <a:cubicBezTo>
                    <a:pt x="2341" y="17022"/>
                    <a:pt x="3162" y="16809"/>
                    <a:pt x="3466" y="16597"/>
                  </a:cubicBezTo>
                  <a:cubicBezTo>
                    <a:pt x="4773" y="15563"/>
                    <a:pt x="4590" y="8937"/>
                    <a:pt x="4773" y="6110"/>
                  </a:cubicBezTo>
                  <a:cubicBezTo>
                    <a:pt x="4894" y="3861"/>
                    <a:pt x="4560" y="1186"/>
                    <a:pt x="2463"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7" name="Google Shape;1955;p54"/>
            <p:cNvSpPr/>
            <p:nvPr/>
          </p:nvSpPr>
          <p:spPr>
            <a:xfrm flipH="1">
              <a:off x="3637367" y="3481837"/>
              <a:ext cx="118684" cy="168506"/>
            </a:xfrm>
            <a:custGeom>
              <a:avLst/>
              <a:gdLst/>
              <a:ahLst/>
              <a:cxnLst/>
              <a:rect l="l" t="t" r="r" b="b"/>
              <a:pathLst>
                <a:path w="6020" h="8546" extrusionOk="0">
                  <a:moveTo>
                    <a:pt x="2134" y="1"/>
                  </a:moveTo>
                  <a:cubicBezTo>
                    <a:pt x="2122" y="1"/>
                    <a:pt x="2110" y="2"/>
                    <a:pt x="2098" y="5"/>
                  </a:cubicBezTo>
                  <a:cubicBezTo>
                    <a:pt x="1581" y="96"/>
                    <a:pt x="2402" y="2892"/>
                    <a:pt x="2402" y="2892"/>
                  </a:cubicBezTo>
                  <a:cubicBezTo>
                    <a:pt x="2402" y="2892"/>
                    <a:pt x="1239" y="879"/>
                    <a:pt x="831" y="879"/>
                  </a:cubicBezTo>
                  <a:cubicBezTo>
                    <a:pt x="817" y="879"/>
                    <a:pt x="803" y="881"/>
                    <a:pt x="791" y="886"/>
                  </a:cubicBezTo>
                  <a:cubicBezTo>
                    <a:pt x="426" y="1038"/>
                    <a:pt x="1460" y="3531"/>
                    <a:pt x="1460" y="3531"/>
                  </a:cubicBezTo>
                  <a:cubicBezTo>
                    <a:pt x="1460" y="3531"/>
                    <a:pt x="587" y="2303"/>
                    <a:pt x="288" y="2303"/>
                  </a:cubicBezTo>
                  <a:cubicBezTo>
                    <a:pt x="271" y="2303"/>
                    <a:pt x="257" y="2307"/>
                    <a:pt x="244" y="2315"/>
                  </a:cubicBezTo>
                  <a:cubicBezTo>
                    <a:pt x="1" y="2467"/>
                    <a:pt x="1186" y="4655"/>
                    <a:pt x="1551" y="5537"/>
                  </a:cubicBezTo>
                  <a:cubicBezTo>
                    <a:pt x="1916" y="6388"/>
                    <a:pt x="2524" y="8546"/>
                    <a:pt x="2524" y="8546"/>
                  </a:cubicBezTo>
                  <a:lnTo>
                    <a:pt x="5715" y="7999"/>
                  </a:lnTo>
                  <a:cubicBezTo>
                    <a:pt x="5563" y="7300"/>
                    <a:pt x="5472" y="6570"/>
                    <a:pt x="5411" y="5841"/>
                  </a:cubicBezTo>
                  <a:cubicBezTo>
                    <a:pt x="5381" y="5202"/>
                    <a:pt x="6019" y="1950"/>
                    <a:pt x="5624" y="1859"/>
                  </a:cubicBezTo>
                  <a:cubicBezTo>
                    <a:pt x="5612" y="1856"/>
                    <a:pt x="5600" y="1855"/>
                    <a:pt x="5588" y="1855"/>
                  </a:cubicBezTo>
                  <a:cubicBezTo>
                    <a:pt x="5175" y="1855"/>
                    <a:pt x="4773" y="3348"/>
                    <a:pt x="4773" y="3348"/>
                  </a:cubicBezTo>
                  <a:cubicBezTo>
                    <a:pt x="4773" y="3348"/>
                    <a:pt x="4051" y="400"/>
                    <a:pt x="3564" y="400"/>
                  </a:cubicBezTo>
                  <a:cubicBezTo>
                    <a:pt x="3562" y="400"/>
                    <a:pt x="3559" y="400"/>
                    <a:pt x="3557" y="400"/>
                  </a:cubicBezTo>
                  <a:cubicBezTo>
                    <a:pt x="3101" y="400"/>
                    <a:pt x="3405" y="2619"/>
                    <a:pt x="3405" y="2619"/>
                  </a:cubicBezTo>
                  <a:cubicBezTo>
                    <a:pt x="3405" y="2619"/>
                    <a:pt x="2678" y="1"/>
                    <a:pt x="213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18" name="Google Shape;1956;p54"/>
            <p:cNvSpPr/>
            <p:nvPr/>
          </p:nvSpPr>
          <p:spPr>
            <a:xfrm flipH="1">
              <a:off x="3523503" y="3527878"/>
              <a:ext cx="126472" cy="227481"/>
            </a:xfrm>
            <a:custGeom>
              <a:avLst/>
              <a:gdLst/>
              <a:ahLst/>
              <a:cxnLst/>
              <a:rect l="l" t="t" r="r" b="b"/>
              <a:pathLst>
                <a:path w="6415" h="11537" extrusionOk="0">
                  <a:moveTo>
                    <a:pt x="4697" y="0"/>
                  </a:moveTo>
                  <a:cubicBezTo>
                    <a:pt x="4463" y="0"/>
                    <a:pt x="4229" y="54"/>
                    <a:pt x="4013" y="162"/>
                  </a:cubicBezTo>
                  <a:cubicBezTo>
                    <a:pt x="2615" y="709"/>
                    <a:pt x="1885" y="1925"/>
                    <a:pt x="1338" y="3232"/>
                  </a:cubicBezTo>
                  <a:cubicBezTo>
                    <a:pt x="1156" y="3658"/>
                    <a:pt x="1004" y="4114"/>
                    <a:pt x="852" y="4539"/>
                  </a:cubicBezTo>
                  <a:cubicBezTo>
                    <a:pt x="213" y="6333"/>
                    <a:pt x="1" y="8217"/>
                    <a:pt x="183" y="10071"/>
                  </a:cubicBezTo>
                  <a:cubicBezTo>
                    <a:pt x="244" y="10588"/>
                    <a:pt x="396" y="11196"/>
                    <a:pt x="882" y="11439"/>
                  </a:cubicBezTo>
                  <a:cubicBezTo>
                    <a:pt x="1053" y="11505"/>
                    <a:pt x="1229" y="11536"/>
                    <a:pt x="1404" y="11536"/>
                  </a:cubicBezTo>
                  <a:cubicBezTo>
                    <a:pt x="1634" y="11536"/>
                    <a:pt x="1861" y="11482"/>
                    <a:pt x="2068" y="11378"/>
                  </a:cubicBezTo>
                  <a:cubicBezTo>
                    <a:pt x="2979" y="10953"/>
                    <a:pt x="3527" y="10102"/>
                    <a:pt x="4013" y="9281"/>
                  </a:cubicBezTo>
                  <a:cubicBezTo>
                    <a:pt x="4530" y="8339"/>
                    <a:pt x="4986" y="7366"/>
                    <a:pt x="5350" y="6363"/>
                  </a:cubicBezTo>
                  <a:cubicBezTo>
                    <a:pt x="5989" y="4722"/>
                    <a:pt x="6414" y="2928"/>
                    <a:pt x="6049" y="1226"/>
                  </a:cubicBezTo>
                  <a:cubicBezTo>
                    <a:pt x="5989" y="861"/>
                    <a:pt x="5806" y="497"/>
                    <a:pt x="5533" y="253"/>
                  </a:cubicBezTo>
                  <a:cubicBezTo>
                    <a:pt x="5279" y="85"/>
                    <a:pt x="4989" y="0"/>
                    <a:pt x="4697"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9" name="Google Shape;1957;p54"/>
            <p:cNvSpPr/>
            <p:nvPr/>
          </p:nvSpPr>
          <p:spPr>
            <a:xfrm flipH="1">
              <a:off x="3566666" y="3594603"/>
              <a:ext cx="156419" cy="169137"/>
            </a:xfrm>
            <a:custGeom>
              <a:avLst/>
              <a:gdLst/>
              <a:ahLst/>
              <a:cxnLst/>
              <a:rect l="l" t="t" r="r" b="b"/>
              <a:pathLst>
                <a:path w="7934" h="8578" extrusionOk="0">
                  <a:moveTo>
                    <a:pt x="4195" y="0"/>
                  </a:moveTo>
                  <a:lnTo>
                    <a:pt x="0" y="1246"/>
                  </a:lnTo>
                  <a:cubicBezTo>
                    <a:pt x="655" y="4034"/>
                    <a:pt x="1947" y="8577"/>
                    <a:pt x="4477" y="8577"/>
                  </a:cubicBezTo>
                  <a:cubicBezTo>
                    <a:pt x="4650" y="8577"/>
                    <a:pt x="4830" y="8556"/>
                    <a:pt x="5016" y="8511"/>
                  </a:cubicBezTo>
                  <a:cubicBezTo>
                    <a:pt x="7934" y="7812"/>
                    <a:pt x="4195" y="0"/>
                    <a:pt x="4195"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0" name="Google Shape;1958;p54"/>
            <p:cNvSpPr/>
            <p:nvPr/>
          </p:nvSpPr>
          <p:spPr>
            <a:xfrm flipH="1">
              <a:off x="3602618" y="3615918"/>
              <a:ext cx="29967" cy="87625"/>
            </a:xfrm>
            <a:custGeom>
              <a:avLst/>
              <a:gdLst/>
              <a:ahLst/>
              <a:cxnLst/>
              <a:rect l="l" t="t" r="r" b="b"/>
              <a:pathLst>
                <a:path w="1520" h="4444" extrusionOk="0">
                  <a:moveTo>
                    <a:pt x="59" y="1"/>
                  </a:moveTo>
                  <a:cubicBezTo>
                    <a:pt x="31" y="1"/>
                    <a:pt x="0" y="22"/>
                    <a:pt x="0" y="44"/>
                  </a:cubicBezTo>
                  <a:lnTo>
                    <a:pt x="426" y="1108"/>
                  </a:lnTo>
                  <a:cubicBezTo>
                    <a:pt x="426" y="1108"/>
                    <a:pt x="426" y="1138"/>
                    <a:pt x="426" y="1138"/>
                  </a:cubicBezTo>
                  <a:cubicBezTo>
                    <a:pt x="578" y="1503"/>
                    <a:pt x="699" y="1837"/>
                    <a:pt x="821" y="2202"/>
                  </a:cubicBezTo>
                  <a:cubicBezTo>
                    <a:pt x="1064" y="2931"/>
                    <a:pt x="1216" y="3691"/>
                    <a:pt x="1459" y="4421"/>
                  </a:cubicBezTo>
                  <a:cubicBezTo>
                    <a:pt x="1459" y="4436"/>
                    <a:pt x="1474" y="4444"/>
                    <a:pt x="1490" y="4444"/>
                  </a:cubicBezTo>
                  <a:cubicBezTo>
                    <a:pt x="1505" y="4444"/>
                    <a:pt x="1520" y="4436"/>
                    <a:pt x="1520" y="4421"/>
                  </a:cubicBezTo>
                  <a:cubicBezTo>
                    <a:pt x="1368" y="3630"/>
                    <a:pt x="1186" y="2871"/>
                    <a:pt x="912" y="2141"/>
                  </a:cubicBezTo>
                  <a:cubicBezTo>
                    <a:pt x="851" y="1928"/>
                    <a:pt x="760" y="1685"/>
                    <a:pt x="669" y="1442"/>
                  </a:cubicBezTo>
                  <a:cubicBezTo>
                    <a:pt x="639" y="1351"/>
                    <a:pt x="639" y="1290"/>
                    <a:pt x="608" y="1229"/>
                  </a:cubicBezTo>
                  <a:cubicBezTo>
                    <a:pt x="456" y="834"/>
                    <a:pt x="274" y="409"/>
                    <a:pt x="91" y="13"/>
                  </a:cubicBezTo>
                  <a:cubicBezTo>
                    <a:pt x="82" y="5"/>
                    <a:pt x="71" y="1"/>
                    <a:pt x="59"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1" name="Google Shape;1959;p54"/>
            <p:cNvSpPr/>
            <p:nvPr/>
          </p:nvSpPr>
          <p:spPr>
            <a:xfrm flipH="1">
              <a:off x="3266436" y="3809153"/>
              <a:ext cx="345170" cy="490867"/>
            </a:xfrm>
            <a:custGeom>
              <a:avLst/>
              <a:gdLst/>
              <a:ahLst/>
              <a:cxnLst/>
              <a:rect l="l" t="t" r="r" b="b"/>
              <a:pathLst>
                <a:path w="17508" h="24895" extrusionOk="0">
                  <a:moveTo>
                    <a:pt x="0" y="1"/>
                  </a:moveTo>
                  <a:cubicBezTo>
                    <a:pt x="0" y="4621"/>
                    <a:pt x="213" y="9059"/>
                    <a:pt x="486" y="10974"/>
                  </a:cubicBezTo>
                  <a:cubicBezTo>
                    <a:pt x="699" y="12493"/>
                    <a:pt x="973" y="14651"/>
                    <a:pt x="1216" y="16810"/>
                  </a:cubicBezTo>
                  <a:lnTo>
                    <a:pt x="1216" y="16962"/>
                  </a:lnTo>
                  <a:cubicBezTo>
                    <a:pt x="1672" y="20943"/>
                    <a:pt x="2097" y="24895"/>
                    <a:pt x="2097" y="24895"/>
                  </a:cubicBezTo>
                  <a:lnTo>
                    <a:pt x="7234" y="24895"/>
                  </a:lnTo>
                  <a:cubicBezTo>
                    <a:pt x="7234" y="23375"/>
                    <a:pt x="7113" y="20275"/>
                    <a:pt x="7021" y="16992"/>
                  </a:cubicBezTo>
                  <a:lnTo>
                    <a:pt x="7021" y="16810"/>
                  </a:lnTo>
                  <a:cubicBezTo>
                    <a:pt x="6839" y="11338"/>
                    <a:pt x="6626" y="5411"/>
                    <a:pt x="6839" y="5350"/>
                  </a:cubicBezTo>
                  <a:lnTo>
                    <a:pt x="7021" y="5350"/>
                  </a:lnTo>
                  <a:cubicBezTo>
                    <a:pt x="7067" y="5347"/>
                    <a:pt x="7113" y="5345"/>
                    <a:pt x="7159" y="5345"/>
                  </a:cubicBezTo>
                  <a:cubicBezTo>
                    <a:pt x="7484" y="5345"/>
                    <a:pt x="7823" y="5438"/>
                    <a:pt x="8116" y="5624"/>
                  </a:cubicBezTo>
                  <a:lnTo>
                    <a:pt x="8298" y="5715"/>
                  </a:lnTo>
                  <a:cubicBezTo>
                    <a:pt x="8784" y="5989"/>
                    <a:pt x="9939" y="11430"/>
                    <a:pt x="10912" y="16475"/>
                  </a:cubicBezTo>
                  <a:cubicBezTo>
                    <a:pt x="10912" y="16506"/>
                    <a:pt x="10912" y="16536"/>
                    <a:pt x="10912" y="16566"/>
                  </a:cubicBezTo>
                  <a:cubicBezTo>
                    <a:pt x="11763" y="20913"/>
                    <a:pt x="12432" y="24895"/>
                    <a:pt x="12432" y="24895"/>
                  </a:cubicBezTo>
                  <a:lnTo>
                    <a:pt x="17508" y="24895"/>
                  </a:lnTo>
                  <a:cubicBezTo>
                    <a:pt x="17326" y="23162"/>
                    <a:pt x="16930" y="20062"/>
                    <a:pt x="16475" y="16627"/>
                  </a:cubicBezTo>
                  <a:cubicBezTo>
                    <a:pt x="16444" y="16597"/>
                    <a:pt x="16444" y="16536"/>
                    <a:pt x="16444" y="16506"/>
                  </a:cubicBezTo>
                  <a:cubicBezTo>
                    <a:pt x="15563" y="10062"/>
                    <a:pt x="14499" y="2615"/>
                    <a:pt x="14377" y="1186"/>
                  </a:cubicBezTo>
                  <a:cubicBezTo>
                    <a:pt x="14347" y="943"/>
                    <a:pt x="14347" y="609"/>
                    <a:pt x="14347" y="153"/>
                  </a:cubicBezTo>
                  <a:lnTo>
                    <a:pt x="13344" y="274"/>
                  </a:lnTo>
                  <a:lnTo>
                    <a:pt x="13192" y="274"/>
                  </a:lnTo>
                  <a:cubicBezTo>
                    <a:pt x="11257" y="444"/>
                    <a:pt x="9321" y="536"/>
                    <a:pt x="7371" y="536"/>
                  </a:cubicBezTo>
                  <a:cubicBezTo>
                    <a:pt x="6870" y="536"/>
                    <a:pt x="6369" y="530"/>
                    <a:pt x="5866" y="518"/>
                  </a:cubicBezTo>
                  <a:cubicBezTo>
                    <a:pt x="4407" y="457"/>
                    <a:pt x="2948" y="366"/>
                    <a:pt x="1520" y="183"/>
                  </a:cubicBezTo>
                  <a:cubicBezTo>
                    <a:pt x="1033" y="122"/>
                    <a:pt x="517" y="62"/>
                    <a:pt x="0" y="1"/>
                  </a:cubicBezTo>
                  <a:close/>
                </a:path>
              </a:pathLst>
            </a:custGeom>
            <a:solidFill>
              <a:schemeClr val="lt2"/>
            </a:solidFill>
            <a:ln>
              <a:noFill/>
            </a:ln>
          </p:spPr>
          <p:txBody>
            <a:bodyPr spcFirstLastPara="1" wrap="square" lIns="274275" tIns="274275" rIns="274275" bIns="274275" anchor="ctr" anchorCtr="0">
              <a:noAutofit/>
            </a:bodyPr>
            <a:lstStyle/>
            <a:p>
              <a:endParaRPr sz="4200"/>
            </a:p>
          </p:txBody>
        </p:sp>
        <p:sp>
          <p:nvSpPr>
            <p:cNvPr id="22" name="Google Shape;1960;p54"/>
            <p:cNvSpPr/>
            <p:nvPr/>
          </p:nvSpPr>
          <p:spPr>
            <a:xfrm flipH="1">
              <a:off x="3275387" y="3814556"/>
              <a:ext cx="121070" cy="425839"/>
            </a:xfrm>
            <a:custGeom>
              <a:avLst/>
              <a:gdLst/>
              <a:ahLst/>
              <a:cxnLst/>
              <a:rect l="l" t="t" r="r" b="b"/>
              <a:pathLst>
                <a:path w="6141" h="21597" extrusionOk="0">
                  <a:moveTo>
                    <a:pt x="2280" y="0"/>
                  </a:moveTo>
                  <a:cubicBezTo>
                    <a:pt x="2462" y="912"/>
                    <a:pt x="2614" y="1824"/>
                    <a:pt x="2766" y="2736"/>
                  </a:cubicBezTo>
                  <a:cubicBezTo>
                    <a:pt x="3040" y="4256"/>
                    <a:pt x="3283" y="5776"/>
                    <a:pt x="3556" y="7295"/>
                  </a:cubicBezTo>
                  <a:cubicBezTo>
                    <a:pt x="4043" y="10274"/>
                    <a:pt x="4559" y="13253"/>
                    <a:pt x="5076" y="16201"/>
                  </a:cubicBezTo>
                  <a:cubicBezTo>
                    <a:pt x="4803" y="16232"/>
                    <a:pt x="4499" y="16262"/>
                    <a:pt x="4195" y="16262"/>
                  </a:cubicBezTo>
                  <a:cubicBezTo>
                    <a:pt x="3716" y="16275"/>
                    <a:pt x="3233" y="16282"/>
                    <a:pt x="2748" y="16282"/>
                  </a:cubicBezTo>
                  <a:cubicBezTo>
                    <a:pt x="2063" y="16282"/>
                    <a:pt x="1376" y="16267"/>
                    <a:pt x="699" y="16232"/>
                  </a:cubicBezTo>
                  <a:lnTo>
                    <a:pt x="0" y="16171"/>
                  </a:lnTo>
                  <a:cubicBezTo>
                    <a:pt x="0" y="16201"/>
                    <a:pt x="0" y="16232"/>
                    <a:pt x="0" y="16292"/>
                  </a:cubicBezTo>
                  <a:cubicBezTo>
                    <a:pt x="1031" y="16366"/>
                    <a:pt x="2062" y="16406"/>
                    <a:pt x="3092" y="16406"/>
                  </a:cubicBezTo>
                  <a:cubicBezTo>
                    <a:pt x="3764" y="16406"/>
                    <a:pt x="4435" y="16389"/>
                    <a:pt x="5107" y="16353"/>
                  </a:cubicBezTo>
                  <a:cubicBezTo>
                    <a:pt x="5107" y="16384"/>
                    <a:pt x="5107" y="16414"/>
                    <a:pt x="5107" y="16444"/>
                  </a:cubicBezTo>
                  <a:cubicBezTo>
                    <a:pt x="5259" y="17265"/>
                    <a:pt x="5411" y="18116"/>
                    <a:pt x="5532" y="18967"/>
                  </a:cubicBezTo>
                  <a:cubicBezTo>
                    <a:pt x="5684" y="19818"/>
                    <a:pt x="5836" y="20700"/>
                    <a:pt x="6018" y="21551"/>
                  </a:cubicBezTo>
                  <a:cubicBezTo>
                    <a:pt x="6018" y="21581"/>
                    <a:pt x="6049" y="21596"/>
                    <a:pt x="6079" y="21596"/>
                  </a:cubicBezTo>
                  <a:cubicBezTo>
                    <a:pt x="6110" y="21596"/>
                    <a:pt x="6140" y="21581"/>
                    <a:pt x="6140" y="21551"/>
                  </a:cubicBezTo>
                  <a:cubicBezTo>
                    <a:pt x="6049" y="20791"/>
                    <a:pt x="5897" y="20031"/>
                    <a:pt x="5775" y="19302"/>
                  </a:cubicBezTo>
                  <a:lnTo>
                    <a:pt x="5380" y="17022"/>
                  </a:lnTo>
                  <a:cubicBezTo>
                    <a:pt x="5350" y="16809"/>
                    <a:pt x="5319" y="16596"/>
                    <a:pt x="5289" y="16384"/>
                  </a:cubicBezTo>
                  <a:lnTo>
                    <a:pt x="5563" y="16384"/>
                  </a:lnTo>
                  <a:cubicBezTo>
                    <a:pt x="5532" y="16323"/>
                    <a:pt x="5532" y="16292"/>
                    <a:pt x="5532" y="16232"/>
                  </a:cubicBezTo>
                  <a:lnTo>
                    <a:pt x="5259" y="16232"/>
                  </a:lnTo>
                  <a:cubicBezTo>
                    <a:pt x="5046" y="14985"/>
                    <a:pt x="4833" y="13709"/>
                    <a:pt x="4620" y="12432"/>
                  </a:cubicBezTo>
                  <a:cubicBezTo>
                    <a:pt x="4073" y="9393"/>
                    <a:pt x="3556" y="6323"/>
                    <a:pt x="3009" y="3283"/>
                  </a:cubicBezTo>
                  <a:cubicBezTo>
                    <a:pt x="2827" y="2189"/>
                    <a:pt x="2645" y="1095"/>
                    <a:pt x="2462"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3" name="Google Shape;1961;p54"/>
            <p:cNvSpPr/>
            <p:nvPr/>
          </p:nvSpPr>
          <p:spPr>
            <a:xfrm flipH="1">
              <a:off x="3450395" y="3905455"/>
              <a:ext cx="137256" cy="344524"/>
            </a:xfrm>
            <a:custGeom>
              <a:avLst/>
              <a:gdLst/>
              <a:ahLst/>
              <a:cxnLst/>
              <a:rect l="l" t="t" r="r" b="b"/>
              <a:pathLst>
                <a:path w="6962" h="17473" extrusionOk="0">
                  <a:moveTo>
                    <a:pt x="3074" y="0"/>
                  </a:moveTo>
                  <a:cubicBezTo>
                    <a:pt x="2911" y="0"/>
                    <a:pt x="2748" y="4"/>
                    <a:pt x="2585" y="10"/>
                  </a:cubicBezTo>
                  <a:cubicBezTo>
                    <a:pt x="2578" y="7"/>
                    <a:pt x="2572" y="6"/>
                    <a:pt x="2566" y="6"/>
                  </a:cubicBezTo>
                  <a:cubicBezTo>
                    <a:pt x="2530" y="6"/>
                    <a:pt x="2530" y="76"/>
                    <a:pt x="2566" y="76"/>
                  </a:cubicBezTo>
                  <a:cubicBezTo>
                    <a:pt x="2572" y="76"/>
                    <a:pt x="2578" y="75"/>
                    <a:pt x="2585" y="71"/>
                  </a:cubicBezTo>
                  <a:cubicBezTo>
                    <a:pt x="3314" y="102"/>
                    <a:pt x="4044" y="162"/>
                    <a:pt x="4773" y="254"/>
                  </a:cubicBezTo>
                  <a:cubicBezTo>
                    <a:pt x="4955" y="284"/>
                    <a:pt x="5168" y="345"/>
                    <a:pt x="5351" y="375"/>
                  </a:cubicBezTo>
                  <a:cubicBezTo>
                    <a:pt x="5107" y="375"/>
                    <a:pt x="4864" y="406"/>
                    <a:pt x="4621" y="436"/>
                  </a:cubicBezTo>
                  <a:cubicBezTo>
                    <a:pt x="4256" y="466"/>
                    <a:pt x="3861" y="558"/>
                    <a:pt x="3496" y="649"/>
                  </a:cubicBezTo>
                  <a:cubicBezTo>
                    <a:pt x="3436" y="679"/>
                    <a:pt x="3466" y="740"/>
                    <a:pt x="3527" y="740"/>
                  </a:cubicBezTo>
                  <a:cubicBezTo>
                    <a:pt x="3892" y="679"/>
                    <a:pt x="4287" y="588"/>
                    <a:pt x="4651" y="558"/>
                  </a:cubicBezTo>
                  <a:cubicBezTo>
                    <a:pt x="4895" y="527"/>
                    <a:pt x="5138" y="497"/>
                    <a:pt x="5381" y="466"/>
                  </a:cubicBezTo>
                  <a:lnTo>
                    <a:pt x="5381" y="466"/>
                  </a:lnTo>
                  <a:cubicBezTo>
                    <a:pt x="4925" y="1317"/>
                    <a:pt x="5016" y="2351"/>
                    <a:pt x="5016" y="3263"/>
                  </a:cubicBezTo>
                  <a:cubicBezTo>
                    <a:pt x="4986" y="4418"/>
                    <a:pt x="4986" y="5542"/>
                    <a:pt x="4955" y="6697"/>
                  </a:cubicBezTo>
                  <a:cubicBezTo>
                    <a:pt x="4925" y="7822"/>
                    <a:pt x="4925" y="8977"/>
                    <a:pt x="4925" y="10102"/>
                  </a:cubicBezTo>
                  <a:cubicBezTo>
                    <a:pt x="4925" y="10740"/>
                    <a:pt x="4895" y="11348"/>
                    <a:pt x="4895" y="11986"/>
                  </a:cubicBezTo>
                  <a:lnTo>
                    <a:pt x="4013" y="12017"/>
                  </a:lnTo>
                  <a:cubicBezTo>
                    <a:pt x="3693" y="12026"/>
                    <a:pt x="3372" y="12029"/>
                    <a:pt x="3052" y="12029"/>
                  </a:cubicBezTo>
                  <a:cubicBezTo>
                    <a:pt x="2280" y="12029"/>
                    <a:pt x="1513" y="12008"/>
                    <a:pt x="761" y="11986"/>
                  </a:cubicBezTo>
                  <a:lnTo>
                    <a:pt x="1" y="11926"/>
                  </a:lnTo>
                  <a:lnTo>
                    <a:pt x="1" y="12078"/>
                  </a:lnTo>
                  <a:cubicBezTo>
                    <a:pt x="1061" y="12136"/>
                    <a:pt x="2108" y="12170"/>
                    <a:pt x="3159" y="12170"/>
                  </a:cubicBezTo>
                  <a:cubicBezTo>
                    <a:pt x="3735" y="12170"/>
                    <a:pt x="4313" y="12160"/>
                    <a:pt x="4895" y="12138"/>
                  </a:cubicBezTo>
                  <a:lnTo>
                    <a:pt x="4895" y="12138"/>
                  </a:lnTo>
                  <a:cubicBezTo>
                    <a:pt x="4864" y="12625"/>
                    <a:pt x="4864" y="13081"/>
                    <a:pt x="4864" y="13567"/>
                  </a:cubicBezTo>
                  <a:cubicBezTo>
                    <a:pt x="4834" y="14205"/>
                    <a:pt x="4834" y="14844"/>
                    <a:pt x="4834" y="15482"/>
                  </a:cubicBezTo>
                  <a:cubicBezTo>
                    <a:pt x="4834" y="16120"/>
                    <a:pt x="4803" y="16789"/>
                    <a:pt x="4834" y="17427"/>
                  </a:cubicBezTo>
                  <a:cubicBezTo>
                    <a:pt x="4834" y="17458"/>
                    <a:pt x="4849" y="17473"/>
                    <a:pt x="4868" y="17473"/>
                  </a:cubicBezTo>
                  <a:cubicBezTo>
                    <a:pt x="4887" y="17473"/>
                    <a:pt x="4910" y="17458"/>
                    <a:pt x="4925" y="17427"/>
                  </a:cubicBezTo>
                  <a:cubicBezTo>
                    <a:pt x="4986" y="16880"/>
                    <a:pt x="4955" y="16302"/>
                    <a:pt x="4986" y="15725"/>
                  </a:cubicBezTo>
                  <a:cubicBezTo>
                    <a:pt x="4986" y="15147"/>
                    <a:pt x="4986" y="14600"/>
                    <a:pt x="4986" y="14023"/>
                  </a:cubicBezTo>
                  <a:lnTo>
                    <a:pt x="4986" y="12108"/>
                  </a:lnTo>
                  <a:lnTo>
                    <a:pt x="5776" y="12108"/>
                  </a:lnTo>
                  <a:lnTo>
                    <a:pt x="5776" y="11926"/>
                  </a:lnTo>
                  <a:lnTo>
                    <a:pt x="5594" y="11926"/>
                  </a:lnTo>
                  <a:lnTo>
                    <a:pt x="5016" y="11956"/>
                  </a:lnTo>
                  <a:lnTo>
                    <a:pt x="5016" y="10619"/>
                  </a:lnTo>
                  <a:cubicBezTo>
                    <a:pt x="5016" y="8369"/>
                    <a:pt x="5077" y="6120"/>
                    <a:pt x="5107" y="3871"/>
                  </a:cubicBezTo>
                  <a:cubicBezTo>
                    <a:pt x="5138" y="3263"/>
                    <a:pt x="5107" y="2655"/>
                    <a:pt x="5138" y="2047"/>
                  </a:cubicBezTo>
                  <a:cubicBezTo>
                    <a:pt x="5138" y="1469"/>
                    <a:pt x="5259" y="922"/>
                    <a:pt x="5502" y="436"/>
                  </a:cubicBezTo>
                  <a:lnTo>
                    <a:pt x="5685" y="436"/>
                  </a:lnTo>
                  <a:cubicBezTo>
                    <a:pt x="5715" y="436"/>
                    <a:pt x="5746" y="436"/>
                    <a:pt x="5776" y="466"/>
                  </a:cubicBezTo>
                  <a:cubicBezTo>
                    <a:pt x="6141" y="527"/>
                    <a:pt x="6506" y="618"/>
                    <a:pt x="6840" y="740"/>
                  </a:cubicBezTo>
                  <a:lnTo>
                    <a:pt x="6870" y="740"/>
                  </a:lnTo>
                  <a:cubicBezTo>
                    <a:pt x="6931" y="740"/>
                    <a:pt x="6961" y="649"/>
                    <a:pt x="6901" y="618"/>
                  </a:cubicBezTo>
                  <a:cubicBezTo>
                    <a:pt x="5659" y="213"/>
                    <a:pt x="4369" y="0"/>
                    <a:pt x="3074"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4" name="Google Shape;1962;p54"/>
            <p:cNvSpPr/>
            <p:nvPr/>
          </p:nvSpPr>
          <p:spPr>
            <a:xfrm flipH="1">
              <a:off x="3266417" y="4161570"/>
              <a:ext cx="124658" cy="138456"/>
            </a:xfrm>
            <a:custGeom>
              <a:avLst/>
              <a:gdLst/>
              <a:ahLst/>
              <a:cxnLst/>
              <a:rect l="l" t="t" r="r" b="b"/>
              <a:pathLst>
                <a:path w="6323" h="7022" extrusionOk="0">
                  <a:moveTo>
                    <a:pt x="5441" y="0"/>
                  </a:moveTo>
                  <a:cubicBezTo>
                    <a:pt x="3618" y="31"/>
                    <a:pt x="1824" y="61"/>
                    <a:pt x="1" y="122"/>
                  </a:cubicBezTo>
                  <a:cubicBezTo>
                    <a:pt x="700" y="3861"/>
                    <a:pt x="1247" y="7022"/>
                    <a:pt x="1247" y="7022"/>
                  </a:cubicBezTo>
                  <a:lnTo>
                    <a:pt x="6323" y="7022"/>
                  </a:lnTo>
                  <a:cubicBezTo>
                    <a:pt x="6171" y="5502"/>
                    <a:pt x="5837" y="2918"/>
                    <a:pt x="5441"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5" name="Google Shape;1963;p54"/>
            <p:cNvSpPr/>
            <p:nvPr/>
          </p:nvSpPr>
          <p:spPr>
            <a:xfrm flipH="1">
              <a:off x="3469577" y="4166361"/>
              <a:ext cx="115076" cy="133665"/>
            </a:xfrm>
            <a:custGeom>
              <a:avLst/>
              <a:gdLst/>
              <a:ahLst/>
              <a:cxnLst/>
              <a:rect l="l" t="t" r="r" b="b"/>
              <a:pathLst>
                <a:path w="5837" h="6779" extrusionOk="0">
                  <a:moveTo>
                    <a:pt x="5654" y="1"/>
                  </a:moveTo>
                  <a:cubicBezTo>
                    <a:pt x="4591" y="31"/>
                    <a:pt x="3527" y="61"/>
                    <a:pt x="2433" y="61"/>
                  </a:cubicBezTo>
                  <a:lnTo>
                    <a:pt x="1" y="61"/>
                  </a:lnTo>
                  <a:cubicBezTo>
                    <a:pt x="396" y="3587"/>
                    <a:pt x="730" y="6779"/>
                    <a:pt x="730" y="6779"/>
                  </a:cubicBezTo>
                  <a:lnTo>
                    <a:pt x="5837" y="6779"/>
                  </a:lnTo>
                  <a:cubicBezTo>
                    <a:pt x="5837" y="5441"/>
                    <a:pt x="5746" y="2858"/>
                    <a:pt x="565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6" name="Google Shape;1964;p54"/>
            <p:cNvSpPr/>
            <p:nvPr/>
          </p:nvSpPr>
          <p:spPr>
            <a:xfrm flipH="1">
              <a:off x="3304783" y="3501102"/>
              <a:ext cx="322419" cy="360258"/>
            </a:xfrm>
            <a:custGeom>
              <a:avLst/>
              <a:gdLst/>
              <a:ahLst/>
              <a:cxnLst/>
              <a:rect l="l" t="t" r="r" b="b"/>
              <a:pathLst>
                <a:path w="16354" h="18271" extrusionOk="0">
                  <a:moveTo>
                    <a:pt x="10153" y="0"/>
                  </a:moveTo>
                  <a:cubicBezTo>
                    <a:pt x="7752" y="0"/>
                    <a:pt x="5411" y="456"/>
                    <a:pt x="3162" y="1277"/>
                  </a:cubicBezTo>
                  <a:cubicBezTo>
                    <a:pt x="2828" y="1368"/>
                    <a:pt x="2524" y="1551"/>
                    <a:pt x="2280" y="1763"/>
                  </a:cubicBezTo>
                  <a:cubicBezTo>
                    <a:pt x="1946" y="2341"/>
                    <a:pt x="1733" y="2918"/>
                    <a:pt x="1581" y="3557"/>
                  </a:cubicBezTo>
                  <a:cubicBezTo>
                    <a:pt x="1429" y="4165"/>
                    <a:pt x="1277" y="4925"/>
                    <a:pt x="1125" y="5684"/>
                  </a:cubicBezTo>
                  <a:cubicBezTo>
                    <a:pt x="973" y="6414"/>
                    <a:pt x="852" y="7265"/>
                    <a:pt x="730" y="8116"/>
                  </a:cubicBezTo>
                  <a:cubicBezTo>
                    <a:pt x="609" y="8937"/>
                    <a:pt x="487" y="9818"/>
                    <a:pt x="396" y="10730"/>
                  </a:cubicBezTo>
                  <a:cubicBezTo>
                    <a:pt x="305" y="11520"/>
                    <a:pt x="244" y="12341"/>
                    <a:pt x="183" y="13162"/>
                  </a:cubicBezTo>
                  <a:cubicBezTo>
                    <a:pt x="122" y="13891"/>
                    <a:pt x="92" y="14651"/>
                    <a:pt x="62" y="15350"/>
                  </a:cubicBezTo>
                  <a:cubicBezTo>
                    <a:pt x="31" y="16080"/>
                    <a:pt x="1" y="16748"/>
                    <a:pt x="1" y="17417"/>
                  </a:cubicBezTo>
                  <a:cubicBezTo>
                    <a:pt x="3098" y="18073"/>
                    <a:pt x="6348" y="18271"/>
                    <a:pt x="9138" y="18271"/>
                  </a:cubicBezTo>
                  <a:cubicBezTo>
                    <a:pt x="12808" y="18271"/>
                    <a:pt x="15680" y="17929"/>
                    <a:pt x="16354" y="17843"/>
                  </a:cubicBezTo>
                  <a:cubicBezTo>
                    <a:pt x="16354" y="17265"/>
                    <a:pt x="16354" y="16505"/>
                    <a:pt x="16323" y="15624"/>
                  </a:cubicBezTo>
                  <a:cubicBezTo>
                    <a:pt x="16323" y="15016"/>
                    <a:pt x="16293" y="14347"/>
                    <a:pt x="16293" y="13618"/>
                  </a:cubicBezTo>
                  <a:cubicBezTo>
                    <a:pt x="16262" y="12767"/>
                    <a:pt x="16202" y="11885"/>
                    <a:pt x="16171" y="10973"/>
                  </a:cubicBezTo>
                  <a:cubicBezTo>
                    <a:pt x="16141" y="10122"/>
                    <a:pt x="16110" y="9302"/>
                    <a:pt x="16050" y="8481"/>
                  </a:cubicBezTo>
                  <a:cubicBezTo>
                    <a:pt x="16019" y="7569"/>
                    <a:pt x="15959" y="6657"/>
                    <a:pt x="15928" y="5836"/>
                  </a:cubicBezTo>
                  <a:cubicBezTo>
                    <a:pt x="15867" y="5107"/>
                    <a:pt x="15837" y="4408"/>
                    <a:pt x="15776" y="3830"/>
                  </a:cubicBezTo>
                  <a:cubicBezTo>
                    <a:pt x="15746" y="3040"/>
                    <a:pt x="15685" y="2250"/>
                    <a:pt x="15563" y="1459"/>
                  </a:cubicBezTo>
                  <a:cubicBezTo>
                    <a:pt x="15533" y="1368"/>
                    <a:pt x="15472" y="1277"/>
                    <a:pt x="15381" y="1216"/>
                  </a:cubicBezTo>
                  <a:cubicBezTo>
                    <a:pt x="14773" y="578"/>
                    <a:pt x="12858" y="61"/>
                    <a:pt x="10153"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7" name="Google Shape;1965;p54"/>
            <p:cNvSpPr/>
            <p:nvPr/>
          </p:nvSpPr>
          <p:spPr>
            <a:xfrm flipH="1">
              <a:off x="3304783" y="3803770"/>
              <a:ext cx="322419" cy="57595"/>
            </a:xfrm>
            <a:custGeom>
              <a:avLst/>
              <a:gdLst/>
              <a:ahLst/>
              <a:cxnLst/>
              <a:rect l="l" t="t" r="r" b="b"/>
              <a:pathLst>
                <a:path w="16354" h="2921" extrusionOk="0">
                  <a:moveTo>
                    <a:pt x="62" y="0"/>
                  </a:moveTo>
                  <a:cubicBezTo>
                    <a:pt x="31" y="730"/>
                    <a:pt x="1" y="1398"/>
                    <a:pt x="1" y="2067"/>
                  </a:cubicBezTo>
                  <a:cubicBezTo>
                    <a:pt x="3098" y="2723"/>
                    <a:pt x="6348" y="2921"/>
                    <a:pt x="9138" y="2921"/>
                  </a:cubicBezTo>
                  <a:cubicBezTo>
                    <a:pt x="12808" y="2921"/>
                    <a:pt x="15680" y="2579"/>
                    <a:pt x="16354" y="2493"/>
                  </a:cubicBezTo>
                  <a:cubicBezTo>
                    <a:pt x="16354" y="1915"/>
                    <a:pt x="16354" y="1155"/>
                    <a:pt x="16354" y="304"/>
                  </a:cubicBezTo>
                  <a:cubicBezTo>
                    <a:pt x="15715" y="426"/>
                    <a:pt x="15047" y="517"/>
                    <a:pt x="14408" y="578"/>
                  </a:cubicBezTo>
                  <a:cubicBezTo>
                    <a:pt x="12554" y="791"/>
                    <a:pt x="10700" y="882"/>
                    <a:pt x="8846" y="882"/>
                  </a:cubicBezTo>
                  <a:cubicBezTo>
                    <a:pt x="5898" y="851"/>
                    <a:pt x="2949" y="578"/>
                    <a:pt x="62"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8" name="Google Shape;1966;p54"/>
            <p:cNvSpPr/>
            <p:nvPr/>
          </p:nvSpPr>
          <p:spPr>
            <a:xfrm flipH="1">
              <a:off x="3305986" y="3712674"/>
              <a:ext cx="318220" cy="67158"/>
            </a:xfrm>
            <a:custGeom>
              <a:avLst/>
              <a:gdLst/>
              <a:ahLst/>
              <a:cxnLst/>
              <a:rect l="l" t="t" r="r" b="b"/>
              <a:pathLst>
                <a:path w="16141" h="3406" extrusionOk="0">
                  <a:moveTo>
                    <a:pt x="244" y="0"/>
                  </a:moveTo>
                  <a:cubicBezTo>
                    <a:pt x="153" y="790"/>
                    <a:pt x="62" y="1611"/>
                    <a:pt x="1" y="2432"/>
                  </a:cubicBezTo>
                  <a:cubicBezTo>
                    <a:pt x="761" y="2584"/>
                    <a:pt x="1490" y="2736"/>
                    <a:pt x="2250" y="2857"/>
                  </a:cubicBezTo>
                  <a:cubicBezTo>
                    <a:pt x="4618" y="3223"/>
                    <a:pt x="7010" y="3406"/>
                    <a:pt x="9411" y="3406"/>
                  </a:cubicBezTo>
                  <a:cubicBezTo>
                    <a:pt x="10801" y="3406"/>
                    <a:pt x="12194" y="3345"/>
                    <a:pt x="13588" y="3222"/>
                  </a:cubicBezTo>
                  <a:cubicBezTo>
                    <a:pt x="14439" y="3161"/>
                    <a:pt x="15290" y="3070"/>
                    <a:pt x="16141" y="2948"/>
                  </a:cubicBezTo>
                  <a:cubicBezTo>
                    <a:pt x="16110" y="2067"/>
                    <a:pt x="16080" y="1155"/>
                    <a:pt x="16019" y="274"/>
                  </a:cubicBezTo>
                  <a:cubicBezTo>
                    <a:pt x="15442" y="365"/>
                    <a:pt x="14834" y="426"/>
                    <a:pt x="14256" y="486"/>
                  </a:cubicBezTo>
                  <a:cubicBezTo>
                    <a:pt x="12591" y="677"/>
                    <a:pt x="10927" y="795"/>
                    <a:pt x="9240" y="795"/>
                  </a:cubicBezTo>
                  <a:cubicBezTo>
                    <a:pt x="9048" y="795"/>
                    <a:pt x="8856" y="793"/>
                    <a:pt x="8664" y="790"/>
                  </a:cubicBezTo>
                  <a:cubicBezTo>
                    <a:pt x="5837" y="790"/>
                    <a:pt x="3010" y="517"/>
                    <a:pt x="24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9" name="Google Shape;1967;p54"/>
            <p:cNvSpPr/>
            <p:nvPr/>
          </p:nvSpPr>
          <p:spPr>
            <a:xfrm flipH="1">
              <a:off x="3310164" y="3613178"/>
              <a:ext cx="303256" cy="64595"/>
            </a:xfrm>
            <a:custGeom>
              <a:avLst/>
              <a:gdLst/>
              <a:ahLst/>
              <a:cxnLst/>
              <a:rect l="l" t="t" r="r" b="b"/>
              <a:pathLst>
                <a:path w="15382" h="3276" extrusionOk="0">
                  <a:moveTo>
                    <a:pt x="396" y="0"/>
                  </a:moveTo>
                  <a:cubicBezTo>
                    <a:pt x="274" y="730"/>
                    <a:pt x="122" y="1551"/>
                    <a:pt x="1" y="2402"/>
                  </a:cubicBezTo>
                  <a:cubicBezTo>
                    <a:pt x="578" y="2523"/>
                    <a:pt x="1156" y="2614"/>
                    <a:pt x="1703" y="2706"/>
                  </a:cubicBezTo>
                  <a:cubicBezTo>
                    <a:pt x="4128" y="3080"/>
                    <a:pt x="6578" y="3276"/>
                    <a:pt x="9037" y="3276"/>
                  </a:cubicBezTo>
                  <a:cubicBezTo>
                    <a:pt x="10370" y="3276"/>
                    <a:pt x="11705" y="3218"/>
                    <a:pt x="13041" y="3101"/>
                  </a:cubicBezTo>
                  <a:cubicBezTo>
                    <a:pt x="13801" y="3010"/>
                    <a:pt x="14591" y="2949"/>
                    <a:pt x="15381" y="2827"/>
                  </a:cubicBezTo>
                  <a:cubicBezTo>
                    <a:pt x="15320" y="1915"/>
                    <a:pt x="15260" y="1003"/>
                    <a:pt x="15229" y="152"/>
                  </a:cubicBezTo>
                  <a:cubicBezTo>
                    <a:pt x="14712" y="244"/>
                    <a:pt x="14196" y="304"/>
                    <a:pt x="13709" y="365"/>
                  </a:cubicBezTo>
                  <a:cubicBezTo>
                    <a:pt x="11855" y="578"/>
                    <a:pt x="10001" y="669"/>
                    <a:pt x="8117" y="669"/>
                  </a:cubicBezTo>
                  <a:cubicBezTo>
                    <a:pt x="5533" y="639"/>
                    <a:pt x="2949" y="426"/>
                    <a:pt x="39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0" name="Google Shape;1968;p54"/>
            <p:cNvSpPr/>
            <p:nvPr/>
          </p:nvSpPr>
          <p:spPr>
            <a:xfrm flipH="1">
              <a:off x="3315565" y="3525078"/>
              <a:ext cx="280466" cy="59941"/>
            </a:xfrm>
            <a:custGeom>
              <a:avLst/>
              <a:gdLst/>
              <a:ahLst/>
              <a:cxnLst/>
              <a:rect l="l" t="t" r="r" b="b"/>
              <a:pathLst>
                <a:path w="14226" h="3040" extrusionOk="0">
                  <a:moveTo>
                    <a:pt x="13800" y="0"/>
                  </a:moveTo>
                  <a:lnTo>
                    <a:pt x="12827" y="122"/>
                  </a:lnTo>
                  <a:cubicBezTo>
                    <a:pt x="11055" y="324"/>
                    <a:pt x="9268" y="423"/>
                    <a:pt x="7484" y="423"/>
                  </a:cubicBezTo>
                  <a:cubicBezTo>
                    <a:pt x="5506" y="423"/>
                    <a:pt x="3531" y="301"/>
                    <a:pt x="1581" y="61"/>
                  </a:cubicBezTo>
                  <a:cubicBezTo>
                    <a:pt x="1247" y="152"/>
                    <a:pt x="943" y="335"/>
                    <a:pt x="669" y="547"/>
                  </a:cubicBezTo>
                  <a:cubicBezTo>
                    <a:pt x="365" y="1125"/>
                    <a:pt x="122" y="1702"/>
                    <a:pt x="0" y="2341"/>
                  </a:cubicBezTo>
                  <a:cubicBezTo>
                    <a:pt x="274" y="2402"/>
                    <a:pt x="547" y="2432"/>
                    <a:pt x="821" y="2462"/>
                  </a:cubicBezTo>
                  <a:cubicBezTo>
                    <a:pt x="3205" y="2850"/>
                    <a:pt x="5614" y="3040"/>
                    <a:pt x="8032" y="3040"/>
                  </a:cubicBezTo>
                  <a:cubicBezTo>
                    <a:pt x="9406" y="3040"/>
                    <a:pt x="10782" y="2979"/>
                    <a:pt x="12159" y="2857"/>
                  </a:cubicBezTo>
                  <a:cubicBezTo>
                    <a:pt x="12827" y="2797"/>
                    <a:pt x="13526" y="2705"/>
                    <a:pt x="14226" y="2614"/>
                  </a:cubicBezTo>
                  <a:cubicBezTo>
                    <a:pt x="14165" y="1824"/>
                    <a:pt x="14104" y="1034"/>
                    <a:pt x="13982" y="274"/>
                  </a:cubicBezTo>
                  <a:cubicBezTo>
                    <a:pt x="13952" y="152"/>
                    <a:pt x="13891" y="61"/>
                    <a:pt x="13800"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1" name="Google Shape;1969;p54"/>
            <p:cNvSpPr/>
            <p:nvPr/>
          </p:nvSpPr>
          <p:spPr>
            <a:xfrm flipH="1">
              <a:off x="3400367" y="3451325"/>
              <a:ext cx="131256" cy="84629"/>
            </a:xfrm>
            <a:custGeom>
              <a:avLst/>
              <a:gdLst/>
              <a:ahLst/>
              <a:cxnLst/>
              <a:rect l="l" t="t" r="r" b="b"/>
              <a:pathLst>
                <a:path w="6293" h="4057" extrusionOk="0">
                  <a:moveTo>
                    <a:pt x="5472" y="1"/>
                  </a:moveTo>
                  <a:lnTo>
                    <a:pt x="1" y="1156"/>
                  </a:lnTo>
                  <a:lnTo>
                    <a:pt x="669" y="3618"/>
                  </a:lnTo>
                  <a:cubicBezTo>
                    <a:pt x="669" y="3618"/>
                    <a:pt x="951" y="4057"/>
                    <a:pt x="2066" y="4057"/>
                  </a:cubicBezTo>
                  <a:cubicBezTo>
                    <a:pt x="2505" y="4057"/>
                    <a:pt x="3071" y="3989"/>
                    <a:pt x="3800" y="3800"/>
                  </a:cubicBezTo>
                  <a:cubicBezTo>
                    <a:pt x="6292" y="3132"/>
                    <a:pt x="6049" y="1916"/>
                    <a:pt x="6049" y="1916"/>
                  </a:cubicBezTo>
                  <a:lnTo>
                    <a:pt x="5472" y="1"/>
                  </a:lnTo>
                  <a:close/>
                </a:path>
              </a:pathLst>
            </a:custGeom>
            <a:solidFill>
              <a:srgbClr val="FCB18C"/>
            </a:solidFill>
            <a:ln>
              <a:noFill/>
            </a:ln>
          </p:spPr>
          <p:txBody>
            <a:bodyPr spcFirstLastPara="1" wrap="square" lIns="274275" tIns="274275" rIns="274275" bIns="274275" anchor="ctr" anchorCtr="0">
              <a:noAutofit/>
            </a:bodyPr>
            <a:lstStyle/>
            <a:p>
              <a:endParaRPr sz="4200"/>
            </a:p>
          </p:txBody>
        </p:sp>
        <p:sp>
          <p:nvSpPr>
            <p:cNvPr id="32" name="Google Shape;1970;p54"/>
            <p:cNvSpPr/>
            <p:nvPr/>
          </p:nvSpPr>
          <p:spPr>
            <a:xfrm flipH="1">
              <a:off x="3454598" y="4295040"/>
              <a:ext cx="181595" cy="57398"/>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5" y="2855"/>
                    <a:pt x="8968" y="2684"/>
                  </a:cubicBezTo>
                  <a:cubicBezTo>
                    <a:pt x="9211" y="2228"/>
                    <a:pt x="8724" y="131"/>
                    <a:pt x="8481" y="70"/>
                  </a:cubicBezTo>
                  <a:cubicBezTo>
                    <a:pt x="8336" y="50"/>
                    <a:pt x="6035" y="1"/>
                    <a:pt x="4533"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3" name="Google Shape;1971;p54"/>
            <p:cNvSpPr/>
            <p:nvPr/>
          </p:nvSpPr>
          <p:spPr>
            <a:xfrm flipH="1">
              <a:off x="3572041" y="4308409"/>
              <a:ext cx="64153" cy="42570"/>
            </a:xfrm>
            <a:custGeom>
              <a:avLst/>
              <a:gdLst/>
              <a:ahLst/>
              <a:cxnLst/>
              <a:rect l="l" t="t" r="r" b="b"/>
              <a:pathLst>
                <a:path w="3254" h="2159" extrusionOk="0">
                  <a:moveTo>
                    <a:pt x="1916" y="0"/>
                  </a:moveTo>
                  <a:cubicBezTo>
                    <a:pt x="1764" y="61"/>
                    <a:pt x="1642" y="152"/>
                    <a:pt x="1490" y="243"/>
                  </a:cubicBezTo>
                  <a:cubicBezTo>
                    <a:pt x="913" y="578"/>
                    <a:pt x="426" y="1064"/>
                    <a:pt x="62" y="1642"/>
                  </a:cubicBezTo>
                  <a:cubicBezTo>
                    <a:pt x="1" y="1824"/>
                    <a:pt x="122" y="2006"/>
                    <a:pt x="305" y="2037"/>
                  </a:cubicBezTo>
                  <a:cubicBezTo>
                    <a:pt x="852" y="2037"/>
                    <a:pt x="2007" y="2098"/>
                    <a:pt x="3253" y="2158"/>
                  </a:cubicBezTo>
                  <a:cubicBezTo>
                    <a:pt x="3223" y="2098"/>
                    <a:pt x="3223" y="2037"/>
                    <a:pt x="3192" y="1976"/>
                  </a:cubicBezTo>
                  <a:cubicBezTo>
                    <a:pt x="2919" y="1216"/>
                    <a:pt x="2493" y="547"/>
                    <a:pt x="1916" y="0"/>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4" name="Google Shape;1972;p54"/>
            <p:cNvSpPr/>
            <p:nvPr/>
          </p:nvSpPr>
          <p:spPr>
            <a:xfrm flipH="1">
              <a:off x="3249623" y="4295040"/>
              <a:ext cx="182206" cy="57398"/>
            </a:xfrm>
            <a:custGeom>
              <a:avLst/>
              <a:gdLst/>
              <a:ahLst/>
              <a:cxnLst/>
              <a:rect l="l" t="t" r="r" b="b"/>
              <a:pathLst>
                <a:path w="9242" h="2911" extrusionOk="0">
                  <a:moveTo>
                    <a:pt x="4544" y="1"/>
                  </a:moveTo>
                  <a:cubicBezTo>
                    <a:pt x="3850" y="1"/>
                    <a:pt x="3332" y="11"/>
                    <a:pt x="3283" y="40"/>
                  </a:cubicBezTo>
                  <a:cubicBezTo>
                    <a:pt x="3283" y="40"/>
                    <a:pt x="2828" y="70"/>
                    <a:pt x="1521" y="952"/>
                  </a:cubicBezTo>
                  <a:cubicBezTo>
                    <a:pt x="913" y="1286"/>
                    <a:pt x="426" y="1742"/>
                    <a:pt x="92" y="2320"/>
                  </a:cubicBezTo>
                  <a:cubicBezTo>
                    <a:pt x="1" y="2502"/>
                    <a:pt x="122" y="2684"/>
                    <a:pt x="335" y="2715"/>
                  </a:cubicBezTo>
                  <a:cubicBezTo>
                    <a:pt x="1383" y="2753"/>
                    <a:pt x="4413" y="2910"/>
                    <a:pt x="6589" y="2910"/>
                  </a:cubicBezTo>
                  <a:cubicBezTo>
                    <a:pt x="7884" y="2910"/>
                    <a:pt x="8877" y="2855"/>
                    <a:pt x="8967" y="2684"/>
                  </a:cubicBezTo>
                  <a:cubicBezTo>
                    <a:pt x="9241" y="2228"/>
                    <a:pt x="8755" y="131"/>
                    <a:pt x="8512" y="70"/>
                  </a:cubicBezTo>
                  <a:cubicBezTo>
                    <a:pt x="8345" y="50"/>
                    <a:pt x="6038" y="1"/>
                    <a:pt x="4544"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5" name="Google Shape;1973;p54"/>
            <p:cNvSpPr/>
            <p:nvPr/>
          </p:nvSpPr>
          <p:spPr>
            <a:xfrm flipH="1">
              <a:off x="3359889" y="4304800"/>
              <a:ext cx="71940" cy="46178"/>
            </a:xfrm>
            <a:custGeom>
              <a:avLst/>
              <a:gdLst/>
              <a:ahLst/>
              <a:cxnLst/>
              <a:rect l="l" t="t" r="r" b="b"/>
              <a:pathLst>
                <a:path w="3649" h="2342" extrusionOk="0">
                  <a:moveTo>
                    <a:pt x="2220" y="1"/>
                  </a:moveTo>
                  <a:cubicBezTo>
                    <a:pt x="2007" y="123"/>
                    <a:pt x="1764" y="244"/>
                    <a:pt x="1490" y="426"/>
                  </a:cubicBezTo>
                  <a:cubicBezTo>
                    <a:pt x="913" y="761"/>
                    <a:pt x="426" y="1247"/>
                    <a:pt x="92" y="1825"/>
                  </a:cubicBezTo>
                  <a:cubicBezTo>
                    <a:pt x="1" y="2007"/>
                    <a:pt x="122" y="2189"/>
                    <a:pt x="305" y="2189"/>
                  </a:cubicBezTo>
                  <a:cubicBezTo>
                    <a:pt x="943" y="2220"/>
                    <a:pt x="2220" y="2281"/>
                    <a:pt x="3648" y="2341"/>
                  </a:cubicBezTo>
                  <a:cubicBezTo>
                    <a:pt x="3557" y="2037"/>
                    <a:pt x="3435" y="1733"/>
                    <a:pt x="3283" y="1430"/>
                  </a:cubicBezTo>
                  <a:cubicBezTo>
                    <a:pt x="3040" y="882"/>
                    <a:pt x="2645" y="396"/>
                    <a:pt x="2220"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6" name="Google Shape;1974;p54"/>
            <p:cNvSpPr/>
            <p:nvPr/>
          </p:nvSpPr>
          <p:spPr>
            <a:xfrm flipH="1">
              <a:off x="3177127" y="3509876"/>
              <a:ext cx="204366" cy="238562"/>
            </a:xfrm>
            <a:custGeom>
              <a:avLst/>
              <a:gdLst/>
              <a:ahLst/>
              <a:cxnLst/>
              <a:rect l="l" t="t" r="r" b="b"/>
              <a:pathLst>
                <a:path w="10366" h="12099" extrusionOk="0">
                  <a:moveTo>
                    <a:pt x="1292" y="1"/>
                  </a:moveTo>
                  <a:cubicBezTo>
                    <a:pt x="987" y="1"/>
                    <a:pt x="693" y="77"/>
                    <a:pt x="427" y="255"/>
                  </a:cubicBezTo>
                  <a:cubicBezTo>
                    <a:pt x="31" y="528"/>
                    <a:pt x="1" y="1136"/>
                    <a:pt x="31" y="1562"/>
                  </a:cubicBezTo>
                  <a:cubicBezTo>
                    <a:pt x="153" y="2595"/>
                    <a:pt x="487" y="3628"/>
                    <a:pt x="1034" y="4540"/>
                  </a:cubicBezTo>
                  <a:cubicBezTo>
                    <a:pt x="1794" y="5939"/>
                    <a:pt x="2706" y="7276"/>
                    <a:pt x="3800" y="8461"/>
                  </a:cubicBezTo>
                  <a:cubicBezTo>
                    <a:pt x="4834" y="9616"/>
                    <a:pt x="6050" y="10893"/>
                    <a:pt x="7387" y="11683"/>
                  </a:cubicBezTo>
                  <a:cubicBezTo>
                    <a:pt x="7478" y="11744"/>
                    <a:pt x="7570" y="11774"/>
                    <a:pt x="7691" y="11835"/>
                  </a:cubicBezTo>
                  <a:cubicBezTo>
                    <a:pt x="7996" y="11979"/>
                    <a:pt x="8418" y="12098"/>
                    <a:pt x="8826" y="12098"/>
                  </a:cubicBezTo>
                  <a:cubicBezTo>
                    <a:pt x="9191" y="12098"/>
                    <a:pt x="9544" y="12003"/>
                    <a:pt x="9788" y="11744"/>
                  </a:cubicBezTo>
                  <a:cubicBezTo>
                    <a:pt x="10366" y="11136"/>
                    <a:pt x="10092" y="10164"/>
                    <a:pt x="9788" y="9464"/>
                  </a:cubicBezTo>
                  <a:cubicBezTo>
                    <a:pt x="8846" y="7337"/>
                    <a:pt x="7387" y="5361"/>
                    <a:pt x="5928" y="3568"/>
                  </a:cubicBezTo>
                  <a:cubicBezTo>
                    <a:pt x="5442" y="2960"/>
                    <a:pt x="4925" y="2382"/>
                    <a:pt x="4408" y="1805"/>
                  </a:cubicBezTo>
                  <a:cubicBezTo>
                    <a:pt x="3759" y="1084"/>
                    <a:pt x="2445" y="1"/>
                    <a:pt x="1292"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7" name="Google Shape;1975;p54"/>
            <p:cNvSpPr/>
            <p:nvPr/>
          </p:nvSpPr>
          <p:spPr>
            <a:xfrm flipH="1">
              <a:off x="3287988" y="3498696"/>
              <a:ext cx="136053" cy="309170"/>
            </a:xfrm>
            <a:custGeom>
              <a:avLst/>
              <a:gdLst/>
              <a:ahLst/>
              <a:cxnLst/>
              <a:rect l="l" t="t" r="r" b="b"/>
              <a:pathLst>
                <a:path w="6901" h="15680" extrusionOk="0">
                  <a:moveTo>
                    <a:pt x="1369" y="1"/>
                  </a:moveTo>
                  <a:cubicBezTo>
                    <a:pt x="1308" y="1"/>
                    <a:pt x="1247" y="31"/>
                    <a:pt x="1247" y="62"/>
                  </a:cubicBezTo>
                  <a:cubicBezTo>
                    <a:pt x="1" y="2493"/>
                    <a:pt x="1" y="5685"/>
                    <a:pt x="791" y="8512"/>
                  </a:cubicBezTo>
                  <a:cubicBezTo>
                    <a:pt x="1581" y="11399"/>
                    <a:pt x="3436" y="13922"/>
                    <a:pt x="5928" y="15563"/>
                  </a:cubicBezTo>
                  <a:cubicBezTo>
                    <a:pt x="6029" y="15642"/>
                    <a:pt x="6148" y="15679"/>
                    <a:pt x="6264" y="15679"/>
                  </a:cubicBezTo>
                  <a:cubicBezTo>
                    <a:pt x="6461" y="15679"/>
                    <a:pt x="6653" y="15572"/>
                    <a:pt x="6749" y="15381"/>
                  </a:cubicBezTo>
                  <a:cubicBezTo>
                    <a:pt x="6901" y="14986"/>
                    <a:pt x="6627" y="14530"/>
                    <a:pt x="6354" y="14196"/>
                  </a:cubicBezTo>
                  <a:cubicBezTo>
                    <a:pt x="5655" y="13253"/>
                    <a:pt x="3770" y="10761"/>
                    <a:pt x="2980" y="7721"/>
                  </a:cubicBezTo>
                  <a:cubicBezTo>
                    <a:pt x="2372" y="5381"/>
                    <a:pt x="2554" y="2919"/>
                    <a:pt x="3496" y="730"/>
                  </a:cubicBezTo>
                  <a:cubicBezTo>
                    <a:pt x="3557" y="639"/>
                    <a:pt x="3527" y="548"/>
                    <a:pt x="3436" y="518"/>
                  </a:cubicBezTo>
                  <a:cubicBezTo>
                    <a:pt x="2767" y="244"/>
                    <a:pt x="2068" y="92"/>
                    <a:pt x="136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38" name="Google Shape;1976;p54"/>
            <p:cNvSpPr/>
            <p:nvPr/>
          </p:nvSpPr>
          <p:spPr>
            <a:xfrm flipH="1">
              <a:off x="3301769" y="3547714"/>
              <a:ext cx="131262" cy="129012"/>
            </a:xfrm>
            <a:custGeom>
              <a:avLst/>
              <a:gdLst/>
              <a:ahLst/>
              <a:cxnLst/>
              <a:rect l="l" t="t" r="r" b="b"/>
              <a:pathLst>
                <a:path w="6658" h="6543" extrusionOk="0">
                  <a:moveTo>
                    <a:pt x="1049" y="1"/>
                  </a:moveTo>
                  <a:cubicBezTo>
                    <a:pt x="753" y="1"/>
                    <a:pt x="495" y="109"/>
                    <a:pt x="335" y="402"/>
                  </a:cubicBezTo>
                  <a:cubicBezTo>
                    <a:pt x="244" y="524"/>
                    <a:pt x="183" y="676"/>
                    <a:pt x="153" y="798"/>
                  </a:cubicBezTo>
                  <a:cubicBezTo>
                    <a:pt x="123" y="980"/>
                    <a:pt x="123" y="1162"/>
                    <a:pt x="123" y="1345"/>
                  </a:cubicBezTo>
                  <a:cubicBezTo>
                    <a:pt x="183" y="1588"/>
                    <a:pt x="183" y="1861"/>
                    <a:pt x="153" y="2105"/>
                  </a:cubicBezTo>
                  <a:cubicBezTo>
                    <a:pt x="92" y="2317"/>
                    <a:pt x="1" y="2469"/>
                    <a:pt x="92" y="2713"/>
                  </a:cubicBezTo>
                  <a:cubicBezTo>
                    <a:pt x="183" y="2895"/>
                    <a:pt x="244" y="3077"/>
                    <a:pt x="275" y="3290"/>
                  </a:cubicBezTo>
                  <a:cubicBezTo>
                    <a:pt x="275" y="3564"/>
                    <a:pt x="153" y="3776"/>
                    <a:pt x="214" y="4050"/>
                  </a:cubicBezTo>
                  <a:cubicBezTo>
                    <a:pt x="214" y="4080"/>
                    <a:pt x="244" y="4141"/>
                    <a:pt x="275" y="4172"/>
                  </a:cubicBezTo>
                  <a:lnTo>
                    <a:pt x="275" y="4202"/>
                  </a:lnTo>
                  <a:lnTo>
                    <a:pt x="457" y="4323"/>
                  </a:lnTo>
                  <a:cubicBezTo>
                    <a:pt x="1004" y="4688"/>
                    <a:pt x="1703" y="4810"/>
                    <a:pt x="2311" y="5083"/>
                  </a:cubicBezTo>
                  <a:cubicBezTo>
                    <a:pt x="3223" y="5479"/>
                    <a:pt x="4104" y="5965"/>
                    <a:pt x="4925" y="6542"/>
                  </a:cubicBezTo>
                  <a:lnTo>
                    <a:pt x="6658" y="3320"/>
                  </a:lnTo>
                  <a:cubicBezTo>
                    <a:pt x="4712" y="2500"/>
                    <a:pt x="4712" y="250"/>
                    <a:pt x="3344" y="250"/>
                  </a:cubicBezTo>
                  <a:cubicBezTo>
                    <a:pt x="3221" y="785"/>
                    <a:pt x="3223" y="944"/>
                    <a:pt x="3162" y="944"/>
                  </a:cubicBezTo>
                  <a:cubicBezTo>
                    <a:pt x="3133" y="944"/>
                    <a:pt x="3089" y="908"/>
                    <a:pt x="3010" y="858"/>
                  </a:cubicBezTo>
                  <a:cubicBezTo>
                    <a:pt x="2856" y="748"/>
                    <a:pt x="1825" y="1"/>
                    <a:pt x="1049"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39" name="Google Shape;1977;p54"/>
            <p:cNvSpPr/>
            <p:nvPr/>
          </p:nvSpPr>
          <p:spPr>
            <a:xfrm flipH="1">
              <a:off x="3302356" y="3590995"/>
              <a:ext cx="77933" cy="85732"/>
            </a:xfrm>
            <a:custGeom>
              <a:avLst/>
              <a:gdLst/>
              <a:ahLst/>
              <a:cxnLst/>
              <a:rect l="l" t="t" r="r" b="b"/>
              <a:pathLst>
                <a:path w="3953" h="4348" extrusionOk="0">
                  <a:moveTo>
                    <a:pt x="2584" y="1"/>
                  </a:moveTo>
                  <a:cubicBezTo>
                    <a:pt x="2280" y="335"/>
                    <a:pt x="1946" y="700"/>
                    <a:pt x="1642" y="1065"/>
                  </a:cubicBezTo>
                  <a:cubicBezTo>
                    <a:pt x="1338" y="1429"/>
                    <a:pt x="973" y="1916"/>
                    <a:pt x="609" y="2341"/>
                  </a:cubicBezTo>
                  <a:cubicBezTo>
                    <a:pt x="426" y="2584"/>
                    <a:pt x="214" y="2828"/>
                    <a:pt x="1" y="3071"/>
                  </a:cubicBezTo>
                  <a:cubicBezTo>
                    <a:pt x="791" y="3435"/>
                    <a:pt x="1551" y="3861"/>
                    <a:pt x="2250" y="4347"/>
                  </a:cubicBezTo>
                  <a:lnTo>
                    <a:pt x="3952" y="1125"/>
                  </a:lnTo>
                  <a:cubicBezTo>
                    <a:pt x="3405" y="852"/>
                    <a:pt x="2949" y="487"/>
                    <a:pt x="2584" y="1"/>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40" name="Google Shape;1978;p54"/>
            <p:cNvSpPr/>
            <p:nvPr/>
          </p:nvSpPr>
          <p:spPr>
            <a:xfrm flipH="1">
              <a:off x="3172315" y="3583207"/>
              <a:ext cx="201369" cy="170221"/>
            </a:xfrm>
            <a:custGeom>
              <a:avLst/>
              <a:gdLst/>
              <a:ahLst/>
              <a:cxnLst/>
              <a:rect l="l" t="t" r="r" b="b"/>
              <a:pathLst>
                <a:path w="10214" h="8633" extrusionOk="0">
                  <a:moveTo>
                    <a:pt x="2371" y="1"/>
                  </a:moveTo>
                  <a:cubicBezTo>
                    <a:pt x="2280" y="335"/>
                    <a:pt x="152" y="3709"/>
                    <a:pt x="0" y="3982"/>
                  </a:cubicBezTo>
                  <a:cubicBezTo>
                    <a:pt x="638" y="4560"/>
                    <a:pt x="2736" y="6232"/>
                    <a:pt x="3435" y="6688"/>
                  </a:cubicBezTo>
                  <a:cubicBezTo>
                    <a:pt x="3830" y="6961"/>
                    <a:pt x="4225" y="7204"/>
                    <a:pt x="4620" y="7448"/>
                  </a:cubicBezTo>
                  <a:cubicBezTo>
                    <a:pt x="5464" y="7901"/>
                    <a:pt x="7034" y="8632"/>
                    <a:pt x="8280" y="8632"/>
                  </a:cubicBezTo>
                  <a:cubicBezTo>
                    <a:pt x="8873" y="8632"/>
                    <a:pt x="9393" y="8466"/>
                    <a:pt x="9727" y="8025"/>
                  </a:cubicBezTo>
                  <a:cubicBezTo>
                    <a:pt x="10213" y="7387"/>
                    <a:pt x="9696" y="5441"/>
                    <a:pt x="5806" y="2615"/>
                  </a:cubicBezTo>
                  <a:cubicBezTo>
                    <a:pt x="5046" y="2037"/>
                    <a:pt x="3252" y="396"/>
                    <a:pt x="237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1" name="Google Shape;1979;p54"/>
            <p:cNvSpPr/>
            <p:nvPr/>
          </p:nvSpPr>
          <p:spPr>
            <a:xfrm flipH="1">
              <a:off x="3308349" y="3661723"/>
              <a:ext cx="65947" cy="52153"/>
            </a:xfrm>
            <a:custGeom>
              <a:avLst/>
              <a:gdLst/>
              <a:ahLst/>
              <a:cxnLst/>
              <a:rect l="l" t="t" r="r" b="b"/>
              <a:pathLst>
                <a:path w="3345" h="2645" extrusionOk="0">
                  <a:moveTo>
                    <a:pt x="1" y="0"/>
                  </a:moveTo>
                  <a:lnTo>
                    <a:pt x="1" y="0"/>
                  </a:lnTo>
                  <a:cubicBezTo>
                    <a:pt x="244" y="244"/>
                    <a:pt x="517" y="517"/>
                    <a:pt x="791" y="730"/>
                  </a:cubicBezTo>
                  <a:cubicBezTo>
                    <a:pt x="1034" y="973"/>
                    <a:pt x="1308" y="1186"/>
                    <a:pt x="1612" y="1429"/>
                  </a:cubicBezTo>
                  <a:cubicBezTo>
                    <a:pt x="1885" y="1642"/>
                    <a:pt x="2159" y="1855"/>
                    <a:pt x="2463" y="2067"/>
                  </a:cubicBezTo>
                  <a:cubicBezTo>
                    <a:pt x="2736" y="2280"/>
                    <a:pt x="3040" y="2463"/>
                    <a:pt x="3344" y="2645"/>
                  </a:cubicBezTo>
                  <a:cubicBezTo>
                    <a:pt x="3071" y="2402"/>
                    <a:pt x="2797" y="2189"/>
                    <a:pt x="2524" y="1946"/>
                  </a:cubicBezTo>
                  <a:cubicBezTo>
                    <a:pt x="2250" y="1733"/>
                    <a:pt x="1976" y="1520"/>
                    <a:pt x="1703" y="1277"/>
                  </a:cubicBezTo>
                  <a:cubicBezTo>
                    <a:pt x="1429" y="1064"/>
                    <a:pt x="1156" y="852"/>
                    <a:pt x="852" y="639"/>
                  </a:cubicBezTo>
                  <a:lnTo>
                    <a:pt x="1"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2" name="Google Shape;1980;p54"/>
            <p:cNvSpPr/>
            <p:nvPr/>
          </p:nvSpPr>
          <p:spPr>
            <a:xfrm flipH="1">
              <a:off x="3214876" y="3583207"/>
              <a:ext cx="115057" cy="87526"/>
            </a:xfrm>
            <a:custGeom>
              <a:avLst/>
              <a:gdLst/>
              <a:ahLst/>
              <a:cxnLst/>
              <a:rect l="l" t="t" r="r" b="b"/>
              <a:pathLst>
                <a:path w="5836" h="4439" extrusionOk="0">
                  <a:moveTo>
                    <a:pt x="152" y="1"/>
                  </a:moveTo>
                  <a:lnTo>
                    <a:pt x="0" y="305"/>
                  </a:lnTo>
                  <a:lnTo>
                    <a:pt x="182" y="31"/>
                  </a:lnTo>
                  <a:cubicBezTo>
                    <a:pt x="699" y="335"/>
                    <a:pt x="1155" y="669"/>
                    <a:pt x="1611" y="1064"/>
                  </a:cubicBezTo>
                  <a:cubicBezTo>
                    <a:pt x="2067" y="1460"/>
                    <a:pt x="2523" y="1824"/>
                    <a:pt x="3009" y="2220"/>
                  </a:cubicBezTo>
                  <a:cubicBezTo>
                    <a:pt x="3222" y="2402"/>
                    <a:pt x="3465" y="2584"/>
                    <a:pt x="3708" y="2767"/>
                  </a:cubicBezTo>
                  <a:lnTo>
                    <a:pt x="4438" y="3283"/>
                  </a:lnTo>
                  <a:cubicBezTo>
                    <a:pt x="4924" y="3648"/>
                    <a:pt x="5380" y="4043"/>
                    <a:pt x="5836" y="4438"/>
                  </a:cubicBezTo>
                  <a:cubicBezTo>
                    <a:pt x="5410" y="3982"/>
                    <a:pt x="4955" y="3587"/>
                    <a:pt x="4499" y="3223"/>
                  </a:cubicBezTo>
                  <a:cubicBezTo>
                    <a:pt x="4377" y="3131"/>
                    <a:pt x="4255" y="3010"/>
                    <a:pt x="4134" y="2919"/>
                  </a:cubicBezTo>
                  <a:lnTo>
                    <a:pt x="4134" y="2919"/>
                  </a:lnTo>
                  <a:lnTo>
                    <a:pt x="4377" y="3010"/>
                  </a:lnTo>
                  <a:cubicBezTo>
                    <a:pt x="4620" y="3101"/>
                    <a:pt x="4833" y="3223"/>
                    <a:pt x="5046" y="3344"/>
                  </a:cubicBezTo>
                  <a:cubicBezTo>
                    <a:pt x="5076" y="3344"/>
                    <a:pt x="5107" y="3314"/>
                    <a:pt x="5076" y="3283"/>
                  </a:cubicBezTo>
                  <a:cubicBezTo>
                    <a:pt x="4863" y="3131"/>
                    <a:pt x="4651" y="3010"/>
                    <a:pt x="4438" y="2919"/>
                  </a:cubicBezTo>
                  <a:cubicBezTo>
                    <a:pt x="4316" y="2888"/>
                    <a:pt x="4195" y="2858"/>
                    <a:pt x="4073" y="2797"/>
                  </a:cubicBezTo>
                  <a:lnTo>
                    <a:pt x="3891" y="2736"/>
                  </a:lnTo>
                  <a:cubicBezTo>
                    <a:pt x="3617" y="2554"/>
                    <a:pt x="3344" y="2341"/>
                    <a:pt x="3070" y="2098"/>
                  </a:cubicBezTo>
                  <a:cubicBezTo>
                    <a:pt x="2614" y="1733"/>
                    <a:pt x="2128" y="1338"/>
                    <a:pt x="1672" y="973"/>
                  </a:cubicBezTo>
                  <a:cubicBezTo>
                    <a:pt x="1216" y="578"/>
                    <a:pt x="699" y="274"/>
                    <a:pt x="152"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3" name="Google Shape;1981;p54"/>
            <p:cNvSpPr/>
            <p:nvPr/>
          </p:nvSpPr>
          <p:spPr>
            <a:xfrm rot="462857" flipH="1">
              <a:off x="3039304" y="2732682"/>
              <a:ext cx="850607" cy="754587"/>
            </a:xfrm>
            <a:custGeom>
              <a:avLst/>
              <a:gdLst/>
              <a:ahLst/>
              <a:cxnLst/>
              <a:rect l="l" t="t" r="r" b="b"/>
              <a:pathLst>
                <a:path w="18634" h="20928" extrusionOk="0">
                  <a:moveTo>
                    <a:pt x="8064" y="0"/>
                  </a:moveTo>
                  <a:cubicBezTo>
                    <a:pt x="3232" y="0"/>
                    <a:pt x="576" y="3775"/>
                    <a:pt x="122" y="9936"/>
                  </a:cubicBezTo>
                  <a:cubicBezTo>
                    <a:pt x="31" y="10939"/>
                    <a:pt x="1" y="11942"/>
                    <a:pt x="1" y="12884"/>
                  </a:cubicBezTo>
                  <a:cubicBezTo>
                    <a:pt x="31" y="15073"/>
                    <a:pt x="426" y="16957"/>
                    <a:pt x="1672" y="18355"/>
                  </a:cubicBezTo>
                  <a:cubicBezTo>
                    <a:pt x="2736" y="19571"/>
                    <a:pt x="4469" y="20422"/>
                    <a:pt x="7144" y="20787"/>
                  </a:cubicBezTo>
                  <a:cubicBezTo>
                    <a:pt x="7387" y="20818"/>
                    <a:pt x="7630" y="20848"/>
                    <a:pt x="7903" y="20878"/>
                  </a:cubicBezTo>
                  <a:cubicBezTo>
                    <a:pt x="8216" y="20912"/>
                    <a:pt x="8528" y="20928"/>
                    <a:pt x="8839" y="20928"/>
                  </a:cubicBezTo>
                  <a:cubicBezTo>
                    <a:pt x="11935" y="20928"/>
                    <a:pt x="14851" y="19303"/>
                    <a:pt x="16536" y="16623"/>
                  </a:cubicBezTo>
                  <a:cubicBezTo>
                    <a:pt x="17417" y="15194"/>
                    <a:pt x="17964" y="13553"/>
                    <a:pt x="18116" y="11881"/>
                  </a:cubicBezTo>
                  <a:cubicBezTo>
                    <a:pt x="18633" y="6015"/>
                    <a:pt x="14590" y="635"/>
                    <a:pt x="9119" y="57"/>
                  </a:cubicBezTo>
                  <a:cubicBezTo>
                    <a:pt x="8757" y="19"/>
                    <a:pt x="8405" y="0"/>
                    <a:pt x="8064"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4" name="Google Shape;1982;p54"/>
            <p:cNvSpPr/>
            <p:nvPr/>
          </p:nvSpPr>
          <p:spPr>
            <a:xfrm rot="462857" flipH="1">
              <a:off x="3486037" y="2966461"/>
              <a:ext cx="46" cy="1118"/>
            </a:xfrm>
            <a:custGeom>
              <a:avLst/>
              <a:gdLst/>
              <a:ahLst/>
              <a:cxnLst/>
              <a:rect l="l" t="t" r="r" b="b"/>
              <a:pathLst>
                <a:path w="1" h="31" extrusionOk="0">
                  <a:moveTo>
                    <a:pt x="0" y="31"/>
                  </a:moveTo>
                  <a:lnTo>
                    <a:pt x="0" y="31"/>
                  </a:lnTo>
                  <a:cubicBezTo>
                    <a:pt x="0" y="0"/>
                    <a:pt x="0" y="0"/>
                    <a:pt x="0" y="31"/>
                  </a:cubicBezTo>
                  <a:close/>
                </a:path>
              </a:pathLst>
            </a:custGeom>
            <a:solidFill>
              <a:srgbClr val="FF5560"/>
            </a:solidFill>
            <a:ln>
              <a:noFill/>
            </a:ln>
          </p:spPr>
          <p:txBody>
            <a:bodyPr spcFirstLastPara="1" wrap="square" lIns="274275" tIns="274275" rIns="274275" bIns="274275" anchor="ctr" anchorCtr="0">
              <a:noAutofit/>
            </a:bodyPr>
            <a:lstStyle/>
            <a:p>
              <a:endParaRPr sz="4200"/>
            </a:p>
          </p:txBody>
        </p:sp>
        <p:sp>
          <p:nvSpPr>
            <p:cNvPr id="45" name="Google Shape;1983;p54"/>
            <p:cNvSpPr/>
            <p:nvPr/>
          </p:nvSpPr>
          <p:spPr>
            <a:xfrm rot="462857" flipH="1">
              <a:off x="2864276" y="2609087"/>
              <a:ext cx="1055932" cy="582057"/>
            </a:xfrm>
            <a:custGeom>
              <a:avLst/>
              <a:gdLst/>
              <a:ahLst/>
              <a:cxnLst/>
              <a:rect l="l" t="t" r="r" b="b"/>
              <a:pathLst>
                <a:path w="23132" h="16143" extrusionOk="0">
                  <a:moveTo>
                    <a:pt x="11065" y="0"/>
                  </a:moveTo>
                  <a:cubicBezTo>
                    <a:pt x="10164" y="0"/>
                    <a:pt x="9257" y="91"/>
                    <a:pt x="8360" y="276"/>
                  </a:cubicBezTo>
                  <a:cubicBezTo>
                    <a:pt x="6961" y="549"/>
                    <a:pt x="5624" y="1036"/>
                    <a:pt x="4408" y="1765"/>
                  </a:cubicBezTo>
                  <a:cubicBezTo>
                    <a:pt x="3952" y="2008"/>
                    <a:pt x="3496" y="2282"/>
                    <a:pt x="3101" y="2616"/>
                  </a:cubicBezTo>
                  <a:cubicBezTo>
                    <a:pt x="2645" y="2951"/>
                    <a:pt x="2220" y="3315"/>
                    <a:pt x="1825" y="3741"/>
                  </a:cubicBezTo>
                  <a:cubicBezTo>
                    <a:pt x="1065" y="4440"/>
                    <a:pt x="517" y="5321"/>
                    <a:pt x="214" y="6294"/>
                  </a:cubicBezTo>
                  <a:cubicBezTo>
                    <a:pt x="1" y="7084"/>
                    <a:pt x="62" y="7966"/>
                    <a:pt x="457" y="8695"/>
                  </a:cubicBezTo>
                  <a:cubicBezTo>
                    <a:pt x="1151" y="8641"/>
                    <a:pt x="1846" y="8614"/>
                    <a:pt x="2541" y="8614"/>
                  </a:cubicBezTo>
                  <a:cubicBezTo>
                    <a:pt x="3792" y="8614"/>
                    <a:pt x="5042" y="8702"/>
                    <a:pt x="6293" y="8878"/>
                  </a:cubicBezTo>
                  <a:cubicBezTo>
                    <a:pt x="6566" y="8908"/>
                    <a:pt x="6840" y="8938"/>
                    <a:pt x="7113" y="8999"/>
                  </a:cubicBezTo>
                  <a:cubicBezTo>
                    <a:pt x="7113" y="8817"/>
                    <a:pt x="7113" y="8635"/>
                    <a:pt x="7083" y="8483"/>
                  </a:cubicBezTo>
                  <a:cubicBezTo>
                    <a:pt x="7053" y="7814"/>
                    <a:pt x="7113" y="7145"/>
                    <a:pt x="7326" y="6507"/>
                  </a:cubicBezTo>
                  <a:lnTo>
                    <a:pt x="7326" y="6507"/>
                  </a:lnTo>
                  <a:cubicBezTo>
                    <a:pt x="7235" y="6932"/>
                    <a:pt x="7235" y="7388"/>
                    <a:pt x="7296" y="7814"/>
                  </a:cubicBezTo>
                  <a:cubicBezTo>
                    <a:pt x="7326" y="8209"/>
                    <a:pt x="7448" y="8635"/>
                    <a:pt x="7600" y="8999"/>
                  </a:cubicBezTo>
                  <a:cubicBezTo>
                    <a:pt x="7600" y="9012"/>
                    <a:pt x="7610" y="9019"/>
                    <a:pt x="7622" y="9019"/>
                  </a:cubicBezTo>
                  <a:cubicBezTo>
                    <a:pt x="7640" y="9019"/>
                    <a:pt x="7660" y="9004"/>
                    <a:pt x="7660" y="8969"/>
                  </a:cubicBezTo>
                  <a:cubicBezTo>
                    <a:pt x="7296" y="7875"/>
                    <a:pt x="7296" y="6720"/>
                    <a:pt x="7660" y="5625"/>
                  </a:cubicBezTo>
                  <a:cubicBezTo>
                    <a:pt x="7691" y="5504"/>
                    <a:pt x="7752" y="5413"/>
                    <a:pt x="7812" y="5321"/>
                  </a:cubicBezTo>
                  <a:lnTo>
                    <a:pt x="7812" y="5321"/>
                  </a:lnTo>
                  <a:cubicBezTo>
                    <a:pt x="7569" y="6081"/>
                    <a:pt x="7387" y="8087"/>
                    <a:pt x="7934" y="9151"/>
                  </a:cubicBezTo>
                  <a:cubicBezTo>
                    <a:pt x="8390" y="9242"/>
                    <a:pt x="8876" y="9394"/>
                    <a:pt x="9332" y="9516"/>
                  </a:cubicBezTo>
                  <a:cubicBezTo>
                    <a:pt x="9484" y="9242"/>
                    <a:pt x="9484" y="8878"/>
                    <a:pt x="9332" y="8604"/>
                  </a:cubicBezTo>
                  <a:cubicBezTo>
                    <a:pt x="9028" y="7753"/>
                    <a:pt x="8907" y="6811"/>
                    <a:pt x="9059" y="5929"/>
                  </a:cubicBezTo>
                  <a:cubicBezTo>
                    <a:pt x="9119" y="5473"/>
                    <a:pt x="9241" y="5017"/>
                    <a:pt x="9423" y="4622"/>
                  </a:cubicBezTo>
                  <a:lnTo>
                    <a:pt x="9484" y="4501"/>
                  </a:lnTo>
                  <a:lnTo>
                    <a:pt x="9484" y="4501"/>
                  </a:lnTo>
                  <a:cubicBezTo>
                    <a:pt x="9454" y="4774"/>
                    <a:pt x="9393" y="5078"/>
                    <a:pt x="9332" y="5352"/>
                  </a:cubicBezTo>
                  <a:cubicBezTo>
                    <a:pt x="9302" y="5747"/>
                    <a:pt x="9271" y="6112"/>
                    <a:pt x="9271" y="6507"/>
                  </a:cubicBezTo>
                  <a:cubicBezTo>
                    <a:pt x="9271" y="7236"/>
                    <a:pt x="9393" y="7966"/>
                    <a:pt x="9697" y="8635"/>
                  </a:cubicBezTo>
                  <a:cubicBezTo>
                    <a:pt x="9971" y="9334"/>
                    <a:pt x="10518" y="9911"/>
                    <a:pt x="11217" y="10215"/>
                  </a:cubicBezTo>
                  <a:lnTo>
                    <a:pt x="11673" y="10428"/>
                  </a:lnTo>
                  <a:cubicBezTo>
                    <a:pt x="11885" y="10519"/>
                    <a:pt x="12129" y="10610"/>
                    <a:pt x="12402" y="10701"/>
                  </a:cubicBezTo>
                  <a:cubicBezTo>
                    <a:pt x="13557" y="11066"/>
                    <a:pt x="14469" y="11948"/>
                    <a:pt x="14925" y="13072"/>
                  </a:cubicBezTo>
                  <a:cubicBezTo>
                    <a:pt x="15138" y="13680"/>
                    <a:pt x="14925" y="14349"/>
                    <a:pt x="14895" y="14987"/>
                  </a:cubicBezTo>
                  <a:cubicBezTo>
                    <a:pt x="14864" y="15595"/>
                    <a:pt x="14773" y="16112"/>
                    <a:pt x="15411" y="16142"/>
                  </a:cubicBezTo>
                  <a:cubicBezTo>
                    <a:pt x="15419" y="16143"/>
                    <a:pt x="15427" y="16143"/>
                    <a:pt x="15435" y="16143"/>
                  </a:cubicBezTo>
                  <a:cubicBezTo>
                    <a:pt x="16081" y="16143"/>
                    <a:pt x="16449" y="14926"/>
                    <a:pt x="17530" y="14926"/>
                  </a:cubicBezTo>
                  <a:cubicBezTo>
                    <a:pt x="17543" y="14926"/>
                    <a:pt x="17556" y="14926"/>
                    <a:pt x="17569" y="14926"/>
                  </a:cubicBezTo>
                  <a:cubicBezTo>
                    <a:pt x="18578" y="14981"/>
                    <a:pt x="18731" y="15940"/>
                    <a:pt x="19256" y="15940"/>
                  </a:cubicBezTo>
                  <a:cubicBezTo>
                    <a:pt x="19317" y="15940"/>
                    <a:pt x="19382" y="15927"/>
                    <a:pt x="19454" y="15899"/>
                  </a:cubicBezTo>
                  <a:cubicBezTo>
                    <a:pt x="19880" y="15747"/>
                    <a:pt x="20214" y="15230"/>
                    <a:pt x="20487" y="14896"/>
                  </a:cubicBezTo>
                  <a:cubicBezTo>
                    <a:pt x="22524" y="12647"/>
                    <a:pt x="23132" y="9394"/>
                    <a:pt x="22068" y="6537"/>
                  </a:cubicBezTo>
                  <a:cubicBezTo>
                    <a:pt x="21946" y="6233"/>
                    <a:pt x="21794" y="5929"/>
                    <a:pt x="21643" y="5656"/>
                  </a:cubicBezTo>
                  <a:cubicBezTo>
                    <a:pt x="21065" y="4653"/>
                    <a:pt x="20305" y="3741"/>
                    <a:pt x="19424" y="2981"/>
                  </a:cubicBezTo>
                  <a:cubicBezTo>
                    <a:pt x="19028" y="2677"/>
                    <a:pt x="18633" y="2373"/>
                    <a:pt x="18208" y="2099"/>
                  </a:cubicBezTo>
                  <a:cubicBezTo>
                    <a:pt x="16059" y="712"/>
                    <a:pt x="13581" y="0"/>
                    <a:pt x="11065"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46" name="Google Shape;1984;p54"/>
            <p:cNvSpPr/>
            <p:nvPr/>
          </p:nvSpPr>
          <p:spPr>
            <a:xfrm rot="462857" flipH="1">
              <a:off x="2950684" y="2615849"/>
              <a:ext cx="854761" cy="291840"/>
            </a:xfrm>
            <a:custGeom>
              <a:avLst/>
              <a:gdLst/>
              <a:ahLst/>
              <a:cxnLst/>
              <a:rect l="l" t="t" r="r" b="b"/>
              <a:pathLst>
                <a:path w="18725" h="8094" extrusionOk="0">
                  <a:moveTo>
                    <a:pt x="5442" y="1"/>
                  </a:moveTo>
                  <a:cubicBezTo>
                    <a:pt x="4043" y="274"/>
                    <a:pt x="2706" y="791"/>
                    <a:pt x="1490" y="1490"/>
                  </a:cubicBezTo>
                  <a:cubicBezTo>
                    <a:pt x="973" y="1976"/>
                    <a:pt x="517" y="2524"/>
                    <a:pt x="183" y="3131"/>
                  </a:cubicBezTo>
                  <a:cubicBezTo>
                    <a:pt x="62" y="3283"/>
                    <a:pt x="1" y="3496"/>
                    <a:pt x="1" y="3709"/>
                  </a:cubicBezTo>
                  <a:cubicBezTo>
                    <a:pt x="69" y="4051"/>
                    <a:pt x="428" y="4171"/>
                    <a:pt x="796" y="4171"/>
                  </a:cubicBezTo>
                  <a:cubicBezTo>
                    <a:pt x="918" y="4171"/>
                    <a:pt x="1042" y="4157"/>
                    <a:pt x="1156" y="4135"/>
                  </a:cubicBezTo>
                  <a:cubicBezTo>
                    <a:pt x="2615" y="3770"/>
                    <a:pt x="3922" y="2888"/>
                    <a:pt x="5381" y="2584"/>
                  </a:cubicBezTo>
                  <a:cubicBezTo>
                    <a:pt x="5587" y="2512"/>
                    <a:pt x="5800" y="2479"/>
                    <a:pt x="6013" y="2479"/>
                  </a:cubicBezTo>
                  <a:cubicBezTo>
                    <a:pt x="6428" y="2479"/>
                    <a:pt x="6843" y="2607"/>
                    <a:pt x="7205" y="2828"/>
                  </a:cubicBezTo>
                  <a:cubicBezTo>
                    <a:pt x="7702" y="3237"/>
                    <a:pt x="8031" y="3986"/>
                    <a:pt x="8625" y="3986"/>
                  </a:cubicBezTo>
                  <a:cubicBezTo>
                    <a:pt x="8648" y="3986"/>
                    <a:pt x="8671" y="3985"/>
                    <a:pt x="8694" y="3983"/>
                  </a:cubicBezTo>
                  <a:cubicBezTo>
                    <a:pt x="8907" y="3952"/>
                    <a:pt x="9119" y="3800"/>
                    <a:pt x="9332" y="3770"/>
                  </a:cubicBezTo>
                  <a:cubicBezTo>
                    <a:pt x="9364" y="3766"/>
                    <a:pt x="9395" y="3764"/>
                    <a:pt x="9425" y="3764"/>
                  </a:cubicBezTo>
                  <a:cubicBezTo>
                    <a:pt x="9868" y="3764"/>
                    <a:pt x="10224" y="4164"/>
                    <a:pt x="10366" y="4590"/>
                  </a:cubicBezTo>
                  <a:cubicBezTo>
                    <a:pt x="10487" y="5046"/>
                    <a:pt x="10609" y="5533"/>
                    <a:pt x="10670" y="6019"/>
                  </a:cubicBezTo>
                  <a:cubicBezTo>
                    <a:pt x="10882" y="6870"/>
                    <a:pt x="11490" y="7569"/>
                    <a:pt x="12311" y="7934"/>
                  </a:cubicBezTo>
                  <a:cubicBezTo>
                    <a:pt x="12515" y="8042"/>
                    <a:pt x="12738" y="8093"/>
                    <a:pt x="12962" y="8093"/>
                  </a:cubicBezTo>
                  <a:cubicBezTo>
                    <a:pt x="13308" y="8093"/>
                    <a:pt x="13658" y="7972"/>
                    <a:pt x="13952" y="7752"/>
                  </a:cubicBezTo>
                  <a:cubicBezTo>
                    <a:pt x="14560" y="7144"/>
                    <a:pt x="14317" y="5958"/>
                    <a:pt x="14925" y="5320"/>
                  </a:cubicBezTo>
                  <a:cubicBezTo>
                    <a:pt x="15165" y="5080"/>
                    <a:pt x="15478" y="4984"/>
                    <a:pt x="15808" y="4984"/>
                  </a:cubicBezTo>
                  <a:cubicBezTo>
                    <a:pt x="16187" y="4984"/>
                    <a:pt x="16590" y="5111"/>
                    <a:pt x="16931" y="5290"/>
                  </a:cubicBezTo>
                  <a:cubicBezTo>
                    <a:pt x="17285" y="5478"/>
                    <a:pt x="17694" y="5722"/>
                    <a:pt x="18087" y="5722"/>
                  </a:cubicBezTo>
                  <a:cubicBezTo>
                    <a:pt x="18200" y="5722"/>
                    <a:pt x="18312" y="5702"/>
                    <a:pt x="18421" y="5654"/>
                  </a:cubicBezTo>
                  <a:cubicBezTo>
                    <a:pt x="18542" y="5594"/>
                    <a:pt x="18633" y="5502"/>
                    <a:pt x="18725" y="5381"/>
                  </a:cubicBezTo>
                  <a:cubicBezTo>
                    <a:pt x="18147" y="4378"/>
                    <a:pt x="17387" y="3466"/>
                    <a:pt x="16506" y="2706"/>
                  </a:cubicBezTo>
                  <a:cubicBezTo>
                    <a:pt x="16110" y="2402"/>
                    <a:pt x="15715" y="2098"/>
                    <a:pt x="15290" y="1824"/>
                  </a:cubicBezTo>
                  <a:cubicBezTo>
                    <a:pt x="15259" y="1824"/>
                    <a:pt x="15229" y="1855"/>
                    <a:pt x="15199" y="1885"/>
                  </a:cubicBezTo>
                  <a:cubicBezTo>
                    <a:pt x="14712" y="2220"/>
                    <a:pt x="14408" y="2919"/>
                    <a:pt x="13800" y="3010"/>
                  </a:cubicBezTo>
                  <a:cubicBezTo>
                    <a:pt x="13772" y="3012"/>
                    <a:pt x="13743" y="3013"/>
                    <a:pt x="13715" y="3013"/>
                  </a:cubicBezTo>
                  <a:cubicBezTo>
                    <a:pt x="13353" y="3013"/>
                    <a:pt x="13021" y="2836"/>
                    <a:pt x="12767" y="2554"/>
                  </a:cubicBezTo>
                  <a:cubicBezTo>
                    <a:pt x="12524" y="2250"/>
                    <a:pt x="12220" y="1976"/>
                    <a:pt x="11916" y="1733"/>
                  </a:cubicBezTo>
                  <a:cubicBezTo>
                    <a:pt x="11640" y="1583"/>
                    <a:pt x="11337" y="1520"/>
                    <a:pt x="11028" y="1520"/>
                  </a:cubicBezTo>
                  <a:cubicBezTo>
                    <a:pt x="10590" y="1520"/>
                    <a:pt x="10138" y="1646"/>
                    <a:pt x="9727" y="1824"/>
                  </a:cubicBezTo>
                  <a:cubicBezTo>
                    <a:pt x="9467" y="1936"/>
                    <a:pt x="9172" y="2048"/>
                    <a:pt x="8906" y="2048"/>
                  </a:cubicBezTo>
                  <a:cubicBezTo>
                    <a:pt x="8737" y="2048"/>
                    <a:pt x="8580" y="2003"/>
                    <a:pt x="8451" y="1885"/>
                  </a:cubicBezTo>
                  <a:cubicBezTo>
                    <a:pt x="8360" y="1733"/>
                    <a:pt x="8268" y="1612"/>
                    <a:pt x="8208" y="1460"/>
                  </a:cubicBezTo>
                  <a:cubicBezTo>
                    <a:pt x="7972" y="1068"/>
                    <a:pt x="7580" y="833"/>
                    <a:pt x="7146" y="833"/>
                  </a:cubicBezTo>
                  <a:cubicBezTo>
                    <a:pt x="7075" y="833"/>
                    <a:pt x="7003" y="839"/>
                    <a:pt x="6931" y="852"/>
                  </a:cubicBezTo>
                  <a:cubicBezTo>
                    <a:pt x="6657" y="913"/>
                    <a:pt x="6384" y="1065"/>
                    <a:pt x="6080" y="1095"/>
                  </a:cubicBezTo>
                  <a:cubicBezTo>
                    <a:pt x="6045" y="1097"/>
                    <a:pt x="6012" y="1099"/>
                    <a:pt x="5981" y="1099"/>
                  </a:cubicBezTo>
                  <a:cubicBezTo>
                    <a:pt x="5258" y="1099"/>
                    <a:pt x="5587" y="438"/>
                    <a:pt x="5442" y="1"/>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47" name="Google Shape;1985;p54"/>
            <p:cNvSpPr/>
            <p:nvPr/>
          </p:nvSpPr>
          <p:spPr>
            <a:xfrm rot="462857" flipH="1">
              <a:off x="2890188" y="3077742"/>
              <a:ext cx="249787" cy="199932"/>
            </a:xfrm>
            <a:custGeom>
              <a:avLst/>
              <a:gdLst/>
              <a:ahLst/>
              <a:cxnLst/>
              <a:rect l="l" t="t" r="r" b="b"/>
              <a:pathLst>
                <a:path w="5472" h="5545" extrusionOk="0">
                  <a:moveTo>
                    <a:pt x="3402" y="1"/>
                  </a:moveTo>
                  <a:cubicBezTo>
                    <a:pt x="2660" y="1"/>
                    <a:pt x="1880" y="259"/>
                    <a:pt x="1368" y="593"/>
                  </a:cubicBezTo>
                  <a:cubicBezTo>
                    <a:pt x="487" y="1171"/>
                    <a:pt x="183" y="2448"/>
                    <a:pt x="92" y="3511"/>
                  </a:cubicBezTo>
                  <a:cubicBezTo>
                    <a:pt x="1" y="3998"/>
                    <a:pt x="122" y="4514"/>
                    <a:pt x="396" y="4940"/>
                  </a:cubicBezTo>
                  <a:cubicBezTo>
                    <a:pt x="780" y="5386"/>
                    <a:pt x="1313" y="5544"/>
                    <a:pt x="1852" y="5544"/>
                  </a:cubicBezTo>
                  <a:cubicBezTo>
                    <a:pt x="2377" y="5544"/>
                    <a:pt x="2908" y="5394"/>
                    <a:pt x="3314" y="5214"/>
                  </a:cubicBezTo>
                  <a:cubicBezTo>
                    <a:pt x="4286" y="4758"/>
                    <a:pt x="5016" y="3876"/>
                    <a:pt x="5320" y="2843"/>
                  </a:cubicBezTo>
                  <a:cubicBezTo>
                    <a:pt x="5472" y="2326"/>
                    <a:pt x="5472" y="1779"/>
                    <a:pt x="5320" y="1262"/>
                  </a:cubicBezTo>
                  <a:cubicBezTo>
                    <a:pt x="5168" y="837"/>
                    <a:pt x="4894" y="502"/>
                    <a:pt x="4530" y="259"/>
                  </a:cubicBezTo>
                  <a:cubicBezTo>
                    <a:pt x="4198" y="77"/>
                    <a:pt x="3805" y="1"/>
                    <a:pt x="3402"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8" name="Google Shape;1986;p54"/>
            <p:cNvSpPr/>
            <p:nvPr/>
          </p:nvSpPr>
          <p:spPr>
            <a:xfrm rot="462857" flipH="1">
              <a:off x="2918473" y="3126570"/>
              <a:ext cx="153606" cy="70598"/>
            </a:xfrm>
            <a:custGeom>
              <a:avLst/>
              <a:gdLst/>
              <a:ahLst/>
              <a:cxnLst/>
              <a:rect l="l" t="t" r="r" b="b"/>
              <a:pathLst>
                <a:path w="3365" h="1958" extrusionOk="0">
                  <a:moveTo>
                    <a:pt x="2147" y="0"/>
                  </a:moveTo>
                  <a:cubicBezTo>
                    <a:pt x="1914" y="0"/>
                    <a:pt x="1680" y="55"/>
                    <a:pt x="1480" y="164"/>
                  </a:cubicBezTo>
                  <a:cubicBezTo>
                    <a:pt x="1115" y="316"/>
                    <a:pt x="811" y="529"/>
                    <a:pt x="568" y="803"/>
                  </a:cubicBezTo>
                  <a:cubicBezTo>
                    <a:pt x="325" y="1076"/>
                    <a:pt x="142" y="1380"/>
                    <a:pt x="21" y="1715"/>
                  </a:cubicBezTo>
                  <a:cubicBezTo>
                    <a:pt x="0" y="1818"/>
                    <a:pt x="77" y="1893"/>
                    <a:pt x="139" y="1893"/>
                  </a:cubicBezTo>
                  <a:cubicBezTo>
                    <a:pt x="168" y="1893"/>
                    <a:pt x="193" y="1875"/>
                    <a:pt x="203" y="1836"/>
                  </a:cubicBezTo>
                  <a:cubicBezTo>
                    <a:pt x="477" y="1289"/>
                    <a:pt x="933" y="864"/>
                    <a:pt x="1480" y="620"/>
                  </a:cubicBezTo>
                  <a:cubicBezTo>
                    <a:pt x="1601" y="529"/>
                    <a:pt x="1753" y="499"/>
                    <a:pt x="1905" y="468"/>
                  </a:cubicBezTo>
                  <a:cubicBezTo>
                    <a:pt x="1997" y="651"/>
                    <a:pt x="2057" y="894"/>
                    <a:pt x="2027" y="1107"/>
                  </a:cubicBezTo>
                  <a:cubicBezTo>
                    <a:pt x="1997" y="1228"/>
                    <a:pt x="1966" y="1350"/>
                    <a:pt x="1905" y="1471"/>
                  </a:cubicBezTo>
                  <a:cubicBezTo>
                    <a:pt x="1875" y="1502"/>
                    <a:pt x="1845" y="1563"/>
                    <a:pt x="1814" y="1593"/>
                  </a:cubicBezTo>
                  <a:lnTo>
                    <a:pt x="1753" y="1684"/>
                  </a:lnTo>
                  <a:cubicBezTo>
                    <a:pt x="1723" y="1715"/>
                    <a:pt x="1693" y="1745"/>
                    <a:pt x="1693" y="1806"/>
                  </a:cubicBezTo>
                  <a:cubicBezTo>
                    <a:pt x="1693" y="1897"/>
                    <a:pt x="1753" y="1958"/>
                    <a:pt x="1845" y="1958"/>
                  </a:cubicBezTo>
                  <a:cubicBezTo>
                    <a:pt x="1905" y="1958"/>
                    <a:pt x="1966" y="1927"/>
                    <a:pt x="1997" y="1897"/>
                  </a:cubicBezTo>
                  <a:lnTo>
                    <a:pt x="2088" y="1806"/>
                  </a:lnTo>
                  <a:cubicBezTo>
                    <a:pt x="2149" y="1745"/>
                    <a:pt x="2179" y="1684"/>
                    <a:pt x="2240" y="1623"/>
                  </a:cubicBezTo>
                  <a:cubicBezTo>
                    <a:pt x="2301" y="1471"/>
                    <a:pt x="2331" y="1289"/>
                    <a:pt x="2361" y="1137"/>
                  </a:cubicBezTo>
                  <a:cubicBezTo>
                    <a:pt x="2392" y="894"/>
                    <a:pt x="2331" y="651"/>
                    <a:pt x="2209" y="408"/>
                  </a:cubicBezTo>
                  <a:cubicBezTo>
                    <a:pt x="2301" y="408"/>
                    <a:pt x="2361" y="438"/>
                    <a:pt x="2453" y="468"/>
                  </a:cubicBezTo>
                  <a:cubicBezTo>
                    <a:pt x="2574" y="499"/>
                    <a:pt x="2696" y="560"/>
                    <a:pt x="2787" y="651"/>
                  </a:cubicBezTo>
                  <a:cubicBezTo>
                    <a:pt x="2908" y="742"/>
                    <a:pt x="2969" y="864"/>
                    <a:pt x="3091" y="924"/>
                  </a:cubicBezTo>
                  <a:cubicBezTo>
                    <a:pt x="3107" y="930"/>
                    <a:pt x="3123" y="932"/>
                    <a:pt x="3139" y="932"/>
                  </a:cubicBezTo>
                  <a:cubicBezTo>
                    <a:pt x="3212" y="932"/>
                    <a:pt x="3279" y="878"/>
                    <a:pt x="3304" y="803"/>
                  </a:cubicBezTo>
                  <a:cubicBezTo>
                    <a:pt x="3364" y="620"/>
                    <a:pt x="3182" y="438"/>
                    <a:pt x="3060" y="316"/>
                  </a:cubicBezTo>
                  <a:cubicBezTo>
                    <a:pt x="2939" y="195"/>
                    <a:pt x="2787" y="104"/>
                    <a:pt x="2604" y="73"/>
                  </a:cubicBezTo>
                  <a:cubicBezTo>
                    <a:pt x="2459" y="25"/>
                    <a:pt x="2303" y="0"/>
                    <a:pt x="214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987;p54"/>
            <p:cNvSpPr/>
            <p:nvPr/>
          </p:nvSpPr>
          <p:spPr>
            <a:xfrm rot="462857" flipH="1">
              <a:off x="3527335" y="3240946"/>
              <a:ext cx="229017" cy="77557"/>
            </a:xfrm>
            <a:custGeom>
              <a:avLst/>
              <a:gdLst/>
              <a:ahLst/>
              <a:cxnLst/>
              <a:rect l="l" t="t" r="r" b="b"/>
              <a:pathLst>
                <a:path w="5017" h="2151" extrusionOk="0">
                  <a:moveTo>
                    <a:pt x="544" y="0"/>
                  </a:moveTo>
                  <a:cubicBezTo>
                    <a:pt x="459" y="0"/>
                    <a:pt x="399" y="19"/>
                    <a:pt x="365" y="67"/>
                  </a:cubicBezTo>
                  <a:cubicBezTo>
                    <a:pt x="1" y="553"/>
                    <a:pt x="821" y="1951"/>
                    <a:pt x="2311" y="2134"/>
                  </a:cubicBezTo>
                  <a:cubicBezTo>
                    <a:pt x="2394" y="2145"/>
                    <a:pt x="2477" y="2151"/>
                    <a:pt x="2558" y="2151"/>
                  </a:cubicBezTo>
                  <a:cubicBezTo>
                    <a:pt x="3959" y="2151"/>
                    <a:pt x="5016" y="506"/>
                    <a:pt x="4499" y="219"/>
                  </a:cubicBezTo>
                  <a:cubicBezTo>
                    <a:pt x="4327" y="128"/>
                    <a:pt x="4158" y="97"/>
                    <a:pt x="3976" y="97"/>
                  </a:cubicBezTo>
                  <a:cubicBezTo>
                    <a:pt x="3572" y="97"/>
                    <a:pt x="3106" y="251"/>
                    <a:pt x="2411" y="251"/>
                  </a:cubicBezTo>
                  <a:cubicBezTo>
                    <a:pt x="2368" y="251"/>
                    <a:pt x="2325" y="250"/>
                    <a:pt x="2280" y="249"/>
                  </a:cubicBezTo>
                  <a:cubicBezTo>
                    <a:pt x="1431" y="226"/>
                    <a:pt x="838" y="0"/>
                    <a:pt x="544" y="0"/>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50" name="Google Shape;1988;p54"/>
            <p:cNvSpPr/>
            <p:nvPr/>
          </p:nvSpPr>
          <p:spPr>
            <a:xfrm rot="462857" flipH="1">
              <a:off x="3544310" y="3256610"/>
              <a:ext cx="140185" cy="58916"/>
            </a:xfrm>
            <a:custGeom>
              <a:avLst/>
              <a:gdLst/>
              <a:ahLst/>
              <a:cxnLst/>
              <a:rect l="l" t="t" r="r" b="b"/>
              <a:pathLst>
                <a:path w="3071" h="1634" extrusionOk="0">
                  <a:moveTo>
                    <a:pt x="2686" y="1"/>
                  </a:moveTo>
                  <a:cubicBezTo>
                    <a:pt x="2287" y="1"/>
                    <a:pt x="1812" y="179"/>
                    <a:pt x="1521" y="292"/>
                  </a:cubicBezTo>
                  <a:cubicBezTo>
                    <a:pt x="913" y="535"/>
                    <a:pt x="396" y="930"/>
                    <a:pt x="1" y="1386"/>
                  </a:cubicBezTo>
                  <a:cubicBezTo>
                    <a:pt x="214" y="1507"/>
                    <a:pt x="487" y="1568"/>
                    <a:pt x="761" y="1629"/>
                  </a:cubicBezTo>
                  <a:cubicBezTo>
                    <a:pt x="805" y="1632"/>
                    <a:pt x="849" y="1633"/>
                    <a:pt x="893" y="1633"/>
                  </a:cubicBezTo>
                  <a:cubicBezTo>
                    <a:pt x="1848" y="1633"/>
                    <a:pt x="2751" y="1009"/>
                    <a:pt x="3071" y="79"/>
                  </a:cubicBezTo>
                  <a:cubicBezTo>
                    <a:pt x="2959" y="23"/>
                    <a:pt x="2827" y="1"/>
                    <a:pt x="2686" y="1"/>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1" name="Google Shape;1989;p54"/>
            <p:cNvSpPr/>
            <p:nvPr/>
          </p:nvSpPr>
          <p:spPr>
            <a:xfrm rot="462857" flipH="1">
              <a:off x="3659327" y="3117873"/>
              <a:ext cx="88877" cy="122844"/>
            </a:xfrm>
            <a:custGeom>
              <a:avLst/>
              <a:gdLst/>
              <a:ahLst/>
              <a:cxnLst/>
              <a:rect l="l" t="t" r="r" b="b"/>
              <a:pathLst>
                <a:path w="1947" h="3407" extrusionOk="0">
                  <a:moveTo>
                    <a:pt x="1612" y="0"/>
                  </a:moveTo>
                  <a:cubicBezTo>
                    <a:pt x="1566" y="0"/>
                    <a:pt x="1521" y="23"/>
                    <a:pt x="1490" y="69"/>
                  </a:cubicBezTo>
                  <a:cubicBezTo>
                    <a:pt x="1399" y="281"/>
                    <a:pt x="1338" y="525"/>
                    <a:pt x="1399" y="768"/>
                  </a:cubicBezTo>
                  <a:lnTo>
                    <a:pt x="1399" y="1467"/>
                  </a:lnTo>
                  <a:lnTo>
                    <a:pt x="1399" y="1832"/>
                  </a:lnTo>
                  <a:cubicBezTo>
                    <a:pt x="1399" y="1953"/>
                    <a:pt x="1399" y="2044"/>
                    <a:pt x="1369" y="2105"/>
                  </a:cubicBezTo>
                  <a:cubicBezTo>
                    <a:pt x="1350" y="2124"/>
                    <a:pt x="1316" y="2131"/>
                    <a:pt x="1277" y="2131"/>
                  </a:cubicBezTo>
                  <a:cubicBezTo>
                    <a:pt x="1188" y="2131"/>
                    <a:pt x="1067" y="2096"/>
                    <a:pt x="1004" y="2075"/>
                  </a:cubicBezTo>
                  <a:cubicBezTo>
                    <a:pt x="822" y="1984"/>
                    <a:pt x="639" y="1923"/>
                    <a:pt x="426" y="1923"/>
                  </a:cubicBezTo>
                  <a:cubicBezTo>
                    <a:pt x="244" y="1953"/>
                    <a:pt x="92" y="2075"/>
                    <a:pt x="62" y="2227"/>
                  </a:cubicBezTo>
                  <a:cubicBezTo>
                    <a:pt x="1" y="2440"/>
                    <a:pt x="62" y="2652"/>
                    <a:pt x="153" y="2835"/>
                  </a:cubicBezTo>
                  <a:cubicBezTo>
                    <a:pt x="244" y="3017"/>
                    <a:pt x="366" y="3230"/>
                    <a:pt x="548" y="3382"/>
                  </a:cubicBezTo>
                  <a:cubicBezTo>
                    <a:pt x="565" y="3399"/>
                    <a:pt x="582" y="3406"/>
                    <a:pt x="597" y="3406"/>
                  </a:cubicBezTo>
                  <a:cubicBezTo>
                    <a:pt x="636" y="3406"/>
                    <a:pt x="661" y="3356"/>
                    <a:pt x="639" y="3291"/>
                  </a:cubicBezTo>
                  <a:cubicBezTo>
                    <a:pt x="578" y="3078"/>
                    <a:pt x="518" y="2865"/>
                    <a:pt x="426" y="2652"/>
                  </a:cubicBezTo>
                  <a:cubicBezTo>
                    <a:pt x="426" y="2592"/>
                    <a:pt x="366" y="2440"/>
                    <a:pt x="396" y="2379"/>
                  </a:cubicBezTo>
                  <a:cubicBezTo>
                    <a:pt x="426" y="2364"/>
                    <a:pt x="457" y="2356"/>
                    <a:pt x="487" y="2356"/>
                  </a:cubicBezTo>
                  <a:cubicBezTo>
                    <a:pt x="518" y="2356"/>
                    <a:pt x="548" y="2364"/>
                    <a:pt x="578" y="2379"/>
                  </a:cubicBezTo>
                  <a:cubicBezTo>
                    <a:pt x="761" y="2379"/>
                    <a:pt x="913" y="2500"/>
                    <a:pt x="1095" y="2561"/>
                  </a:cubicBezTo>
                  <a:cubicBezTo>
                    <a:pt x="1162" y="2572"/>
                    <a:pt x="1225" y="2579"/>
                    <a:pt x="1285" y="2579"/>
                  </a:cubicBezTo>
                  <a:cubicBezTo>
                    <a:pt x="1389" y="2579"/>
                    <a:pt x="1485" y="2558"/>
                    <a:pt x="1582" y="2500"/>
                  </a:cubicBezTo>
                  <a:cubicBezTo>
                    <a:pt x="1946" y="2318"/>
                    <a:pt x="1825" y="1771"/>
                    <a:pt x="1825" y="1406"/>
                  </a:cubicBezTo>
                  <a:lnTo>
                    <a:pt x="1825" y="737"/>
                  </a:lnTo>
                  <a:cubicBezTo>
                    <a:pt x="1855" y="494"/>
                    <a:pt x="1825" y="281"/>
                    <a:pt x="1733" y="69"/>
                  </a:cubicBezTo>
                  <a:cubicBezTo>
                    <a:pt x="1703" y="23"/>
                    <a:pt x="1658" y="0"/>
                    <a:pt x="161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990;p54"/>
            <p:cNvSpPr/>
            <p:nvPr/>
          </p:nvSpPr>
          <p:spPr>
            <a:xfrm rot="462857" flipH="1">
              <a:off x="3493611" y="3106550"/>
              <a:ext cx="56923" cy="68038"/>
            </a:xfrm>
            <a:custGeom>
              <a:avLst/>
              <a:gdLst/>
              <a:ahLst/>
              <a:cxnLst/>
              <a:rect l="l" t="t" r="r" b="b"/>
              <a:pathLst>
                <a:path w="1247" h="1887" extrusionOk="0">
                  <a:moveTo>
                    <a:pt x="639" y="1"/>
                  </a:moveTo>
                  <a:cubicBezTo>
                    <a:pt x="304" y="1"/>
                    <a:pt x="0" y="426"/>
                    <a:pt x="0" y="943"/>
                  </a:cubicBezTo>
                  <a:cubicBezTo>
                    <a:pt x="0" y="1460"/>
                    <a:pt x="243" y="1885"/>
                    <a:pt x="578" y="1885"/>
                  </a:cubicBezTo>
                  <a:cubicBezTo>
                    <a:pt x="589" y="1886"/>
                    <a:pt x="600" y="1887"/>
                    <a:pt x="612" y="1887"/>
                  </a:cubicBezTo>
                  <a:cubicBezTo>
                    <a:pt x="932" y="1887"/>
                    <a:pt x="1216" y="1473"/>
                    <a:pt x="1216" y="973"/>
                  </a:cubicBezTo>
                  <a:cubicBezTo>
                    <a:pt x="1247" y="457"/>
                    <a:pt x="973" y="31"/>
                    <a:pt x="639"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991;p54"/>
            <p:cNvSpPr/>
            <p:nvPr/>
          </p:nvSpPr>
          <p:spPr>
            <a:xfrm rot="462857" flipH="1">
              <a:off x="3763105" y="3137845"/>
              <a:ext cx="45831" cy="57005"/>
            </a:xfrm>
            <a:custGeom>
              <a:avLst/>
              <a:gdLst/>
              <a:ahLst/>
              <a:cxnLst/>
              <a:rect l="l" t="t" r="r" b="b"/>
              <a:pathLst>
                <a:path w="1004" h="1581" extrusionOk="0">
                  <a:moveTo>
                    <a:pt x="517" y="0"/>
                  </a:moveTo>
                  <a:cubicBezTo>
                    <a:pt x="243" y="0"/>
                    <a:pt x="31" y="334"/>
                    <a:pt x="0" y="760"/>
                  </a:cubicBezTo>
                  <a:cubicBezTo>
                    <a:pt x="0" y="1186"/>
                    <a:pt x="213" y="1550"/>
                    <a:pt x="456" y="1581"/>
                  </a:cubicBezTo>
                  <a:cubicBezTo>
                    <a:pt x="730" y="1581"/>
                    <a:pt x="973" y="1216"/>
                    <a:pt x="973" y="821"/>
                  </a:cubicBezTo>
                  <a:cubicBezTo>
                    <a:pt x="1003" y="395"/>
                    <a:pt x="791" y="0"/>
                    <a:pt x="51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992;p54"/>
            <p:cNvSpPr/>
            <p:nvPr/>
          </p:nvSpPr>
          <p:spPr>
            <a:xfrm rot="462857" flipH="1">
              <a:off x="3504539" y="3011897"/>
              <a:ext cx="113846" cy="58339"/>
            </a:xfrm>
            <a:custGeom>
              <a:avLst/>
              <a:gdLst/>
              <a:ahLst/>
              <a:cxnLst/>
              <a:rect l="l" t="t" r="r" b="b"/>
              <a:pathLst>
                <a:path w="2494" h="1618" extrusionOk="0">
                  <a:moveTo>
                    <a:pt x="474" y="0"/>
                  </a:moveTo>
                  <a:cubicBezTo>
                    <a:pt x="357" y="0"/>
                    <a:pt x="240" y="23"/>
                    <a:pt x="122" y="73"/>
                  </a:cubicBezTo>
                  <a:cubicBezTo>
                    <a:pt x="1" y="164"/>
                    <a:pt x="31" y="346"/>
                    <a:pt x="183" y="407"/>
                  </a:cubicBezTo>
                  <a:cubicBezTo>
                    <a:pt x="366" y="468"/>
                    <a:pt x="548" y="498"/>
                    <a:pt x="730" y="498"/>
                  </a:cubicBezTo>
                  <a:cubicBezTo>
                    <a:pt x="882" y="498"/>
                    <a:pt x="1065" y="529"/>
                    <a:pt x="1217" y="590"/>
                  </a:cubicBezTo>
                  <a:cubicBezTo>
                    <a:pt x="1703" y="711"/>
                    <a:pt x="2098" y="1046"/>
                    <a:pt x="2341" y="1501"/>
                  </a:cubicBezTo>
                  <a:cubicBezTo>
                    <a:pt x="2341" y="1532"/>
                    <a:pt x="2372" y="1562"/>
                    <a:pt x="2402" y="1593"/>
                  </a:cubicBezTo>
                  <a:cubicBezTo>
                    <a:pt x="2419" y="1610"/>
                    <a:pt x="2434" y="1617"/>
                    <a:pt x="2446" y="1617"/>
                  </a:cubicBezTo>
                  <a:cubicBezTo>
                    <a:pt x="2478" y="1617"/>
                    <a:pt x="2493" y="1567"/>
                    <a:pt x="2493" y="1501"/>
                  </a:cubicBezTo>
                  <a:lnTo>
                    <a:pt x="2493" y="1410"/>
                  </a:lnTo>
                  <a:cubicBezTo>
                    <a:pt x="2402" y="1076"/>
                    <a:pt x="2220" y="772"/>
                    <a:pt x="1946" y="559"/>
                  </a:cubicBezTo>
                  <a:cubicBezTo>
                    <a:pt x="1764" y="377"/>
                    <a:pt x="1521" y="225"/>
                    <a:pt x="1278" y="164"/>
                  </a:cubicBezTo>
                  <a:cubicBezTo>
                    <a:pt x="1095" y="103"/>
                    <a:pt x="943" y="42"/>
                    <a:pt x="761" y="42"/>
                  </a:cubicBezTo>
                  <a:cubicBezTo>
                    <a:pt x="665" y="15"/>
                    <a:pt x="569" y="0"/>
                    <a:pt x="474"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993;p54"/>
            <p:cNvSpPr/>
            <p:nvPr/>
          </p:nvSpPr>
          <p:spPr>
            <a:xfrm rot="462857" flipH="1">
              <a:off x="3731537" y="3035424"/>
              <a:ext cx="87462" cy="48532"/>
            </a:xfrm>
            <a:custGeom>
              <a:avLst/>
              <a:gdLst/>
              <a:ahLst/>
              <a:cxnLst/>
              <a:rect l="l" t="t" r="r" b="b"/>
              <a:pathLst>
                <a:path w="1916" h="1346" extrusionOk="0">
                  <a:moveTo>
                    <a:pt x="1462" y="0"/>
                  </a:moveTo>
                  <a:cubicBezTo>
                    <a:pt x="1432" y="0"/>
                    <a:pt x="1401" y="3"/>
                    <a:pt x="1368" y="8"/>
                  </a:cubicBezTo>
                  <a:cubicBezTo>
                    <a:pt x="1247" y="8"/>
                    <a:pt x="1125" y="8"/>
                    <a:pt x="1004" y="38"/>
                  </a:cubicBezTo>
                  <a:cubicBezTo>
                    <a:pt x="791" y="99"/>
                    <a:pt x="608" y="221"/>
                    <a:pt x="456" y="342"/>
                  </a:cubicBezTo>
                  <a:cubicBezTo>
                    <a:pt x="244" y="555"/>
                    <a:pt x="92" y="829"/>
                    <a:pt x="31" y="1102"/>
                  </a:cubicBezTo>
                  <a:lnTo>
                    <a:pt x="31" y="1224"/>
                  </a:lnTo>
                  <a:cubicBezTo>
                    <a:pt x="1" y="1285"/>
                    <a:pt x="31" y="1345"/>
                    <a:pt x="61" y="1345"/>
                  </a:cubicBezTo>
                  <a:cubicBezTo>
                    <a:pt x="61" y="1315"/>
                    <a:pt x="92" y="1285"/>
                    <a:pt x="92" y="1254"/>
                  </a:cubicBezTo>
                  <a:cubicBezTo>
                    <a:pt x="274" y="859"/>
                    <a:pt x="608" y="586"/>
                    <a:pt x="1004" y="494"/>
                  </a:cubicBezTo>
                  <a:cubicBezTo>
                    <a:pt x="1125" y="464"/>
                    <a:pt x="1247" y="464"/>
                    <a:pt x="1338" y="464"/>
                  </a:cubicBezTo>
                  <a:cubicBezTo>
                    <a:pt x="1382" y="473"/>
                    <a:pt x="1427" y="477"/>
                    <a:pt x="1471" y="477"/>
                  </a:cubicBezTo>
                  <a:cubicBezTo>
                    <a:pt x="1576" y="477"/>
                    <a:pt x="1677" y="455"/>
                    <a:pt x="1763" y="434"/>
                  </a:cubicBezTo>
                  <a:cubicBezTo>
                    <a:pt x="1885" y="373"/>
                    <a:pt x="1915" y="221"/>
                    <a:pt x="1824" y="130"/>
                  </a:cubicBezTo>
                  <a:cubicBezTo>
                    <a:pt x="1724" y="55"/>
                    <a:pt x="1604" y="0"/>
                    <a:pt x="146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6" name="Google Shape;1994;p54"/>
            <p:cNvSpPr/>
            <p:nvPr/>
          </p:nvSpPr>
          <p:spPr>
            <a:xfrm rot="462857" flipH="1">
              <a:off x="3289973" y="3174134"/>
              <a:ext cx="206786" cy="137951"/>
            </a:xfrm>
            <a:custGeom>
              <a:avLst/>
              <a:gdLst/>
              <a:ahLst/>
              <a:cxnLst/>
              <a:rect l="l" t="t" r="r" b="b"/>
              <a:pathLst>
                <a:path w="4530" h="3826" extrusionOk="0">
                  <a:moveTo>
                    <a:pt x="2213" y="0"/>
                  </a:moveTo>
                  <a:cubicBezTo>
                    <a:pt x="1131" y="0"/>
                    <a:pt x="205" y="724"/>
                    <a:pt x="92" y="1685"/>
                  </a:cubicBezTo>
                  <a:cubicBezTo>
                    <a:pt x="0" y="2749"/>
                    <a:pt x="882" y="3691"/>
                    <a:pt x="2067" y="3813"/>
                  </a:cubicBezTo>
                  <a:cubicBezTo>
                    <a:pt x="2151" y="3821"/>
                    <a:pt x="2234" y="3825"/>
                    <a:pt x="2317" y="3825"/>
                  </a:cubicBezTo>
                  <a:cubicBezTo>
                    <a:pt x="3398" y="3825"/>
                    <a:pt x="4323" y="3101"/>
                    <a:pt x="4408" y="2141"/>
                  </a:cubicBezTo>
                  <a:cubicBezTo>
                    <a:pt x="4529" y="1077"/>
                    <a:pt x="3648" y="135"/>
                    <a:pt x="2462" y="13"/>
                  </a:cubicBezTo>
                  <a:cubicBezTo>
                    <a:pt x="2379" y="5"/>
                    <a:pt x="2295" y="0"/>
                    <a:pt x="2213" y="0"/>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7" name="Google Shape;1995;p54"/>
            <p:cNvSpPr/>
            <p:nvPr/>
          </p:nvSpPr>
          <p:spPr>
            <a:xfrm rot="462857" flipH="1">
              <a:off x="3775803" y="3209134"/>
              <a:ext cx="174878" cy="128865"/>
            </a:xfrm>
            <a:custGeom>
              <a:avLst/>
              <a:gdLst/>
              <a:ahLst/>
              <a:cxnLst/>
              <a:rect l="l" t="t" r="r" b="b"/>
              <a:pathLst>
                <a:path w="3831" h="3574" extrusionOk="0">
                  <a:moveTo>
                    <a:pt x="1700" y="1"/>
                  </a:moveTo>
                  <a:cubicBezTo>
                    <a:pt x="1331" y="1"/>
                    <a:pt x="977" y="122"/>
                    <a:pt x="700" y="374"/>
                  </a:cubicBezTo>
                  <a:cubicBezTo>
                    <a:pt x="1" y="951"/>
                    <a:pt x="1" y="2076"/>
                    <a:pt x="670" y="2866"/>
                  </a:cubicBezTo>
                  <a:cubicBezTo>
                    <a:pt x="1062" y="3329"/>
                    <a:pt x="1600" y="3573"/>
                    <a:pt x="2119" y="3573"/>
                  </a:cubicBezTo>
                  <a:cubicBezTo>
                    <a:pt x="2486" y="3573"/>
                    <a:pt x="2843" y="3452"/>
                    <a:pt x="3132" y="3200"/>
                  </a:cubicBezTo>
                  <a:cubicBezTo>
                    <a:pt x="3831" y="2623"/>
                    <a:pt x="3831" y="1498"/>
                    <a:pt x="3162" y="708"/>
                  </a:cubicBezTo>
                  <a:cubicBezTo>
                    <a:pt x="2770" y="245"/>
                    <a:pt x="2221" y="1"/>
                    <a:pt x="1700" y="1"/>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8" name="Google Shape;1996;p54"/>
            <p:cNvSpPr/>
            <p:nvPr/>
          </p:nvSpPr>
          <p:spPr>
            <a:xfrm flipH="1">
              <a:off x="3603801" y="3605981"/>
              <a:ext cx="23402" cy="238562"/>
            </a:xfrm>
            <a:custGeom>
              <a:avLst/>
              <a:gdLst/>
              <a:ahLst/>
              <a:cxnLst/>
              <a:rect l="l" t="t" r="r" b="b"/>
              <a:pathLst>
                <a:path w="1187" h="12099" extrusionOk="0">
                  <a:moveTo>
                    <a:pt x="1186" y="1"/>
                  </a:moveTo>
                  <a:lnTo>
                    <a:pt x="1186" y="1"/>
                  </a:lnTo>
                  <a:cubicBezTo>
                    <a:pt x="973" y="973"/>
                    <a:pt x="791" y="1976"/>
                    <a:pt x="609" y="2979"/>
                  </a:cubicBezTo>
                  <a:cubicBezTo>
                    <a:pt x="548" y="3496"/>
                    <a:pt x="487" y="3983"/>
                    <a:pt x="426" y="4499"/>
                  </a:cubicBezTo>
                  <a:cubicBezTo>
                    <a:pt x="366" y="5016"/>
                    <a:pt x="274" y="5533"/>
                    <a:pt x="244" y="6019"/>
                  </a:cubicBezTo>
                  <a:lnTo>
                    <a:pt x="122" y="7539"/>
                  </a:lnTo>
                  <a:cubicBezTo>
                    <a:pt x="62" y="8056"/>
                    <a:pt x="62" y="8572"/>
                    <a:pt x="31" y="9059"/>
                  </a:cubicBezTo>
                  <a:cubicBezTo>
                    <a:pt x="1" y="10062"/>
                    <a:pt x="1" y="11095"/>
                    <a:pt x="1" y="12098"/>
                  </a:cubicBezTo>
                  <a:cubicBezTo>
                    <a:pt x="62" y="11095"/>
                    <a:pt x="62" y="10092"/>
                    <a:pt x="153" y="9119"/>
                  </a:cubicBezTo>
                  <a:cubicBezTo>
                    <a:pt x="183" y="8603"/>
                    <a:pt x="214" y="8086"/>
                    <a:pt x="274" y="7600"/>
                  </a:cubicBezTo>
                  <a:lnTo>
                    <a:pt x="396" y="6080"/>
                  </a:lnTo>
                  <a:cubicBezTo>
                    <a:pt x="457" y="5563"/>
                    <a:pt x="517" y="5077"/>
                    <a:pt x="578" y="4560"/>
                  </a:cubicBezTo>
                  <a:cubicBezTo>
                    <a:pt x="639" y="4043"/>
                    <a:pt x="700" y="3557"/>
                    <a:pt x="761" y="3040"/>
                  </a:cubicBezTo>
                  <a:cubicBezTo>
                    <a:pt x="791" y="2524"/>
                    <a:pt x="882" y="2037"/>
                    <a:pt x="973" y="1520"/>
                  </a:cubicBezTo>
                  <a:cubicBezTo>
                    <a:pt x="1034" y="1004"/>
                    <a:pt x="1095" y="487"/>
                    <a:pt x="118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pic>
        <p:nvPicPr>
          <p:cNvPr id="59" name="Picture 58"/>
          <p:cNvPicPr>
            <a:picLocks noChangeAspect="1"/>
          </p:cNvPicPr>
          <p:nvPr/>
        </p:nvPicPr>
        <p:blipFill>
          <a:blip r:embed="rId5"/>
          <a:stretch>
            <a:fillRect/>
          </a:stretch>
        </p:blipFill>
        <p:spPr>
          <a:xfrm>
            <a:off x="630665" y="2267779"/>
            <a:ext cx="7899359" cy="6157295"/>
          </a:xfrm>
          <a:prstGeom prst="rect">
            <a:avLst/>
          </a:prstGeom>
        </p:spPr>
      </p:pic>
      <p:pic>
        <p:nvPicPr>
          <p:cNvPr id="60" name="图片 3">
            <a:extLst>
              <a:ext uri="{FF2B5EF4-FFF2-40B4-BE49-F238E27FC236}">
                <a16:creationId xmlns:a16="http://schemas.microsoft.com/office/drawing/2014/main" id="{034E2CC6-B679-4837-9A8C-1D88ED32BB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464" y="1"/>
            <a:ext cx="5554139" cy="1721342"/>
          </a:xfrm>
          <a:prstGeom prst="rect">
            <a:avLst/>
          </a:prstGeom>
        </p:spPr>
      </p:pic>
      <p:sp>
        <p:nvSpPr>
          <p:cNvPr id="61" name="矩形 4">
            <a:extLst>
              <a:ext uri="{FF2B5EF4-FFF2-40B4-BE49-F238E27FC236}">
                <a16:creationId xmlns:a16="http://schemas.microsoft.com/office/drawing/2014/main" id="{3007239F-B2E6-4F55-B367-6BA58826308E}"/>
              </a:ext>
            </a:extLst>
          </p:cNvPr>
          <p:cNvSpPr/>
          <p:nvPr/>
        </p:nvSpPr>
        <p:spPr>
          <a:xfrm>
            <a:off x="905789" y="349710"/>
            <a:ext cx="4554228" cy="1107996"/>
          </a:xfrm>
          <a:prstGeom prst="rect">
            <a:avLst/>
          </a:prstGeom>
        </p:spPr>
        <p:txBody>
          <a:bodyPr wrap="square">
            <a:spAutoFit/>
            <a:scene3d>
              <a:camera prst="orthographicFront"/>
              <a:lightRig rig="threePt" dir="t"/>
            </a:scene3d>
            <a:sp3d contourW="12700"/>
          </a:bodyPr>
          <a:lstStyle/>
          <a:p>
            <a:pPr algn="ctr"/>
            <a:r>
              <a:rPr lang="en-US" altLang="zh-CN" sz="6600" b="1">
                <a:solidFill>
                  <a:srgbClr val="F48B14"/>
                </a:solidFill>
                <a:latin typeface="Times New Roman" panose="02020603050405020304" pitchFamily="18" charset="0"/>
                <a:ea typeface="inpin heiti" charset="-122"/>
                <a:cs typeface="Times New Roman" panose="02020603050405020304" pitchFamily="18" charset="0"/>
              </a:rPr>
              <a:t>Kết luận</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62"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6278"/>
          <a:stretch/>
        </p:blipFill>
        <p:spPr>
          <a:xfrm flipH="1">
            <a:off x="-1823715" y="8375070"/>
            <a:ext cx="7995917" cy="2353236"/>
          </a:xfrm>
          <a:prstGeom prst="rect">
            <a:avLst/>
          </a:prstGeom>
        </p:spPr>
      </p:pic>
    </p:spTree>
    <p:extLst>
      <p:ext uri="{BB962C8B-B14F-4D97-AF65-F5344CB8AC3E}">
        <p14:creationId xmlns:p14="http://schemas.microsoft.com/office/powerpoint/2010/main" val="145556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linds(horizontal)">
                                      <p:cBhvr>
                                        <p:cTn id="23" dur="500"/>
                                        <p:tgtEl>
                                          <p:spTgt spid="59"/>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Shape 3397"/>
        <p:cNvGrpSpPr/>
        <p:nvPr/>
      </p:nvGrpSpPr>
      <p:grpSpPr>
        <a:xfrm>
          <a:off x="0" y="0"/>
          <a:ext cx="0" cy="0"/>
          <a:chOff x="0" y="0"/>
          <a:chExt cx="0" cy="0"/>
        </a:xfrm>
      </p:grpSpPr>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7401" y="2019361"/>
            <a:ext cx="1242776" cy="1242776"/>
          </a:xfrm>
          <a:prstGeom prst="rect">
            <a:avLst/>
          </a:prstGeom>
        </p:spPr>
      </p:pic>
      <p:sp>
        <p:nvSpPr>
          <p:cNvPr id="4" name="TextBox 3"/>
          <p:cNvSpPr txBox="1"/>
          <p:nvPr/>
        </p:nvSpPr>
        <p:spPr>
          <a:xfrm>
            <a:off x="-2629601" y="2400300"/>
            <a:ext cx="1481175" cy="415498"/>
          </a:xfrm>
          <a:prstGeom prst="rect">
            <a:avLst/>
          </a:prstGeom>
          <a:noFill/>
        </p:spPr>
        <p:txBody>
          <a:bodyPr wrap="none" lIns="0" tIns="0" rIns="0" bIns="0" rtlCol="0">
            <a:spAutoFit/>
          </a:bodyPr>
          <a:lstStyle/>
          <a:p>
            <a:pPr algn="l"/>
            <a:r>
              <a:rPr lang="en-US" sz="2700">
                <a:solidFill>
                  <a:schemeClr val="tx1">
                    <a:lumMod val="50000"/>
                    <a:lumOff val="50000"/>
                  </a:schemeClr>
                </a:solidFill>
              </a:rPr>
              <a:t>Nhạc nền</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8256"/>
          <a:stretch>
            <a:fillRect/>
          </a:stretch>
        </p:blipFill>
        <p:spPr>
          <a:xfrm>
            <a:off x="1600201" y="4838701"/>
            <a:ext cx="8851901" cy="2852420"/>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4404" y="3981451"/>
            <a:ext cx="7193280" cy="5664836"/>
          </a:xfrm>
          <a:prstGeom prst="rect">
            <a:avLst/>
          </a:prstGeom>
        </p:spPr>
      </p:pic>
      <p:pic>
        <p:nvPicPr>
          <p:cNvPr id="6" name="Picture 5"/>
          <p:cNvPicPr>
            <a:picLocks noChangeAspect="1"/>
          </p:cNvPicPr>
          <p:nvPr/>
        </p:nvPicPr>
        <p:blipFill>
          <a:blip r:embed="rId10"/>
          <a:stretch>
            <a:fillRect/>
          </a:stretch>
        </p:blipFill>
        <p:spPr>
          <a:xfrm>
            <a:off x="2538096" y="1333500"/>
            <a:ext cx="13211175" cy="2647950"/>
          </a:xfrm>
          <a:prstGeom prst="rect">
            <a:avLst/>
          </a:prstGeom>
        </p:spPr>
      </p:pic>
      <p:pic>
        <p:nvPicPr>
          <p:cNvPr id="7" name="图片 16">
            <a:extLst>
              <a:ext uri="{FF2B5EF4-FFF2-40B4-BE49-F238E27FC236}">
                <a16:creationId xmlns:a16="http://schemas.microsoft.com/office/drawing/2014/main" id="{517F0CA7-0886-4DDD-B563-40CD8DE84E3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7" y="8509610"/>
            <a:ext cx="18288000" cy="2353236"/>
          </a:xfrm>
          <a:prstGeom prst="rect">
            <a:avLst/>
          </a:prstGeom>
        </p:spPr>
      </p:pic>
    </p:spTree>
    <p:extLst>
      <p:ext uri="{BB962C8B-B14F-4D97-AF65-F5344CB8AC3E}">
        <p14:creationId xmlns:p14="http://schemas.microsoft.com/office/powerpoint/2010/main" val="216042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1</a:t>
              </a:r>
            </a:p>
          </p:txBody>
        </p:sp>
      </p:grpSp>
      <p:sp>
        <p:nvSpPr>
          <p:cNvPr id="13" name="TextBox 12"/>
          <p:cNvSpPr txBox="1"/>
          <p:nvPr/>
        </p:nvSpPr>
        <p:spPr>
          <a:xfrm>
            <a:off x="5518785" y="878842"/>
            <a:ext cx="11626215" cy="2215991"/>
          </a:xfrm>
          <a:prstGeom prst="rect">
            <a:avLst/>
          </a:prstGeom>
          <a:noFill/>
        </p:spPr>
        <p:txBody>
          <a:bodyPr wrap="square" lIns="0" tIns="0" rIns="0" bIns="0" rtlCol="0">
            <a:spAutoFit/>
          </a:bodyPr>
          <a:lstStyle/>
          <a:p>
            <a:pPr algn="just"/>
            <a:r>
              <a:rPr lang="en-US" sz="4800" b="1">
                <a:solidFill>
                  <a:schemeClr val="accent1">
                    <a:lumMod val="50000"/>
                  </a:schemeClr>
                </a:solidFill>
                <a:latin typeface="Times New Roman" panose="02020603050405020304" pitchFamily="18" charset="0"/>
                <a:cs typeface="Times New Roman" panose="02020603050405020304" pitchFamily="18" charset="0"/>
              </a:rPr>
              <a:t>Khi có người rủ bạn uống rượu, bia hoặc xem sách báo hay phim không lành mạnh.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R</a:t>
              </a:r>
              <a:r>
                <a:rPr lang="en-US" sz="7200">
                  <a:solidFill>
                    <a:schemeClr val="tx1">
                      <a:lumMod val="75000"/>
                      <a:lumOff val="25000"/>
                    </a:schemeClr>
                  </a:solidFill>
                  <a:latin typeface="Times New Roman" panose="02020603050405020304" pitchFamily="18" charset="0"/>
                  <a:cs typeface="Times New Roman" panose="02020603050405020304" pitchFamily="18" charset="0"/>
                </a:rPr>
                <a:t>ủ thêm bạn tham gia cùng</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sz="7200">
                  <a:solidFill>
                    <a:schemeClr val="tx1">
                      <a:lumMod val="75000"/>
                      <a:lumOff val="25000"/>
                    </a:schemeClr>
                  </a:solidFill>
                  <a:latin typeface="Times New Roman" panose="02020603050405020304" pitchFamily="18" charset="0"/>
                  <a:cs typeface="Times New Roman" panose="02020603050405020304" pitchFamily="18" charset="0"/>
                </a:rPr>
                <a:t>Lập tức từ chối và bỏ đi ngay</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tx1">
                      <a:lumMod val="75000"/>
                      <a:lumOff val="25000"/>
                    </a:schemeClr>
                  </a:solidFill>
                  <a:latin typeface="Times New Roman" panose="02020603050405020304" pitchFamily="18" charset="0"/>
                  <a:cs typeface="Times New Roman" panose="02020603050405020304" pitchFamily="18" charset="0"/>
                </a:rPr>
                <a:t>Vui mừng đồng ý ngay</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788734" y="11177250"/>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12" name="Picture 11"/>
          <p:cNvPicPr>
            <a:picLocks noChangeAspect="1"/>
          </p:cNvPicPr>
          <p:nvPr/>
        </p:nvPicPr>
        <p:blipFill>
          <a:blip r:embed="rId15"/>
          <a:stretch>
            <a:fillRect/>
          </a:stretch>
        </p:blipFill>
        <p:spPr>
          <a:xfrm>
            <a:off x="4703185" y="13789322"/>
            <a:ext cx="8881637" cy="2267651"/>
          </a:xfrm>
          <a:prstGeom prst="rect">
            <a:avLst/>
          </a:prstGeom>
        </p:spPr>
      </p:pic>
      <p:sp>
        <p:nvSpPr>
          <p:cNvPr id="18" name="TextBox 17"/>
          <p:cNvSpPr txBox="1"/>
          <p:nvPr/>
        </p:nvSpPr>
        <p:spPr>
          <a:xfrm>
            <a:off x="-2936417" y="4998304"/>
            <a:ext cx="2144818" cy="830997"/>
          </a:xfrm>
          <a:prstGeom prst="rect">
            <a:avLst/>
          </a:prstGeom>
          <a:noFill/>
        </p:spPr>
        <p:txBody>
          <a:bodyPr wrap="none" lIns="0" tIns="0" rIns="0" bIns="0" rtlCol="0">
            <a:spAutoFit/>
          </a:bodyPr>
          <a:lstStyle/>
          <a:p>
            <a:pPr algn="ctr"/>
            <a:r>
              <a:rPr lang="en-US" sz="2700">
                <a:solidFill>
                  <a:schemeClr val="tx1">
                    <a:lumMod val="50000"/>
                    <a:lumOff val="50000"/>
                  </a:schemeClr>
                </a:solidFill>
                <a:latin typeface="Times New Roman" panose="02020603050405020304" pitchFamily="18" charset="0"/>
                <a:cs typeface="Times New Roman" panose="02020603050405020304" pitchFamily="18" charset="0"/>
              </a:rPr>
              <a:t>Âm thanh</a:t>
            </a:r>
            <a:br>
              <a:rPr lang="en-US" sz="2700">
                <a:solidFill>
                  <a:schemeClr val="tx1">
                    <a:lumMod val="50000"/>
                    <a:lumOff val="50000"/>
                  </a:schemeClr>
                </a:solidFill>
                <a:latin typeface="Times New Roman" panose="02020603050405020304" pitchFamily="18" charset="0"/>
                <a:cs typeface="Times New Roman" panose="02020603050405020304" pitchFamily="18" charset="0"/>
              </a:rPr>
            </a:br>
            <a:r>
              <a:rPr lang="en-US" sz="2700">
                <a:solidFill>
                  <a:schemeClr val="tx1">
                    <a:lumMod val="50000"/>
                    <a:lumOff val="50000"/>
                  </a:schemeClr>
                </a:solidFill>
                <a:latin typeface="Times New Roman" panose="02020603050405020304" pitchFamily="18" charset="0"/>
                <a:cs typeface="Times New Roman" panose="02020603050405020304" pitchFamily="18" charset="0"/>
              </a:rPr>
              <a:t>kiểm tra đáp án</a:t>
            </a:r>
          </a:p>
        </p:txBody>
      </p:sp>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73606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2</a:t>
              </a:r>
            </a:p>
          </p:txBody>
        </p:sp>
      </p:grpSp>
      <p:sp>
        <p:nvSpPr>
          <p:cNvPr id="13" name="TextBox 12"/>
          <p:cNvSpPr txBox="1"/>
          <p:nvPr/>
        </p:nvSpPr>
        <p:spPr>
          <a:xfrm>
            <a:off x="5360036" y="812260"/>
            <a:ext cx="11682731"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Có người làm ra vẻ vô tình đụng chạm vào cơ thể hoặc các bộ phận kín của bạn.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a:solidFill>
                    <a:schemeClr val="tx1">
                      <a:lumMod val="75000"/>
                      <a:lumOff val="25000"/>
                    </a:schemeClr>
                  </a:solidFill>
                  <a:latin typeface="Times New Roman" panose="02020603050405020304" pitchFamily="18" charset="0"/>
                  <a:cs typeface="Times New Roman" panose="02020603050405020304" pitchFamily="18" charset="0"/>
                </a:rPr>
                <a:t>Nhìn thẳng, hét to và nói cho người lớn biết</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Mặc kệ, bỏ qua</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Khóc lớn và không nói gì</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3788733" y="11165216"/>
            <a:ext cx="10710537" cy="5877672"/>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818315" y="13789322"/>
            <a:ext cx="8651373"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56165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35015" y="7327229"/>
            <a:ext cx="5286288" cy="2448971"/>
          </a:xfrm>
          <a:prstGeom prst="rect">
            <a:avLst/>
          </a:prstGeom>
        </p:spPr>
      </p:pic>
      <p:sp>
        <p:nvSpPr>
          <p:cNvPr id="19" name="Rectangle 18"/>
          <p:cNvSpPr/>
          <p:nvPr/>
        </p:nvSpPr>
        <p:spPr>
          <a:xfrm>
            <a:off x="1078612" y="829067"/>
            <a:ext cx="15751277" cy="2782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92042" y="4564199"/>
            <a:ext cx="7393815" cy="19501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B. Tiếp xúc thông thường: bắt tay, ăn cơm chung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111943" y="7423793"/>
            <a:ext cx="7025705" cy="1741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Truyền máu</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762524" y="7466668"/>
            <a:ext cx="7025705" cy="1716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Đường tình dục</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078612" y="4518541"/>
            <a:ext cx="7025705" cy="19352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Từ mẹ sang con</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07317" y="45786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21481" y="503212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182904" y="3653823"/>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017424" y="1735725"/>
            <a:ext cx="9968240" cy="923330"/>
          </a:xfrm>
          <a:prstGeom prst="rect">
            <a:avLst/>
          </a:prstGeom>
          <a:noFill/>
        </p:spPr>
        <p:txBody>
          <a:bodyPr wrap="square" rtlCol="0">
            <a:spAutoFit/>
          </a:bodyPr>
          <a:lstStyle/>
          <a:p>
            <a:pPr algn="ctr"/>
            <a:r>
              <a:rPr lang="en-US" sz="5400">
                <a:solidFill>
                  <a:schemeClr val="bg1"/>
                </a:solidFill>
                <a:latin typeface="UTM Alberta Heavy" panose="02040603050506020204" pitchFamily="18" charset="0"/>
              </a:rPr>
              <a:t>1. HIV không lây truyền qua:</a:t>
            </a:r>
            <a:endParaRPr lang="en-US" sz="5400" dirty="0">
              <a:solidFill>
                <a:schemeClr val="bg1"/>
              </a:solidFill>
              <a:latin typeface="UTM Alberta Heavy" panose="0204060305050602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23811" y="5385186"/>
            <a:ext cx="6006459" cy="4745736"/>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Tree>
    <p:extLst>
      <p:ext uri="{BB962C8B-B14F-4D97-AF65-F5344CB8AC3E}">
        <p14:creationId xmlns:p14="http://schemas.microsoft.com/office/powerpoint/2010/main" val="367436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3</a:t>
              </a:r>
            </a:p>
          </p:txBody>
        </p:sp>
      </p:grpSp>
      <p:sp>
        <p:nvSpPr>
          <p:cNvPr id="13" name="TextBox 12"/>
          <p:cNvSpPr txBox="1"/>
          <p:nvPr/>
        </p:nvSpPr>
        <p:spPr>
          <a:xfrm>
            <a:off x="5321727" y="698989"/>
            <a:ext cx="11747073"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Khi trong phòng chỉ có bạn và một người khác, đặc biệt là người lạ.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Trò chuyện vì phép lịch sự</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La hét ầm ĩ</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Tránh xa ra hoặc bỏ ra ngoài</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811593" y="11189742"/>
            <a:ext cx="10664817" cy="5828619"/>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727682" y="13789322"/>
            <a:ext cx="8832639"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85862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704"/>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grpSp>
        <p:nvGrpSpPr>
          <p:cNvPr id="2" name="Group 3"/>
          <p:cNvGrpSpPr/>
          <p:nvPr/>
        </p:nvGrpSpPr>
        <p:grpSpPr>
          <a:xfrm>
            <a:off x="593126" y="553505"/>
            <a:ext cx="8674443" cy="9065765"/>
            <a:chOff x="0" y="0"/>
            <a:chExt cx="2503374" cy="2678801"/>
          </a:xfrm>
        </p:grpSpPr>
        <p:sp>
          <p:nvSpPr>
            <p:cNvPr id="3" name="Freeform 4"/>
            <p:cNvSpPr/>
            <p:nvPr/>
          </p:nvSpPr>
          <p:spPr>
            <a:xfrm>
              <a:off x="0" y="-1270"/>
              <a:ext cx="2504644" cy="2677531"/>
            </a:xfrm>
            <a:custGeom>
              <a:avLst/>
              <a:gdLst/>
              <a:ahLst/>
              <a:cxnLst/>
              <a:rect l="l" t="t" r="r" b="b"/>
              <a:pathLst>
                <a:path w="2504644" h="2677531">
                  <a:moveTo>
                    <a:pt x="2493214" y="27940"/>
                  </a:moveTo>
                  <a:cubicBezTo>
                    <a:pt x="2484324" y="24130"/>
                    <a:pt x="2475434" y="21590"/>
                    <a:pt x="2466544" y="21590"/>
                  </a:cubicBezTo>
                  <a:cubicBezTo>
                    <a:pt x="2439874" y="20320"/>
                    <a:pt x="2402731" y="20320"/>
                    <a:pt x="2362543" y="17780"/>
                  </a:cubicBezTo>
                  <a:cubicBezTo>
                    <a:pt x="2270685" y="12700"/>
                    <a:pt x="2180741" y="6350"/>
                    <a:pt x="2088883" y="3810"/>
                  </a:cubicBezTo>
                  <a:cubicBezTo>
                    <a:pt x="2014248" y="1270"/>
                    <a:pt x="1941527" y="3810"/>
                    <a:pt x="1866892" y="2540"/>
                  </a:cubicBezTo>
                  <a:cubicBezTo>
                    <a:pt x="1834359" y="2540"/>
                    <a:pt x="1801826" y="0"/>
                    <a:pt x="1769293" y="2540"/>
                  </a:cubicBezTo>
                  <a:cubicBezTo>
                    <a:pt x="1690831" y="10160"/>
                    <a:pt x="1612369" y="11430"/>
                    <a:pt x="1531993" y="8890"/>
                  </a:cubicBezTo>
                  <a:cubicBezTo>
                    <a:pt x="1491805" y="7620"/>
                    <a:pt x="1451617" y="7620"/>
                    <a:pt x="1411429" y="7620"/>
                  </a:cubicBezTo>
                  <a:cubicBezTo>
                    <a:pt x="1338708" y="7620"/>
                    <a:pt x="1265987" y="7620"/>
                    <a:pt x="1193266" y="6350"/>
                  </a:cubicBezTo>
                  <a:cubicBezTo>
                    <a:pt x="1116718" y="5080"/>
                    <a:pt x="362716" y="2540"/>
                    <a:pt x="288081" y="1270"/>
                  </a:cubicBezTo>
                  <a:cubicBezTo>
                    <a:pt x="226843" y="0"/>
                    <a:pt x="167518" y="1270"/>
                    <a:pt x="106279" y="1270"/>
                  </a:cubicBezTo>
                  <a:cubicBezTo>
                    <a:pt x="64177"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104365" y="2650861"/>
                    <a:pt x="177086" y="2654671"/>
                    <a:pt x="249807" y="2659751"/>
                  </a:cubicBezTo>
                  <a:cubicBezTo>
                    <a:pt x="289995" y="2662291"/>
                    <a:pt x="330183" y="2667371"/>
                    <a:pt x="370371" y="2668641"/>
                  </a:cubicBezTo>
                  <a:cubicBezTo>
                    <a:pt x="437351" y="2671181"/>
                    <a:pt x="1183698" y="2672451"/>
                    <a:pt x="1250677" y="2673721"/>
                  </a:cubicBezTo>
                  <a:cubicBezTo>
                    <a:pt x="1260246" y="2673721"/>
                    <a:pt x="1269815" y="2673721"/>
                    <a:pt x="1279383" y="2673721"/>
                  </a:cubicBezTo>
                  <a:cubicBezTo>
                    <a:pt x="1325312" y="2673721"/>
                    <a:pt x="1373155" y="2672451"/>
                    <a:pt x="1419084" y="2672451"/>
                  </a:cubicBezTo>
                  <a:cubicBezTo>
                    <a:pt x="1472668" y="2672451"/>
                    <a:pt x="1524338" y="2673721"/>
                    <a:pt x="1577922" y="2673721"/>
                  </a:cubicBezTo>
                  <a:cubicBezTo>
                    <a:pt x="1656384" y="2673721"/>
                    <a:pt x="1736760" y="2673721"/>
                    <a:pt x="1815222" y="2673721"/>
                  </a:cubicBezTo>
                  <a:cubicBezTo>
                    <a:pt x="1887943" y="2673721"/>
                    <a:pt x="1960664" y="2674991"/>
                    <a:pt x="2033385" y="2676261"/>
                  </a:cubicBezTo>
                  <a:cubicBezTo>
                    <a:pt x="2065918" y="2676261"/>
                    <a:pt x="2100365" y="2677531"/>
                    <a:pt x="2132898" y="2677531"/>
                  </a:cubicBezTo>
                  <a:cubicBezTo>
                    <a:pt x="2238152" y="2676261"/>
                    <a:pt x="2341492" y="2669911"/>
                    <a:pt x="2443684" y="2669911"/>
                  </a:cubicBezTo>
                  <a:cubicBezTo>
                    <a:pt x="2447494" y="2669911"/>
                    <a:pt x="2452574" y="2667371"/>
                    <a:pt x="2456384" y="2664831"/>
                  </a:cubicBezTo>
                  <a:cubicBezTo>
                    <a:pt x="2461464" y="2661021"/>
                    <a:pt x="2464004" y="2654671"/>
                    <a:pt x="2466544" y="2652131"/>
                  </a:cubicBezTo>
                  <a:cubicBezTo>
                    <a:pt x="2467814" y="2587264"/>
                    <a:pt x="2469084" y="2501177"/>
                    <a:pt x="2470354" y="2415089"/>
                  </a:cubicBezTo>
                  <a:cubicBezTo>
                    <a:pt x="2471624" y="2281859"/>
                    <a:pt x="2481784" y="1002843"/>
                    <a:pt x="2483054" y="869612"/>
                  </a:cubicBezTo>
                  <a:cubicBezTo>
                    <a:pt x="2483054" y="789674"/>
                    <a:pt x="2484324" y="709735"/>
                    <a:pt x="2485594" y="629797"/>
                  </a:cubicBezTo>
                  <a:cubicBezTo>
                    <a:pt x="2486864" y="543709"/>
                    <a:pt x="2488134" y="457621"/>
                    <a:pt x="2490674" y="371534"/>
                  </a:cubicBezTo>
                  <a:cubicBezTo>
                    <a:pt x="2491944" y="320291"/>
                    <a:pt x="2491944" y="266999"/>
                    <a:pt x="2497024" y="215756"/>
                  </a:cubicBezTo>
                  <a:cubicBezTo>
                    <a:pt x="2502104" y="154265"/>
                    <a:pt x="2504644" y="94824"/>
                    <a:pt x="2503374" y="44450"/>
                  </a:cubicBezTo>
                  <a:cubicBezTo>
                    <a:pt x="2503374" y="38100"/>
                    <a:pt x="2499564" y="30480"/>
                    <a:pt x="2493214" y="27940"/>
                  </a:cubicBezTo>
                  <a:close/>
                </a:path>
              </a:pathLst>
            </a:custGeom>
            <a:solidFill>
              <a:srgbClr val="FC9797"/>
            </a:solidFill>
          </p:spPr>
        </p:sp>
      </p:grpSp>
      <p:grpSp>
        <p:nvGrpSpPr>
          <p:cNvPr id="4" name="Group 5"/>
          <p:cNvGrpSpPr>
            <a:grpSpLocks noChangeAspect="1"/>
          </p:cNvGrpSpPr>
          <p:nvPr/>
        </p:nvGrpSpPr>
        <p:grpSpPr>
          <a:xfrm>
            <a:off x="1339426" y="1214636"/>
            <a:ext cx="7323020" cy="7322186"/>
            <a:chOff x="0" y="0"/>
            <a:chExt cx="6350013" cy="6349289"/>
          </a:xfrm>
        </p:grpSpPr>
        <p:sp>
          <p:nvSpPr>
            <p:cNvPr id="5"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
              <a:stretch>
                <a:fillRect l="-24968" r="-24967"/>
              </a:stretch>
            </a:blipFill>
          </p:spPr>
        </p:sp>
      </p:grpSp>
      <p:sp>
        <p:nvSpPr>
          <p:cNvPr id="6" name="TextBox 7"/>
          <p:cNvSpPr txBox="1"/>
          <p:nvPr/>
        </p:nvSpPr>
        <p:spPr>
          <a:xfrm>
            <a:off x="9686625" y="3792047"/>
            <a:ext cx="8601375" cy="3046988"/>
          </a:xfrm>
          <a:prstGeom prst="rect">
            <a:avLst/>
          </a:prstGeom>
        </p:spPr>
        <p:txBody>
          <a:bodyPr wrap="square" lIns="0" tIns="0" rIns="0" bIns="0" rtlCol="0" anchor="t">
            <a:spAutoFit/>
            <a:scene3d>
              <a:camera prst="orthographicFront"/>
              <a:lightRig rig="threePt" dir="t"/>
            </a:scene3d>
          </a:bodyPr>
          <a:lstStyle/>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Sưu tầm hình ảnh </a:t>
            </a:r>
          </a:p>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hoặc các thông tin </a:t>
            </a:r>
          </a:p>
          <a:p>
            <a:pPr algn="ctr">
              <a:lnSpc>
                <a:spcPct val="100000"/>
              </a:lnSpc>
            </a:pPr>
            <a:r>
              <a:rPr lang="en-GB" altLang="en-US" sz="660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 tai nạn giao thông.</a:t>
            </a:r>
          </a:p>
        </p:txBody>
      </p:sp>
      <p:sp>
        <p:nvSpPr>
          <p:cNvPr id="7" name="TextBox 8"/>
          <p:cNvSpPr txBox="1"/>
          <p:nvPr/>
        </p:nvSpPr>
        <p:spPr>
          <a:xfrm>
            <a:off x="9233870" y="2419876"/>
            <a:ext cx="8677985" cy="1372171"/>
          </a:xfrm>
          <a:prstGeom prst="rect">
            <a:avLst/>
          </a:prstGeom>
        </p:spPr>
        <p:txBody>
          <a:bodyPr wrap="square" lIns="0" tIns="0" rIns="0" bIns="0" rtlCol="0" anchor="t">
            <a:spAutoFit/>
          </a:bodyPr>
          <a:lstStyle/>
          <a:p>
            <a:pPr algn="ctr">
              <a:lnSpc>
                <a:spcPts val="10650"/>
              </a:lnSpc>
            </a:pPr>
            <a:r>
              <a:rPr lang="en-GB" altLang="en-US" sz="9600" dirty="0" err="1">
                <a:solidFill>
                  <a:schemeClr val="accent6">
                    <a:lumMod val="75000"/>
                  </a:schemeClr>
                </a:solidFill>
                <a:latin typeface="UTM Aurora" panose="02040603050506020204" pitchFamily="18" charset="0"/>
                <a:cs typeface="SVN-Shintia Script" panose="02000804000000020003" charset="0"/>
              </a:rPr>
              <a:t>Chuẩn</a:t>
            </a:r>
            <a:r>
              <a:rPr lang="en-GB" altLang="en-US" sz="9600" dirty="0">
                <a:solidFill>
                  <a:schemeClr val="accent6">
                    <a:lumMod val="75000"/>
                  </a:schemeClr>
                </a:solidFill>
                <a:latin typeface="UTM Aurora" panose="02040603050506020204" pitchFamily="18" charset="0"/>
                <a:cs typeface="SVN-Shintia Script" panose="02000804000000020003" charset="0"/>
              </a:rPr>
              <a:t> </a:t>
            </a:r>
            <a:r>
              <a:rPr lang="en-GB" altLang="en-US" sz="9600" dirty="0" err="1">
                <a:solidFill>
                  <a:schemeClr val="accent6">
                    <a:lumMod val="75000"/>
                  </a:schemeClr>
                </a:solidFill>
                <a:latin typeface="UTM Aurora" panose="02040603050506020204" pitchFamily="18" charset="0"/>
                <a:cs typeface="SVN-Shintia Script" panose="02000804000000020003" charset="0"/>
              </a:rPr>
              <a:t>bị</a:t>
            </a:r>
            <a:r>
              <a:rPr lang="en-GB" altLang="en-US" sz="9600" dirty="0">
                <a:solidFill>
                  <a:schemeClr val="accent6">
                    <a:lumMod val="75000"/>
                  </a:schemeClr>
                </a:solidFill>
                <a:latin typeface="UTM Aurora" panose="02040603050506020204" pitchFamily="18" charset="0"/>
                <a:cs typeface="SVN-Shintia Script" panose="02000804000000020003" charset="0"/>
              </a:rPr>
              <a:t> </a:t>
            </a:r>
            <a:r>
              <a:rPr lang="en-GB" altLang="en-US" sz="9600" dirty="0" err="1">
                <a:solidFill>
                  <a:schemeClr val="accent6">
                    <a:lumMod val="75000"/>
                  </a:schemeClr>
                </a:solidFill>
                <a:latin typeface="UTM Aurora" panose="02040603050506020204" pitchFamily="18" charset="0"/>
                <a:cs typeface="SVN-Shintia Script" panose="02000804000000020003" charset="0"/>
              </a:rPr>
              <a:t>bài</a:t>
            </a:r>
            <a:r>
              <a:rPr lang="en-GB" altLang="en-US" sz="9600" dirty="0">
                <a:solidFill>
                  <a:schemeClr val="accent6">
                    <a:lumMod val="75000"/>
                  </a:schemeClr>
                </a:solidFill>
                <a:latin typeface="UTM Aurora" panose="02040603050506020204" pitchFamily="18" charset="0"/>
                <a:cs typeface="SVN-Shintia Script" panose="02000804000000020003" charset="0"/>
              </a:rPr>
              <a:t> </a:t>
            </a:r>
            <a:r>
              <a:rPr lang="en-GB" altLang="en-US" sz="9600" dirty="0" err="1">
                <a:solidFill>
                  <a:schemeClr val="accent6">
                    <a:lumMod val="75000"/>
                  </a:schemeClr>
                </a:solidFill>
                <a:latin typeface="UTM Aurora" panose="02040603050506020204" pitchFamily="18" charset="0"/>
                <a:cs typeface="SVN-Shintia Script" panose="02000804000000020003" charset="0"/>
              </a:rPr>
              <a:t>sau</a:t>
            </a:r>
            <a:endParaRPr lang="en-GB" altLang="en-US" sz="9600" dirty="0">
              <a:solidFill>
                <a:schemeClr val="accent6">
                  <a:lumMod val="75000"/>
                </a:schemeClr>
              </a:solidFill>
              <a:latin typeface="UTM Aurora" panose="02040603050506020204" pitchFamily="18" charset="0"/>
              <a:cs typeface="SVN-Shintia Script" panose="02000804000000020003" charset="0"/>
            </a:endParaRPr>
          </a:p>
        </p:txBody>
      </p:sp>
      <p:pic>
        <p:nvPicPr>
          <p:cNvPr id="8"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21540" y="7796198"/>
            <a:ext cx="1550763" cy="1531026"/>
          </a:xfrm>
          <a:prstGeom prst="rect">
            <a:avLst/>
          </a:prstGeom>
        </p:spPr>
      </p:pic>
      <p:pic>
        <p:nvPicPr>
          <p:cNvPr id="9"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278"/>
          <a:stretch/>
        </p:blipFill>
        <p:spPr>
          <a:xfrm>
            <a:off x="10292084" y="8029626"/>
            <a:ext cx="7995917" cy="2353236"/>
          </a:xfrm>
          <a:prstGeom prst="rect">
            <a:avLst/>
          </a:prstGeom>
        </p:spPr>
      </p:pic>
    </p:spTree>
    <p:extLst>
      <p:ext uri="{BB962C8B-B14F-4D97-AF65-F5344CB8AC3E}">
        <p14:creationId xmlns:p14="http://schemas.microsoft.com/office/powerpoint/2010/main" val="73851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sp>
        <p:nvSpPr>
          <p:cNvPr id="3287" name="Google Shape;3287;p67"/>
          <p:cNvSpPr txBox="1">
            <a:spLocks noGrp="1"/>
          </p:cNvSpPr>
          <p:nvPr>
            <p:ph type="title"/>
          </p:nvPr>
        </p:nvSpPr>
        <p:spPr>
          <a:xfrm>
            <a:off x="152400" y="4533900"/>
            <a:ext cx="11711305" cy="107823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GB" sz="13800">
                <a:latin typeface="SVN-Hole Hearted" panose="020B0A06020104020203" charset="0"/>
                <a:cs typeface="SVN-Hole Hearted" panose="020B0A06020104020203" charset="0"/>
              </a:rPr>
              <a:t>CHÚC CÁC EM </a:t>
            </a:r>
            <a:br>
              <a:rPr lang="en-GB" sz="13800">
                <a:latin typeface="SVN-Hole Hearted" panose="020B0A06020104020203" charset="0"/>
                <a:cs typeface="SVN-Hole Hearted" panose="020B0A06020104020203" charset="0"/>
              </a:rPr>
            </a:br>
            <a:r>
              <a:rPr lang="en-GB" sz="13800">
                <a:latin typeface="SVN-Hole Hearted" panose="020B0A06020104020203" charset="0"/>
                <a:cs typeface="SVN-Hole Hearted" panose="020B0A06020104020203" charset="0"/>
              </a:rPr>
              <a:t>HỌC TỐT</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91800" y="4305300"/>
            <a:ext cx="7331710" cy="5652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wd">
                                    <p:tmPct val="10000"/>
                                  </p:iterate>
                                  <p:childTnLst>
                                    <p:set>
                                      <p:cBhvr>
                                        <p:cTn id="6" dur="1" fill="hold">
                                          <p:stCondLst>
                                            <p:cond delay="0"/>
                                          </p:stCondLst>
                                        </p:cTn>
                                        <p:tgtEl>
                                          <p:spTgt spid="3287"/>
                                        </p:tgtEl>
                                        <p:attrNameLst>
                                          <p:attrName>style.visibility</p:attrName>
                                        </p:attrNameLst>
                                      </p:cBhvr>
                                      <p:to>
                                        <p:strVal val="visible"/>
                                      </p:to>
                                    </p:set>
                                    <p:anim calcmode="lin" valueType="num">
                                      <p:cBhvr>
                                        <p:cTn id="7" dur="500" fill="hold"/>
                                        <p:tgtEl>
                                          <p:spTgt spid="3287"/>
                                        </p:tgtEl>
                                        <p:attrNameLst>
                                          <p:attrName>ppt_w</p:attrName>
                                        </p:attrNameLst>
                                      </p:cBhvr>
                                      <p:tavLst>
                                        <p:tav tm="0">
                                          <p:val>
                                            <p:strVal val="4*#ppt_w"/>
                                          </p:val>
                                        </p:tav>
                                        <p:tav tm="100000">
                                          <p:val>
                                            <p:strVal val="#ppt_w"/>
                                          </p:val>
                                        </p:tav>
                                      </p:tavLst>
                                    </p:anim>
                                    <p:anim calcmode="lin" valueType="num">
                                      <p:cBhvr>
                                        <p:cTn id="8" dur="500" fill="hold"/>
                                        <p:tgtEl>
                                          <p:spTgt spid="3287"/>
                                        </p:tgtEl>
                                        <p:attrNameLst>
                                          <p:attrName>ppt_h</p:attrName>
                                        </p:attrNameLst>
                                      </p:cBhvr>
                                      <p:tavLst>
                                        <p:tav tm="0">
                                          <p:val>
                                            <p:strVal val="4*#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4">
            <a:extLst>
              <a:ext uri="{FF2B5EF4-FFF2-40B4-BE49-F238E27FC236}">
                <a16:creationId xmlns:a16="http://schemas.microsoft.com/office/drawing/2014/main" id="{5FFA8ECA-873E-A014-810C-9915BF1ECDDB}"/>
              </a:ext>
            </a:extLst>
          </p:cNvPr>
          <p:cNvSpPr>
            <a:spLocks noChangeArrowheads="1"/>
          </p:cNvSpPr>
          <p:nvPr/>
        </p:nvSpPr>
        <p:spPr bwMode="auto">
          <a:xfrm>
            <a:off x="1371204" y="115095"/>
            <a:ext cx="15087203" cy="4456906"/>
          </a:xfrm>
          <a:prstGeom prst="cloudCallout">
            <a:avLst>
              <a:gd name="adj1" fmla="val -6813"/>
              <a:gd name="adj2" fmla="val 89884"/>
            </a:avLst>
          </a:prstGeom>
          <a:solidFill>
            <a:schemeClr val="accent5">
              <a:lumMod val="60000"/>
              <a:lumOff val="40000"/>
            </a:schemeClr>
          </a:solidFill>
          <a:ln w="9525">
            <a:solidFill>
              <a:schemeClr val="tx1"/>
            </a:solidFill>
            <a:round/>
            <a:headEnd/>
            <a:tailEnd/>
          </a:ln>
          <a:effectLst/>
        </p:spPr>
        <p:txBody>
          <a:bodyPr lIns="163278" tIns="81639" rIns="163278" bIns="81639"/>
          <a:lstStyle/>
          <a:p>
            <a:pPr algn="ctr">
              <a:defRPr/>
            </a:pPr>
            <a:r>
              <a:rPr lang="en-US" sz="5000" b="1" dirty="0">
                <a:latin typeface="Times New Roman" pitchFamily="18" charset="0"/>
                <a:cs typeface="Times New Roman" pitchFamily="18" charset="0"/>
              </a:rPr>
              <a:t>ĐỂ PHÒNG TRÁNH BỊ XÂM PHẠM, CÁC CON CẦN GHI NHỚ 3 NGUYÊN TẮC VÀNG ĐÓ LÀ :</a:t>
            </a:r>
            <a:endParaRPr lang="en-US" sz="5000" b="1" dirty="0">
              <a:solidFill>
                <a:srgbClr val="FF3300"/>
              </a:solidFill>
              <a:latin typeface="Times New Roman" pitchFamily="18" charset="0"/>
              <a:cs typeface="Times New Roman" pitchFamily="18" charset="0"/>
            </a:endParaRPr>
          </a:p>
        </p:txBody>
      </p:sp>
      <p:sp>
        <p:nvSpPr>
          <p:cNvPr id="20483" name="AutoShape 5">
            <a:extLst>
              <a:ext uri="{FF2B5EF4-FFF2-40B4-BE49-F238E27FC236}">
                <a16:creationId xmlns:a16="http://schemas.microsoft.com/office/drawing/2014/main" id="{A5A1E7C8-FF97-1765-190F-2C800E0FD87E}"/>
              </a:ext>
            </a:extLst>
          </p:cNvPr>
          <p:cNvSpPr>
            <a:spLocks noChangeArrowheads="1"/>
          </p:cNvSpPr>
          <p:nvPr/>
        </p:nvSpPr>
        <p:spPr bwMode="auto">
          <a:xfrm>
            <a:off x="914798" y="6401594"/>
            <a:ext cx="16764000" cy="3198813"/>
          </a:xfrm>
          <a:prstGeom prst="horizontalScroll">
            <a:avLst>
              <a:gd name="adj" fmla="val 12500"/>
            </a:avLst>
          </a:prstGeom>
          <a:solidFill>
            <a:schemeClr val="accent4">
              <a:lumMod val="75000"/>
            </a:schemeClr>
          </a:solidFill>
          <a:ln w="9525">
            <a:solidFill>
              <a:schemeClr val="accent2"/>
            </a:solidFill>
            <a:round/>
            <a:headEnd/>
            <a:tailEnd/>
          </a:ln>
          <a:effectLst/>
        </p:spPr>
        <p:txBody>
          <a:bodyPr wrap="none" lIns="163278" tIns="81639" rIns="163278" bIns="81639" anchor="ctr"/>
          <a:lstStyle/>
          <a:p>
            <a:pPr algn="ctr">
              <a:defRPr/>
            </a:pPr>
            <a:r>
              <a:rPr lang="en-US" sz="7875" b="1">
                <a:latin typeface="Times New Roman" pitchFamily="18" charset="0"/>
                <a:cs typeface="Times New Roman" pitchFamily="18" charset="0"/>
              </a:rPr>
              <a:t>PHẢN ĐỐI – BỎ ĐI – KỂ LẠI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96798" y="5797873"/>
            <a:ext cx="5985491" cy="422264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2619" y="5875133"/>
            <a:ext cx="4618391" cy="4361814"/>
          </a:xfrm>
          <a:prstGeom prst="rect">
            <a:avLst/>
          </a:prstGeom>
        </p:spPr>
      </p:pic>
      <p:sp>
        <p:nvSpPr>
          <p:cNvPr id="19" name="Rectangle 18"/>
          <p:cNvSpPr/>
          <p:nvPr/>
        </p:nvSpPr>
        <p:spPr>
          <a:xfrm>
            <a:off x="1078612" y="829067"/>
            <a:ext cx="15751277" cy="25542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76239" y="6484898"/>
            <a:ext cx="7413392"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Tất cả ý trên đều đúng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069532" y="630900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Hỗ trợ, giúp đỡ họ</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513255" y="4725848"/>
            <a:ext cx="7432059"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a:solidFill>
                  <a:schemeClr val="bg1"/>
                </a:solidFill>
                <a:latin typeface="Times New Roman" panose="02020603050405020304" pitchFamily="18" charset="0"/>
                <a:cs typeface="Times New Roman" panose="02020603050405020304" pitchFamily="18" charset="0"/>
              </a:rPr>
              <a:t>B. Không phân biệt đối xử</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111943" y="465649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Không xa lánh họ</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17984" y="40901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8945" y="44236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07912" y="5875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31035" y="592858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419250" y="193022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111943" y="1536483"/>
            <a:ext cx="14592816" cy="923330"/>
          </a:xfrm>
          <a:prstGeom prst="rect">
            <a:avLst/>
          </a:prstGeom>
          <a:noFill/>
        </p:spPr>
        <p:txBody>
          <a:bodyPr wrap="square" rtlCol="0">
            <a:spAutoFit/>
          </a:bodyPr>
          <a:lstStyle/>
          <a:p>
            <a:pPr lvl="0" algn="ctr"/>
            <a:r>
              <a:rPr lang="en-US" sz="5400" dirty="0">
                <a:solidFill>
                  <a:srgbClr val="F4FFFE"/>
                </a:solidFill>
                <a:latin typeface="UTM Alberta Heavy" panose="02040603050506020204" pitchFamily="18" charset="0"/>
              </a:rPr>
              <a:t>2. </a:t>
            </a:r>
            <a:r>
              <a:rPr lang="en-US" sz="5400" dirty="0" err="1">
                <a:solidFill>
                  <a:srgbClr val="F4FFFE"/>
                </a:solidFill>
                <a:latin typeface="UTM Alberta Heavy" panose="02040603050506020204" pitchFamily="18" charset="0"/>
              </a:rPr>
              <a:t>Thái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độ</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đối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với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người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bị</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nhiễm</a:t>
            </a:r>
            <a:r>
              <a:rPr lang="en-US" sz="5400" dirty="0">
                <a:solidFill>
                  <a:srgbClr val="F4FFFE"/>
                </a:solidFill>
                <a:latin typeface="UTM Alberta Heavy" panose="02040603050506020204" pitchFamily="18" charset="0"/>
              </a:rPr>
              <a:t> HIV:</a:t>
            </a: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4806" y="1856929"/>
            <a:ext cx="7276238" cy="72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2.5E-6 1.11022E-16 L -1 1.11022E-16 " pathEditMode="relative" rAng="0" ptsTypes="AA">
                                      <p:cBhvr>
                                        <p:cTn id="107" dur="3000" fill="hold"/>
                                        <p:tgtEl>
                                          <p:spTgt spid="30"/>
                                        </p:tgtEl>
                                        <p:attrNameLst>
                                          <p:attrName>ppt_x</p:attrName>
                                          <p:attrName>ppt_y</p:attrName>
                                        </p:attrNameLst>
                                      </p:cBhvr>
                                      <p:rCtr x="-50000" y="0"/>
                                    </p:animMotion>
                                  </p:childTnLst>
                                </p:cTn>
                              </p:par>
                              <p:par>
                                <p:cTn id="108" presetID="63" presetClass="path" presetSubtype="0" accel="50000" decel="50000" fill="hold" nodeType="withEffect">
                                  <p:stCondLst>
                                    <p:cond delay="0"/>
                                  </p:stCondLst>
                                  <p:childTnLst>
                                    <p:animMotion origin="layout" path="M 0 0 L 0.25 0 E" pathEditMode="relative" ptsTypes="">
                                      <p:cBhvr>
                                        <p:cTn id="109" dur="2000" fill="hold"/>
                                        <p:tgtEl>
                                          <p:spTgt spid="8"/>
                                        </p:tgtEl>
                                        <p:attrNameLst>
                                          <p:attrName>ppt_x</p:attrName>
                                          <p:attrName>ppt_y</p:attrName>
                                        </p:attrNameLst>
                                      </p:cBhvr>
                                    </p:animMotion>
                                  </p:childTnLst>
                                </p:cTn>
                              </p:par>
                            </p:childTnLst>
                          </p:cTn>
                        </p:par>
                        <p:par>
                          <p:cTn id="110" fill="hold">
                            <p:stCondLst>
                              <p:cond delay="5000"/>
                            </p:stCondLst>
                            <p:childTnLst>
                              <p:par>
                                <p:cTn id="111" presetID="10" presetClass="entr" presetSubtype="0"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ung con so dang so">
            <a:hlinkClick r:id="" action="ppaction://media"/>
            <a:extLst>
              <a:ext uri="{FF2B5EF4-FFF2-40B4-BE49-F238E27FC236}">
                <a16:creationId xmlns:a16="http://schemas.microsoft.com/office/drawing/2014/main" id="{87A23718-69DA-555E-A09A-0CC8BFEFB9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8189575" cy="8778875"/>
          </a:xfrm>
          <a:prstGeom prst="rect">
            <a:avLst/>
          </a:prstGeom>
        </p:spPr>
      </p:pic>
      <p:sp>
        <p:nvSpPr>
          <p:cNvPr id="3" name="Arrow: Right 2">
            <a:extLst>
              <a:ext uri="{FF2B5EF4-FFF2-40B4-BE49-F238E27FC236}">
                <a16:creationId xmlns:a16="http://schemas.microsoft.com/office/drawing/2014/main" id="{9BE1EAF5-9976-389C-F346-6962738D15B8}"/>
              </a:ext>
            </a:extLst>
          </p:cNvPr>
          <p:cNvSpPr/>
          <p:nvPr/>
        </p:nvSpPr>
        <p:spPr>
          <a:xfrm>
            <a:off x="12801600" y="96393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2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85123" y="3549888"/>
            <a:ext cx="6805001" cy="2677656"/>
          </a:xfrm>
          <a:prstGeom prst="rect">
            <a:avLst/>
          </a:prstGeom>
        </p:spPr>
        <p:txBody>
          <a:bodyPr wrap="square">
            <a:spAutoFit/>
            <a:scene3d>
              <a:camera prst="orthographicFront"/>
              <a:lightRig rig="threePt" dir="t"/>
            </a:scene3d>
            <a:sp3d contourW="12700"/>
          </a:bodyPr>
          <a:lstStyle/>
          <a:p>
            <a:pPr algn="just"/>
            <a:r>
              <a:rPr lang="vi-VN" sz="4200" b="1" dirty="0">
                <a:latin typeface="Times New Roman" panose="02020603050405020304" pitchFamily="18" charset="0"/>
                <a:cs typeface="Times New Roman" panose="02020603050405020304" pitchFamily="18" charset="0"/>
              </a:rPr>
              <a:t>Biết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một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tình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huống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thể</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dẫn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đến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nguy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 </a:t>
            </a:r>
            <a:r>
              <a:rPr lang="vi-VN" sz="4200" b="1" dirty="0">
                <a:latin typeface="Times New Roman" panose="02020603050405020304" pitchFamily="18" charset="0"/>
                <a:cs typeface="Times New Roman" panose="02020603050405020304" pitchFamily="18" charset="0"/>
              </a:rPr>
              <a:t>xâm hại và những điểm cần chú ý để phòng tránh bị xâm hại</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7" name="矩形 6"/>
          <p:cNvSpPr/>
          <p:nvPr/>
        </p:nvSpPr>
        <p:spPr>
          <a:xfrm>
            <a:off x="10550262" y="3716332"/>
            <a:ext cx="6754758" cy="1384995"/>
          </a:xfrm>
          <a:prstGeom prst="rect">
            <a:avLst/>
          </a:prstGeom>
        </p:spPr>
        <p:txBody>
          <a:bodyPr wrap="square">
            <a:spAutoFit/>
            <a:scene3d>
              <a:camera prst="orthographicFront"/>
              <a:lightRig rig="threePt" dir="t"/>
            </a:scene3d>
            <a:sp3d contourW="12700"/>
          </a:bodyPr>
          <a:lstStyle/>
          <a:p>
            <a:pPr algn="just"/>
            <a:r>
              <a:rPr lang="en-US" sz="4200" b="1" dirty="0" err="1">
                <a:latin typeface="Times New Roman" panose="02020603050405020304" pitchFamily="18" charset="0"/>
                <a:cs typeface="Times New Roman" panose="02020603050405020304" pitchFamily="18" charset="0"/>
              </a:rPr>
              <a:t>Rèn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luyện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kĩ</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năng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ứng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nguy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hại</a:t>
            </a:r>
            <a:r>
              <a:rPr lang="en-US" sz="4200" b="1" dirty="0">
                <a:latin typeface="Times New Roman" panose="02020603050405020304" pitchFamily="18" charset="0"/>
                <a:cs typeface="Times New Roman" panose="02020603050405020304" pitchFamily="18" charset="0"/>
              </a:rPr>
              <a:t>.</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9" name="矩形 8"/>
          <p:cNvSpPr/>
          <p:nvPr/>
        </p:nvSpPr>
        <p:spPr>
          <a:xfrm>
            <a:off x="1388831" y="6504333"/>
            <a:ext cx="7416176" cy="2677656"/>
          </a:xfrm>
          <a:prstGeom prst="rect">
            <a:avLst/>
          </a:prstGeom>
        </p:spPr>
        <p:txBody>
          <a:bodyPr wrap="square">
            <a:spAutoFit/>
            <a:scene3d>
              <a:camera prst="orthographicFront"/>
              <a:lightRig rig="threePt" dir="t"/>
            </a:scene3d>
            <a:sp3d contourW="12700"/>
          </a:bodyPr>
          <a:lstStyle/>
          <a:p>
            <a:pPr algn="just"/>
            <a:r>
              <a:rPr lang="vi-VN" sz="4200" b="1" dirty="0">
                <a:latin typeface="Times New Roman" panose="02020603050405020304" pitchFamily="18" charset="0"/>
                <a:cs typeface="Times New Roman" panose="02020603050405020304" pitchFamily="18" charset="0"/>
              </a:rPr>
              <a:t>Liệt kê danh sách những người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thể</a:t>
            </a:r>
            <a:r>
              <a:rPr lang="en-US" sz="4200" b="1" dirty="0">
                <a:latin typeface="Times New Roman" panose="02020603050405020304" pitchFamily="18" charset="0"/>
                <a:cs typeface="Times New Roman" panose="02020603050405020304" pitchFamily="18" charset="0"/>
              </a:rPr>
              <a:t> tin </a:t>
            </a:r>
            <a:r>
              <a:rPr lang="en-US" sz="4200" b="1" dirty="0" err="1">
                <a:latin typeface="Times New Roman" panose="02020603050405020304" pitchFamily="18" charset="0"/>
                <a:cs typeface="Times New Roman" panose="02020603050405020304" pitchFamily="18" charset="0"/>
              </a:rPr>
              <a:t>cậy</a:t>
            </a:r>
            <a:r>
              <a:rPr lang="en-US" sz="4200" b="1" dirty="0">
                <a:latin typeface="Times New Roman" panose="02020603050405020304" pitchFamily="18" charset="0"/>
                <a:cs typeface="Times New Roman" panose="02020603050405020304" pitchFamily="18" charset="0"/>
              </a:rPr>
              <a:t>, chia </a:t>
            </a:r>
            <a:r>
              <a:rPr lang="en-US" sz="4200" b="1" dirty="0" err="1">
                <a:latin typeface="Times New Roman" panose="02020603050405020304" pitchFamily="18" charset="0"/>
                <a:cs typeface="Times New Roman" panose="02020603050405020304" pitchFamily="18" charset="0"/>
              </a:rPr>
              <a:t>sẻ</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sự</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nhờ</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giúp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thân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khi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hại</a:t>
            </a:r>
            <a:r>
              <a:rPr lang="en-US" sz="4200" b="1" dirty="0">
                <a:latin typeface="Times New Roman" panose="02020603050405020304" pitchFamily="18" charset="0"/>
                <a:cs typeface="Times New Roman" panose="02020603050405020304" pitchFamily="18" charset="0"/>
              </a:rPr>
              <a:t>.</a:t>
            </a:r>
          </a:p>
        </p:txBody>
      </p:sp>
      <p:pic>
        <p:nvPicPr>
          <p:cNvPr id="16" name="图片 15">
            <a:extLst>
              <a:ext uri="{FF2B5EF4-FFF2-40B4-BE49-F238E27FC236}">
                <a16:creationId xmlns:a16="http://schemas.microsoft.com/office/drawing/2014/main" id="{B0F1163F-DAB3-4B70-A229-E8E957809B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03607"/>
            <a:ext cx="1388831" cy="1360326"/>
          </a:xfrm>
          <a:prstGeom prst="rect">
            <a:avLst/>
          </a:prstGeom>
        </p:spPr>
      </p:pic>
      <p:pic>
        <p:nvPicPr>
          <p:cNvPr id="17" name="图片 16">
            <a:extLst>
              <a:ext uri="{FF2B5EF4-FFF2-40B4-BE49-F238E27FC236}">
                <a16:creationId xmlns:a16="http://schemas.microsoft.com/office/drawing/2014/main" id="{FE6ED174-CD60-4F14-AF97-95317ABFEC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46127" y="3665408"/>
            <a:ext cx="1501446" cy="1419788"/>
          </a:xfrm>
          <a:prstGeom prst="rect">
            <a:avLst/>
          </a:prstGeom>
        </p:spPr>
      </p:pic>
      <p:pic>
        <p:nvPicPr>
          <p:cNvPr id="19" name="图片 18">
            <a:extLst>
              <a:ext uri="{FF2B5EF4-FFF2-40B4-BE49-F238E27FC236}">
                <a16:creationId xmlns:a16="http://schemas.microsoft.com/office/drawing/2014/main" id="{B6F31830-5936-4067-9210-5E717053AD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2515" y="6050087"/>
            <a:ext cx="1531346" cy="1315386"/>
          </a:xfrm>
          <a:prstGeom prst="rect">
            <a:avLst/>
          </a:prstGeom>
        </p:spPr>
      </p:pic>
      <p:pic>
        <p:nvPicPr>
          <p:cNvPr id="20" name="图片 19">
            <a:extLst>
              <a:ext uri="{FF2B5EF4-FFF2-40B4-BE49-F238E27FC236}">
                <a16:creationId xmlns:a16="http://schemas.microsoft.com/office/drawing/2014/main" id="{4BF0FBB1-AAA2-48C3-9D57-E5B8A4EC59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63985" y="5794759"/>
            <a:ext cx="1465730" cy="1298768"/>
          </a:xfrm>
          <a:prstGeom prst="rect">
            <a:avLst/>
          </a:prstGeom>
        </p:spPr>
      </p:pic>
      <p:pic>
        <p:nvPicPr>
          <p:cNvPr id="21" name="图片 20">
            <a:extLst>
              <a:ext uri="{FF2B5EF4-FFF2-40B4-BE49-F238E27FC236}">
                <a16:creationId xmlns:a16="http://schemas.microsoft.com/office/drawing/2014/main" id="{1692F3D7-C83A-4974-8BF2-72772DB31F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27227" y="-287322"/>
            <a:ext cx="6416771" cy="3864108"/>
          </a:xfrm>
          <a:prstGeom prst="rect">
            <a:avLst/>
          </a:prstGeom>
        </p:spPr>
      </p:pic>
      <p:sp>
        <p:nvSpPr>
          <p:cNvPr id="22" name="矩形 21">
            <a:extLst>
              <a:ext uri="{FF2B5EF4-FFF2-40B4-BE49-F238E27FC236}">
                <a16:creationId xmlns:a16="http://schemas.microsoft.com/office/drawing/2014/main" id="{0676899D-811C-4FB8-95B1-423119699820}"/>
              </a:ext>
            </a:extLst>
          </p:cNvPr>
          <p:cNvSpPr/>
          <p:nvPr/>
        </p:nvSpPr>
        <p:spPr>
          <a:xfrm>
            <a:off x="6067400" y="1930651"/>
            <a:ext cx="5136426" cy="1338828"/>
          </a:xfrm>
          <a:prstGeom prst="rect">
            <a:avLst/>
          </a:prstGeom>
        </p:spPr>
        <p:txBody>
          <a:bodyPr wrap="square">
            <a:spAutoFit/>
          </a:bodyPr>
          <a:lstStyle/>
          <a:p>
            <a:pPr algn="ctr"/>
            <a:r>
              <a:rPr lang="en-US" altLang="zh-CN" sz="8100" b="1" dirty="0" err="1">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Mục</a:t>
            </a:r>
            <a:r>
              <a:rPr lang="en-US" altLang="zh-CN" sz="8100" b="1" dirty="0">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 </a:t>
            </a:r>
            <a:r>
              <a:rPr lang="en-US" altLang="zh-CN" sz="8100" b="1" dirty="0" err="1">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tiêu</a:t>
            </a:r>
            <a:endParaRPr lang="zh-CN" altLang="en-US" sz="14400" b="1" dirty="0">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endParaRPr>
          </a:p>
        </p:txBody>
      </p:sp>
      <p:sp>
        <p:nvSpPr>
          <p:cNvPr id="3" name="矩形 8">
            <a:extLst>
              <a:ext uri="{FF2B5EF4-FFF2-40B4-BE49-F238E27FC236}">
                <a16:creationId xmlns:a16="http://schemas.microsoft.com/office/drawing/2014/main" id="{1BA3AB8C-272A-53DC-FD7A-1DA1C95FC6BF}"/>
              </a:ext>
            </a:extLst>
          </p:cNvPr>
          <p:cNvSpPr/>
          <p:nvPr/>
        </p:nvSpPr>
        <p:spPr>
          <a:xfrm>
            <a:off x="10788693" y="6050087"/>
            <a:ext cx="7416176" cy="2031325"/>
          </a:xfrm>
          <a:prstGeom prst="rect">
            <a:avLst/>
          </a:prstGeom>
        </p:spPr>
        <p:txBody>
          <a:bodyPr wrap="square">
            <a:spAutoFit/>
            <a:scene3d>
              <a:camera prst="orthographicFront"/>
              <a:lightRig rig="threePt" dir="t"/>
            </a:scene3d>
            <a:sp3d contourW="12700"/>
          </a:bodyPr>
          <a:lstStyle/>
          <a:p>
            <a:pPr algn="just"/>
            <a:r>
              <a:rPr lang="vi-VN" sz="4200" b="1" dirty="0">
                <a:latin typeface="Times New Roman" panose="02020603050405020304" pitchFamily="18" charset="0"/>
                <a:cs typeface="Times New Roman" panose="02020603050405020304" pitchFamily="18" charset="0"/>
              </a:rPr>
              <a:t>Luôn ý thức phòng tránh bị xâm hại và nhắc nhở mọi người cùng đề cao cảnh giác.</a:t>
            </a:r>
            <a:endParaRPr lang="en-US" sz="4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73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30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2"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42" presetClass="entr" presetSubtype="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0DD538D-D165-4B12-8B11-60174E3A9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648058" y="-3795921"/>
            <a:ext cx="6857355" cy="16855908"/>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29710" y="6110192"/>
            <a:ext cx="2702997" cy="4571600"/>
          </a:xfrm>
          <a:prstGeom prst="rect">
            <a:avLst/>
          </a:prstGeom>
        </p:spPr>
      </p:pic>
      <p:pic>
        <p:nvPicPr>
          <p:cNvPr id="13" name="图片 12">
            <a:extLst>
              <a:ext uri="{FF2B5EF4-FFF2-40B4-BE49-F238E27FC236}">
                <a16:creationId xmlns:a16="http://schemas.microsoft.com/office/drawing/2014/main" id="{093C5D11-8AEA-4606-9405-1C847B8410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5322" y="8446815"/>
            <a:ext cx="1102659" cy="864654"/>
          </a:xfrm>
          <a:prstGeom prst="rect">
            <a:avLst/>
          </a:prstGeom>
        </p:spPr>
      </p:pic>
      <p:pic>
        <p:nvPicPr>
          <p:cNvPr id="14" name="图片 13">
            <a:extLst>
              <a:ext uri="{FF2B5EF4-FFF2-40B4-BE49-F238E27FC236}">
                <a16:creationId xmlns:a16="http://schemas.microsoft.com/office/drawing/2014/main" id="{B405EEE1-283B-4315-BDE4-6E658F27EE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80562" y="6193957"/>
            <a:ext cx="2218764" cy="1900886"/>
          </a:xfrm>
          <a:prstGeom prst="rect">
            <a:avLst/>
          </a:prstGeom>
        </p:spPr>
      </p:pic>
      <p:pic>
        <p:nvPicPr>
          <p:cNvPr id="15" name="图片 14">
            <a:extLst>
              <a:ext uri="{FF2B5EF4-FFF2-40B4-BE49-F238E27FC236}">
                <a16:creationId xmlns:a16="http://schemas.microsoft.com/office/drawing/2014/main" id="{F5B21709-1A04-47AA-A38E-3ABF79B5E3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99625" y="7155107"/>
            <a:ext cx="1647266" cy="129170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64943" y="-1965959"/>
            <a:ext cx="15686076" cy="3878343"/>
          </a:xfrm>
          <a:prstGeom prst="rect">
            <a:avLst/>
          </a:prstGeom>
        </p:spPr>
      </p:pic>
      <p:sp>
        <p:nvSpPr>
          <p:cNvPr id="8" name="矩形 7">
            <a:extLst>
              <a:ext uri="{FF2B5EF4-FFF2-40B4-BE49-F238E27FC236}">
                <a16:creationId xmlns:a16="http://schemas.microsoft.com/office/drawing/2014/main" id="{6AF603BE-9BD2-4C46-AA11-1A5F9BAE30DD}"/>
              </a:ext>
            </a:extLst>
          </p:cNvPr>
          <p:cNvSpPr/>
          <p:nvPr/>
        </p:nvSpPr>
        <p:spPr>
          <a:xfrm>
            <a:off x="1116167" y="1663830"/>
            <a:ext cx="3975126" cy="2308324"/>
          </a:xfrm>
          <a:prstGeom prst="rect">
            <a:avLst/>
          </a:prstGeom>
        </p:spPr>
        <p:txBody>
          <a:bodyPr wrap="square">
            <a:spAutoFit/>
            <a:scene3d>
              <a:camera prst="orthographicFront"/>
              <a:lightRig rig="threePt" dir="t"/>
            </a:scene3d>
            <a:sp3d contourW="12700"/>
          </a:bodyPr>
          <a:lstStyle/>
          <a:p>
            <a:pPr algn="ctr"/>
            <a:endParaRPr lang="zh-CN" altLang="en-US" sz="14400" dirty="0">
              <a:ln w="15875">
                <a:solidFill>
                  <a:schemeClr val="bg1"/>
                </a:solidFill>
              </a:ln>
              <a:solidFill>
                <a:srgbClr val="FF0000"/>
              </a:solidFill>
              <a:effectLst>
                <a:outerShdw blurRad="38100" dist="38100" dir="2700000" algn="tl">
                  <a:srgbClr val="000000">
                    <a:alpha val="43137"/>
                  </a:srgbClr>
                </a:outerShdw>
              </a:effectLst>
              <a:latin typeface="inpin heiti" charset="-122"/>
              <a:ea typeface="inpin heiti" charset="-122"/>
            </a:endParaRPr>
          </a:p>
        </p:txBody>
      </p:sp>
      <p:pic>
        <p:nvPicPr>
          <p:cNvPr id="16" name="Picture 15"/>
          <p:cNvPicPr>
            <a:picLocks noChangeAspect="1"/>
          </p:cNvPicPr>
          <p:nvPr/>
        </p:nvPicPr>
        <p:blipFill>
          <a:blip r:embed="rId8"/>
          <a:stretch>
            <a:fillRect/>
          </a:stretch>
        </p:blipFill>
        <p:spPr>
          <a:xfrm>
            <a:off x="3292657" y="227824"/>
            <a:ext cx="12230648" cy="1309898"/>
          </a:xfrm>
          <a:prstGeom prst="rect">
            <a:avLst/>
          </a:prstGeom>
        </p:spPr>
      </p:pic>
      <p:sp>
        <p:nvSpPr>
          <p:cNvPr id="18" name="Google Shape;1227;p40"/>
          <p:cNvSpPr txBox="1">
            <a:spLocks/>
          </p:cNvSpPr>
          <p:nvPr/>
        </p:nvSpPr>
        <p:spPr>
          <a:xfrm>
            <a:off x="2758330" y="2421740"/>
            <a:ext cx="12371381" cy="5285700"/>
          </a:xfrm>
          <a:prstGeom prst="rect">
            <a:avLst/>
          </a:prstGeom>
        </p:spPr>
        <p:txBody>
          <a:bodyPr spcFirstLastPara="1" wrap="square" lIns="274275" tIns="274275" rIns="274275" bIns="27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GB" sz="4800">
                <a:latin typeface="Times New Roman" panose="02020603050405020304" pitchFamily="18" charset="0"/>
                <a:cs typeface="Times New Roman" panose="02020603050405020304" pitchFamily="18" charset="0"/>
              </a:rPr>
              <a:t> “Xâm hại trẻ em là hành vi gây tổn hại về thể chất, tình cảm, tâm lý, danh dự, nhân phẩm của trẻ em dưới các hình thức bạo lực, bóc lột, xâm hại tình dục, mua bán, bỏ rơi, bỏ mặc trẻ em và các hình thức gây tổn hại khác.”</a:t>
            </a:r>
          </a:p>
          <a:p>
            <a:pPr marL="0" indent="0" algn="r">
              <a:spcBef>
                <a:spcPts val="0"/>
              </a:spcBef>
              <a:buNone/>
            </a:pPr>
            <a:r>
              <a:rPr lang="en-GB" sz="4800">
                <a:latin typeface="Times New Roman" panose="02020603050405020304" pitchFamily="18" charset="0"/>
                <a:cs typeface="Times New Roman" panose="02020603050405020304" pitchFamily="18" charset="0"/>
                <a:sym typeface="+mn-ea"/>
              </a:rPr>
              <a:t> Theo Luật trẻ em 2016</a:t>
            </a:r>
          </a:p>
        </p:txBody>
      </p:sp>
      <p:grpSp>
        <p:nvGrpSpPr>
          <p:cNvPr id="19" name="Google Shape;1078;p40"/>
          <p:cNvGrpSpPr/>
          <p:nvPr/>
        </p:nvGrpSpPr>
        <p:grpSpPr>
          <a:xfrm flipH="1">
            <a:off x="548681" y="6607759"/>
            <a:ext cx="4318071" cy="3176408"/>
            <a:chOff x="6423454" y="1798403"/>
            <a:chExt cx="2437084" cy="2435949"/>
          </a:xfrm>
        </p:grpSpPr>
        <p:sp>
          <p:nvSpPr>
            <p:cNvPr id="20" name="Google Shape;1079;p40"/>
            <p:cNvSpPr/>
            <p:nvPr/>
          </p:nvSpPr>
          <p:spPr>
            <a:xfrm>
              <a:off x="7426084" y="3982429"/>
              <a:ext cx="1373117" cy="238250"/>
            </a:xfrm>
            <a:custGeom>
              <a:avLst/>
              <a:gdLst/>
              <a:ahLst/>
              <a:cxnLst/>
              <a:rect l="l" t="t" r="r" b="b"/>
              <a:pathLst>
                <a:path w="22891" h="3972" extrusionOk="0">
                  <a:moveTo>
                    <a:pt x="11449" y="1"/>
                  </a:moveTo>
                  <a:cubicBezTo>
                    <a:pt x="5126" y="1"/>
                    <a:pt x="1" y="893"/>
                    <a:pt x="1" y="1990"/>
                  </a:cubicBezTo>
                  <a:cubicBezTo>
                    <a:pt x="1" y="3086"/>
                    <a:pt x="5126" y="3972"/>
                    <a:pt x="11449" y="3972"/>
                  </a:cubicBezTo>
                  <a:cubicBezTo>
                    <a:pt x="17765" y="3972"/>
                    <a:pt x="22890" y="3086"/>
                    <a:pt x="22890" y="1990"/>
                  </a:cubicBezTo>
                  <a:cubicBezTo>
                    <a:pt x="22890" y="893"/>
                    <a:pt x="17765" y="1"/>
                    <a:pt x="11449" y="1"/>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21" name="Google Shape;1080;p40"/>
            <p:cNvSpPr/>
            <p:nvPr/>
          </p:nvSpPr>
          <p:spPr>
            <a:xfrm>
              <a:off x="6645338" y="3715504"/>
              <a:ext cx="910632" cy="518849"/>
            </a:xfrm>
            <a:custGeom>
              <a:avLst/>
              <a:gdLst/>
              <a:ahLst/>
              <a:cxnLst/>
              <a:rect l="l" t="t" r="r" b="b"/>
              <a:pathLst>
                <a:path w="15181" h="8650" extrusionOk="0">
                  <a:moveTo>
                    <a:pt x="2490" y="0"/>
                  </a:moveTo>
                  <a:cubicBezTo>
                    <a:pt x="1989" y="835"/>
                    <a:pt x="1467" y="1844"/>
                    <a:pt x="995" y="3028"/>
                  </a:cubicBezTo>
                  <a:cubicBezTo>
                    <a:pt x="530" y="4211"/>
                    <a:pt x="218" y="5307"/>
                    <a:pt x="0" y="6251"/>
                  </a:cubicBezTo>
                  <a:cubicBezTo>
                    <a:pt x="3926" y="8056"/>
                    <a:pt x="7153" y="8649"/>
                    <a:pt x="9732" y="8649"/>
                  </a:cubicBezTo>
                  <a:cubicBezTo>
                    <a:pt x="11798" y="8649"/>
                    <a:pt x="13449" y="8269"/>
                    <a:pt x="14708" y="7826"/>
                  </a:cubicBezTo>
                  <a:cubicBezTo>
                    <a:pt x="14868" y="7768"/>
                    <a:pt x="15028" y="7710"/>
                    <a:pt x="15180" y="7652"/>
                  </a:cubicBezTo>
                  <a:cubicBezTo>
                    <a:pt x="15071" y="5881"/>
                    <a:pt x="14969" y="4117"/>
                    <a:pt x="14861" y="2352"/>
                  </a:cubicBezTo>
                  <a:cubicBezTo>
                    <a:pt x="13553" y="2445"/>
                    <a:pt x="12237" y="2541"/>
                    <a:pt x="10925" y="2541"/>
                  </a:cubicBezTo>
                  <a:cubicBezTo>
                    <a:pt x="10081" y="2541"/>
                    <a:pt x="9238" y="2501"/>
                    <a:pt x="8400" y="2396"/>
                  </a:cubicBezTo>
                  <a:cubicBezTo>
                    <a:pt x="6258" y="2135"/>
                    <a:pt x="4124" y="1416"/>
                    <a:pt x="2490" y="0"/>
                  </a:cubicBezTo>
                  <a:close/>
                </a:path>
              </a:pathLst>
            </a:custGeom>
            <a:solidFill>
              <a:srgbClr val="F3F3F3"/>
            </a:solidFill>
            <a:ln>
              <a:noFill/>
            </a:ln>
          </p:spPr>
          <p:txBody>
            <a:bodyPr spcFirstLastPara="1" wrap="square" lIns="274275" tIns="274275" rIns="274275" bIns="274275" anchor="ctr" anchorCtr="0">
              <a:noAutofit/>
            </a:bodyPr>
            <a:lstStyle/>
            <a:p>
              <a:endParaRPr sz="4200"/>
            </a:p>
          </p:txBody>
        </p:sp>
        <p:sp>
          <p:nvSpPr>
            <p:cNvPr id="22" name="Google Shape;1081;p40"/>
            <p:cNvSpPr/>
            <p:nvPr/>
          </p:nvSpPr>
          <p:spPr>
            <a:xfrm>
              <a:off x="7452117" y="4080261"/>
              <a:ext cx="600" cy="2399"/>
            </a:xfrm>
            <a:custGeom>
              <a:avLst/>
              <a:gdLst/>
              <a:ahLst/>
              <a:cxnLst/>
              <a:rect l="l" t="t" r="r" b="b"/>
              <a:pathLst>
                <a:path w="10" h="40" extrusionOk="0">
                  <a:moveTo>
                    <a:pt x="0" y="0"/>
                  </a:moveTo>
                  <a:cubicBezTo>
                    <a:pt x="0" y="0"/>
                    <a:pt x="2" y="10"/>
                    <a:pt x="2" y="10"/>
                  </a:cubicBezTo>
                  <a:cubicBezTo>
                    <a:pt x="2" y="32"/>
                    <a:pt x="2" y="39"/>
                    <a:pt x="9" y="39"/>
                  </a:cubicBezTo>
                  <a:cubicBezTo>
                    <a:pt x="3" y="8"/>
                    <a:pt x="1" y="0"/>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3" name="Google Shape;1082;p40"/>
            <p:cNvSpPr/>
            <p:nvPr/>
          </p:nvSpPr>
          <p:spPr>
            <a:xfrm>
              <a:off x="7439160" y="4034674"/>
              <a:ext cx="2639" cy="5758"/>
            </a:xfrm>
            <a:custGeom>
              <a:avLst/>
              <a:gdLst/>
              <a:ahLst/>
              <a:cxnLst/>
              <a:rect l="l" t="t" r="r" b="b"/>
              <a:pathLst>
                <a:path w="44" h="96" extrusionOk="0">
                  <a:moveTo>
                    <a:pt x="0" y="1"/>
                  </a:moveTo>
                  <a:lnTo>
                    <a:pt x="37" y="81"/>
                  </a:lnTo>
                  <a:lnTo>
                    <a:pt x="44" y="95"/>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4" name="Google Shape;1083;p40"/>
            <p:cNvSpPr/>
            <p:nvPr/>
          </p:nvSpPr>
          <p:spPr>
            <a:xfrm>
              <a:off x="7422185" y="4004623"/>
              <a:ext cx="13557" cy="22254"/>
            </a:xfrm>
            <a:custGeom>
              <a:avLst/>
              <a:gdLst/>
              <a:ahLst/>
              <a:cxnLst/>
              <a:rect l="l" t="t" r="r" b="b"/>
              <a:pathLst>
                <a:path w="226" h="371" extrusionOk="0">
                  <a:moveTo>
                    <a:pt x="0" y="1"/>
                  </a:moveTo>
                  <a:cubicBezTo>
                    <a:pt x="37" y="52"/>
                    <a:pt x="138" y="204"/>
                    <a:pt x="189" y="306"/>
                  </a:cubicBezTo>
                  <a:lnTo>
                    <a:pt x="196" y="327"/>
                  </a:lnTo>
                  <a:lnTo>
                    <a:pt x="225" y="371"/>
                  </a:lnTo>
                  <a:cubicBezTo>
                    <a:pt x="160" y="240"/>
                    <a:pt x="66" y="81"/>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5" name="Google Shape;1084;p40"/>
            <p:cNvSpPr/>
            <p:nvPr/>
          </p:nvSpPr>
          <p:spPr>
            <a:xfrm>
              <a:off x="7409108" y="3986868"/>
              <a:ext cx="3959" cy="4319"/>
            </a:xfrm>
            <a:custGeom>
              <a:avLst/>
              <a:gdLst/>
              <a:ahLst/>
              <a:cxnLst/>
              <a:rect l="l" t="t" r="r" b="b"/>
              <a:pathLst>
                <a:path w="66" h="72" extrusionOk="0">
                  <a:moveTo>
                    <a:pt x="1" y="1"/>
                  </a:moveTo>
                  <a:lnTo>
                    <a:pt x="1" y="1"/>
                  </a:lnTo>
                  <a:cubicBezTo>
                    <a:pt x="1" y="1"/>
                    <a:pt x="9" y="10"/>
                    <a:pt x="10" y="10"/>
                  </a:cubicBezTo>
                  <a:cubicBezTo>
                    <a:pt x="10" y="10"/>
                    <a:pt x="10" y="10"/>
                    <a:pt x="9" y="8"/>
                  </a:cubicBezTo>
                  <a:lnTo>
                    <a:pt x="9" y="8"/>
                  </a:lnTo>
                  <a:cubicBezTo>
                    <a:pt x="9" y="9"/>
                    <a:pt x="10" y="9"/>
                    <a:pt x="10" y="10"/>
                  </a:cubicBezTo>
                  <a:lnTo>
                    <a:pt x="10" y="10"/>
                  </a:lnTo>
                  <a:cubicBezTo>
                    <a:pt x="9" y="9"/>
                    <a:pt x="9" y="7"/>
                    <a:pt x="8" y="6"/>
                  </a:cubicBezTo>
                  <a:lnTo>
                    <a:pt x="8" y="6"/>
                  </a:lnTo>
                  <a:cubicBezTo>
                    <a:pt x="8" y="7"/>
                    <a:pt x="9" y="8"/>
                    <a:pt x="9" y="8"/>
                  </a:cubicBezTo>
                  <a:lnTo>
                    <a:pt x="9" y="8"/>
                  </a:lnTo>
                  <a:cubicBezTo>
                    <a:pt x="4" y="3"/>
                    <a:pt x="2" y="1"/>
                    <a:pt x="1" y="1"/>
                  </a:cubicBezTo>
                  <a:close/>
                  <a:moveTo>
                    <a:pt x="10" y="10"/>
                  </a:moveTo>
                  <a:cubicBezTo>
                    <a:pt x="31" y="37"/>
                    <a:pt x="45" y="50"/>
                    <a:pt x="59" y="64"/>
                  </a:cubicBezTo>
                  <a:cubicBezTo>
                    <a:pt x="59" y="64"/>
                    <a:pt x="59" y="64"/>
                    <a:pt x="66" y="72"/>
                  </a:cubicBezTo>
                  <a:cubicBezTo>
                    <a:pt x="36" y="38"/>
                    <a:pt x="19" y="19"/>
                    <a:pt x="10"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6" name="Google Shape;1085;p40"/>
            <p:cNvSpPr/>
            <p:nvPr/>
          </p:nvSpPr>
          <p:spPr>
            <a:xfrm>
              <a:off x="7411748" y="3990167"/>
              <a:ext cx="1560" cy="1560"/>
            </a:xfrm>
            <a:custGeom>
              <a:avLst/>
              <a:gdLst/>
              <a:ahLst/>
              <a:cxnLst/>
              <a:rect l="l" t="t" r="r" b="b"/>
              <a:pathLst>
                <a:path w="26" h="26" extrusionOk="0">
                  <a:moveTo>
                    <a:pt x="1" y="0"/>
                  </a:moveTo>
                  <a:lnTo>
                    <a:pt x="1" y="0"/>
                  </a:lnTo>
                  <a:cubicBezTo>
                    <a:pt x="0" y="0"/>
                    <a:pt x="2" y="3"/>
                    <a:pt x="7" y="9"/>
                  </a:cubicBezTo>
                  <a:cubicBezTo>
                    <a:pt x="19" y="22"/>
                    <a:pt x="24" y="26"/>
                    <a:pt x="25" y="26"/>
                  </a:cubicBezTo>
                  <a:cubicBezTo>
                    <a:pt x="26" y="26"/>
                    <a:pt x="2"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7" name="Google Shape;1086;p40"/>
            <p:cNvSpPr/>
            <p:nvPr/>
          </p:nvSpPr>
          <p:spPr>
            <a:xfrm>
              <a:off x="7397052" y="3974511"/>
              <a:ext cx="2999" cy="2759"/>
            </a:xfrm>
            <a:custGeom>
              <a:avLst/>
              <a:gdLst/>
              <a:ahLst/>
              <a:cxnLst/>
              <a:rect l="l" t="t" r="r" b="b"/>
              <a:pathLst>
                <a:path w="50" h="46" extrusionOk="0">
                  <a:moveTo>
                    <a:pt x="1" y="0"/>
                  </a:moveTo>
                  <a:cubicBezTo>
                    <a:pt x="0" y="0"/>
                    <a:pt x="12" y="12"/>
                    <a:pt x="34" y="30"/>
                  </a:cubicBezTo>
                  <a:lnTo>
                    <a:pt x="34" y="30"/>
                  </a:lnTo>
                  <a:cubicBezTo>
                    <a:pt x="12" y="9"/>
                    <a:pt x="2" y="0"/>
                    <a:pt x="1" y="0"/>
                  </a:cubicBezTo>
                  <a:close/>
                  <a:moveTo>
                    <a:pt x="34" y="30"/>
                  </a:moveTo>
                  <a:lnTo>
                    <a:pt x="34" y="30"/>
                  </a:lnTo>
                  <a:cubicBezTo>
                    <a:pt x="38" y="35"/>
                    <a:pt x="43" y="40"/>
                    <a:pt x="49" y="45"/>
                  </a:cubicBezTo>
                  <a:lnTo>
                    <a:pt x="35" y="31"/>
                  </a:lnTo>
                  <a:cubicBezTo>
                    <a:pt x="34" y="31"/>
                    <a:pt x="34" y="30"/>
                    <a:pt x="34" y="3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8" name="Google Shape;1087;p40"/>
            <p:cNvSpPr/>
            <p:nvPr/>
          </p:nvSpPr>
          <p:spPr>
            <a:xfrm>
              <a:off x="7395192" y="3972832"/>
              <a:ext cx="1800" cy="2279"/>
            </a:xfrm>
            <a:custGeom>
              <a:avLst/>
              <a:gdLst/>
              <a:ahLst/>
              <a:cxnLst/>
              <a:rect l="l" t="t" r="r" b="b"/>
              <a:pathLst>
                <a:path w="30" h="38" extrusionOk="0">
                  <a:moveTo>
                    <a:pt x="0" y="1"/>
                  </a:moveTo>
                  <a:lnTo>
                    <a:pt x="0" y="1"/>
                  </a:lnTo>
                  <a:cubicBezTo>
                    <a:pt x="5" y="8"/>
                    <a:pt x="10" y="14"/>
                    <a:pt x="14" y="18"/>
                  </a:cubicBezTo>
                  <a:lnTo>
                    <a:pt x="14" y="18"/>
                  </a:lnTo>
                  <a:lnTo>
                    <a:pt x="0" y="1"/>
                  </a:lnTo>
                  <a:close/>
                  <a:moveTo>
                    <a:pt x="14" y="18"/>
                  </a:moveTo>
                  <a:lnTo>
                    <a:pt x="29" y="37"/>
                  </a:lnTo>
                  <a:cubicBezTo>
                    <a:pt x="29" y="32"/>
                    <a:pt x="23" y="27"/>
                    <a:pt x="14" y="1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9" name="Google Shape;1088;p40"/>
            <p:cNvSpPr/>
            <p:nvPr/>
          </p:nvSpPr>
          <p:spPr>
            <a:xfrm>
              <a:off x="7396932" y="3975051"/>
              <a:ext cx="4859" cy="3959"/>
            </a:xfrm>
            <a:custGeom>
              <a:avLst/>
              <a:gdLst/>
              <a:ahLst/>
              <a:cxnLst/>
              <a:rect l="l" t="t" r="r" b="b"/>
              <a:pathLst>
                <a:path w="81" h="66" extrusionOk="0">
                  <a:moveTo>
                    <a:pt x="0" y="0"/>
                  </a:moveTo>
                  <a:lnTo>
                    <a:pt x="57" y="47"/>
                  </a:lnTo>
                  <a:lnTo>
                    <a:pt x="57" y="47"/>
                  </a:lnTo>
                  <a:cubicBezTo>
                    <a:pt x="42" y="34"/>
                    <a:pt x="35" y="27"/>
                    <a:pt x="35" y="27"/>
                  </a:cubicBezTo>
                  <a:lnTo>
                    <a:pt x="35" y="27"/>
                  </a:lnTo>
                  <a:cubicBezTo>
                    <a:pt x="35" y="27"/>
                    <a:pt x="35" y="28"/>
                    <a:pt x="37" y="29"/>
                  </a:cubicBezTo>
                  <a:cubicBezTo>
                    <a:pt x="15" y="7"/>
                    <a:pt x="15" y="7"/>
                    <a:pt x="0" y="0"/>
                  </a:cubicBezTo>
                  <a:close/>
                  <a:moveTo>
                    <a:pt x="57" y="47"/>
                  </a:moveTo>
                  <a:cubicBezTo>
                    <a:pt x="64" y="52"/>
                    <a:pt x="71" y="58"/>
                    <a:pt x="80" y="65"/>
                  </a:cubicBezTo>
                  <a:lnTo>
                    <a:pt x="57" y="47"/>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0" name="Google Shape;1089;p40"/>
            <p:cNvSpPr/>
            <p:nvPr/>
          </p:nvSpPr>
          <p:spPr>
            <a:xfrm>
              <a:off x="7403890" y="3981589"/>
              <a:ext cx="6178" cy="6598"/>
            </a:xfrm>
            <a:custGeom>
              <a:avLst/>
              <a:gdLst/>
              <a:ahLst/>
              <a:cxnLst/>
              <a:rect l="l" t="t" r="r" b="b"/>
              <a:pathLst>
                <a:path w="103" h="110" extrusionOk="0">
                  <a:moveTo>
                    <a:pt x="0" y="0"/>
                  </a:moveTo>
                  <a:lnTo>
                    <a:pt x="0" y="0"/>
                  </a:lnTo>
                  <a:cubicBezTo>
                    <a:pt x="24" y="24"/>
                    <a:pt x="51" y="53"/>
                    <a:pt x="48" y="53"/>
                  </a:cubicBezTo>
                  <a:cubicBezTo>
                    <a:pt x="47" y="53"/>
                    <a:pt x="38" y="45"/>
                    <a:pt x="15" y="22"/>
                  </a:cubicBezTo>
                  <a:lnTo>
                    <a:pt x="15" y="22"/>
                  </a:lnTo>
                  <a:cubicBezTo>
                    <a:pt x="74" y="81"/>
                    <a:pt x="97" y="110"/>
                    <a:pt x="101" y="110"/>
                  </a:cubicBezTo>
                  <a:cubicBezTo>
                    <a:pt x="102" y="110"/>
                    <a:pt x="102" y="110"/>
                    <a:pt x="102" y="109"/>
                  </a:cubicBezTo>
                  <a:cubicBezTo>
                    <a:pt x="95" y="102"/>
                    <a:pt x="66" y="65"/>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1" name="Google Shape;1090;p40"/>
            <p:cNvSpPr/>
            <p:nvPr/>
          </p:nvSpPr>
          <p:spPr>
            <a:xfrm>
              <a:off x="7420865" y="4002883"/>
              <a:ext cx="4439" cy="6598"/>
            </a:xfrm>
            <a:custGeom>
              <a:avLst/>
              <a:gdLst/>
              <a:ahLst/>
              <a:cxnLst/>
              <a:rect l="l" t="t" r="r" b="b"/>
              <a:pathLst>
                <a:path w="74" h="110" extrusionOk="0">
                  <a:moveTo>
                    <a:pt x="1" y="1"/>
                  </a:moveTo>
                  <a:lnTo>
                    <a:pt x="1" y="1"/>
                  </a:lnTo>
                  <a:cubicBezTo>
                    <a:pt x="1" y="1"/>
                    <a:pt x="59" y="88"/>
                    <a:pt x="73" y="110"/>
                  </a:cubicBezTo>
                  <a:lnTo>
                    <a:pt x="44" y="5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2" name="Google Shape;1091;p40"/>
            <p:cNvSpPr/>
            <p:nvPr/>
          </p:nvSpPr>
          <p:spPr>
            <a:xfrm>
              <a:off x="7375578" y="3951538"/>
              <a:ext cx="3959" cy="5278"/>
            </a:xfrm>
            <a:custGeom>
              <a:avLst/>
              <a:gdLst/>
              <a:ahLst/>
              <a:cxnLst/>
              <a:rect l="l" t="t" r="r" b="b"/>
              <a:pathLst>
                <a:path w="66" h="88" extrusionOk="0">
                  <a:moveTo>
                    <a:pt x="1" y="0"/>
                  </a:moveTo>
                  <a:lnTo>
                    <a:pt x="1" y="0"/>
                  </a:lnTo>
                  <a:cubicBezTo>
                    <a:pt x="1" y="2"/>
                    <a:pt x="4" y="9"/>
                    <a:pt x="10" y="18"/>
                  </a:cubicBezTo>
                  <a:lnTo>
                    <a:pt x="10" y="18"/>
                  </a:lnTo>
                  <a:cubicBezTo>
                    <a:pt x="5" y="9"/>
                    <a:pt x="1" y="0"/>
                    <a:pt x="1" y="0"/>
                  </a:cubicBezTo>
                  <a:close/>
                  <a:moveTo>
                    <a:pt x="10" y="18"/>
                  </a:moveTo>
                  <a:cubicBezTo>
                    <a:pt x="14" y="26"/>
                    <a:pt x="19" y="33"/>
                    <a:pt x="22" y="36"/>
                  </a:cubicBezTo>
                  <a:cubicBezTo>
                    <a:pt x="23" y="37"/>
                    <a:pt x="24" y="38"/>
                    <a:pt x="25" y="39"/>
                  </a:cubicBezTo>
                  <a:lnTo>
                    <a:pt x="25" y="39"/>
                  </a:lnTo>
                  <a:cubicBezTo>
                    <a:pt x="20" y="32"/>
                    <a:pt x="14" y="25"/>
                    <a:pt x="10" y="18"/>
                  </a:cubicBezTo>
                  <a:close/>
                  <a:moveTo>
                    <a:pt x="25" y="39"/>
                  </a:moveTo>
                  <a:cubicBezTo>
                    <a:pt x="36" y="53"/>
                    <a:pt x="48" y="69"/>
                    <a:pt x="60" y="81"/>
                  </a:cubicBezTo>
                  <a:lnTo>
                    <a:pt x="60" y="81"/>
                  </a:lnTo>
                  <a:cubicBezTo>
                    <a:pt x="44" y="64"/>
                    <a:pt x="37" y="52"/>
                    <a:pt x="25" y="39"/>
                  </a:cubicBezTo>
                  <a:close/>
                  <a:moveTo>
                    <a:pt x="60" y="81"/>
                  </a:moveTo>
                  <a:lnTo>
                    <a:pt x="60" y="81"/>
                  </a:lnTo>
                  <a:cubicBezTo>
                    <a:pt x="62" y="83"/>
                    <a:pt x="64" y="85"/>
                    <a:pt x="66" y="87"/>
                  </a:cubicBezTo>
                  <a:cubicBezTo>
                    <a:pt x="64" y="85"/>
                    <a:pt x="62" y="83"/>
                    <a:pt x="60" y="8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3" name="Google Shape;1092;p40"/>
            <p:cNvSpPr/>
            <p:nvPr/>
          </p:nvSpPr>
          <p:spPr>
            <a:xfrm>
              <a:off x="7372938" y="3948478"/>
              <a:ext cx="4019" cy="5278"/>
            </a:xfrm>
            <a:custGeom>
              <a:avLst/>
              <a:gdLst/>
              <a:ahLst/>
              <a:cxnLst/>
              <a:rect l="l" t="t" r="r" b="b"/>
              <a:pathLst>
                <a:path w="67" h="88" extrusionOk="0">
                  <a:moveTo>
                    <a:pt x="1" y="0"/>
                  </a:moveTo>
                  <a:lnTo>
                    <a:pt x="1" y="0"/>
                  </a:lnTo>
                  <a:cubicBezTo>
                    <a:pt x="52" y="80"/>
                    <a:pt x="66" y="87"/>
                    <a:pt x="66" y="87"/>
                  </a:cubicBezTo>
                  <a:cubicBezTo>
                    <a:pt x="45" y="58"/>
                    <a:pt x="23" y="29"/>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4" name="Google Shape;1093;p40"/>
            <p:cNvSpPr/>
            <p:nvPr/>
          </p:nvSpPr>
          <p:spPr>
            <a:xfrm>
              <a:off x="7392553" y="3971092"/>
              <a:ext cx="8758" cy="8338"/>
            </a:xfrm>
            <a:custGeom>
              <a:avLst/>
              <a:gdLst/>
              <a:ahLst/>
              <a:cxnLst/>
              <a:rect l="l" t="t" r="r" b="b"/>
              <a:pathLst>
                <a:path w="146" h="139" extrusionOk="0">
                  <a:moveTo>
                    <a:pt x="1" y="1"/>
                  </a:moveTo>
                  <a:lnTo>
                    <a:pt x="22" y="23"/>
                  </a:lnTo>
                  <a:lnTo>
                    <a:pt x="146" y="13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5" name="Google Shape;1094;p40"/>
            <p:cNvSpPr/>
            <p:nvPr/>
          </p:nvSpPr>
          <p:spPr>
            <a:xfrm>
              <a:off x="7366460" y="3928864"/>
              <a:ext cx="1320" cy="5698"/>
            </a:xfrm>
            <a:custGeom>
              <a:avLst/>
              <a:gdLst/>
              <a:ahLst/>
              <a:cxnLst/>
              <a:rect l="l" t="t" r="r" b="b"/>
              <a:pathLst>
                <a:path w="22" h="95" extrusionOk="0">
                  <a:moveTo>
                    <a:pt x="0" y="1"/>
                  </a:moveTo>
                  <a:lnTo>
                    <a:pt x="7" y="44"/>
                  </a:lnTo>
                  <a:lnTo>
                    <a:pt x="22" y="95"/>
                  </a:lnTo>
                  <a:cubicBezTo>
                    <a:pt x="15" y="66"/>
                    <a:pt x="7"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6" name="Google Shape;1095;p40"/>
            <p:cNvSpPr/>
            <p:nvPr/>
          </p:nvSpPr>
          <p:spPr>
            <a:xfrm>
              <a:off x="7368080" y="3907090"/>
              <a:ext cx="5399" cy="10377"/>
            </a:xfrm>
            <a:custGeom>
              <a:avLst/>
              <a:gdLst/>
              <a:ahLst/>
              <a:cxnLst/>
              <a:rect l="l" t="t" r="r" b="b"/>
              <a:pathLst>
                <a:path w="90" h="173" extrusionOk="0">
                  <a:moveTo>
                    <a:pt x="89" y="1"/>
                  </a:moveTo>
                  <a:cubicBezTo>
                    <a:pt x="53" y="44"/>
                    <a:pt x="24" y="95"/>
                    <a:pt x="2" y="160"/>
                  </a:cubicBezTo>
                  <a:cubicBezTo>
                    <a:pt x="1" y="169"/>
                    <a:pt x="1" y="173"/>
                    <a:pt x="2" y="173"/>
                  </a:cubicBezTo>
                  <a:cubicBezTo>
                    <a:pt x="5" y="173"/>
                    <a:pt x="15" y="144"/>
                    <a:pt x="17" y="144"/>
                  </a:cubicBezTo>
                  <a:lnTo>
                    <a:pt x="17" y="144"/>
                  </a:lnTo>
                  <a:cubicBezTo>
                    <a:pt x="18" y="144"/>
                    <a:pt x="18" y="146"/>
                    <a:pt x="17" y="153"/>
                  </a:cubicBezTo>
                  <a:cubicBezTo>
                    <a:pt x="31" y="95"/>
                    <a:pt x="60" y="44"/>
                    <a:pt x="8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7" name="Google Shape;1096;p40"/>
            <p:cNvSpPr/>
            <p:nvPr/>
          </p:nvSpPr>
          <p:spPr>
            <a:xfrm>
              <a:off x="7373418" y="3903191"/>
              <a:ext cx="3119" cy="3959"/>
            </a:xfrm>
            <a:custGeom>
              <a:avLst/>
              <a:gdLst/>
              <a:ahLst/>
              <a:cxnLst/>
              <a:rect l="l" t="t" r="r" b="b"/>
              <a:pathLst>
                <a:path w="52" h="66" extrusionOk="0">
                  <a:moveTo>
                    <a:pt x="51" y="0"/>
                  </a:moveTo>
                  <a:lnTo>
                    <a:pt x="51" y="0"/>
                  </a:lnTo>
                  <a:cubicBezTo>
                    <a:pt x="29" y="22"/>
                    <a:pt x="15" y="37"/>
                    <a:pt x="0" y="66"/>
                  </a:cubicBezTo>
                  <a:cubicBezTo>
                    <a:pt x="15" y="44"/>
                    <a:pt x="29" y="22"/>
                    <a:pt x="5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8" name="Google Shape;1097;p40"/>
            <p:cNvSpPr/>
            <p:nvPr/>
          </p:nvSpPr>
          <p:spPr>
            <a:xfrm>
              <a:off x="7367300" y="3935402"/>
              <a:ext cx="1380" cy="4439"/>
            </a:xfrm>
            <a:custGeom>
              <a:avLst/>
              <a:gdLst/>
              <a:ahLst/>
              <a:cxnLst/>
              <a:rect l="l" t="t" r="r" b="b"/>
              <a:pathLst>
                <a:path w="23" h="74" extrusionOk="0">
                  <a:moveTo>
                    <a:pt x="1" y="0"/>
                  </a:moveTo>
                  <a:lnTo>
                    <a:pt x="8" y="37"/>
                  </a:lnTo>
                  <a:cubicBezTo>
                    <a:pt x="8" y="42"/>
                    <a:pt x="12" y="52"/>
                    <a:pt x="17" y="63"/>
                  </a:cubicBezTo>
                  <a:lnTo>
                    <a:pt x="17" y="63"/>
                  </a:lnTo>
                  <a:cubicBezTo>
                    <a:pt x="14" y="51"/>
                    <a:pt x="11" y="31"/>
                    <a:pt x="1" y="0"/>
                  </a:cubicBezTo>
                  <a:close/>
                  <a:moveTo>
                    <a:pt x="17" y="63"/>
                  </a:moveTo>
                  <a:cubicBezTo>
                    <a:pt x="19" y="68"/>
                    <a:pt x="20" y="71"/>
                    <a:pt x="22" y="73"/>
                  </a:cubicBezTo>
                  <a:cubicBezTo>
                    <a:pt x="21" y="70"/>
                    <a:pt x="19" y="66"/>
                    <a:pt x="17" y="6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9" name="Google Shape;1098;p40"/>
            <p:cNvSpPr/>
            <p:nvPr/>
          </p:nvSpPr>
          <p:spPr>
            <a:xfrm>
              <a:off x="7366460" y="3932763"/>
              <a:ext cx="1320" cy="4859"/>
            </a:xfrm>
            <a:custGeom>
              <a:avLst/>
              <a:gdLst/>
              <a:ahLst/>
              <a:cxnLst/>
              <a:rect l="l" t="t" r="r" b="b"/>
              <a:pathLst>
                <a:path w="22" h="81" extrusionOk="0">
                  <a:moveTo>
                    <a:pt x="0" y="1"/>
                  </a:moveTo>
                  <a:cubicBezTo>
                    <a:pt x="0" y="15"/>
                    <a:pt x="7" y="37"/>
                    <a:pt x="22" y="81"/>
                  </a:cubicBezTo>
                  <a:cubicBezTo>
                    <a:pt x="7" y="37"/>
                    <a:pt x="7" y="8"/>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0" name="Google Shape;1099;p40"/>
            <p:cNvSpPr/>
            <p:nvPr/>
          </p:nvSpPr>
          <p:spPr>
            <a:xfrm>
              <a:off x="7368620" y="3939781"/>
              <a:ext cx="60" cy="480"/>
            </a:xfrm>
            <a:custGeom>
              <a:avLst/>
              <a:gdLst/>
              <a:ahLst/>
              <a:cxnLst/>
              <a:rect l="l" t="t" r="r" b="b"/>
              <a:pathLst>
                <a:path w="1" h="8" extrusionOk="0">
                  <a:moveTo>
                    <a:pt x="0" y="7"/>
                  </a:moveTo>
                  <a:cubicBezTo>
                    <a:pt x="0" y="7"/>
                    <a:pt x="0" y="0"/>
                    <a:pt x="0" y="0"/>
                  </a:cubicBezTo>
                  <a:cubicBezTo>
                    <a:pt x="0" y="0"/>
                    <a:pt x="0" y="7"/>
                    <a:pt x="0"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1" name="Google Shape;1100;p40"/>
            <p:cNvSpPr/>
            <p:nvPr/>
          </p:nvSpPr>
          <p:spPr>
            <a:xfrm>
              <a:off x="7377857" y="3956456"/>
              <a:ext cx="4739" cy="4679"/>
            </a:xfrm>
            <a:custGeom>
              <a:avLst/>
              <a:gdLst/>
              <a:ahLst/>
              <a:cxnLst/>
              <a:rect l="l" t="t" r="r" b="b"/>
              <a:pathLst>
                <a:path w="79" h="78" extrusionOk="0">
                  <a:moveTo>
                    <a:pt x="1" y="1"/>
                  </a:moveTo>
                  <a:cubicBezTo>
                    <a:pt x="1" y="1"/>
                    <a:pt x="10" y="12"/>
                    <a:pt x="35" y="41"/>
                  </a:cubicBezTo>
                  <a:cubicBezTo>
                    <a:pt x="43" y="49"/>
                    <a:pt x="45" y="51"/>
                    <a:pt x="46" y="51"/>
                  </a:cubicBezTo>
                  <a:cubicBezTo>
                    <a:pt x="47" y="51"/>
                    <a:pt x="45" y="48"/>
                    <a:pt x="46" y="48"/>
                  </a:cubicBezTo>
                  <a:lnTo>
                    <a:pt x="46" y="48"/>
                  </a:lnTo>
                  <a:cubicBezTo>
                    <a:pt x="47" y="48"/>
                    <a:pt x="47" y="48"/>
                    <a:pt x="47" y="49"/>
                  </a:cubicBezTo>
                  <a:lnTo>
                    <a:pt x="47" y="49"/>
                  </a:lnTo>
                  <a:cubicBezTo>
                    <a:pt x="24" y="25"/>
                    <a:pt x="2" y="1"/>
                    <a:pt x="1" y="1"/>
                  </a:cubicBezTo>
                  <a:close/>
                  <a:moveTo>
                    <a:pt x="47" y="49"/>
                  </a:moveTo>
                  <a:cubicBezTo>
                    <a:pt x="58" y="59"/>
                    <a:pt x="69" y="70"/>
                    <a:pt x="79" y="78"/>
                  </a:cubicBezTo>
                  <a:cubicBezTo>
                    <a:pt x="58" y="57"/>
                    <a:pt x="50" y="50"/>
                    <a:pt x="47" y="49"/>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2" name="Google Shape;1101;p40"/>
            <p:cNvSpPr/>
            <p:nvPr/>
          </p:nvSpPr>
          <p:spPr>
            <a:xfrm>
              <a:off x="7369459" y="3943260"/>
              <a:ext cx="3539" cy="5698"/>
            </a:xfrm>
            <a:custGeom>
              <a:avLst/>
              <a:gdLst/>
              <a:ahLst/>
              <a:cxnLst/>
              <a:rect l="l" t="t" r="r" b="b"/>
              <a:pathLst>
                <a:path w="59" h="95" extrusionOk="0">
                  <a:moveTo>
                    <a:pt x="1" y="0"/>
                  </a:moveTo>
                  <a:cubicBezTo>
                    <a:pt x="15" y="29"/>
                    <a:pt x="37" y="58"/>
                    <a:pt x="52" y="87"/>
                  </a:cubicBezTo>
                  <a:cubicBezTo>
                    <a:pt x="52" y="87"/>
                    <a:pt x="49" y="83"/>
                    <a:pt x="50" y="83"/>
                  </a:cubicBezTo>
                  <a:lnTo>
                    <a:pt x="50" y="83"/>
                  </a:lnTo>
                  <a:cubicBezTo>
                    <a:pt x="50" y="83"/>
                    <a:pt x="51" y="83"/>
                    <a:pt x="52" y="84"/>
                  </a:cubicBezTo>
                  <a:lnTo>
                    <a:pt x="52" y="84"/>
                  </a:lnTo>
                  <a:cubicBezTo>
                    <a:pt x="34" y="57"/>
                    <a:pt x="20" y="26"/>
                    <a:pt x="1" y="0"/>
                  </a:cubicBezTo>
                  <a:close/>
                  <a:moveTo>
                    <a:pt x="52" y="84"/>
                  </a:moveTo>
                  <a:cubicBezTo>
                    <a:pt x="54" y="88"/>
                    <a:pt x="56" y="91"/>
                    <a:pt x="59" y="95"/>
                  </a:cubicBezTo>
                  <a:cubicBezTo>
                    <a:pt x="55" y="89"/>
                    <a:pt x="53" y="86"/>
                    <a:pt x="52" y="8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3" name="Google Shape;1102;p40"/>
            <p:cNvSpPr/>
            <p:nvPr/>
          </p:nvSpPr>
          <p:spPr>
            <a:xfrm>
              <a:off x="7368200" y="3940201"/>
              <a:ext cx="1320" cy="2639"/>
            </a:xfrm>
            <a:custGeom>
              <a:avLst/>
              <a:gdLst/>
              <a:ahLst/>
              <a:cxnLst/>
              <a:rect l="l" t="t" r="r" b="b"/>
              <a:pathLst>
                <a:path w="22" h="44" extrusionOk="0">
                  <a:moveTo>
                    <a:pt x="0" y="0"/>
                  </a:moveTo>
                  <a:lnTo>
                    <a:pt x="0" y="0"/>
                  </a:lnTo>
                  <a:cubicBezTo>
                    <a:pt x="7" y="15"/>
                    <a:pt x="15" y="29"/>
                    <a:pt x="22" y="44"/>
                  </a:cubicBezTo>
                  <a:cubicBezTo>
                    <a:pt x="22" y="37"/>
                    <a:pt x="15" y="22"/>
                    <a:pt x="7" y="8"/>
                  </a:cubicBezTo>
                  <a:lnTo>
                    <a:pt x="0"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4" name="Google Shape;1103;p40"/>
            <p:cNvSpPr/>
            <p:nvPr/>
          </p:nvSpPr>
          <p:spPr>
            <a:xfrm>
              <a:off x="7368919" y="3904031"/>
              <a:ext cx="5819" cy="9597"/>
            </a:xfrm>
            <a:custGeom>
              <a:avLst/>
              <a:gdLst/>
              <a:ahLst/>
              <a:cxnLst/>
              <a:rect l="l" t="t" r="r" b="b"/>
              <a:pathLst>
                <a:path w="97" h="160" extrusionOk="0">
                  <a:moveTo>
                    <a:pt x="97" y="1"/>
                  </a:moveTo>
                  <a:lnTo>
                    <a:pt x="97" y="1"/>
                  </a:lnTo>
                  <a:cubicBezTo>
                    <a:pt x="53" y="44"/>
                    <a:pt x="24" y="95"/>
                    <a:pt x="3" y="146"/>
                  </a:cubicBezTo>
                  <a:cubicBezTo>
                    <a:pt x="3" y="150"/>
                    <a:pt x="1" y="160"/>
                    <a:pt x="2" y="160"/>
                  </a:cubicBezTo>
                  <a:cubicBezTo>
                    <a:pt x="3" y="160"/>
                    <a:pt x="7" y="152"/>
                    <a:pt x="17" y="124"/>
                  </a:cubicBezTo>
                  <a:cubicBezTo>
                    <a:pt x="39" y="81"/>
                    <a:pt x="61" y="37"/>
                    <a:pt x="9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5" name="Google Shape;1104;p40"/>
            <p:cNvSpPr/>
            <p:nvPr/>
          </p:nvSpPr>
          <p:spPr>
            <a:xfrm>
              <a:off x="7366460" y="3923226"/>
              <a:ext cx="60" cy="900"/>
            </a:xfrm>
            <a:custGeom>
              <a:avLst/>
              <a:gdLst/>
              <a:ahLst/>
              <a:cxnLst/>
              <a:rect l="l" t="t" r="r" b="b"/>
              <a:pathLst>
                <a:path w="1" h="15" extrusionOk="0">
                  <a:moveTo>
                    <a:pt x="0" y="15"/>
                  </a:moveTo>
                  <a:cubicBezTo>
                    <a:pt x="0" y="7"/>
                    <a:pt x="0" y="7"/>
                    <a:pt x="0" y="0"/>
                  </a:cubicBezTo>
                  <a:cubicBezTo>
                    <a:pt x="0" y="7"/>
                    <a:pt x="0" y="15"/>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6" name="Google Shape;1105;p40"/>
            <p:cNvSpPr/>
            <p:nvPr/>
          </p:nvSpPr>
          <p:spPr>
            <a:xfrm>
              <a:off x="7402150" y="3904031"/>
              <a:ext cx="480" cy="540"/>
            </a:xfrm>
            <a:custGeom>
              <a:avLst/>
              <a:gdLst/>
              <a:ahLst/>
              <a:cxnLst/>
              <a:rect l="l" t="t" r="r" b="b"/>
              <a:pathLst>
                <a:path w="8" h="9" extrusionOk="0">
                  <a:moveTo>
                    <a:pt x="8" y="8"/>
                  </a:moveTo>
                  <a:lnTo>
                    <a:pt x="0" y="1"/>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7" name="Google Shape;1106;p40"/>
            <p:cNvSpPr/>
            <p:nvPr/>
          </p:nvSpPr>
          <p:spPr>
            <a:xfrm>
              <a:off x="7366880" y="3912728"/>
              <a:ext cx="2219" cy="6178"/>
            </a:xfrm>
            <a:custGeom>
              <a:avLst/>
              <a:gdLst/>
              <a:ahLst/>
              <a:cxnLst/>
              <a:rect l="l" t="t" r="r" b="b"/>
              <a:pathLst>
                <a:path w="37" h="103" extrusionOk="0">
                  <a:moveTo>
                    <a:pt x="37" y="1"/>
                  </a:moveTo>
                  <a:cubicBezTo>
                    <a:pt x="37" y="1"/>
                    <a:pt x="37" y="1"/>
                    <a:pt x="29" y="8"/>
                  </a:cubicBezTo>
                  <a:cubicBezTo>
                    <a:pt x="15" y="52"/>
                    <a:pt x="8" y="74"/>
                    <a:pt x="0" y="103"/>
                  </a:cubicBezTo>
                  <a:cubicBezTo>
                    <a:pt x="8" y="74"/>
                    <a:pt x="22" y="37"/>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8" name="Google Shape;1107;p40"/>
            <p:cNvSpPr/>
            <p:nvPr/>
          </p:nvSpPr>
          <p:spPr>
            <a:xfrm>
              <a:off x="7379477" y="3898812"/>
              <a:ext cx="4439" cy="1799"/>
            </a:xfrm>
            <a:custGeom>
              <a:avLst/>
              <a:gdLst/>
              <a:ahLst/>
              <a:cxnLst/>
              <a:rect l="l" t="t" r="r" b="b"/>
              <a:pathLst>
                <a:path w="74" h="30" extrusionOk="0">
                  <a:moveTo>
                    <a:pt x="73" y="1"/>
                  </a:moveTo>
                  <a:cubicBezTo>
                    <a:pt x="52" y="8"/>
                    <a:pt x="23" y="15"/>
                    <a:pt x="1" y="30"/>
                  </a:cubicBezTo>
                  <a:cubicBezTo>
                    <a:pt x="23" y="15"/>
                    <a:pt x="66" y="8"/>
                    <a:pt x="7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9" name="Google Shape;1108;p40"/>
            <p:cNvSpPr/>
            <p:nvPr/>
          </p:nvSpPr>
          <p:spPr>
            <a:xfrm>
              <a:off x="7366460" y="3922026"/>
              <a:ext cx="420" cy="780"/>
            </a:xfrm>
            <a:custGeom>
              <a:avLst/>
              <a:gdLst/>
              <a:ahLst/>
              <a:cxnLst/>
              <a:rect l="l" t="t" r="r" b="b"/>
              <a:pathLst>
                <a:path w="7" h="13" extrusionOk="0">
                  <a:moveTo>
                    <a:pt x="5" y="1"/>
                  </a:moveTo>
                  <a:cubicBezTo>
                    <a:pt x="5" y="1"/>
                    <a:pt x="3" y="3"/>
                    <a:pt x="0" y="6"/>
                  </a:cubicBezTo>
                  <a:cubicBezTo>
                    <a:pt x="0" y="6"/>
                    <a:pt x="0" y="13"/>
                    <a:pt x="0" y="13"/>
                  </a:cubicBezTo>
                  <a:cubicBezTo>
                    <a:pt x="4" y="4"/>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0" name="Google Shape;1109;p40"/>
            <p:cNvSpPr/>
            <p:nvPr/>
          </p:nvSpPr>
          <p:spPr>
            <a:xfrm>
              <a:off x="7366460" y="3918847"/>
              <a:ext cx="480" cy="4439"/>
            </a:xfrm>
            <a:custGeom>
              <a:avLst/>
              <a:gdLst/>
              <a:ahLst/>
              <a:cxnLst/>
              <a:rect l="l" t="t" r="r" b="b"/>
              <a:pathLst>
                <a:path w="8" h="74" extrusionOk="0">
                  <a:moveTo>
                    <a:pt x="7" y="1"/>
                  </a:moveTo>
                  <a:lnTo>
                    <a:pt x="7" y="1"/>
                  </a:lnTo>
                  <a:cubicBezTo>
                    <a:pt x="3" y="20"/>
                    <a:pt x="1" y="36"/>
                    <a:pt x="0" y="51"/>
                  </a:cubicBezTo>
                  <a:lnTo>
                    <a:pt x="0" y="51"/>
                  </a:lnTo>
                  <a:cubicBezTo>
                    <a:pt x="2" y="32"/>
                    <a:pt x="7" y="13"/>
                    <a:pt x="7" y="1"/>
                  </a:cubicBezTo>
                  <a:close/>
                  <a:moveTo>
                    <a:pt x="0" y="51"/>
                  </a:moveTo>
                  <a:cubicBezTo>
                    <a:pt x="0" y="54"/>
                    <a:pt x="0" y="56"/>
                    <a:pt x="0" y="59"/>
                  </a:cubicBezTo>
                  <a:cubicBezTo>
                    <a:pt x="0" y="66"/>
                    <a:pt x="0" y="73"/>
                    <a:pt x="0" y="73"/>
                  </a:cubicBezTo>
                  <a:cubicBezTo>
                    <a:pt x="0" y="66"/>
                    <a:pt x="0" y="59"/>
                    <a:pt x="0" y="5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1" name="Google Shape;1110;p40"/>
            <p:cNvSpPr/>
            <p:nvPr/>
          </p:nvSpPr>
          <p:spPr>
            <a:xfrm>
              <a:off x="7398011" y="3899292"/>
              <a:ext cx="13797" cy="19314"/>
            </a:xfrm>
            <a:custGeom>
              <a:avLst/>
              <a:gdLst/>
              <a:ahLst/>
              <a:cxnLst/>
              <a:rect l="l" t="t" r="r" b="b"/>
              <a:pathLst>
                <a:path w="230" h="322" extrusionOk="0">
                  <a:moveTo>
                    <a:pt x="160" y="179"/>
                  </a:moveTo>
                  <a:cubicBezTo>
                    <a:pt x="160" y="180"/>
                    <a:pt x="161" y="184"/>
                    <a:pt x="164" y="189"/>
                  </a:cubicBezTo>
                  <a:cubicBezTo>
                    <a:pt x="162" y="185"/>
                    <a:pt x="161" y="182"/>
                    <a:pt x="160" y="179"/>
                  </a:cubicBezTo>
                  <a:close/>
                  <a:moveTo>
                    <a:pt x="5" y="1"/>
                  </a:moveTo>
                  <a:cubicBezTo>
                    <a:pt x="0" y="1"/>
                    <a:pt x="1" y="4"/>
                    <a:pt x="4" y="7"/>
                  </a:cubicBezTo>
                  <a:cubicBezTo>
                    <a:pt x="19" y="22"/>
                    <a:pt x="40" y="51"/>
                    <a:pt x="69" y="80"/>
                  </a:cubicBezTo>
                  <a:cubicBezTo>
                    <a:pt x="69" y="80"/>
                    <a:pt x="69" y="80"/>
                    <a:pt x="84" y="87"/>
                  </a:cubicBezTo>
                  <a:cubicBezTo>
                    <a:pt x="91" y="102"/>
                    <a:pt x="113" y="116"/>
                    <a:pt x="142" y="160"/>
                  </a:cubicBezTo>
                  <a:cubicBezTo>
                    <a:pt x="135" y="138"/>
                    <a:pt x="98" y="94"/>
                    <a:pt x="69" y="65"/>
                  </a:cubicBezTo>
                  <a:cubicBezTo>
                    <a:pt x="50" y="46"/>
                    <a:pt x="34" y="30"/>
                    <a:pt x="36" y="30"/>
                  </a:cubicBezTo>
                  <a:lnTo>
                    <a:pt x="36" y="30"/>
                  </a:lnTo>
                  <a:cubicBezTo>
                    <a:pt x="37" y="30"/>
                    <a:pt x="43" y="34"/>
                    <a:pt x="55" y="43"/>
                  </a:cubicBezTo>
                  <a:cubicBezTo>
                    <a:pt x="113" y="87"/>
                    <a:pt x="120" y="116"/>
                    <a:pt x="135" y="131"/>
                  </a:cubicBezTo>
                  <a:cubicBezTo>
                    <a:pt x="141" y="144"/>
                    <a:pt x="148" y="151"/>
                    <a:pt x="160" y="179"/>
                  </a:cubicBezTo>
                  <a:lnTo>
                    <a:pt x="160" y="179"/>
                  </a:lnTo>
                  <a:cubicBezTo>
                    <a:pt x="160" y="179"/>
                    <a:pt x="160" y="178"/>
                    <a:pt x="160" y="178"/>
                  </a:cubicBezTo>
                  <a:lnTo>
                    <a:pt x="160" y="178"/>
                  </a:lnTo>
                  <a:cubicBezTo>
                    <a:pt x="163" y="178"/>
                    <a:pt x="182" y="207"/>
                    <a:pt x="193" y="239"/>
                  </a:cubicBezTo>
                  <a:cubicBezTo>
                    <a:pt x="212" y="278"/>
                    <a:pt x="226" y="322"/>
                    <a:pt x="228" y="322"/>
                  </a:cubicBezTo>
                  <a:cubicBezTo>
                    <a:pt x="229" y="322"/>
                    <a:pt x="229" y="321"/>
                    <a:pt x="229" y="319"/>
                  </a:cubicBezTo>
                  <a:cubicBezTo>
                    <a:pt x="222" y="276"/>
                    <a:pt x="207" y="239"/>
                    <a:pt x="186" y="203"/>
                  </a:cubicBezTo>
                  <a:cubicBezTo>
                    <a:pt x="186" y="203"/>
                    <a:pt x="187" y="202"/>
                    <a:pt x="187" y="202"/>
                  </a:cubicBezTo>
                  <a:cubicBezTo>
                    <a:pt x="192" y="202"/>
                    <a:pt x="199" y="218"/>
                    <a:pt x="201" y="218"/>
                  </a:cubicBezTo>
                  <a:cubicBezTo>
                    <a:pt x="202" y="218"/>
                    <a:pt x="202" y="214"/>
                    <a:pt x="200" y="203"/>
                  </a:cubicBezTo>
                  <a:cubicBezTo>
                    <a:pt x="193" y="203"/>
                    <a:pt x="135" y="87"/>
                    <a:pt x="48" y="22"/>
                  </a:cubicBezTo>
                  <a:cubicBezTo>
                    <a:pt x="24" y="6"/>
                    <a:pt x="11"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2" name="Google Shape;1111;p40"/>
            <p:cNvSpPr/>
            <p:nvPr/>
          </p:nvSpPr>
          <p:spPr>
            <a:xfrm>
              <a:off x="7390394" y="3897973"/>
              <a:ext cx="11817" cy="6118"/>
            </a:xfrm>
            <a:custGeom>
              <a:avLst/>
              <a:gdLst/>
              <a:ahLst/>
              <a:cxnLst/>
              <a:rect l="l" t="t" r="r" b="b"/>
              <a:pathLst>
                <a:path w="197" h="102" extrusionOk="0">
                  <a:moveTo>
                    <a:pt x="0" y="0"/>
                  </a:moveTo>
                  <a:lnTo>
                    <a:pt x="0" y="0"/>
                  </a:lnTo>
                  <a:cubicBezTo>
                    <a:pt x="7" y="7"/>
                    <a:pt x="19" y="7"/>
                    <a:pt x="32" y="7"/>
                  </a:cubicBezTo>
                  <a:lnTo>
                    <a:pt x="32" y="7"/>
                  </a:lnTo>
                  <a:cubicBezTo>
                    <a:pt x="22" y="4"/>
                    <a:pt x="12" y="2"/>
                    <a:pt x="0" y="0"/>
                  </a:cubicBezTo>
                  <a:close/>
                  <a:moveTo>
                    <a:pt x="32" y="7"/>
                  </a:moveTo>
                  <a:lnTo>
                    <a:pt x="32" y="7"/>
                  </a:lnTo>
                  <a:cubicBezTo>
                    <a:pt x="32" y="7"/>
                    <a:pt x="32" y="7"/>
                    <a:pt x="32" y="7"/>
                  </a:cubicBezTo>
                  <a:lnTo>
                    <a:pt x="37" y="7"/>
                  </a:lnTo>
                  <a:cubicBezTo>
                    <a:pt x="35" y="7"/>
                    <a:pt x="34" y="7"/>
                    <a:pt x="32" y="7"/>
                  </a:cubicBezTo>
                  <a:close/>
                  <a:moveTo>
                    <a:pt x="22" y="7"/>
                  </a:moveTo>
                  <a:cubicBezTo>
                    <a:pt x="39" y="11"/>
                    <a:pt x="55" y="16"/>
                    <a:pt x="71" y="23"/>
                  </a:cubicBezTo>
                  <a:lnTo>
                    <a:pt x="71" y="23"/>
                  </a:lnTo>
                  <a:cubicBezTo>
                    <a:pt x="57" y="16"/>
                    <a:pt x="45" y="11"/>
                    <a:pt x="32" y="7"/>
                  </a:cubicBezTo>
                  <a:close/>
                  <a:moveTo>
                    <a:pt x="71" y="23"/>
                  </a:moveTo>
                  <a:lnTo>
                    <a:pt x="71" y="23"/>
                  </a:lnTo>
                  <a:cubicBezTo>
                    <a:pt x="86" y="30"/>
                    <a:pt x="103" y="39"/>
                    <a:pt x="124" y="51"/>
                  </a:cubicBezTo>
                  <a:cubicBezTo>
                    <a:pt x="182" y="87"/>
                    <a:pt x="189" y="102"/>
                    <a:pt x="196" y="102"/>
                  </a:cubicBezTo>
                  <a:cubicBezTo>
                    <a:pt x="159" y="69"/>
                    <a:pt x="117" y="41"/>
                    <a:pt x="71" y="2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3" name="Google Shape;1112;p40"/>
            <p:cNvSpPr/>
            <p:nvPr/>
          </p:nvSpPr>
          <p:spPr>
            <a:xfrm>
              <a:off x="7374738" y="3897793"/>
              <a:ext cx="15716" cy="6298"/>
            </a:xfrm>
            <a:custGeom>
              <a:avLst/>
              <a:gdLst/>
              <a:ahLst/>
              <a:cxnLst/>
              <a:rect l="l" t="t" r="r" b="b"/>
              <a:pathLst>
                <a:path w="262" h="105" extrusionOk="0">
                  <a:moveTo>
                    <a:pt x="227" y="3"/>
                  </a:moveTo>
                  <a:cubicBezTo>
                    <a:pt x="191" y="3"/>
                    <a:pt x="147" y="7"/>
                    <a:pt x="87" y="39"/>
                  </a:cubicBezTo>
                  <a:cubicBezTo>
                    <a:pt x="103" y="33"/>
                    <a:pt x="110" y="30"/>
                    <a:pt x="111" y="30"/>
                  </a:cubicBezTo>
                  <a:lnTo>
                    <a:pt x="111" y="30"/>
                  </a:lnTo>
                  <a:cubicBezTo>
                    <a:pt x="112" y="30"/>
                    <a:pt x="108" y="32"/>
                    <a:pt x="103" y="35"/>
                  </a:cubicBezTo>
                  <a:lnTo>
                    <a:pt x="103" y="35"/>
                  </a:lnTo>
                  <a:cubicBezTo>
                    <a:pt x="150" y="14"/>
                    <a:pt x="206" y="3"/>
                    <a:pt x="261" y="3"/>
                  </a:cubicBezTo>
                  <a:cubicBezTo>
                    <a:pt x="250" y="3"/>
                    <a:pt x="239" y="3"/>
                    <a:pt x="227" y="3"/>
                  </a:cubicBezTo>
                  <a:close/>
                  <a:moveTo>
                    <a:pt x="103" y="35"/>
                  </a:moveTo>
                  <a:cubicBezTo>
                    <a:pt x="95" y="39"/>
                    <a:pt x="87" y="42"/>
                    <a:pt x="80" y="47"/>
                  </a:cubicBezTo>
                  <a:cubicBezTo>
                    <a:pt x="86" y="44"/>
                    <a:pt x="96" y="39"/>
                    <a:pt x="103" y="35"/>
                  </a:cubicBezTo>
                  <a:close/>
                  <a:moveTo>
                    <a:pt x="80" y="47"/>
                  </a:moveTo>
                  <a:lnTo>
                    <a:pt x="80" y="47"/>
                  </a:lnTo>
                  <a:cubicBezTo>
                    <a:pt x="77" y="48"/>
                    <a:pt x="75" y="50"/>
                    <a:pt x="72" y="52"/>
                  </a:cubicBezTo>
                  <a:lnTo>
                    <a:pt x="72" y="52"/>
                  </a:lnTo>
                  <a:cubicBezTo>
                    <a:pt x="74" y="51"/>
                    <a:pt x="77" y="50"/>
                    <a:pt x="80" y="47"/>
                  </a:cubicBezTo>
                  <a:close/>
                  <a:moveTo>
                    <a:pt x="162" y="0"/>
                  </a:moveTo>
                  <a:cubicBezTo>
                    <a:pt x="159" y="0"/>
                    <a:pt x="154" y="1"/>
                    <a:pt x="145" y="3"/>
                  </a:cubicBezTo>
                  <a:cubicBezTo>
                    <a:pt x="87" y="18"/>
                    <a:pt x="65" y="39"/>
                    <a:pt x="58" y="47"/>
                  </a:cubicBezTo>
                  <a:cubicBezTo>
                    <a:pt x="44" y="54"/>
                    <a:pt x="36" y="61"/>
                    <a:pt x="15" y="83"/>
                  </a:cubicBezTo>
                  <a:cubicBezTo>
                    <a:pt x="27" y="73"/>
                    <a:pt x="38" y="65"/>
                    <a:pt x="46" y="59"/>
                  </a:cubicBezTo>
                  <a:lnTo>
                    <a:pt x="46" y="59"/>
                  </a:lnTo>
                  <a:cubicBezTo>
                    <a:pt x="45" y="60"/>
                    <a:pt x="45" y="61"/>
                    <a:pt x="46" y="61"/>
                  </a:cubicBezTo>
                  <a:cubicBezTo>
                    <a:pt x="48" y="61"/>
                    <a:pt x="55" y="58"/>
                    <a:pt x="71" y="49"/>
                  </a:cubicBezTo>
                  <a:lnTo>
                    <a:pt x="71" y="49"/>
                  </a:lnTo>
                  <a:cubicBezTo>
                    <a:pt x="70" y="49"/>
                    <a:pt x="70" y="50"/>
                    <a:pt x="70" y="50"/>
                  </a:cubicBezTo>
                  <a:lnTo>
                    <a:pt x="70" y="50"/>
                  </a:lnTo>
                  <a:cubicBezTo>
                    <a:pt x="72" y="49"/>
                    <a:pt x="73" y="48"/>
                    <a:pt x="75" y="47"/>
                  </a:cubicBezTo>
                  <a:lnTo>
                    <a:pt x="75" y="47"/>
                  </a:lnTo>
                  <a:cubicBezTo>
                    <a:pt x="73" y="47"/>
                    <a:pt x="72" y="48"/>
                    <a:pt x="71" y="49"/>
                  </a:cubicBezTo>
                  <a:lnTo>
                    <a:pt x="71" y="49"/>
                  </a:lnTo>
                  <a:cubicBezTo>
                    <a:pt x="71" y="48"/>
                    <a:pt x="72" y="48"/>
                    <a:pt x="73" y="47"/>
                  </a:cubicBezTo>
                  <a:lnTo>
                    <a:pt x="75" y="47"/>
                  </a:lnTo>
                  <a:cubicBezTo>
                    <a:pt x="78" y="45"/>
                    <a:pt x="83" y="42"/>
                    <a:pt x="87" y="39"/>
                  </a:cubicBezTo>
                  <a:lnTo>
                    <a:pt x="87" y="39"/>
                  </a:lnTo>
                  <a:cubicBezTo>
                    <a:pt x="83" y="42"/>
                    <a:pt x="79" y="44"/>
                    <a:pt x="75" y="47"/>
                  </a:cubicBezTo>
                  <a:lnTo>
                    <a:pt x="80" y="47"/>
                  </a:lnTo>
                  <a:cubicBezTo>
                    <a:pt x="80" y="47"/>
                    <a:pt x="80" y="47"/>
                    <a:pt x="87" y="39"/>
                  </a:cubicBezTo>
                  <a:lnTo>
                    <a:pt x="87" y="39"/>
                  </a:lnTo>
                  <a:cubicBezTo>
                    <a:pt x="87" y="39"/>
                    <a:pt x="87" y="39"/>
                    <a:pt x="87" y="39"/>
                  </a:cubicBezTo>
                  <a:cubicBezTo>
                    <a:pt x="94" y="32"/>
                    <a:pt x="131" y="18"/>
                    <a:pt x="145" y="10"/>
                  </a:cubicBezTo>
                  <a:cubicBezTo>
                    <a:pt x="161" y="5"/>
                    <a:pt x="169" y="0"/>
                    <a:pt x="162" y="0"/>
                  </a:cubicBezTo>
                  <a:close/>
                  <a:moveTo>
                    <a:pt x="70" y="50"/>
                  </a:moveTo>
                  <a:cubicBezTo>
                    <a:pt x="42" y="68"/>
                    <a:pt x="18" y="87"/>
                    <a:pt x="0" y="105"/>
                  </a:cubicBezTo>
                  <a:cubicBezTo>
                    <a:pt x="26" y="85"/>
                    <a:pt x="52" y="66"/>
                    <a:pt x="72" y="52"/>
                  </a:cubicBezTo>
                  <a:lnTo>
                    <a:pt x="72" y="52"/>
                  </a:lnTo>
                  <a:cubicBezTo>
                    <a:pt x="72" y="52"/>
                    <a:pt x="71" y="52"/>
                    <a:pt x="71" y="52"/>
                  </a:cubicBezTo>
                  <a:cubicBezTo>
                    <a:pt x="70" y="52"/>
                    <a:pt x="69" y="51"/>
                    <a:pt x="70" y="5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4" name="Google Shape;1113;p40"/>
            <p:cNvSpPr/>
            <p:nvPr/>
          </p:nvSpPr>
          <p:spPr>
            <a:xfrm>
              <a:off x="7374558" y="3953097"/>
              <a:ext cx="660" cy="1080"/>
            </a:xfrm>
            <a:custGeom>
              <a:avLst/>
              <a:gdLst/>
              <a:ahLst/>
              <a:cxnLst/>
              <a:rect l="l" t="t" r="r" b="b"/>
              <a:pathLst>
                <a:path w="11" h="18" extrusionOk="0">
                  <a:moveTo>
                    <a:pt x="2" y="0"/>
                  </a:moveTo>
                  <a:cubicBezTo>
                    <a:pt x="1" y="0"/>
                    <a:pt x="2" y="6"/>
                    <a:pt x="10" y="18"/>
                  </a:cubicBezTo>
                  <a:lnTo>
                    <a:pt x="10" y="10"/>
                  </a:lnTo>
                  <a:cubicBezTo>
                    <a:pt x="7" y="4"/>
                    <a:pt x="4" y="0"/>
                    <a:pt x="2"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5" name="Google Shape;1114;p40"/>
            <p:cNvSpPr/>
            <p:nvPr/>
          </p:nvSpPr>
          <p:spPr>
            <a:xfrm>
              <a:off x="7369879" y="3944040"/>
              <a:ext cx="7498" cy="11996"/>
            </a:xfrm>
            <a:custGeom>
              <a:avLst/>
              <a:gdLst/>
              <a:ahLst/>
              <a:cxnLst/>
              <a:rect l="l" t="t" r="r" b="b"/>
              <a:pathLst>
                <a:path w="125" h="200" extrusionOk="0">
                  <a:moveTo>
                    <a:pt x="0" y="0"/>
                  </a:moveTo>
                  <a:lnTo>
                    <a:pt x="0" y="0"/>
                  </a:lnTo>
                  <a:cubicBezTo>
                    <a:pt x="0" y="0"/>
                    <a:pt x="1" y="2"/>
                    <a:pt x="2" y="5"/>
                  </a:cubicBezTo>
                  <a:lnTo>
                    <a:pt x="2" y="5"/>
                  </a:lnTo>
                  <a:cubicBezTo>
                    <a:pt x="2" y="4"/>
                    <a:pt x="2" y="3"/>
                    <a:pt x="1" y="2"/>
                  </a:cubicBezTo>
                  <a:cubicBezTo>
                    <a:pt x="1" y="1"/>
                    <a:pt x="0" y="0"/>
                    <a:pt x="0" y="0"/>
                  </a:cubicBezTo>
                  <a:close/>
                  <a:moveTo>
                    <a:pt x="2" y="5"/>
                  </a:moveTo>
                  <a:lnTo>
                    <a:pt x="2" y="5"/>
                  </a:lnTo>
                  <a:cubicBezTo>
                    <a:pt x="9" y="26"/>
                    <a:pt x="17" y="48"/>
                    <a:pt x="45" y="96"/>
                  </a:cubicBezTo>
                  <a:cubicBezTo>
                    <a:pt x="52" y="103"/>
                    <a:pt x="59" y="118"/>
                    <a:pt x="88" y="154"/>
                  </a:cubicBezTo>
                  <a:cubicBezTo>
                    <a:pt x="47" y="101"/>
                    <a:pt x="11" y="25"/>
                    <a:pt x="2" y="5"/>
                  </a:cubicBezTo>
                  <a:close/>
                  <a:moveTo>
                    <a:pt x="88" y="154"/>
                  </a:moveTo>
                  <a:cubicBezTo>
                    <a:pt x="96" y="167"/>
                    <a:pt x="98" y="171"/>
                    <a:pt x="98" y="171"/>
                  </a:cubicBezTo>
                  <a:cubicBezTo>
                    <a:pt x="98" y="171"/>
                    <a:pt x="91" y="160"/>
                    <a:pt x="89" y="160"/>
                  </a:cubicBezTo>
                  <a:cubicBezTo>
                    <a:pt x="88" y="160"/>
                    <a:pt x="88" y="161"/>
                    <a:pt x="88" y="161"/>
                  </a:cubicBezTo>
                  <a:cubicBezTo>
                    <a:pt x="97" y="175"/>
                    <a:pt x="120" y="199"/>
                    <a:pt x="122" y="199"/>
                  </a:cubicBezTo>
                  <a:cubicBezTo>
                    <a:pt x="124" y="199"/>
                    <a:pt x="118" y="189"/>
                    <a:pt x="96" y="161"/>
                  </a:cubicBezTo>
                  <a:lnTo>
                    <a:pt x="88" y="15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6" name="Google Shape;1115;p40"/>
            <p:cNvSpPr/>
            <p:nvPr/>
          </p:nvSpPr>
          <p:spPr>
            <a:xfrm>
              <a:off x="7365140" y="3912309"/>
              <a:ext cx="3119" cy="10497"/>
            </a:xfrm>
            <a:custGeom>
              <a:avLst/>
              <a:gdLst/>
              <a:ahLst/>
              <a:cxnLst/>
              <a:rect l="l" t="t" r="r" b="b"/>
              <a:pathLst>
                <a:path w="52" h="175" extrusionOk="0">
                  <a:moveTo>
                    <a:pt x="51" y="1"/>
                  </a:moveTo>
                  <a:cubicBezTo>
                    <a:pt x="37" y="30"/>
                    <a:pt x="29" y="59"/>
                    <a:pt x="22" y="88"/>
                  </a:cubicBezTo>
                  <a:lnTo>
                    <a:pt x="22" y="81"/>
                  </a:lnTo>
                  <a:cubicBezTo>
                    <a:pt x="0" y="175"/>
                    <a:pt x="8" y="153"/>
                    <a:pt x="8" y="168"/>
                  </a:cubicBezTo>
                  <a:cubicBezTo>
                    <a:pt x="15" y="110"/>
                    <a:pt x="29" y="59"/>
                    <a:pt x="5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7" name="Google Shape;1116;p40"/>
            <p:cNvSpPr/>
            <p:nvPr/>
          </p:nvSpPr>
          <p:spPr>
            <a:xfrm>
              <a:off x="7401730" y="3904931"/>
              <a:ext cx="3959" cy="3959"/>
            </a:xfrm>
            <a:custGeom>
              <a:avLst/>
              <a:gdLst/>
              <a:ahLst/>
              <a:cxnLst/>
              <a:rect l="l" t="t" r="r" b="b"/>
              <a:pathLst>
                <a:path w="66" h="66" extrusionOk="0">
                  <a:moveTo>
                    <a:pt x="0" y="0"/>
                  </a:moveTo>
                  <a:lnTo>
                    <a:pt x="0" y="0"/>
                  </a:lnTo>
                  <a:cubicBezTo>
                    <a:pt x="12" y="6"/>
                    <a:pt x="22" y="13"/>
                    <a:pt x="32" y="22"/>
                  </a:cubicBezTo>
                  <a:lnTo>
                    <a:pt x="32" y="22"/>
                  </a:lnTo>
                  <a:cubicBezTo>
                    <a:pt x="29" y="17"/>
                    <a:pt x="25" y="13"/>
                    <a:pt x="22" y="8"/>
                  </a:cubicBezTo>
                  <a:lnTo>
                    <a:pt x="0" y="0"/>
                  </a:lnTo>
                  <a:close/>
                  <a:moveTo>
                    <a:pt x="32" y="22"/>
                  </a:moveTo>
                  <a:lnTo>
                    <a:pt x="32" y="22"/>
                  </a:lnTo>
                  <a:cubicBezTo>
                    <a:pt x="43" y="36"/>
                    <a:pt x="54" y="49"/>
                    <a:pt x="65" y="66"/>
                  </a:cubicBezTo>
                  <a:cubicBezTo>
                    <a:pt x="57" y="48"/>
                    <a:pt x="46" y="34"/>
                    <a:pt x="32" y="22"/>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8" name="Google Shape;1117;p40"/>
            <p:cNvSpPr/>
            <p:nvPr/>
          </p:nvSpPr>
          <p:spPr>
            <a:xfrm>
              <a:off x="7408689" y="3916267"/>
              <a:ext cx="900" cy="3059"/>
            </a:xfrm>
            <a:custGeom>
              <a:avLst/>
              <a:gdLst/>
              <a:ahLst/>
              <a:cxnLst/>
              <a:rect l="l" t="t" r="r" b="b"/>
              <a:pathLst>
                <a:path w="15" h="51" extrusionOk="0">
                  <a:moveTo>
                    <a:pt x="0" y="0"/>
                  </a:moveTo>
                  <a:cubicBezTo>
                    <a:pt x="8" y="15"/>
                    <a:pt x="8" y="36"/>
                    <a:pt x="15" y="51"/>
                  </a:cubicBezTo>
                  <a:cubicBezTo>
                    <a:pt x="8" y="36"/>
                    <a:pt x="8" y="15"/>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9" name="Google Shape;1118;p40"/>
            <p:cNvSpPr/>
            <p:nvPr/>
          </p:nvSpPr>
          <p:spPr>
            <a:xfrm>
              <a:off x="7025453" y="3956276"/>
              <a:ext cx="2279" cy="2699"/>
            </a:xfrm>
            <a:custGeom>
              <a:avLst/>
              <a:gdLst/>
              <a:ahLst/>
              <a:cxnLst/>
              <a:rect l="l" t="t" r="r" b="b"/>
              <a:pathLst>
                <a:path w="38" h="45" extrusionOk="0">
                  <a:moveTo>
                    <a:pt x="37" y="1"/>
                  </a:moveTo>
                  <a:cubicBezTo>
                    <a:pt x="15" y="15"/>
                    <a:pt x="8" y="30"/>
                    <a:pt x="1" y="44"/>
                  </a:cubicBezTo>
                  <a:cubicBezTo>
                    <a:pt x="15" y="30"/>
                    <a:pt x="23" y="15"/>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0" name="Google Shape;1119;p40"/>
            <p:cNvSpPr/>
            <p:nvPr/>
          </p:nvSpPr>
          <p:spPr>
            <a:xfrm>
              <a:off x="7016756" y="3979790"/>
              <a:ext cx="60" cy="1380"/>
            </a:xfrm>
            <a:custGeom>
              <a:avLst/>
              <a:gdLst/>
              <a:ahLst/>
              <a:cxnLst/>
              <a:rect l="l" t="t" r="r" b="b"/>
              <a:pathLst>
                <a:path w="1" h="23" extrusionOk="0">
                  <a:moveTo>
                    <a:pt x="1" y="15"/>
                  </a:moveTo>
                  <a:lnTo>
                    <a:pt x="1" y="23"/>
                  </a:lnTo>
                  <a:cubicBezTo>
                    <a:pt x="1" y="8"/>
                    <a:pt x="1" y="1"/>
                    <a:pt x="1"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1" name="Google Shape;1120;p40"/>
            <p:cNvSpPr/>
            <p:nvPr/>
          </p:nvSpPr>
          <p:spPr>
            <a:xfrm>
              <a:off x="7238395" y="4127408"/>
              <a:ext cx="10497" cy="3599"/>
            </a:xfrm>
            <a:custGeom>
              <a:avLst/>
              <a:gdLst/>
              <a:ahLst/>
              <a:cxnLst/>
              <a:rect l="l" t="t" r="r" b="b"/>
              <a:pathLst>
                <a:path w="175" h="60" extrusionOk="0">
                  <a:moveTo>
                    <a:pt x="131" y="1"/>
                  </a:moveTo>
                  <a:cubicBezTo>
                    <a:pt x="81" y="37"/>
                    <a:pt x="44" y="52"/>
                    <a:pt x="1" y="59"/>
                  </a:cubicBezTo>
                  <a:cubicBezTo>
                    <a:pt x="88" y="45"/>
                    <a:pt x="175" y="1"/>
                    <a:pt x="16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2" name="Google Shape;1121;p40"/>
            <p:cNvSpPr/>
            <p:nvPr/>
          </p:nvSpPr>
          <p:spPr>
            <a:xfrm>
              <a:off x="7159157" y="4035574"/>
              <a:ext cx="3959" cy="1799"/>
            </a:xfrm>
            <a:custGeom>
              <a:avLst/>
              <a:gdLst/>
              <a:ahLst/>
              <a:cxnLst/>
              <a:rect l="l" t="t" r="r" b="b"/>
              <a:pathLst>
                <a:path w="66" h="30" extrusionOk="0">
                  <a:moveTo>
                    <a:pt x="66" y="0"/>
                  </a:moveTo>
                  <a:lnTo>
                    <a:pt x="66" y="0"/>
                  </a:lnTo>
                  <a:cubicBezTo>
                    <a:pt x="62" y="2"/>
                    <a:pt x="58" y="5"/>
                    <a:pt x="54" y="7"/>
                  </a:cubicBezTo>
                  <a:lnTo>
                    <a:pt x="54" y="7"/>
                  </a:lnTo>
                  <a:cubicBezTo>
                    <a:pt x="58" y="5"/>
                    <a:pt x="62" y="3"/>
                    <a:pt x="66" y="0"/>
                  </a:cubicBezTo>
                  <a:close/>
                  <a:moveTo>
                    <a:pt x="54" y="7"/>
                  </a:moveTo>
                  <a:lnTo>
                    <a:pt x="54" y="7"/>
                  </a:lnTo>
                  <a:cubicBezTo>
                    <a:pt x="36" y="17"/>
                    <a:pt x="18" y="23"/>
                    <a:pt x="0" y="29"/>
                  </a:cubicBezTo>
                  <a:lnTo>
                    <a:pt x="22" y="29"/>
                  </a:lnTo>
                  <a:cubicBezTo>
                    <a:pt x="33" y="24"/>
                    <a:pt x="43" y="15"/>
                    <a:pt x="54"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3" name="Google Shape;1122;p40"/>
            <p:cNvSpPr/>
            <p:nvPr/>
          </p:nvSpPr>
          <p:spPr>
            <a:xfrm>
              <a:off x="7150879" y="4041212"/>
              <a:ext cx="6178" cy="1380"/>
            </a:xfrm>
            <a:custGeom>
              <a:avLst/>
              <a:gdLst/>
              <a:ahLst/>
              <a:cxnLst/>
              <a:rect l="l" t="t" r="r" b="b"/>
              <a:pathLst>
                <a:path w="103" h="23" extrusionOk="0">
                  <a:moveTo>
                    <a:pt x="102" y="1"/>
                  </a:moveTo>
                  <a:lnTo>
                    <a:pt x="102" y="1"/>
                  </a:lnTo>
                  <a:cubicBezTo>
                    <a:pt x="59" y="8"/>
                    <a:pt x="30" y="15"/>
                    <a:pt x="1" y="22"/>
                  </a:cubicBezTo>
                  <a:lnTo>
                    <a:pt x="102"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4" name="Google Shape;1123;p40"/>
            <p:cNvSpPr/>
            <p:nvPr/>
          </p:nvSpPr>
          <p:spPr>
            <a:xfrm>
              <a:off x="7127785" y="3991726"/>
              <a:ext cx="2279" cy="3419"/>
            </a:xfrm>
            <a:custGeom>
              <a:avLst/>
              <a:gdLst/>
              <a:ahLst/>
              <a:cxnLst/>
              <a:rect l="l" t="t" r="r" b="b"/>
              <a:pathLst>
                <a:path w="38" h="57" extrusionOk="0">
                  <a:moveTo>
                    <a:pt x="5" y="1"/>
                  </a:moveTo>
                  <a:cubicBezTo>
                    <a:pt x="3" y="1"/>
                    <a:pt x="4" y="6"/>
                    <a:pt x="2" y="6"/>
                  </a:cubicBezTo>
                  <a:cubicBezTo>
                    <a:pt x="2" y="6"/>
                    <a:pt x="1" y="6"/>
                    <a:pt x="1" y="5"/>
                  </a:cubicBezTo>
                  <a:lnTo>
                    <a:pt x="1" y="5"/>
                  </a:lnTo>
                  <a:cubicBezTo>
                    <a:pt x="15" y="27"/>
                    <a:pt x="30" y="42"/>
                    <a:pt x="37" y="56"/>
                  </a:cubicBezTo>
                  <a:cubicBezTo>
                    <a:pt x="14" y="10"/>
                    <a:pt x="7"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5" name="Google Shape;1124;p40"/>
            <p:cNvSpPr/>
            <p:nvPr/>
          </p:nvSpPr>
          <p:spPr>
            <a:xfrm>
              <a:off x="7308096" y="4002883"/>
              <a:ext cx="8758" cy="4019"/>
            </a:xfrm>
            <a:custGeom>
              <a:avLst/>
              <a:gdLst/>
              <a:ahLst/>
              <a:cxnLst/>
              <a:rect l="l" t="t" r="r" b="b"/>
              <a:pathLst>
                <a:path w="146" h="67" extrusionOk="0">
                  <a:moveTo>
                    <a:pt x="145" y="1"/>
                  </a:moveTo>
                  <a:lnTo>
                    <a:pt x="145" y="1"/>
                  </a:lnTo>
                  <a:cubicBezTo>
                    <a:pt x="87" y="30"/>
                    <a:pt x="37" y="44"/>
                    <a:pt x="0" y="66"/>
                  </a:cubicBezTo>
                  <a:cubicBezTo>
                    <a:pt x="73" y="37"/>
                    <a:pt x="131" y="22"/>
                    <a:pt x="14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6" name="Google Shape;1125;p40"/>
            <p:cNvSpPr/>
            <p:nvPr/>
          </p:nvSpPr>
          <p:spPr>
            <a:xfrm>
              <a:off x="7026953" y="3967613"/>
              <a:ext cx="1200" cy="2339"/>
            </a:xfrm>
            <a:custGeom>
              <a:avLst/>
              <a:gdLst/>
              <a:ahLst/>
              <a:cxnLst/>
              <a:rect l="l" t="t" r="r" b="b"/>
              <a:pathLst>
                <a:path w="20" h="39" extrusionOk="0">
                  <a:moveTo>
                    <a:pt x="19" y="1"/>
                  </a:moveTo>
                  <a:cubicBezTo>
                    <a:pt x="19" y="1"/>
                    <a:pt x="18" y="2"/>
                    <a:pt x="15" y="7"/>
                  </a:cubicBezTo>
                  <a:lnTo>
                    <a:pt x="15" y="7"/>
                  </a:lnTo>
                  <a:cubicBezTo>
                    <a:pt x="16" y="5"/>
                    <a:pt x="18" y="3"/>
                    <a:pt x="19" y="1"/>
                  </a:cubicBezTo>
                  <a:close/>
                  <a:moveTo>
                    <a:pt x="15" y="7"/>
                  </a:moveTo>
                  <a:lnTo>
                    <a:pt x="15" y="7"/>
                  </a:lnTo>
                  <a:cubicBezTo>
                    <a:pt x="5" y="24"/>
                    <a:pt x="0" y="38"/>
                    <a:pt x="3" y="38"/>
                  </a:cubicBezTo>
                  <a:cubicBezTo>
                    <a:pt x="3" y="38"/>
                    <a:pt x="4" y="38"/>
                    <a:pt x="5" y="37"/>
                  </a:cubicBezTo>
                  <a:cubicBezTo>
                    <a:pt x="9" y="22"/>
                    <a:pt x="12" y="13"/>
                    <a:pt x="15"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7" name="Google Shape;1126;p40"/>
            <p:cNvSpPr/>
            <p:nvPr/>
          </p:nvSpPr>
          <p:spPr>
            <a:xfrm>
              <a:off x="7297659" y="4006842"/>
              <a:ext cx="10497" cy="4799"/>
            </a:xfrm>
            <a:custGeom>
              <a:avLst/>
              <a:gdLst/>
              <a:ahLst/>
              <a:cxnLst/>
              <a:rect l="l" t="t" r="r" b="b"/>
              <a:pathLst>
                <a:path w="175" h="80" extrusionOk="0">
                  <a:moveTo>
                    <a:pt x="174" y="0"/>
                  </a:moveTo>
                  <a:cubicBezTo>
                    <a:pt x="116" y="22"/>
                    <a:pt x="58" y="44"/>
                    <a:pt x="0" y="80"/>
                  </a:cubicBezTo>
                  <a:cubicBezTo>
                    <a:pt x="15" y="73"/>
                    <a:pt x="22" y="73"/>
                    <a:pt x="36" y="65"/>
                  </a:cubicBezTo>
                  <a:cubicBezTo>
                    <a:pt x="73" y="44"/>
                    <a:pt x="116" y="22"/>
                    <a:pt x="17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8" name="Google Shape;1127;p40"/>
            <p:cNvSpPr/>
            <p:nvPr/>
          </p:nvSpPr>
          <p:spPr>
            <a:xfrm>
              <a:off x="6960611" y="3952797"/>
              <a:ext cx="900" cy="960"/>
            </a:xfrm>
            <a:custGeom>
              <a:avLst/>
              <a:gdLst/>
              <a:ahLst/>
              <a:cxnLst/>
              <a:rect l="l" t="t" r="r" b="b"/>
              <a:pathLst>
                <a:path w="15" h="16" extrusionOk="0">
                  <a:moveTo>
                    <a:pt x="0" y="15"/>
                  </a:moveTo>
                  <a:lnTo>
                    <a:pt x="15" y="1"/>
                  </a:lnTo>
                  <a:cubicBezTo>
                    <a:pt x="15" y="1"/>
                    <a:pt x="7" y="8"/>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9" name="Google Shape;1128;p40"/>
            <p:cNvSpPr/>
            <p:nvPr/>
          </p:nvSpPr>
          <p:spPr>
            <a:xfrm>
              <a:off x="6886112" y="3922326"/>
              <a:ext cx="4859" cy="2219"/>
            </a:xfrm>
            <a:custGeom>
              <a:avLst/>
              <a:gdLst/>
              <a:ahLst/>
              <a:cxnLst/>
              <a:rect l="l" t="t" r="r" b="b"/>
              <a:pathLst>
                <a:path w="81" h="37" extrusionOk="0">
                  <a:moveTo>
                    <a:pt x="81" y="1"/>
                  </a:moveTo>
                  <a:cubicBezTo>
                    <a:pt x="66" y="8"/>
                    <a:pt x="44" y="15"/>
                    <a:pt x="1" y="37"/>
                  </a:cubicBezTo>
                  <a:cubicBezTo>
                    <a:pt x="22" y="30"/>
                    <a:pt x="52" y="15"/>
                    <a:pt x="8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0" name="Google Shape;1129;p40"/>
            <p:cNvSpPr/>
            <p:nvPr/>
          </p:nvSpPr>
          <p:spPr>
            <a:xfrm>
              <a:off x="7388654" y="3960235"/>
              <a:ext cx="840" cy="900"/>
            </a:xfrm>
            <a:custGeom>
              <a:avLst/>
              <a:gdLst/>
              <a:ahLst/>
              <a:cxnLst/>
              <a:rect l="l" t="t" r="r" b="b"/>
              <a:pathLst>
                <a:path w="14" h="15" extrusionOk="0">
                  <a:moveTo>
                    <a:pt x="13" y="0"/>
                  </a:moveTo>
                  <a:cubicBezTo>
                    <a:pt x="12" y="0"/>
                    <a:pt x="0" y="10"/>
                    <a:pt x="0" y="15"/>
                  </a:cubicBezTo>
                  <a:cubicBezTo>
                    <a:pt x="11" y="4"/>
                    <a:pt x="14" y="0"/>
                    <a:pt x="13"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1" name="Google Shape;1130;p40"/>
            <p:cNvSpPr/>
            <p:nvPr/>
          </p:nvSpPr>
          <p:spPr>
            <a:xfrm>
              <a:off x="7398671" y="3952377"/>
              <a:ext cx="480" cy="1380"/>
            </a:xfrm>
            <a:custGeom>
              <a:avLst/>
              <a:gdLst/>
              <a:ahLst/>
              <a:cxnLst/>
              <a:rect l="l" t="t" r="r" b="b"/>
              <a:pathLst>
                <a:path w="8" h="23" extrusionOk="0">
                  <a:moveTo>
                    <a:pt x="8" y="1"/>
                  </a:moveTo>
                  <a:cubicBezTo>
                    <a:pt x="0" y="8"/>
                    <a:pt x="0" y="15"/>
                    <a:pt x="0" y="22"/>
                  </a:cubicBezTo>
                  <a:cubicBezTo>
                    <a:pt x="0" y="15"/>
                    <a:pt x="8" y="8"/>
                    <a:pt x="8"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2" name="Google Shape;1131;p40"/>
            <p:cNvSpPr/>
            <p:nvPr/>
          </p:nvSpPr>
          <p:spPr>
            <a:xfrm>
              <a:off x="7273246" y="4027296"/>
              <a:ext cx="960" cy="60"/>
            </a:xfrm>
            <a:custGeom>
              <a:avLst/>
              <a:gdLst/>
              <a:ahLst/>
              <a:cxnLst/>
              <a:rect l="l" t="t" r="r" b="b"/>
              <a:pathLst>
                <a:path w="16" h="1" extrusionOk="0">
                  <a:moveTo>
                    <a:pt x="8" y="0"/>
                  </a:moveTo>
                  <a:cubicBezTo>
                    <a:pt x="8" y="0"/>
                    <a:pt x="8" y="0"/>
                    <a:pt x="1" y="0"/>
                  </a:cubicBezTo>
                  <a:cubicBezTo>
                    <a:pt x="15" y="0"/>
                    <a:pt x="15" y="0"/>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3" name="Google Shape;1132;p40"/>
            <p:cNvSpPr/>
            <p:nvPr/>
          </p:nvSpPr>
          <p:spPr>
            <a:xfrm>
              <a:off x="7389074" y="3958496"/>
              <a:ext cx="2699" cy="2219"/>
            </a:xfrm>
            <a:custGeom>
              <a:avLst/>
              <a:gdLst/>
              <a:ahLst/>
              <a:cxnLst/>
              <a:rect l="l" t="t" r="r" b="b"/>
              <a:pathLst>
                <a:path w="45" h="37" extrusionOk="0">
                  <a:moveTo>
                    <a:pt x="44" y="0"/>
                  </a:moveTo>
                  <a:cubicBezTo>
                    <a:pt x="30" y="7"/>
                    <a:pt x="15" y="22"/>
                    <a:pt x="1" y="37"/>
                  </a:cubicBezTo>
                  <a:cubicBezTo>
                    <a:pt x="8" y="29"/>
                    <a:pt x="22" y="22"/>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4" name="Google Shape;1133;p40"/>
            <p:cNvSpPr/>
            <p:nvPr/>
          </p:nvSpPr>
          <p:spPr>
            <a:xfrm>
              <a:off x="7391233" y="3956936"/>
              <a:ext cx="1800" cy="1620"/>
            </a:xfrm>
            <a:custGeom>
              <a:avLst/>
              <a:gdLst/>
              <a:ahLst/>
              <a:cxnLst/>
              <a:rect l="l" t="t" r="r" b="b"/>
              <a:pathLst>
                <a:path w="30" h="27" extrusionOk="0">
                  <a:moveTo>
                    <a:pt x="29" y="0"/>
                  </a:moveTo>
                  <a:cubicBezTo>
                    <a:pt x="27" y="0"/>
                    <a:pt x="20" y="7"/>
                    <a:pt x="1" y="26"/>
                  </a:cubicBezTo>
                  <a:cubicBezTo>
                    <a:pt x="8" y="19"/>
                    <a:pt x="23" y="12"/>
                    <a:pt x="30" y="4"/>
                  </a:cubicBezTo>
                  <a:cubicBezTo>
                    <a:pt x="30" y="2"/>
                    <a:pt x="30" y="0"/>
                    <a:pt x="29"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5" name="Google Shape;1134;p40"/>
            <p:cNvSpPr/>
            <p:nvPr/>
          </p:nvSpPr>
          <p:spPr>
            <a:xfrm>
              <a:off x="7385595" y="3960655"/>
              <a:ext cx="3539" cy="3119"/>
            </a:xfrm>
            <a:custGeom>
              <a:avLst/>
              <a:gdLst/>
              <a:ahLst/>
              <a:cxnLst/>
              <a:rect l="l" t="t" r="r" b="b"/>
              <a:pathLst>
                <a:path w="59" h="52" extrusionOk="0">
                  <a:moveTo>
                    <a:pt x="59" y="1"/>
                  </a:moveTo>
                  <a:lnTo>
                    <a:pt x="59" y="1"/>
                  </a:lnTo>
                  <a:cubicBezTo>
                    <a:pt x="56" y="2"/>
                    <a:pt x="53" y="4"/>
                    <a:pt x="50" y="6"/>
                  </a:cubicBezTo>
                  <a:lnTo>
                    <a:pt x="50" y="6"/>
                  </a:lnTo>
                  <a:cubicBezTo>
                    <a:pt x="52" y="5"/>
                    <a:pt x="55" y="4"/>
                    <a:pt x="59" y="1"/>
                  </a:cubicBezTo>
                  <a:close/>
                  <a:moveTo>
                    <a:pt x="50" y="6"/>
                  </a:moveTo>
                  <a:cubicBezTo>
                    <a:pt x="46" y="8"/>
                    <a:pt x="44" y="8"/>
                    <a:pt x="44" y="8"/>
                  </a:cubicBezTo>
                  <a:cubicBezTo>
                    <a:pt x="42" y="10"/>
                    <a:pt x="39" y="13"/>
                    <a:pt x="35" y="17"/>
                  </a:cubicBezTo>
                  <a:lnTo>
                    <a:pt x="35" y="17"/>
                  </a:lnTo>
                  <a:cubicBezTo>
                    <a:pt x="40" y="13"/>
                    <a:pt x="45" y="10"/>
                    <a:pt x="50" y="6"/>
                  </a:cubicBezTo>
                  <a:close/>
                  <a:moveTo>
                    <a:pt x="35" y="17"/>
                  </a:moveTo>
                  <a:cubicBezTo>
                    <a:pt x="22" y="27"/>
                    <a:pt x="10" y="38"/>
                    <a:pt x="1" y="51"/>
                  </a:cubicBezTo>
                  <a:cubicBezTo>
                    <a:pt x="15" y="36"/>
                    <a:pt x="27" y="25"/>
                    <a:pt x="35" y="1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6" name="Google Shape;1135;p40"/>
            <p:cNvSpPr/>
            <p:nvPr/>
          </p:nvSpPr>
          <p:spPr>
            <a:xfrm>
              <a:off x="6975547" y="4099996"/>
              <a:ext cx="2519" cy="240"/>
            </a:xfrm>
            <a:custGeom>
              <a:avLst/>
              <a:gdLst/>
              <a:ahLst/>
              <a:cxnLst/>
              <a:rect l="l" t="t" r="r" b="b"/>
              <a:pathLst>
                <a:path w="42" h="4" extrusionOk="0">
                  <a:moveTo>
                    <a:pt x="27" y="1"/>
                  </a:moveTo>
                  <a:cubicBezTo>
                    <a:pt x="26" y="1"/>
                    <a:pt x="24" y="1"/>
                    <a:pt x="23" y="1"/>
                  </a:cubicBezTo>
                  <a:lnTo>
                    <a:pt x="23" y="1"/>
                  </a:lnTo>
                  <a:cubicBezTo>
                    <a:pt x="29" y="1"/>
                    <a:pt x="35" y="1"/>
                    <a:pt x="41" y="1"/>
                  </a:cubicBezTo>
                  <a:close/>
                  <a:moveTo>
                    <a:pt x="23" y="1"/>
                  </a:moveTo>
                  <a:cubicBezTo>
                    <a:pt x="9" y="2"/>
                    <a:pt x="1" y="4"/>
                    <a:pt x="3" y="4"/>
                  </a:cubicBezTo>
                  <a:cubicBezTo>
                    <a:pt x="5" y="4"/>
                    <a:pt x="11" y="3"/>
                    <a:pt x="2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7" name="Google Shape;1136;p40"/>
            <p:cNvSpPr/>
            <p:nvPr/>
          </p:nvSpPr>
          <p:spPr>
            <a:xfrm>
              <a:off x="7278464" y="4070844"/>
              <a:ext cx="60" cy="60"/>
            </a:xfrm>
            <a:custGeom>
              <a:avLst/>
              <a:gdLst/>
              <a:ahLst/>
              <a:cxnLst/>
              <a:rect l="l" t="t" r="r" b="b"/>
              <a:pathLst>
                <a:path w="1" h="1" extrusionOk="0">
                  <a:moveTo>
                    <a:pt x="1" y="0"/>
                  </a:moveTo>
                  <a:lnTo>
                    <a:pt x="1" y="0"/>
                  </a:lnTo>
                  <a:cubicBezTo>
                    <a:pt x="1" y="0"/>
                    <a:pt x="1"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8" name="Google Shape;1137;p40"/>
            <p:cNvSpPr/>
            <p:nvPr/>
          </p:nvSpPr>
          <p:spPr>
            <a:xfrm>
              <a:off x="7277624" y="4061247"/>
              <a:ext cx="2639" cy="9657"/>
            </a:xfrm>
            <a:custGeom>
              <a:avLst/>
              <a:gdLst/>
              <a:ahLst/>
              <a:cxnLst/>
              <a:rect l="l" t="t" r="r" b="b"/>
              <a:pathLst>
                <a:path w="44" h="161" extrusionOk="0">
                  <a:moveTo>
                    <a:pt x="0" y="1"/>
                  </a:moveTo>
                  <a:lnTo>
                    <a:pt x="0" y="1"/>
                  </a:lnTo>
                  <a:cubicBezTo>
                    <a:pt x="22" y="66"/>
                    <a:pt x="22" y="102"/>
                    <a:pt x="15" y="160"/>
                  </a:cubicBezTo>
                  <a:lnTo>
                    <a:pt x="44" y="102"/>
                  </a:lnTo>
                  <a:cubicBezTo>
                    <a:pt x="29" y="66"/>
                    <a:pt x="22"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9" name="Google Shape;1138;p40"/>
            <p:cNvSpPr/>
            <p:nvPr/>
          </p:nvSpPr>
          <p:spPr>
            <a:xfrm>
              <a:off x="6859119" y="3908950"/>
              <a:ext cx="551382" cy="222475"/>
            </a:xfrm>
            <a:custGeom>
              <a:avLst/>
              <a:gdLst/>
              <a:ahLst/>
              <a:cxnLst/>
              <a:rect l="l" t="t" r="r" b="b"/>
              <a:pathLst>
                <a:path w="9192" h="3709" extrusionOk="0">
                  <a:moveTo>
                    <a:pt x="9058" y="656"/>
                  </a:moveTo>
                  <a:lnTo>
                    <a:pt x="9058" y="656"/>
                  </a:lnTo>
                  <a:cubicBezTo>
                    <a:pt x="9036" y="682"/>
                    <a:pt x="9016" y="706"/>
                    <a:pt x="9003" y="725"/>
                  </a:cubicBezTo>
                  <a:cubicBezTo>
                    <a:pt x="9017" y="706"/>
                    <a:pt x="9039" y="678"/>
                    <a:pt x="9058" y="656"/>
                  </a:cubicBezTo>
                  <a:close/>
                  <a:moveTo>
                    <a:pt x="1544" y="894"/>
                  </a:moveTo>
                  <a:lnTo>
                    <a:pt x="1460" y="979"/>
                  </a:lnTo>
                  <a:cubicBezTo>
                    <a:pt x="1473" y="969"/>
                    <a:pt x="1505" y="935"/>
                    <a:pt x="1544" y="894"/>
                  </a:cubicBezTo>
                  <a:close/>
                  <a:moveTo>
                    <a:pt x="2701" y="964"/>
                  </a:moveTo>
                  <a:cubicBezTo>
                    <a:pt x="2692" y="982"/>
                    <a:pt x="2687" y="995"/>
                    <a:pt x="2685" y="1001"/>
                  </a:cubicBezTo>
                  <a:lnTo>
                    <a:pt x="2685" y="1001"/>
                  </a:lnTo>
                  <a:cubicBezTo>
                    <a:pt x="2690" y="989"/>
                    <a:pt x="2696" y="977"/>
                    <a:pt x="2701" y="964"/>
                  </a:cubicBezTo>
                  <a:close/>
                  <a:moveTo>
                    <a:pt x="8611" y="1037"/>
                  </a:moveTo>
                  <a:lnTo>
                    <a:pt x="8611" y="1037"/>
                  </a:lnTo>
                  <a:cubicBezTo>
                    <a:pt x="8584" y="1055"/>
                    <a:pt x="8570" y="1066"/>
                    <a:pt x="8564" y="1071"/>
                  </a:cubicBezTo>
                  <a:lnTo>
                    <a:pt x="8564" y="1071"/>
                  </a:lnTo>
                  <a:lnTo>
                    <a:pt x="8611" y="1037"/>
                  </a:lnTo>
                  <a:close/>
                  <a:moveTo>
                    <a:pt x="8407" y="1175"/>
                  </a:moveTo>
                  <a:cubicBezTo>
                    <a:pt x="8407" y="1175"/>
                    <a:pt x="8407" y="1182"/>
                    <a:pt x="8407" y="1182"/>
                  </a:cubicBezTo>
                  <a:cubicBezTo>
                    <a:pt x="8380" y="1197"/>
                    <a:pt x="8368" y="1203"/>
                    <a:pt x="8366" y="1203"/>
                  </a:cubicBezTo>
                  <a:cubicBezTo>
                    <a:pt x="8364" y="1203"/>
                    <a:pt x="8382" y="1192"/>
                    <a:pt x="8407" y="1175"/>
                  </a:cubicBezTo>
                  <a:close/>
                  <a:moveTo>
                    <a:pt x="8236" y="1313"/>
                  </a:moveTo>
                  <a:lnTo>
                    <a:pt x="8236" y="1313"/>
                  </a:lnTo>
                  <a:cubicBezTo>
                    <a:pt x="8213" y="1324"/>
                    <a:pt x="8191" y="1335"/>
                    <a:pt x="8168" y="1349"/>
                  </a:cubicBezTo>
                  <a:lnTo>
                    <a:pt x="8236" y="1313"/>
                  </a:lnTo>
                  <a:close/>
                  <a:moveTo>
                    <a:pt x="7569" y="1664"/>
                  </a:moveTo>
                  <a:cubicBezTo>
                    <a:pt x="7553" y="1671"/>
                    <a:pt x="7540" y="1679"/>
                    <a:pt x="7529" y="1686"/>
                  </a:cubicBezTo>
                  <a:lnTo>
                    <a:pt x="7529" y="1686"/>
                  </a:lnTo>
                  <a:cubicBezTo>
                    <a:pt x="7541" y="1679"/>
                    <a:pt x="7555" y="1672"/>
                    <a:pt x="7569" y="1664"/>
                  </a:cubicBezTo>
                  <a:close/>
                  <a:moveTo>
                    <a:pt x="7783" y="1567"/>
                  </a:moveTo>
                  <a:cubicBezTo>
                    <a:pt x="7760" y="1567"/>
                    <a:pt x="7653" y="1620"/>
                    <a:pt x="7569" y="1664"/>
                  </a:cubicBezTo>
                  <a:lnTo>
                    <a:pt x="7569" y="1664"/>
                  </a:lnTo>
                  <a:cubicBezTo>
                    <a:pt x="7577" y="1661"/>
                    <a:pt x="7585" y="1657"/>
                    <a:pt x="7594" y="1654"/>
                  </a:cubicBezTo>
                  <a:cubicBezTo>
                    <a:pt x="7615" y="1646"/>
                    <a:pt x="7624" y="1643"/>
                    <a:pt x="7626" y="1643"/>
                  </a:cubicBezTo>
                  <a:cubicBezTo>
                    <a:pt x="7631" y="1643"/>
                    <a:pt x="7524" y="1688"/>
                    <a:pt x="7537" y="1688"/>
                  </a:cubicBezTo>
                  <a:cubicBezTo>
                    <a:pt x="7539" y="1688"/>
                    <a:pt x="7546" y="1687"/>
                    <a:pt x="7558" y="1683"/>
                  </a:cubicBezTo>
                  <a:cubicBezTo>
                    <a:pt x="7558" y="1676"/>
                    <a:pt x="7703" y="1610"/>
                    <a:pt x="7783" y="1567"/>
                  </a:cubicBezTo>
                  <a:close/>
                  <a:moveTo>
                    <a:pt x="2658" y="1639"/>
                  </a:moveTo>
                  <a:cubicBezTo>
                    <a:pt x="2687" y="1676"/>
                    <a:pt x="2687" y="1712"/>
                    <a:pt x="2716" y="1763"/>
                  </a:cubicBezTo>
                  <a:cubicBezTo>
                    <a:pt x="2694" y="1734"/>
                    <a:pt x="2658" y="1668"/>
                    <a:pt x="2658" y="1639"/>
                  </a:cubicBezTo>
                  <a:close/>
                  <a:moveTo>
                    <a:pt x="5322" y="1951"/>
                  </a:moveTo>
                  <a:cubicBezTo>
                    <a:pt x="5316" y="1953"/>
                    <a:pt x="5309" y="1955"/>
                    <a:pt x="5302" y="1958"/>
                  </a:cubicBezTo>
                  <a:lnTo>
                    <a:pt x="5302" y="1958"/>
                  </a:lnTo>
                  <a:cubicBezTo>
                    <a:pt x="5309" y="1956"/>
                    <a:pt x="5315" y="1954"/>
                    <a:pt x="5322" y="1951"/>
                  </a:cubicBezTo>
                  <a:close/>
                  <a:moveTo>
                    <a:pt x="5257" y="2082"/>
                  </a:moveTo>
                  <a:lnTo>
                    <a:pt x="5257" y="2082"/>
                  </a:lnTo>
                  <a:cubicBezTo>
                    <a:pt x="5235" y="2097"/>
                    <a:pt x="5199" y="2104"/>
                    <a:pt x="5155" y="2111"/>
                  </a:cubicBezTo>
                  <a:cubicBezTo>
                    <a:pt x="5184" y="2104"/>
                    <a:pt x="5220" y="2089"/>
                    <a:pt x="5257" y="2082"/>
                  </a:cubicBezTo>
                  <a:close/>
                  <a:moveTo>
                    <a:pt x="3362" y="627"/>
                  </a:moveTo>
                  <a:cubicBezTo>
                    <a:pt x="3461" y="627"/>
                    <a:pt x="3542" y="654"/>
                    <a:pt x="3536" y="667"/>
                  </a:cubicBezTo>
                  <a:cubicBezTo>
                    <a:pt x="3623" y="696"/>
                    <a:pt x="3703" y="732"/>
                    <a:pt x="3783" y="783"/>
                  </a:cubicBezTo>
                  <a:lnTo>
                    <a:pt x="3776" y="783"/>
                  </a:lnTo>
                  <a:cubicBezTo>
                    <a:pt x="3921" y="877"/>
                    <a:pt x="3964" y="913"/>
                    <a:pt x="4015" y="950"/>
                  </a:cubicBezTo>
                  <a:cubicBezTo>
                    <a:pt x="4030" y="964"/>
                    <a:pt x="4032" y="968"/>
                    <a:pt x="4029" y="968"/>
                  </a:cubicBezTo>
                  <a:cubicBezTo>
                    <a:pt x="4026" y="968"/>
                    <a:pt x="4019" y="964"/>
                    <a:pt x="4015" y="964"/>
                  </a:cubicBezTo>
                  <a:cubicBezTo>
                    <a:pt x="4110" y="1051"/>
                    <a:pt x="4153" y="1109"/>
                    <a:pt x="4197" y="1160"/>
                  </a:cubicBezTo>
                  <a:cubicBezTo>
                    <a:pt x="4240" y="1211"/>
                    <a:pt x="4284" y="1255"/>
                    <a:pt x="4349" y="1342"/>
                  </a:cubicBezTo>
                  <a:lnTo>
                    <a:pt x="4349" y="1363"/>
                  </a:lnTo>
                  <a:cubicBezTo>
                    <a:pt x="4364" y="1385"/>
                    <a:pt x="4414" y="1472"/>
                    <a:pt x="4444" y="1581"/>
                  </a:cubicBezTo>
                  <a:cubicBezTo>
                    <a:pt x="4473" y="1690"/>
                    <a:pt x="4465" y="1821"/>
                    <a:pt x="4422" y="1937"/>
                  </a:cubicBezTo>
                  <a:cubicBezTo>
                    <a:pt x="4422" y="1930"/>
                    <a:pt x="4422" y="1930"/>
                    <a:pt x="4429" y="1908"/>
                  </a:cubicBezTo>
                  <a:lnTo>
                    <a:pt x="4429" y="1908"/>
                  </a:lnTo>
                  <a:cubicBezTo>
                    <a:pt x="4385" y="2039"/>
                    <a:pt x="4262" y="2155"/>
                    <a:pt x="4146" y="2242"/>
                  </a:cubicBezTo>
                  <a:cubicBezTo>
                    <a:pt x="4105" y="2271"/>
                    <a:pt x="4066" y="2298"/>
                    <a:pt x="4031" y="2323"/>
                  </a:cubicBezTo>
                  <a:lnTo>
                    <a:pt x="4031" y="2323"/>
                  </a:lnTo>
                  <a:cubicBezTo>
                    <a:pt x="4001" y="2323"/>
                    <a:pt x="3968" y="2322"/>
                    <a:pt x="3928" y="2322"/>
                  </a:cubicBezTo>
                  <a:cubicBezTo>
                    <a:pt x="3797" y="2314"/>
                    <a:pt x="3768" y="2307"/>
                    <a:pt x="3739" y="2307"/>
                  </a:cubicBezTo>
                  <a:cubicBezTo>
                    <a:pt x="3710" y="2307"/>
                    <a:pt x="3681" y="2307"/>
                    <a:pt x="3551" y="2271"/>
                  </a:cubicBezTo>
                  <a:lnTo>
                    <a:pt x="3551" y="2271"/>
                  </a:lnTo>
                  <a:lnTo>
                    <a:pt x="3565" y="2285"/>
                  </a:lnTo>
                  <a:cubicBezTo>
                    <a:pt x="3563" y="2287"/>
                    <a:pt x="3559" y="2287"/>
                    <a:pt x="3554" y="2287"/>
                  </a:cubicBezTo>
                  <a:cubicBezTo>
                    <a:pt x="3531" y="2287"/>
                    <a:pt x="3480" y="2272"/>
                    <a:pt x="3420" y="2242"/>
                  </a:cubicBezTo>
                  <a:cubicBezTo>
                    <a:pt x="3355" y="2213"/>
                    <a:pt x="3275" y="2169"/>
                    <a:pt x="3202" y="2133"/>
                  </a:cubicBezTo>
                  <a:lnTo>
                    <a:pt x="3202" y="2133"/>
                  </a:lnTo>
                  <a:lnTo>
                    <a:pt x="3253" y="2169"/>
                  </a:lnTo>
                  <a:cubicBezTo>
                    <a:pt x="3166" y="2140"/>
                    <a:pt x="3064" y="2017"/>
                    <a:pt x="3013" y="1959"/>
                  </a:cubicBezTo>
                  <a:cubicBezTo>
                    <a:pt x="3011" y="1956"/>
                    <a:pt x="3010" y="1955"/>
                    <a:pt x="3010" y="1955"/>
                  </a:cubicBezTo>
                  <a:lnTo>
                    <a:pt x="3010" y="1955"/>
                  </a:lnTo>
                  <a:cubicBezTo>
                    <a:pt x="3012" y="1955"/>
                    <a:pt x="3039" y="1976"/>
                    <a:pt x="3057" y="1988"/>
                  </a:cubicBezTo>
                  <a:cubicBezTo>
                    <a:pt x="2992" y="1929"/>
                    <a:pt x="2980" y="1913"/>
                    <a:pt x="2974" y="1913"/>
                  </a:cubicBezTo>
                  <a:cubicBezTo>
                    <a:pt x="2972" y="1913"/>
                    <a:pt x="2971" y="1914"/>
                    <a:pt x="2970" y="1915"/>
                  </a:cubicBezTo>
                  <a:cubicBezTo>
                    <a:pt x="2967" y="1915"/>
                    <a:pt x="2966" y="1917"/>
                    <a:pt x="2963" y="1917"/>
                  </a:cubicBezTo>
                  <a:cubicBezTo>
                    <a:pt x="2957" y="1917"/>
                    <a:pt x="2946" y="1910"/>
                    <a:pt x="2912" y="1872"/>
                  </a:cubicBezTo>
                  <a:cubicBezTo>
                    <a:pt x="2897" y="1843"/>
                    <a:pt x="2948" y="1886"/>
                    <a:pt x="2883" y="1799"/>
                  </a:cubicBezTo>
                  <a:cubicBezTo>
                    <a:pt x="2875" y="1777"/>
                    <a:pt x="2825" y="1719"/>
                    <a:pt x="2788" y="1639"/>
                  </a:cubicBezTo>
                  <a:cubicBezTo>
                    <a:pt x="2745" y="1567"/>
                    <a:pt x="2723" y="1465"/>
                    <a:pt x="2730" y="1392"/>
                  </a:cubicBezTo>
                  <a:lnTo>
                    <a:pt x="2730" y="1392"/>
                  </a:lnTo>
                  <a:cubicBezTo>
                    <a:pt x="2726" y="1409"/>
                    <a:pt x="2724" y="1428"/>
                    <a:pt x="2721" y="1428"/>
                  </a:cubicBezTo>
                  <a:cubicBezTo>
                    <a:pt x="2718" y="1428"/>
                    <a:pt x="2715" y="1417"/>
                    <a:pt x="2708" y="1385"/>
                  </a:cubicBezTo>
                  <a:cubicBezTo>
                    <a:pt x="2701" y="1269"/>
                    <a:pt x="2767" y="1080"/>
                    <a:pt x="2796" y="986"/>
                  </a:cubicBezTo>
                  <a:cubicBezTo>
                    <a:pt x="2810" y="971"/>
                    <a:pt x="2810" y="971"/>
                    <a:pt x="2810" y="971"/>
                  </a:cubicBezTo>
                  <a:cubicBezTo>
                    <a:pt x="2832" y="928"/>
                    <a:pt x="2868" y="870"/>
                    <a:pt x="2912" y="819"/>
                  </a:cubicBezTo>
                  <a:cubicBezTo>
                    <a:pt x="2933" y="797"/>
                    <a:pt x="2955" y="775"/>
                    <a:pt x="2970" y="754"/>
                  </a:cubicBezTo>
                  <a:cubicBezTo>
                    <a:pt x="2992" y="739"/>
                    <a:pt x="3006" y="725"/>
                    <a:pt x="3021" y="710"/>
                  </a:cubicBezTo>
                  <a:cubicBezTo>
                    <a:pt x="3028" y="710"/>
                    <a:pt x="3042" y="703"/>
                    <a:pt x="3064" y="696"/>
                  </a:cubicBezTo>
                  <a:cubicBezTo>
                    <a:pt x="3086" y="688"/>
                    <a:pt x="3100" y="681"/>
                    <a:pt x="3130" y="674"/>
                  </a:cubicBezTo>
                  <a:cubicBezTo>
                    <a:pt x="3180" y="652"/>
                    <a:pt x="3238" y="637"/>
                    <a:pt x="3304" y="630"/>
                  </a:cubicBezTo>
                  <a:cubicBezTo>
                    <a:pt x="3324" y="628"/>
                    <a:pt x="3343" y="627"/>
                    <a:pt x="3362" y="627"/>
                  </a:cubicBezTo>
                  <a:close/>
                  <a:moveTo>
                    <a:pt x="3064" y="2961"/>
                  </a:moveTo>
                  <a:lnTo>
                    <a:pt x="3064" y="2961"/>
                  </a:lnTo>
                  <a:cubicBezTo>
                    <a:pt x="3035" y="2972"/>
                    <a:pt x="3009" y="2982"/>
                    <a:pt x="2986" y="2990"/>
                  </a:cubicBezTo>
                  <a:lnTo>
                    <a:pt x="2986" y="2990"/>
                  </a:lnTo>
                  <a:cubicBezTo>
                    <a:pt x="3012" y="2982"/>
                    <a:pt x="3046" y="2970"/>
                    <a:pt x="3064" y="2961"/>
                  </a:cubicBezTo>
                  <a:close/>
                  <a:moveTo>
                    <a:pt x="5837" y="3019"/>
                  </a:moveTo>
                  <a:lnTo>
                    <a:pt x="5837" y="3019"/>
                  </a:lnTo>
                  <a:cubicBezTo>
                    <a:pt x="5836" y="3023"/>
                    <a:pt x="5834" y="3027"/>
                    <a:pt x="5833" y="3031"/>
                  </a:cubicBezTo>
                  <a:lnTo>
                    <a:pt x="5833" y="3031"/>
                  </a:lnTo>
                  <a:cubicBezTo>
                    <a:pt x="5834" y="3027"/>
                    <a:pt x="5836" y="3023"/>
                    <a:pt x="5837" y="3019"/>
                  </a:cubicBezTo>
                  <a:close/>
                  <a:moveTo>
                    <a:pt x="6870" y="3071"/>
                  </a:moveTo>
                  <a:cubicBezTo>
                    <a:pt x="6867" y="3073"/>
                    <a:pt x="6864" y="3077"/>
                    <a:pt x="6861" y="3084"/>
                  </a:cubicBezTo>
                  <a:cubicBezTo>
                    <a:pt x="6864" y="3079"/>
                    <a:pt x="6867" y="3075"/>
                    <a:pt x="6870" y="3071"/>
                  </a:cubicBezTo>
                  <a:close/>
                  <a:moveTo>
                    <a:pt x="1856" y="3119"/>
                  </a:moveTo>
                  <a:cubicBezTo>
                    <a:pt x="1856" y="3119"/>
                    <a:pt x="1851" y="3120"/>
                    <a:pt x="1844" y="3120"/>
                  </a:cubicBezTo>
                  <a:lnTo>
                    <a:pt x="1845" y="3120"/>
                  </a:lnTo>
                  <a:cubicBezTo>
                    <a:pt x="1853" y="3119"/>
                    <a:pt x="1856" y="3119"/>
                    <a:pt x="1856" y="3119"/>
                  </a:cubicBezTo>
                  <a:close/>
                  <a:moveTo>
                    <a:pt x="1474" y="3128"/>
                  </a:moveTo>
                  <a:lnTo>
                    <a:pt x="1503" y="3135"/>
                  </a:lnTo>
                  <a:cubicBezTo>
                    <a:pt x="1431" y="3128"/>
                    <a:pt x="1453" y="3128"/>
                    <a:pt x="1474" y="3128"/>
                  </a:cubicBezTo>
                  <a:close/>
                  <a:moveTo>
                    <a:pt x="1387" y="0"/>
                  </a:moveTo>
                  <a:cubicBezTo>
                    <a:pt x="1264" y="0"/>
                    <a:pt x="1144" y="17"/>
                    <a:pt x="1024" y="49"/>
                  </a:cubicBezTo>
                  <a:cubicBezTo>
                    <a:pt x="872" y="100"/>
                    <a:pt x="712" y="151"/>
                    <a:pt x="567" y="209"/>
                  </a:cubicBezTo>
                  <a:cubicBezTo>
                    <a:pt x="594" y="199"/>
                    <a:pt x="606" y="195"/>
                    <a:pt x="606" y="195"/>
                  </a:cubicBezTo>
                  <a:lnTo>
                    <a:pt x="606" y="195"/>
                  </a:lnTo>
                  <a:cubicBezTo>
                    <a:pt x="607" y="195"/>
                    <a:pt x="569" y="209"/>
                    <a:pt x="531" y="224"/>
                  </a:cubicBezTo>
                  <a:cubicBezTo>
                    <a:pt x="545" y="219"/>
                    <a:pt x="550" y="217"/>
                    <a:pt x="550" y="217"/>
                  </a:cubicBezTo>
                  <a:lnTo>
                    <a:pt x="550" y="217"/>
                  </a:lnTo>
                  <a:cubicBezTo>
                    <a:pt x="551" y="217"/>
                    <a:pt x="533" y="224"/>
                    <a:pt x="538" y="224"/>
                  </a:cubicBezTo>
                  <a:cubicBezTo>
                    <a:pt x="451" y="253"/>
                    <a:pt x="371" y="289"/>
                    <a:pt x="291" y="325"/>
                  </a:cubicBezTo>
                  <a:cubicBezTo>
                    <a:pt x="240" y="340"/>
                    <a:pt x="22" y="441"/>
                    <a:pt x="1" y="456"/>
                  </a:cubicBezTo>
                  <a:lnTo>
                    <a:pt x="80" y="420"/>
                  </a:lnTo>
                  <a:lnTo>
                    <a:pt x="80" y="420"/>
                  </a:lnTo>
                  <a:cubicBezTo>
                    <a:pt x="62" y="427"/>
                    <a:pt x="54" y="430"/>
                    <a:pt x="53" y="430"/>
                  </a:cubicBezTo>
                  <a:cubicBezTo>
                    <a:pt x="49" y="430"/>
                    <a:pt x="210" y="361"/>
                    <a:pt x="212" y="361"/>
                  </a:cubicBezTo>
                  <a:lnTo>
                    <a:pt x="212" y="361"/>
                  </a:lnTo>
                  <a:cubicBezTo>
                    <a:pt x="212" y="361"/>
                    <a:pt x="212" y="361"/>
                    <a:pt x="211" y="362"/>
                  </a:cubicBezTo>
                  <a:cubicBezTo>
                    <a:pt x="327" y="311"/>
                    <a:pt x="516" y="238"/>
                    <a:pt x="712" y="166"/>
                  </a:cubicBezTo>
                  <a:cubicBezTo>
                    <a:pt x="721" y="163"/>
                    <a:pt x="725" y="161"/>
                    <a:pt x="725" y="161"/>
                  </a:cubicBezTo>
                  <a:lnTo>
                    <a:pt x="725" y="161"/>
                  </a:lnTo>
                  <a:cubicBezTo>
                    <a:pt x="727" y="161"/>
                    <a:pt x="694" y="174"/>
                    <a:pt x="699" y="174"/>
                  </a:cubicBezTo>
                  <a:cubicBezTo>
                    <a:pt x="700" y="174"/>
                    <a:pt x="701" y="174"/>
                    <a:pt x="705" y="173"/>
                  </a:cubicBezTo>
                  <a:cubicBezTo>
                    <a:pt x="748" y="151"/>
                    <a:pt x="814" y="137"/>
                    <a:pt x="923" y="100"/>
                  </a:cubicBezTo>
                  <a:lnTo>
                    <a:pt x="915" y="100"/>
                  </a:lnTo>
                  <a:cubicBezTo>
                    <a:pt x="1068" y="49"/>
                    <a:pt x="1184" y="28"/>
                    <a:pt x="1307" y="20"/>
                  </a:cubicBezTo>
                  <a:cubicBezTo>
                    <a:pt x="1365" y="20"/>
                    <a:pt x="1431" y="20"/>
                    <a:pt x="1503" y="28"/>
                  </a:cubicBezTo>
                  <a:cubicBezTo>
                    <a:pt x="1569" y="42"/>
                    <a:pt x="1649" y="57"/>
                    <a:pt x="1728" y="100"/>
                  </a:cubicBezTo>
                  <a:lnTo>
                    <a:pt x="1707" y="86"/>
                  </a:lnTo>
                  <a:lnTo>
                    <a:pt x="1707" y="86"/>
                  </a:lnTo>
                  <a:cubicBezTo>
                    <a:pt x="1772" y="122"/>
                    <a:pt x="1786" y="137"/>
                    <a:pt x="1808" y="158"/>
                  </a:cubicBezTo>
                  <a:cubicBezTo>
                    <a:pt x="1816" y="166"/>
                    <a:pt x="1819" y="169"/>
                    <a:pt x="1820" y="169"/>
                  </a:cubicBezTo>
                  <a:cubicBezTo>
                    <a:pt x="1821" y="169"/>
                    <a:pt x="1795" y="142"/>
                    <a:pt x="1757" y="115"/>
                  </a:cubicBezTo>
                  <a:cubicBezTo>
                    <a:pt x="1723" y="92"/>
                    <a:pt x="1685" y="74"/>
                    <a:pt x="1687" y="74"/>
                  </a:cubicBezTo>
                  <a:lnTo>
                    <a:pt x="1687" y="74"/>
                  </a:lnTo>
                  <a:cubicBezTo>
                    <a:pt x="1688" y="74"/>
                    <a:pt x="1691" y="75"/>
                    <a:pt x="1699" y="78"/>
                  </a:cubicBezTo>
                  <a:cubicBezTo>
                    <a:pt x="1721" y="93"/>
                    <a:pt x="1765" y="115"/>
                    <a:pt x="1808" y="151"/>
                  </a:cubicBezTo>
                  <a:cubicBezTo>
                    <a:pt x="1845" y="195"/>
                    <a:pt x="1881" y="253"/>
                    <a:pt x="1888" y="318"/>
                  </a:cubicBezTo>
                  <a:cubicBezTo>
                    <a:pt x="1917" y="449"/>
                    <a:pt x="1837" y="565"/>
                    <a:pt x="1816" y="587"/>
                  </a:cubicBezTo>
                  <a:cubicBezTo>
                    <a:pt x="1791" y="621"/>
                    <a:pt x="1786" y="630"/>
                    <a:pt x="1788" y="630"/>
                  </a:cubicBezTo>
                  <a:cubicBezTo>
                    <a:pt x="1790" y="630"/>
                    <a:pt x="1798" y="621"/>
                    <a:pt x="1800" y="621"/>
                  </a:cubicBezTo>
                  <a:lnTo>
                    <a:pt x="1800" y="621"/>
                  </a:lnTo>
                  <a:cubicBezTo>
                    <a:pt x="1801" y="621"/>
                    <a:pt x="1795" y="629"/>
                    <a:pt x="1772" y="659"/>
                  </a:cubicBezTo>
                  <a:lnTo>
                    <a:pt x="1743" y="681"/>
                  </a:lnTo>
                  <a:lnTo>
                    <a:pt x="1728" y="710"/>
                  </a:lnTo>
                  <a:cubicBezTo>
                    <a:pt x="1678" y="768"/>
                    <a:pt x="1641" y="797"/>
                    <a:pt x="1641" y="797"/>
                  </a:cubicBezTo>
                  <a:cubicBezTo>
                    <a:pt x="1656" y="783"/>
                    <a:pt x="1678" y="754"/>
                    <a:pt x="1692" y="739"/>
                  </a:cubicBezTo>
                  <a:lnTo>
                    <a:pt x="1692" y="739"/>
                  </a:lnTo>
                  <a:cubicBezTo>
                    <a:pt x="1652" y="780"/>
                    <a:pt x="1593" y="843"/>
                    <a:pt x="1544" y="894"/>
                  </a:cubicBezTo>
                  <a:lnTo>
                    <a:pt x="1544" y="894"/>
                  </a:lnTo>
                  <a:lnTo>
                    <a:pt x="1547" y="892"/>
                  </a:lnTo>
                  <a:lnTo>
                    <a:pt x="1547" y="892"/>
                  </a:lnTo>
                  <a:cubicBezTo>
                    <a:pt x="1431" y="1015"/>
                    <a:pt x="1300" y="1153"/>
                    <a:pt x="1177" y="1284"/>
                  </a:cubicBezTo>
                  <a:cubicBezTo>
                    <a:pt x="1046" y="1422"/>
                    <a:pt x="915" y="1552"/>
                    <a:pt x="814" y="1683"/>
                  </a:cubicBezTo>
                  <a:lnTo>
                    <a:pt x="835" y="1661"/>
                  </a:lnTo>
                  <a:lnTo>
                    <a:pt x="835" y="1661"/>
                  </a:lnTo>
                  <a:cubicBezTo>
                    <a:pt x="756" y="1755"/>
                    <a:pt x="727" y="1799"/>
                    <a:pt x="690" y="1843"/>
                  </a:cubicBezTo>
                  <a:cubicBezTo>
                    <a:pt x="661" y="1886"/>
                    <a:pt x="625" y="1930"/>
                    <a:pt x="560" y="2053"/>
                  </a:cubicBezTo>
                  <a:lnTo>
                    <a:pt x="567" y="2046"/>
                  </a:lnTo>
                  <a:lnTo>
                    <a:pt x="567" y="2046"/>
                  </a:lnTo>
                  <a:cubicBezTo>
                    <a:pt x="545" y="2097"/>
                    <a:pt x="516" y="2169"/>
                    <a:pt x="502" y="2242"/>
                  </a:cubicBezTo>
                  <a:cubicBezTo>
                    <a:pt x="504" y="2231"/>
                    <a:pt x="505" y="2227"/>
                    <a:pt x="505" y="2227"/>
                  </a:cubicBezTo>
                  <a:lnTo>
                    <a:pt x="505" y="2227"/>
                  </a:lnTo>
                  <a:cubicBezTo>
                    <a:pt x="504" y="2227"/>
                    <a:pt x="499" y="2251"/>
                    <a:pt x="494" y="2271"/>
                  </a:cubicBezTo>
                  <a:cubicBezTo>
                    <a:pt x="490" y="2288"/>
                    <a:pt x="486" y="2305"/>
                    <a:pt x="484" y="2306"/>
                  </a:cubicBezTo>
                  <a:lnTo>
                    <a:pt x="484" y="2306"/>
                  </a:lnTo>
                  <a:cubicBezTo>
                    <a:pt x="485" y="2297"/>
                    <a:pt x="486" y="2288"/>
                    <a:pt x="487" y="2278"/>
                  </a:cubicBezTo>
                  <a:lnTo>
                    <a:pt x="487" y="2278"/>
                  </a:lnTo>
                  <a:cubicBezTo>
                    <a:pt x="484" y="2298"/>
                    <a:pt x="484" y="2306"/>
                    <a:pt x="484" y="2306"/>
                  </a:cubicBezTo>
                  <a:cubicBezTo>
                    <a:pt x="484" y="2306"/>
                    <a:pt x="484" y="2306"/>
                    <a:pt x="484" y="2306"/>
                  </a:cubicBezTo>
                  <a:lnTo>
                    <a:pt x="484" y="2306"/>
                  </a:lnTo>
                  <a:cubicBezTo>
                    <a:pt x="474" y="2428"/>
                    <a:pt x="487" y="2461"/>
                    <a:pt x="487" y="2481"/>
                  </a:cubicBezTo>
                  <a:cubicBezTo>
                    <a:pt x="494" y="2503"/>
                    <a:pt x="494" y="2510"/>
                    <a:pt x="531" y="2598"/>
                  </a:cubicBezTo>
                  <a:lnTo>
                    <a:pt x="538" y="2641"/>
                  </a:lnTo>
                  <a:cubicBezTo>
                    <a:pt x="552" y="2670"/>
                    <a:pt x="560" y="2685"/>
                    <a:pt x="574" y="2706"/>
                  </a:cubicBezTo>
                  <a:cubicBezTo>
                    <a:pt x="581" y="2714"/>
                    <a:pt x="589" y="2728"/>
                    <a:pt x="603" y="2750"/>
                  </a:cubicBezTo>
                  <a:cubicBezTo>
                    <a:pt x="612" y="2759"/>
                    <a:pt x="621" y="2771"/>
                    <a:pt x="632" y="2783"/>
                  </a:cubicBezTo>
                  <a:lnTo>
                    <a:pt x="632" y="2783"/>
                  </a:lnTo>
                  <a:cubicBezTo>
                    <a:pt x="630" y="2782"/>
                    <a:pt x="630" y="2782"/>
                    <a:pt x="629" y="2782"/>
                  </a:cubicBezTo>
                  <a:cubicBezTo>
                    <a:pt x="625" y="2782"/>
                    <a:pt x="651" y="2824"/>
                    <a:pt x="646" y="2824"/>
                  </a:cubicBezTo>
                  <a:cubicBezTo>
                    <a:pt x="644" y="2824"/>
                    <a:pt x="636" y="2816"/>
                    <a:pt x="618" y="2794"/>
                  </a:cubicBezTo>
                  <a:lnTo>
                    <a:pt x="618" y="2794"/>
                  </a:lnTo>
                  <a:cubicBezTo>
                    <a:pt x="705" y="2910"/>
                    <a:pt x="799" y="2968"/>
                    <a:pt x="879" y="3011"/>
                  </a:cubicBezTo>
                  <a:cubicBezTo>
                    <a:pt x="959" y="3055"/>
                    <a:pt x="1024" y="3077"/>
                    <a:pt x="1082" y="3113"/>
                  </a:cubicBezTo>
                  <a:cubicBezTo>
                    <a:pt x="1094" y="3114"/>
                    <a:pt x="1101" y="3115"/>
                    <a:pt x="1106" y="3115"/>
                  </a:cubicBezTo>
                  <a:cubicBezTo>
                    <a:pt x="1127" y="3115"/>
                    <a:pt x="1078" y="3101"/>
                    <a:pt x="1024" y="3077"/>
                  </a:cubicBezTo>
                  <a:cubicBezTo>
                    <a:pt x="968" y="3058"/>
                    <a:pt x="912" y="3023"/>
                    <a:pt x="916" y="3023"/>
                  </a:cubicBezTo>
                  <a:cubicBezTo>
                    <a:pt x="916" y="3023"/>
                    <a:pt x="919" y="3024"/>
                    <a:pt x="923" y="3026"/>
                  </a:cubicBezTo>
                  <a:cubicBezTo>
                    <a:pt x="915" y="3021"/>
                    <a:pt x="913" y="3018"/>
                    <a:pt x="915" y="3018"/>
                  </a:cubicBezTo>
                  <a:cubicBezTo>
                    <a:pt x="919" y="3018"/>
                    <a:pt x="938" y="3026"/>
                    <a:pt x="966" y="3040"/>
                  </a:cubicBezTo>
                  <a:cubicBezTo>
                    <a:pt x="1010" y="3055"/>
                    <a:pt x="1068" y="3084"/>
                    <a:pt x="1111" y="3098"/>
                  </a:cubicBezTo>
                  <a:cubicBezTo>
                    <a:pt x="1155" y="3113"/>
                    <a:pt x="1191" y="3128"/>
                    <a:pt x="1249" y="3142"/>
                  </a:cubicBezTo>
                  <a:cubicBezTo>
                    <a:pt x="1300" y="3164"/>
                    <a:pt x="1373" y="3186"/>
                    <a:pt x="1489" y="3200"/>
                  </a:cubicBezTo>
                  <a:cubicBezTo>
                    <a:pt x="1487" y="3200"/>
                    <a:pt x="1486" y="3199"/>
                    <a:pt x="1485" y="3199"/>
                  </a:cubicBezTo>
                  <a:lnTo>
                    <a:pt x="1485" y="3199"/>
                  </a:lnTo>
                  <a:cubicBezTo>
                    <a:pt x="1557" y="3205"/>
                    <a:pt x="1632" y="3203"/>
                    <a:pt x="1721" y="3215"/>
                  </a:cubicBezTo>
                  <a:cubicBezTo>
                    <a:pt x="1779" y="3200"/>
                    <a:pt x="1859" y="3207"/>
                    <a:pt x="1874" y="3193"/>
                  </a:cubicBezTo>
                  <a:lnTo>
                    <a:pt x="1874" y="3193"/>
                  </a:lnTo>
                  <a:cubicBezTo>
                    <a:pt x="1801" y="3200"/>
                    <a:pt x="1728" y="3200"/>
                    <a:pt x="1663" y="3200"/>
                  </a:cubicBezTo>
                  <a:cubicBezTo>
                    <a:pt x="1779" y="3200"/>
                    <a:pt x="1895" y="3171"/>
                    <a:pt x="2091" y="3157"/>
                  </a:cubicBezTo>
                  <a:lnTo>
                    <a:pt x="2091" y="3157"/>
                  </a:lnTo>
                  <a:cubicBezTo>
                    <a:pt x="2077" y="3164"/>
                    <a:pt x="2019" y="3171"/>
                    <a:pt x="1975" y="3178"/>
                  </a:cubicBezTo>
                  <a:cubicBezTo>
                    <a:pt x="2033" y="3178"/>
                    <a:pt x="2084" y="3164"/>
                    <a:pt x="2149" y="3164"/>
                  </a:cubicBezTo>
                  <a:cubicBezTo>
                    <a:pt x="2135" y="3178"/>
                    <a:pt x="1895" y="3193"/>
                    <a:pt x="1765" y="3215"/>
                  </a:cubicBezTo>
                  <a:cubicBezTo>
                    <a:pt x="1812" y="3215"/>
                    <a:pt x="1917" y="3199"/>
                    <a:pt x="1949" y="3199"/>
                  </a:cubicBezTo>
                  <a:cubicBezTo>
                    <a:pt x="1961" y="3199"/>
                    <a:pt x="1962" y="3201"/>
                    <a:pt x="1946" y="3207"/>
                  </a:cubicBezTo>
                  <a:cubicBezTo>
                    <a:pt x="2033" y="3178"/>
                    <a:pt x="2171" y="3186"/>
                    <a:pt x="2324" y="3142"/>
                  </a:cubicBezTo>
                  <a:lnTo>
                    <a:pt x="2324" y="3142"/>
                  </a:lnTo>
                  <a:lnTo>
                    <a:pt x="2316" y="3149"/>
                  </a:lnTo>
                  <a:cubicBezTo>
                    <a:pt x="2338" y="3142"/>
                    <a:pt x="2389" y="3135"/>
                    <a:pt x="2433" y="3120"/>
                  </a:cubicBezTo>
                  <a:lnTo>
                    <a:pt x="2433" y="3120"/>
                  </a:lnTo>
                  <a:lnTo>
                    <a:pt x="2353" y="3149"/>
                  </a:lnTo>
                  <a:cubicBezTo>
                    <a:pt x="2476" y="3120"/>
                    <a:pt x="2600" y="3106"/>
                    <a:pt x="2716" y="3069"/>
                  </a:cubicBezTo>
                  <a:lnTo>
                    <a:pt x="2716" y="3069"/>
                  </a:lnTo>
                  <a:cubicBezTo>
                    <a:pt x="2619" y="3095"/>
                    <a:pt x="2589" y="3102"/>
                    <a:pt x="2582" y="3102"/>
                  </a:cubicBezTo>
                  <a:cubicBezTo>
                    <a:pt x="2574" y="3102"/>
                    <a:pt x="2594" y="3093"/>
                    <a:pt x="2583" y="3093"/>
                  </a:cubicBezTo>
                  <a:cubicBezTo>
                    <a:pt x="2578" y="3093"/>
                    <a:pt x="2568" y="3095"/>
                    <a:pt x="2549" y="3098"/>
                  </a:cubicBezTo>
                  <a:cubicBezTo>
                    <a:pt x="2701" y="3055"/>
                    <a:pt x="2745" y="3048"/>
                    <a:pt x="2796" y="3040"/>
                  </a:cubicBezTo>
                  <a:cubicBezTo>
                    <a:pt x="2837" y="3034"/>
                    <a:pt x="2879" y="3028"/>
                    <a:pt x="2986" y="2990"/>
                  </a:cubicBezTo>
                  <a:lnTo>
                    <a:pt x="2986" y="2990"/>
                  </a:lnTo>
                  <a:cubicBezTo>
                    <a:pt x="2966" y="2996"/>
                    <a:pt x="2950" y="3000"/>
                    <a:pt x="2945" y="3000"/>
                  </a:cubicBezTo>
                  <a:cubicBezTo>
                    <a:pt x="2941" y="3000"/>
                    <a:pt x="2945" y="2997"/>
                    <a:pt x="2963" y="2990"/>
                  </a:cubicBezTo>
                  <a:cubicBezTo>
                    <a:pt x="3028" y="2968"/>
                    <a:pt x="3115" y="2939"/>
                    <a:pt x="3151" y="2932"/>
                  </a:cubicBezTo>
                  <a:cubicBezTo>
                    <a:pt x="3231" y="2897"/>
                    <a:pt x="3247" y="2888"/>
                    <a:pt x="3241" y="2888"/>
                  </a:cubicBezTo>
                  <a:cubicBezTo>
                    <a:pt x="3233" y="2888"/>
                    <a:pt x="3194" y="2900"/>
                    <a:pt x="3185" y="2900"/>
                  </a:cubicBezTo>
                  <a:cubicBezTo>
                    <a:pt x="3181" y="2900"/>
                    <a:pt x="3184" y="2897"/>
                    <a:pt x="3202" y="2888"/>
                  </a:cubicBezTo>
                  <a:cubicBezTo>
                    <a:pt x="3282" y="2873"/>
                    <a:pt x="3311" y="2844"/>
                    <a:pt x="3398" y="2794"/>
                  </a:cubicBezTo>
                  <a:lnTo>
                    <a:pt x="3405" y="2808"/>
                  </a:lnTo>
                  <a:cubicBezTo>
                    <a:pt x="3645" y="2692"/>
                    <a:pt x="3463" y="2757"/>
                    <a:pt x="3674" y="2656"/>
                  </a:cubicBezTo>
                  <a:lnTo>
                    <a:pt x="3674" y="2656"/>
                  </a:lnTo>
                  <a:lnTo>
                    <a:pt x="3594" y="2714"/>
                  </a:lnTo>
                  <a:lnTo>
                    <a:pt x="3703" y="2648"/>
                  </a:lnTo>
                  <a:lnTo>
                    <a:pt x="3703" y="2648"/>
                  </a:lnTo>
                  <a:lnTo>
                    <a:pt x="3681" y="2670"/>
                  </a:lnTo>
                  <a:cubicBezTo>
                    <a:pt x="3747" y="2634"/>
                    <a:pt x="3783" y="2612"/>
                    <a:pt x="3819" y="2590"/>
                  </a:cubicBezTo>
                  <a:cubicBezTo>
                    <a:pt x="3855" y="2569"/>
                    <a:pt x="3892" y="2547"/>
                    <a:pt x="3950" y="2510"/>
                  </a:cubicBezTo>
                  <a:lnTo>
                    <a:pt x="3950" y="2510"/>
                  </a:lnTo>
                  <a:cubicBezTo>
                    <a:pt x="3947" y="2511"/>
                    <a:pt x="3945" y="2512"/>
                    <a:pt x="3943" y="2512"/>
                  </a:cubicBezTo>
                  <a:cubicBezTo>
                    <a:pt x="3929" y="2512"/>
                    <a:pt x="3966" y="2481"/>
                    <a:pt x="4051" y="2416"/>
                  </a:cubicBezTo>
                  <a:cubicBezTo>
                    <a:pt x="4067" y="2407"/>
                    <a:pt x="4074" y="2405"/>
                    <a:pt x="4076" y="2405"/>
                  </a:cubicBezTo>
                  <a:cubicBezTo>
                    <a:pt x="4079" y="2405"/>
                    <a:pt x="4077" y="2408"/>
                    <a:pt x="4078" y="2408"/>
                  </a:cubicBezTo>
                  <a:cubicBezTo>
                    <a:pt x="4079" y="2408"/>
                    <a:pt x="4085" y="2403"/>
                    <a:pt x="4112" y="2383"/>
                  </a:cubicBezTo>
                  <a:lnTo>
                    <a:pt x="4112" y="2383"/>
                  </a:lnTo>
                  <a:cubicBezTo>
                    <a:pt x="4116" y="2383"/>
                    <a:pt x="4121" y="2383"/>
                    <a:pt x="4125" y="2383"/>
                  </a:cubicBezTo>
                  <a:lnTo>
                    <a:pt x="4125" y="2383"/>
                  </a:lnTo>
                  <a:cubicBezTo>
                    <a:pt x="4106" y="2402"/>
                    <a:pt x="4079" y="2422"/>
                    <a:pt x="4037" y="2445"/>
                  </a:cubicBezTo>
                  <a:cubicBezTo>
                    <a:pt x="4030" y="2452"/>
                    <a:pt x="4008" y="2474"/>
                    <a:pt x="4001" y="2481"/>
                  </a:cubicBezTo>
                  <a:cubicBezTo>
                    <a:pt x="4047" y="2456"/>
                    <a:pt x="4101" y="2418"/>
                    <a:pt x="4148" y="2382"/>
                  </a:cubicBezTo>
                  <a:lnTo>
                    <a:pt x="4148" y="2382"/>
                  </a:lnTo>
                  <a:cubicBezTo>
                    <a:pt x="4226" y="2381"/>
                    <a:pt x="4316" y="2375"/>
                    <a:pt x="4385" y="2351"/>
                  </a:cubicBezTo>
                  <a:cubicBezTo>
                    <a:pt x="4392" y="2350"/>
                    <a:pt x="4396" y="2349"/>
                    <a:pt x="4398" y="2349"/>
                  </a:cubicBezTo>
                  <a:cubicBezTo>
                    <a:pt x="4414" y="2349"/>
                    <a:pt x="4373" y="2365"/>
                    <a:pt x="4385" y="2365"/>
                  </a:cubicBezTo>
                  <a:cubicBezTo>
                    <a:pt x="4589" y="2314"/>
                    <a:pt x="4560" y="2322"/>
                    <a:pt x="4727" y="2256"/>
                  </a:cubicBezTo>
                  <a:lnTo>
                    <a:pt x="4872" y="2227"/>
                  </a:lnTo>
                  <a:lnTo>
                    <a:pt x="4872" y="2227"/>
                  </a:lnTo>
                  <a:cubicBezTo>
                    <a:pt x="4856" y="2231"/>
                    <a:pt x="4845" y="2232"/>
                    <a:pt x="4838" y="2232"/>
                  </a:cubicBezTo>
                  <a:cubicBezTo>
                    <a:pt x="4799" y="2232"/>
                    <a:pt x="4904" y="2183"/>
                    <a:pt x="5002" y="2140"/>
                  </a:cubicBezTo>
                  <a:lnTo>
                    <a:pt x="5002" y="2140"/>
                  </a:lnTo>
                  <a:cubicBezTo>
                    <a:pt x="4959" y="2147"/>
                    <a:pt x="4930" y="2155"/>
                    <a:pt x="4908" y="2155"/>
                  </a:cubicBezTo>
                  <a:lnTo>
                    <a:pt x="5090" y="2089"/>
                  </a:lnTo>
                  <a:cubicBezTo>
                    <a:pt x="5094" y="2088"/>
                    <a:pt x="5096" y="2087"/>
                    <a:pt x="5098" y="2087"/>
                  </a:cubicBezTo>
                  <a:cubicBezTo>
                    <a:pt x="5106" y="2087"/>
                    <a:pt x="5092" y="2099"/>
                    <a:pt x="5068" y="2111"/>
                  </a:cubicBezTo>
                  <a:cubicBezTo>
                    <a:pt x="5075" y="2111"/>
                    <a:pt x="5090" y="2104"/>
                    <a:pt x="5097" y="2097"/>
                  </a:cubicBezTo>
                  <a:cubicBezTo>
                    <a:pt x="5112" y="2093"/>
                    <a:pt x="5122" y="2092"/>
                    <a:pt x="5128" y="2092"/>
                  </a:cubicBezTo>
                  <a:cubicBezTo>
                    <a:pt x="5148" y="2092"/>
                    <a:pt x="5123" y="2109"/>
                    <a:pt x="5090" y="2126"/>
                  </a:cubicBezTo>
                  <a:cubicBezTo>
                    <a:pt x="5068" y="2133"/>
                    <a:pt x="5046" y="2133"/>
                    <a:pt x="5024" y="2140"/>
                  </a:cubicBezTo>
                  <a:cubicBezTo>
                    <a:pt x="4981" y="2162"/>
                    <a:pt x="4944" y="2191"/>
                    <a:pt x="4952" y="2191"/>
                  </a:cubicBezTo>
                  <a:cubicBezTo>
                    <a:pt x="4966" y="2191"/>
                    <a:pt x="4988" y="2177"/>
                    <a:pt x="5010" y="2169"/>
                  </a:cubicBezTo>
                  <a:lnTo>
                    <a:pt x="5010" y="2169"/>
                  </a:lnTo>
                  <a:cubicBezTo>
                    <a:pt x="5002" y="2177"/>
                    <a:pt x="4995" y="2184"/>
                    <a:pt x="5002" y="2184"/>
                  </a:cubicBezTo>
                  <a:cubicBezTo>
                    <a:pt x="5010" y="2184"/>
                    <a:pt x="5024" y="2169"/>
                    <a:pt x="5053" y="2155"/>
                  </a:cubicBezTo>
                  <a:lnTo>
                    <a:pt x="5104" y="2162"/>
                  </a:lnTo>
                  <a:lnTo>
                    <a:pt x="5111" y="2147"/>
                  </a:lnTo>
                  <a:lnTo>
                    <a:pt x="5351" y="2082"/>
                  </a:lnTo>
                  <a:cubicBezTo>
                    <a:pt x="5431" y="2039"/>
                    <a:pt x="5511" y="2010"/>
                    <a:pt x="5598" y="1973"/>
                  </a:cubicBezTo>
                  <a:cubicBezTo>
                    <a:pt x="5692" y="1937"/>
                    <a:pt x="5794" y="1901"/>
                    <a:pt x="5939" y="1886"/>
                  </a:cubicBezTo>
                  <a:lnTo>
                    <a:pt x="5939" y="1886"/>
                  </a:lnTo>
                  <a:cubicBezTo>
                    <a:pt x="5866" y="1901"/>
                    <a:pt x="5924" y="1908"/>
                    <a:pt x="5924" y="1922"/>
                  </a:cubicBezTo>
                  <a:cubicBezTo>
                    <a:pt x="5919" y="1922"/>
                    <a:pt x="5912" y="1922"/>
                    <a:pt x="5906" y="1922"/>
                  </a:cubicBezTo>
                  <a:cubicBezTo>
                    <a:pt x="5824" y="1922"/>
                    <a:pt x="5696" y="1962"/>
                    <a:pt x="5569" y="2002"/>
                  </a:cubicBezTo>
                  <a:cubicBezTo>
                    <a:pt x="5597" y="1994"/>
                    <a:pt x="5612" y="1991"/>
                    <a:pt x="5619" y="1991"/>
                  </a:cubicBezTo>
                  <a:cubicBezTo>
                    <a:pt x="5630" y="1991"/>
                    <a:pt x="5621" y="1998"/>
                    <a:pt x="5612" y="2002"/>
                  </a:cubicBezTo>
                  <a:cubicBezTo>
                    <a:pt x="5692" y="1973"/>
                    <a:pt x="5772" y="1951"/>
                    <a:pt x="5859" y="1930"/>
                  </a:cubicBezTo>
                  <a:cubicBezTo>
                    <a:pt x="5859" y="1935"/>
                    <a:pt x="5866" y="1936"/>
                    <a:pt x="5877" y="1936"/>
                  </a:cubicBezTo>
                  <a:cubicBezTo>
                    <a:pt x="5899" y="1936"/>
                    <a:pt x="5939" y="1930"/>
                    <a:pt x="5983" y="1930"/>
                  </a:cubicBezTo>
                  <a:cubicBezTo>
                    <a:pt x="5954" y="1922"/>
                    <a:pt x="6004" y="1915"/>
                    <a:pt x="6070" y="1908"/>
                  </a:cubicBezTo>
                  <a:cubicBezTo>
                    <a:pt x="6091" y="1906"/>
                    <a:pt x="6113" y="1905"/>
                    <a:pt x="6136" y="1905"/>
                  </a:cubicBezTo>
                  <a:cubicBezTo>
                    <a:pt x="6190" y="1905"/>
                    <a:pt x="6244" y="1910"/>
                    <a:pt x="6280" y="1915"/>
                  </a:cubicBezTo>
                  <a:cubicBezTo>
                    <a:pt x="6280" y="1921"/>
                    <a:pt x="6276" y="1924"/>
                    <a:pt x="6262" y="1924"/>
                  </a:cubicBezTo>
                  <a:cubicBezTo>
                    <a:pt x="6244" y="1924"/>
                    <a:pt x="6206" y="1919"/>
                    <a:pt x="6135" y="1915"/>
                  </a:cubicBezTo>
                  <a:lnTo>
                    <a:pt x="6135" y="1915"/>
                  </a:lnTo>
                  <a:cubicBezTo>
                    <a:pt x="6200" y="1930"/>
                    <a:pt x="6244" y="1930"/>
                    <a:pt x="6287" y="1930"/>
                  </a:cubicBezTo>
                  <a:cubicBezTo>
                    <a:pt x="6331" y="1930"/>
                    <a:pt x="6369" y="1930"/>
                    <a:pt x="6420" y="1948"/>
                  </a:cubicBezTo>
                  <a:lnTo>
                    <a:pt x="6420" y="1948"/>
                  </a:lnTo>
                  <a:cubicBezTo>
                    <a:pt x="6407" y="1944"/>
                    <a:pt x="6398" y="1944"/>
                    <a:pt x="6389" y="1944"/>
                  </a:cubicBezTo>
                  <a:cubicBezTo>
                    <a:pt x="6399" y="1944"/>
                    <a:pt x="6409" y="1946"/>
                    <a:pt x="6421" y="1948"/>
                  </a:cubicBezTo>
                  <a:lnTo>
                    <a:pt x="6421" y="1948"/>
                  </a:lnTo>
                  <a:cubicBezTo>
                    <a:pt x="6429" y="1951"/>
                    <a:pt x="6438" y="1955"/>
                    <a:pt x="6447" y="1959"/>
                  </a:cubicBezTo>
                  <a:cubicBezTo>
                    <a:pt x="6438" y="1954"/>
                    <a:pt x="6429" y="1951"/>
                    <a:pt x="6423" y="1949"/>
                  </a:cubicBezTo>
                  <a:lnTo>
                    <a:pt x="6423" y="1949"/>
                  </a:lnTo>
                  <a:cubicBezTo>
                    <a:pt x="6456" y="1956"/>
                    <a:pt x="6495" y="1972"/>
                    <a:pt x="6527" y="1988"/>
                  </a:cubicBezTo>
                  <a:cubicBezTo>
                    <a:pt x="6563" y="2006"/>
                    <a:pt x="6589" y="2019"/>
                    <a:pt x="6585" y="2019"/>
                  </a:cubicBezTo>
                  <a:cubicBezTo>
                    <a:pt x="6584" y="2019"/>
                    <a:pt x="6582" y="2018"/>
                    <a:pt x="6578" y="2017"/>
                  </a:cubicBezTo>
                  <a:lnTo>
                    <a:pt x="6549" y="2010"/>
                  </a:lnTo>
                  <a:lnTo>
                    <a:pt x="6549" y="2010"/>
                  </a:lnTo>
                  <a:cubicBezTo>
                    <a:pt x="6576" y="2020"/>
                    <a:pt x="6607" y="2035"/>
                    <a:pt x="6639" y="2053"/>
                  </a:cubicBezTo>
                  <a:lnTo>
                    <a:pt x="6639" y="2053"/>
                  </a:lnTo>
                  <a:cubicBezTo>
                    <a:pt x="6606" y="2075"/>
                    <a:pt x="6571" y="2100"/>
                    <a:pt x="6534" y="2126"/>
                  </a:cubicBezTo>
                  <a:cubicBezTo>
                    <a:pt x="6433" y="2198"/>
                    <a:pt x="6331" y="2285"/>
                    <a:pt x="6266" y="2343"/>
                  </a:cubicBezTo>
                  <a:lnTo>
                    <a:pt x="6273" y="2358"/>
                  </a:lnTo>
                  <a:lnTo>
                    <a:pt x="6208" y="2423"/>
                  </a:lnTo>
                  <a:cubicBezTo>
                    <a:pt x="6186" y="2445"/>
                    <a:pt x="6171" y="2467"/>
                    <a:pt x="6150" y="2489"/>
                  </a:cubicBezTo>
                  <a:cubicBezTo>
                    <a:pt x="6113" y="2540"/>
                    <a:pt x="6062" y="2583"/>
                    <a:pt x="6026" y="2648"/>
                  </a:cubicBezTo>
                  <a:lnTo>
                    <a:pt x="6041" y="2648"/>
                  </a:lnTo>
                  <a:cubicBezTo>
                    <a:pt x="6012" y="2699"/>
                    <a:pt x="5961" y="2765"/>
                    <a:pt x="5917" y="2844"/>
                  </a:cubicBezTo>
                  <a:cubicBezTo>
                    <a:pt x="5874" y="2924"/>
                    <a:pt x="5830" y="3019"/>
                    <a:pt x="5816" y="3120"/>
                  </a:cubicBezTo>
                  <a:cubicBezTo>
                    <a:pt x="5816" y="3107"/>
                    <a:pt x="5821" y="3066"/>
                    <a:pt x="5833" y="3031"/>
                  </a:cubicBezTo>
                  <a:lnTo>
                    <a:pt x="5833" y="3031"/>
                  </a:lnTo>
                  <a:cubicBezTo>
                    <a:pt x="5793" y="3145"/>
                    <a:pt x="5781" y="3277"/>
                    <a:pt x="5830" y="3403"/>
                  </a:cubicBezTo>
                  <a:cubicBezTo>
                    <a:pt x="5881" y="3527"/>
                    <a:pt x="5975" y="3621"/>
                    <a:pt x="6084" y="3679"/>
                  </a:cubicBezTo>
                  <a:cubicBezTo>
                    <a:pt x="6135" y="3701"/>
                    <a:pt x="6179" y="3708"/>
                    <a:pt x="6222" y="3708"/>
                  </a:cubicBezTo>
                  <a:lnTo>
                    <a:pt x="6237" y="3708"/>
                  </a:lnTo>
                  <a:cubicBezTo>
                    <a:pt x="6243" y="3708"/>
                    <a:pt x="6250" y="3708"/>
                    <a:pt x="6257" y="3708"/>
                  </a:cubicBezTo>
                  <a:lnTo>
                    <a:pt x="6257" y="3708"/>
                  </a:lnTo>
                  <a:cubicBezTo>
                    <a:pt x="6301" y="3706"/>
                    <a:pt x="6370" y="3678"/>
                    <a:pt x="6418" y="3650"/>
                  </a:cubicBezTo>
                  <a:lnTo>
                    <a:pt x="6447" y="3643"/>
                  </a:lnTo>
                  <a:cubicBezTo>
                    <a:pt x="6454" y="3643"/>
                    <a:pt x="6454" y="3636"/>
                    <a:pt x="6462" y="3636"/>
                  </a:cubicBezTo>
                  <a:cubicBezTo>
                    <a:pt x="6500" y="3616"/>
                    <a:pt x="6504" y="3607"/>
                    <a:pt x="6493" y="3607"/>
                  </a:cubicBezTo>
                  <a:cubicBezTo>
                    <a:pt x="6487" y="3607"/>
                    <a:pt x="6479" y="3609"/>
                    <a:pt x="6469" y="3614"/>
                  </a:cubicBezTo>
                  <a:cubicBezTo>
                    <a:pt x="6491" y="3592"/>
                    <a:pt x="6512" y="3578"/>
                    <a:pt x="6527" y="3563"/>
                  </a:cubicBezTo>
                  <a:cubicBezTo>
                    <a:pt x="6585" y="3549"/>
                    <a:pt x="6650" y="3454"/>
                    <a:pt x="6716" y="3418"/>
                  </a:cubicBezTo>
                  <a:cubicBezTo>
                    <a:pt x="6723" y="3403"/>
                    <a:pt x="6774" y="3345"/>
                    <a:pt x="6825" y="3287"/>
                  </a:cubicBezTo>
                  <a:cubicBezTo>
                    <a:pt x="6868" y="3222"/>
                    <a:pt x="6905" y="3157"/>
                    <a:pt x="6905" y="3142"/>
                  </a:cubicBezTo>
                  <a:cubicBezTo>
                    <a:pt x="6907" y="3142"/>
                    <a:pt x="6909" y="3140"/>
                    <a:pt x="6910" y="3138"/>
                  </a:cubicBezTo>
                  <a:lnTo>
                    <a:pt x="6910" y="3138"/>
                  </a:lnTo>
                  <a:cubicBezTo>
                    <a:pt x="6909" y="3141"/>
                    <a:pt x="6907" y="3144"/>
                    <a:pt x="6905" y="3149"/>
                  </a:cubicBezTo>
                  <a:cubicBezTo>
                    <a:pt x="6941" y="3098"/>
                    <a:pt x="6977" y="3033"/>
                    <a:pt x="6992" y="2975"/>
                  </a:cubicBezTo>
                  <a:cubicBezTo>
                    <a:pt x="7006" y="2968"/>
                    <a:pt x="7013" y="2961"/>
                    <a:pt x="7021" y="2953"/>
                  </a:cubicBezTo>
                  <a:cubicBezTo>
                    <a:pt x="7028" y="2902"/>
                    <a:pt x="7035" y="2852"/>
                    <a:pt x="7042" y="2801"/>
                  </a:cubicBezTo>
                  <a:cubicBezTo>
                    <a:pt x="7044" y="2796"/>
                    <a:pt x="7045" y="2792"/>
                    <a:pt x="7046" y="2788"/>
                  </a:cubicBezTo>
                  <a:lnTo>
                    <a:pt x="7046" y="2788"/>
                  </a:lnTo>
                  <a:cubicBezTo>
                    <a:pt x="7047" y="2789"/>
                    <a:pt x="7049" y="2791"/>
                    <a:pt x="7050" y="2794"/>
                  </a:cubicBezTo>
                  <a:cubicBezTo>
                    <a:pt x="7050" y="2787"/>
                    <a:pt x="7050" y="2780"/>
                    <a:pt x="7050" y="2774"/>
                  </a:cubicBezTo>
                  <a:lnTo>
                    <a:pt x="7050" y="2774"/>
                  </a:lnTo>
                  <a:cubicBezTo>
                    <a:pt x="7048" y="2778"/>
                    <a:pt x="7047" y="2783"/>
                    <a:pt x="7046" y="2788"/>
                  </a:cubicBezTo>
                  <a:lnTo>
                    <a:pt x="7046" y="2788"/>
                  </a:lnTo>
                  <a:cubicBezTo>
                    <a:pt x="7044" y="2786"/>
                    <a:pt x="7042" y="2786"/>
                    <a:pt x="7040" y="2786"/>
                  </a:cubicBezTo>
                  <a:cubicBezTo>
                    <a:pt x="7030" y="2786"/>
                    <a:pt x="7018" y="2796"/>
                    <a:pt x="7008" y="2796"/>
                  </a:cubicBezTo>
                  <a:cubicBezTo>
                    <a:pt x="6994" y="2796"/>
                    <a:pt x="6985" y="2778"/>
                    <a:pt x="6992" y="2699"/>
                  </a:cubicBezTo>
                  <a:lnTo>
                    <a:pt x="6992" y="2699"/>
                  </a:lnTo>
                  <a:cubicBezTo>
                    <a:pt x="6984" y="2750"/>
                    <a:pt x="6970" y="2808"/>
                    <a:pt x="6948" y="2902"/>
                  </a:cubicBezTo>
                  <a:cubicBezTo>
                    <a:pt x="6958" y="2882"/>
                    <a:pt x="6975" y="2855"/>
                    <a:pt x="6982" y="2855"/>
                  </a:cubicBezTo>
                  <a:cubicBezTo>
                    <a:pt x="6985" y="2855"/>
                    <a:pt x="6987" y="2860"/>
                    <a:pt x="6984" y="2873"/>
                  </a:cubicBezTo>
                  <a:cubicBezTo>
                    <a:pt x="6955" y="2932"/>
                    <a:pt x="6941" y="2953"/>
                    <a:pt x="6926" y="2975"/>
                  </a:cubicBezTo>
                  <a:cubicBezTo>
                    <a:pt x="6920" y="2995"/>
                    <a:pt x="6906" y="3016"/>
                    <a:pt x="6870" y="3071"/>
                  </a:cubicBezTo>
                  <a:lnTo>
                    <a:pt x="6870" y="3071"/>
                  </a:lnTo>
                  <a:cubicBezTo>
                    <a:pt x="6871" y="3070"/>
                    <a:pt x="6871" y="3070"/>
                    <a:pt x="6872" y="3070"/>
                  </a:cubicBezTo>
                  <a:cubicBezTo>
                    <a:pt x="6881" y="3070"/>
                    <a:pt x="6873" y="3120"/>
                    <a:pt x="6839" y="3171"/>
                  </a:cubicBezTo>
                  <a:cubicBezTo>
                    <a:pt x="6839" y="3157"/>
                    <a:pt x="6810" y="3164"/>
                    <a:pt x="6825" y="3135"/>
                  </a:cubicBezTo>
                  <a:lnTo>
                    <a:pt x="6825" y="3135"/>
                  </a:lnTo>
                  <a:cubicBezTo>
                    <a:pt x="6797" y="3190"/>
                    <a:pt x="6763" y="3245"/>
                    <a:pt x="6729" y="3300"/>
                  </a:cubicBezTo>
                  <a:lnTo>
                    <a:pt x="6729" y="3300"/>
                  </a:lnTo>
                  <a:cubicBezTo>
                    <a:pt x="6735" y="3289"/>
                    <a:pt x="6735" y="3284"/>
                    <a:pt x="6730" y="3284"/>
                  </a:cubicBezTo>
                  <a:cubicBezTo>
                    <a:pt x="6723" y="3284"/>
                    <a:pt x="6701" y="3299"/>
                    <a:pt x="6679" y="3316"/>
                  </a:cubicBezTo>
                  <a:cubicBezTo>
                    <a:pt x="6680" y="3316"/>
                    <a:pt x="6680" y="3316"/>
                    <a:pt x="6680" y="3316"/>
                  </a:cubicBezTo>
                  <a:lnTo>
                    <a:pt x="6680" y="3316"/>
                  </a:lnTo>
                  <a:cubicBezTo>
                    <a:pt x="6686" y="3316"/>
                    <a:pt x="6555" y="3433"/>
                    <a:pt x="6512" y="3469"/>
                  </a:cubicBezTo>
                  <a:lnTo>
                    <a:pt x="6585" y="3418"/>
                  </a:lnTo>
                  <a:lnTo>
                    <a:pt x="6585" y="3418"/>
                  </a:lnTo>
                  <a:cubicBezTo>
                    <a:pt x="6498" y="3491"/>
                    <a:pt x="6454" y="3527"/>
                    <a:pt x="6418" y="3570"/>
                  </a:cubicBezTo>
                  <a:cubicBezTo>
                    <a:pt x="6396" y="3585"/>
                    <a:pt x="6375" y="3607"/>
                    <a:pt x="6346" y="3621"/>
                  </a:cubicBezTo>
                  <a:cubicBezTo>
                    <a:pt x="6309" y="3636"/>
                    <a:pt x="6273" y="3650"/>
                    <a:pt x="6215" y="3650"/>
                  </a:cubicBezTo>
                  <a:cubicBezTo>
                    <a:pt x="6229" y="3650"/>
                    <a:pt x="6244" y="3643"/>
                    <a:pt x="6244" y="3628"/>
                  </a:cubicBezTo>
                  <a:cubicBezTo>
                    <a:pt x="6244" y="3621"/>
                    <a:pt x="6222" y="3621"/>
                    <a:pt x="6179" y="3607"/>
                  </a:cubicBezTo>
                  <a:cubicBezTo>
                    <a:pt x="6172" y="3609"/>
                    <a:pt x="6162" y="3610"/>
                    <a:pt x="6149" y="3610"/>
                  </a:cubicBezTo>
                  <a:cubicBezTo>
                    <a:pt x="6119" y="3610"/>
                    <a:pt x="6076" y="3603"/>
                    <a:pt x="6026" y="3578"/>
                  </a:cubicBezTo>
                  <a:cubicBezTo>
                    <a:pt x="5954" y="3541"/>
                    <a:pt x="5874" y="3469"/>
                    <a:pt x="5845" y="3360"/>
                  </a:cubicBezTo>
                  <a:cubicBezTo>
                    <a:pt x="5845" y="3345"/>
                    <a:pt x="5845" y="3331"/>
                    <a:pt x="5845" y="3324"/>
                  </a:cubicBezTo>
                  <a:cubicBezTo>
                    <a:pt x="5830" y="3265"/>
                    <a:pt x="5830" y="3215"/>
                    <a:pt x="5830" y="3157"/>
                  </a:cubicBezTo>
                  <a:lnTo>
                    <a:pt x="5830" y="3157"/>
                  </a:lnTo>
                  <a:cubicBezTo>
                    <a:pt x="5837" y="3207"/>
                    <a:pt x="5845" y="3309"/>
                    <a:pt x="5895" y="3396"/>
                  </a:cubicBezTo>
                  <a:cubicBezTo>
                    <a:pt x="5946" y="3483"/>
                    <a:pt x="6026" y="3541"/>
                    <a:pt x="6084" y="3570"/>
                  </a:cubicBezTo>
                  <a:cubicBezTo>
                    <a:pt x="6055" y="3541"/>
                    <a:pt x="6055" y="3541"/>
                    <a:pt x="6048" y="3534"/>
                  </a:cubicBezTo>
                  <a:cubicBezTo>
                    <a:pt x="6041" y="3527"/>
                    <a:pt x="6026" y="3520"/>
                    <a:pt x="5990" y="3469"/>
                  </a:cubicBezTo>
                  <a:cubicBezTo>
                    <a:pt x="5987" y="3464"/>
                    <a:pt x="5987" y="3462"/>
                    <a:pt x="5989" y="3462"/>
                  </a:cubicBezTo>
                  <a:cubicBezTo>
                    <a:pt x="5996" y="3462"/>
                    <a:pt x="6044" y="3515"/>
                    <a:pt x="6062" y="3527"/>
                  </a:cubicBezTo>
                  <a:cubicBezTo>
                    <a:pt x="5997" y="3476"/>
                    <a:pt x="5954" y="3396"/>
                    <a:pt x="5939" y="3316"/>
                  </a:cubicBezTo>
                  <a:cubicBezTo>
                    <a:pt x="5939" y="3317"/>
                    <a:pt x="5938" y="3317"/>
                    <a:pt x="5937" y="3317"/>
                  </a:cubicBezTo>
                  <a:cubicBezTo>
                    <a:pt x="5930" y="3317"/>
                    <a:pt x="5917" y="3269"/>
                    <a:pt x="5917" y="3222"/>
                  </a:cubicBezTo>
                  <a:cubicBezTo>
                    <a:pt x="5910" y="3171"/>
                    <a:pt x="5917" y="3120"/>
                    <a:pt x="5910" y="3120"/>
                  </a:cubicBezTo>
                  <a:lnTo>
                    <a:pt x="5910" y="3120"/>
                  </a:lnTo>
                  <a:cubicBezTo>
                    <a:pt x="5895" y="3222"/>
                    <a:pt x="5910" y="3324"/>
                    <a:pt x="5954" y="3411"/>
                  </a:cubicBezTo>
                  <a:cubicBezTo>
                    <a:pt x="5954" y="3411"/>
                    <a:pt x="5953" y="3412"/>
                    <a:pt x="5952" y="3412"/>
                  </a:cubicBezTo>
                  <a:cubicBezTo>
                    <a:pt x="5946" y="3412"/>
                    <a:pt x="5915" y="3382"/>
                    <a:pt x="5895" y="3316"/>
                  </a:cubicBezTo>
                  <a:cubicBezTo>
                    <a:pt x="5874" y="3251"/>
                    <a:pt x="5874" y="3142"/>
                    <a:pt x="5903" y="3048"/>
                  </a:cubicBezTo>
                  <a:cubicBezTo>
                    <a:pt x="5907" y="3037"/>
                    <a:pt x="5911" y="3033"/>
                    <a:pt x="5913" y="3033"/>
                  </a:cubicBezTo>
                  <a:cubicBezTo>
                    <a:pt x="5922" y="3033"/>
                    <a:pt x="5919" y="3084"/>
                    <a:pt x="5924" y="3084"/>
                  </a:cubicBezTo>
                  <a:cubicBezTo>
                    <a:pt x="5924" y="3084"/>
                    <a:pt x="5924" y="3084"/>
                    <a:pt x="5924" y="3084"/>
                  </a:cubicBezTo>
                  <a:cubicBezTo>
                    <a:pt x="5924" y="3069"/>
                    <a:pt x="5939" y="3026"/>
                    <a:pt x="5954" y="2982"/>
                  </a:cubicBezTo>
                  <a:cubicBezTo>
                    <a:pt x="5966" y="2946"/>
                    <a:pt x="5983" y="2909"/>
                    <a:pt x="5988" y="2894"/>
                  </a:cubicBezTo>
                  <a:lnTo>
                    <a:pt x="5988" y="2894"/>
                  </a:lnTo>
                  <a:cubicBezTo>
                    <a:pt x="5981" y="2920"/>
                    <a:pt x="5975" y="2941"/>
                    <a:pt x="5968" y="2968"/>
                  </a:cubicBezTo>
                  <a:cubicBezTo>
                    <a:pt x="5990" y="2917"/>
                    <a:pt x="6004" y="2873"/>
                    <a:pt x="6026" y="2830"/>
                  </a:cubicBezTo>
                  <a:cubicBezTo>
                    <a:pt x="6048" y="2786"/>
                    <a:pt x="6077" y="2743"/>
                    <a:pt x="6120" y="2685"/>
                  </a:cubicBezTo>
                  <a:cubicBezTo>
                    <a:pt x="6142" y="2641"/>
                    <a:pt x="6222" y="2583"/>
                    <a:pt x="6222" y="2576"/>
                  </a:cubicBezTo>
                  <a:lnTo>
                    <a:pt x="6222" y="2576"/>
                  </a:lnTo>
                  <a:cubicBezTo>
                    <a:pt x="6196" y="2593"/>
                    <a:pt x="6171" y="2602"/>
                    <a:pt x="6154" y="2602"/>
                  </a:cubicBezTo>
                  <a:cubicBezTo>
                    <a:pt x="6129" y="2602"/>
                    <a:pt x="6118" y="2584"/>
                    <a:pt x="6135" y="2554"/>
                  </a:cubicBezTo>
                  <a:cubicBezTo>
                    <a:pt x="6135" y="2547"/>
                    <a:pt x="6186" y="2503"/>
                    <a:pt x="6229" y="2452"/>
                  </a:cubicBezTo>
                  <a:cubicBezTo>
                    <a:pt x="6287" y="2402"/>
                    <a:pt x="6346" y="2358"/>
                    <a:pt x="6367" y="2343"/>
                  </a:cubicBezTo>
                  <a:cubicBezTo>
                    <a:pt x="6377" y="2336"/>
                    <a:pt x="6382" y="2333"/>
                    <a:pt x="6385" y="2333"/>
                  </a:cubicBezTo>
                  <a:cubicBezTo>
                    <a:pt x="6397" y="2333"/>
                    <a:pt x="6331" y="2414"/>
                    <a:pt x="6347" y="2414"/>
                  </a:cubicBezTo>
                  <a:cubicBezTo>
                    <a:pt x="6350" y="2414"/>
                    <a:pt x="6354" y="2413"/>
                    <a:pt x="6360" y="2409"/>
                  </a:cubicBezTo>
                  <a:cubicBezTo>
                    <a:pt x="6360" y="2402"/>
                    <a:pt x="6389" y="2373"/>
                    <a:pt x="6396" y="2358"/>
                  </a:cubicBezTo>
                  <a:cubicBezTo>
                    <a:pt x="6409" y="2347"/>
                    <a:pt x="6414" y="2345"/>
                    <a:pt x="6416" y="2345"/>
                  </a:cubicBezTo>
                  <a:cubicBezTo>
                    <a:pt x="6418" y="2345"/>
                    <a:pt x="6419" y="2346"/>
                    <a:pt x="6421" y="2346"/>
                  </a:cubicBezTo>
                  <a:cubicBezTo>
                    <a:pt x="6425" y="2346"/>
                    <a:pt x="6436" y="2341"/>
                    <a:pt x="6476" y="2307"/>
                  </a:cubicBezTo>
                  <a:cubicBezTo>
                    <a:pt x="6476" y="2292"/>
                    <a:pt x="6566" y="2227"/>
                    <a:pt x="6563" y="2227"/>
                  </a:cubicBezTo>
                  <a:lnTo>
                    <a:pt x="6563" y="2227"/>
                  </a:lnTo>
                  <a:cubicBezTo>
                    <a:pt x="6562" y="2227"/>
                    <a:pt x="6546" y="2237"/>
                    <a:pt x="6505" y="2264"/>
                  </a:cubicBezTo>
                  <a:cubicBezTo>
                    <a:pt x="6592" y="2191"/>
                    <a:pt x="6600" y="2198"/>
                    <a:pt x="6709" y="2126"/>
                  </a:cubicBezTo>
                  <a:lnTo>
                    <a:pt x="6709" y="2126"/>
                  </a:lnTo>
                  <a:cubicBezTo>
                    <a:pt x="6706" y="2127"/>
                    <a:pt x="6704" y="2127"/>
                    <a:pt x="6702" y="2127"/>
                  </a:cubicBezTo>
                  <a:cubicBezTo>
                    <a:pt x="6696" y="2127"/>
                    <a:pt x="6703" y="2118"/>
                    <a:pt x="6717" y="2103"/>
                  </a:cubicBezTo>
                  <a:lnTo>
                    <a:pt x="6717" y="2103"/>
                  </a:lnTo>
                  <a:cubicBezTo>
                    <a:pt x="6771" y="2141"/>
                    <a:pt x="6823" y="2186"/>
                    <a:pt x="6861" y="2235"/>
                  </a:cubicBezTo>
                  <a:cubicBezTo>
                    <a:pt x="6948" y="2336"/>
                    <a:pt x="6984" y="2445"/>
                    <a:pt x="6999" y="2460"/>
                  </a:cubicBezTo>
                  <a:cubicBezTo>
                    <a:pt x="6999" y="2460"/>
                    <a:pt x="6963" y="2438"/>
                    <a:pt x="6955" y="2431"/>
                  </a:cubicBezTo>
                  <a:lnTo>
                    <a:pt x="6955" y="2431"/>
                  </a:lnTo>
                  <a:cubicBezTo>
                    <a:pt x="7017" y="2527"/>
                    <a:pt x="7047" y="2644"/>
                    <a:pt x="7050" y="2774"/>
                  </a:cubicBezTo>
                  <a:lnTo>
                    <a:pt x="7050" y="2774"/>
                  </a:lnTo>
                  <a:cubicBezTo>
                    <a:pt x="7059" y="2738"/>
                    <a:pt x="7067" y="2716"/>
                    <a:pt x="7072" y="2716"/>
                  </a:cubicBezTo>
                  <a:cubicBezTo>
                    <a:pt x="7076" y="2716"/>
                    <a:pt x="7079" y="2733"/>
                    <a:pt x="7079" y="2772"/>
                  </a:cubicBezTo>
                  <a:cubicBezTo>
                    <a:pt x="7086" y="2656"/>
                    <a:pt x="7079" y="2612"/>
                    <a:pt x="7071" y="2569"/>
                  </a:cubicBezTo>
                  <a:cubicBezTo>
                    <a:pt x="7071" y="2554"/>
                    <a:pt x="7064" y="2532"/>
                    <a:pt x="7057" y="2503"/>
                  </a:cubicBezTo>
                  <a:cubicBezTo>
                    <a:pt x="7057" y="2481"/>
                    <a:pt x="7042" y="2452"/>
                    <a:pt x="7028" y="2409"/>
                  </a:cubicBezTo>
                  <a:lnTo>
                    <a:pt x="7035" y="2409"/>
                  </a:lnTo>
                  <a:cubicBezTo>
                    <a:pt x="7021" y="2343"/>
                    <a:pt x="6955" y="2256"/>
                    <a:pt x="6934" y="2220"/>
                  </a:cubicBezTo>
                  <a:cubicBezTo>
                    <a:pt x="6916" y="2181"/>
                    <a:pt x="6863" y="2114"/>
                    <a:pt x="6780" y="2048"/>
                  </a:cubicBezTo>
                  <a:lnTo>
                    <a:pt x="6780" y="2048"/>
                  </a:lnTo>
                  <a:cubicBezTo>
                    <a:pt x="6811" y="2025"/>
                    <a:pt x="6847" y="2001"/>
                    <a:pt x="6883" y="1981"/>
                  </a:cubicBezTo>
                  <a:lnTo>
                    <a:pt x="6883" y="1981"/>
                  </a:lnTo>
                  <a:cubicBezTo>
                    <a:pt x="6881" y="1982"/>
                    <a:pt x="6881" y="1983"/>
                    <a:pt x="6882" y="1983"/>
                  </a:cubicBezTo>
                  <a:cubicBezTo>
                    <a:pt x="6884" y="1983"/>
                    <a:pt x="6900" y="1973"/>
                    <a:pt x="6912" y="1973"/>
                  </a:cubicBezTo>
                  <a:cubicBezTo>
                    <a:pt x="7108" y="1864"/>
                    <a:pt x="7217" y="1821"/>
                    <a:pt x="7413" y="1734"/>
                  </a:cubicBezTo>
                  <a:cubicBezTo>
                    <a:pt x="7424" y="1728"/>
                    <a:pt x="7480" y="1702"/>
                    <a:pt x="7492" y="1702"/>
                  </a:cubicBezTo>
                  <a:cubicBezTo>
                    <a:pt x="7495" y="1702"/>
                    <a:pt x="7494" y="1705"/>
                    <a:pt x="7485" y="1712"/>
                  </a:cubicBezTo>
                  <a:cubicBezTo>
                    <a:pt x="7500" y="1705"/>
                    <a:pt x="7512" y="1696"/>
                    <a:pt x="7529" y="1686"/>
                  </a:cubicBezTo>
                  <a:lnTo>
                    <a:pt x="7529" y="1686"/>
                  </a:lnTo>
                  <a:cubicBezTo>
                    <a:pt x="7521" y="1690"/>
                    <a:pt x="7514" y="1694"/>
                    <a:pt x="7507" y="1697"/>
                  </a:cubicBezTo>
                  <a:cubicBezTo>
                    <a:pt x="7500" y="1676"/>
                    <a:pt x="7638" y="1596"/>
                    <a:pt x="7834" y="1501"/>
                  </a:cubicBezTo>
                  <a:cubicBezTo>
                    <a:pt x="7909" y="1464"/>
                    <a:pt x="7930" y="1455"/>
                    <a:pt x="7933" y="1455"/>
                  </a:cubicBezTo>
                  <a:cubicBezTo>
                    <a:pt x="7936" y="1455"/>
                    <a:pt x="7928" y="1461"/>
                    <a:pt x="7929" y="1461"/>
                  </a:cubicBezTo>
                  <a:cubicBezTo>
                    <a:pt x="7930" y="1461"/>
                    <a:pt x="7931" y="1460"/>
                    <a:pt x="7935" y="1458"/>
                  </a:cubicBezTo>
                  <a:cubicBezTo>
                    <a:pt x="8081" y="1392"/>
                    <a:pt x="8139" y="1349"/>
                    <a:pt x="8189" y="1320"/>
                  </a:cubicBezTo>
                  <a:cubicBezTo>
                    <a:pt x="8240" y="1284"/>
                    <a:pt x="8291" y="1255"/>
                    <a:pt x="8407" y="1189"/>
                  </a:cubicBezTo>
                  <a:cubicBezTo>
                    <a:pt x="8434" y="1175"/>
                    <a:pt x="8447" y="1170"/>
                    <a:pt x="8452" y="1170"/>
                  </a:cubicBezTo>
                  <a:cubicBezTo>
                    <a:pt x="8463" y="1170"/>
                    <a:pt x="8433" y="1197"/>
                    <a:pt x="8441" y="1197"/>
                  </a:cubicBezTo>
                  <a:cubicBezTo>
                    <a:pt x="8442" y="1197"/>
                    <a:pt x="8442" y="1197"/>
                    <a:pt x="8444" y="1196"/>
                  </a:cubicBezTo>
                  <a:lnTo>
                    <a:pt x="8444" y="1196"/>
                  </a:lnTo>
                  <a:cubicBezTo>
                    <a:pt x="8375" y="1244"/>
                    <a:pt x="8321" y="1271"/>
                    <a:pt x="8270" y="1296"/>
                  </a:cubicBezTo>
                  <a:lnTo>
                    <a:pt x="8270" y="1296"/>
                  </a:lnTo>
                  <a:cubicBezTo>
                    <a:pt x="8273" y="1294"/>
                    <a:pt x="8275" y="1292"/>
                    <a:pt x="8277" y="1291"/>
                  </a:cubicBezTo>
                  <a:lnTo>
                    <a:pt x="8277" y="1291"/>
                  </a:lnTo>
                  <a:lnTo>
                    <a:pt x="8236" y="1313"/>
                  </a:lnTo>
                  <a:lnTo>
                    <a:pt x="8236" y="1313"/>
                  </a:lnTo>
                  <a:cubicBezTo>
                    <a:pt x="8247" y="1307"/>
                    <a:pt x="8259" y="1301"/>
                    <a:pt x="8270" y="1296"/>
                  </a:cubicBezTo>
                  <a:lnTo>
                    <a:pt x="8270" y="1296"/>
                  </a:lnTo>
                  <a:cubicBezTo>
                    <a:pt x="8232" y="1324"/>
                    <a:pt x="8158" y="1365"/>
                    <a:pt x="8110" y="1385"/>
                  </a:cubicBezTo>
                  <a:cubicBezTo>
                    <a:pt x="8131" y="1378"/>
                    <a:pt x="8175" y="1356"/>
                    <a:pt x="8226" y="1327"/>
                  </a:cubicBezTo>
                  <a:cubicBezTo>
                    <a:pt x="8277" y="1298"/>
                    <a:pt x="8342" y="1269"/>
                    <a:pt x="8407" y="1226"/>
                  </a:cubicBezTo>
                  <a:cubicBezTo>
                    <a:pt x="8444" y="1204"/>
                    <a:pt x="8480" y="1182"/>
                    <a:pt x="8516" y="1160"/>
                  </a:cubicBezTo>
                  <a:cubicBezTo>
                    <a:pt x="8545" y="1138"/>
                    <a:pt x="8581" y="1117"/>
                    <a:pt x="8618" y="1088"/>
                  </a:cubicBezTo>
                  <a:cubicBezTo>
                    <a:pt x="8683" y="1044"/>
                    <a:pt x="8741" y="1000"/>
                    <a:pt x="8792" y="957"/>
                  </a:cubicBezTo>
                  <a:cubicBezTo>
                    <a:pt x="8816" y="933"/>
                    <a:pt x="8860" y="894"/>
                    <a:pt x="8858" y="894"/>
                  </a:cubicBezTo>
                  <a:lnTo>
                    <a:pt x="8858" y="894"/>
                  </a:lnTo>
                  <a:cubicBezTo>
                    <a:pt x="8857" y="894"/>
                    <a:pt x="8855" y="895"/>
                    <a:pt x="8850" y="899"/>
                  </a:cubicBezTo>
                  <a:lnTo>
                    <a:pt x="8792" y="950"/>
                  </a:lnTo>
                  <a:cubicBezTo>
                    <a:pt x="8783" y="955"/>
                    <a:pt x="8779" y="958"/>
                    <a:pt x="8777" y="958"/>
                  </a:cubicBezTo>
                  <a:cubicBezTo>
                    <a:pt x="8771" y="958"/>
                    <a:pt x="8847" y="892"/>
                    <a:pt x="8842" y="892"/>
                  </a:cubicBezTo>
                  <a:lnTo>
                    <a:pt x="8842" y="892"/>
                  </a:lnTo>
                  <a:cubicBezTo>
                    <a:pt x="8841" y="892"/>
                    <a:pt x="8835" y="896"/>
                    <a:pt x="8821" y="906"/>
                  </a:cubicBezTo>
                  <a:cubicBezTo>
                    <a:pt x="8901" y="841"/>
                    <a:pt x="8981" y="746"/>
                    <a:pt x="9068" y="630"/>
                  </a:cubicBezTo>
                  <a:cubicBezTo>
                    <a:pt x="9075" y="623"/>
                    <a:pt x="9082" y="623"/>
                    <a:pt x="9090" y="616"/>
                  </a:cubicBezTo>
                  <a:lnTo>
                    <a:pt x="9090" y="616"/>
                  </a:lnTo>
                  <a:cubicBezTo>
                    <a:pt x="9090" y="616"/>
                    <a:pt x="9076" y="633"/>
                    <a:pt x="9058" y="656"/>
                  </a:cubicBezTo>
                  <a:lnTo>
                    <a:pt x="9058" y="656"/>
                  </a:lnTo>
                  <a:cubicBezTo>
                    <a:pt x="9070" y="640"/>
                    <a:pt x="9084" y="624"/>
                    <a:pt x="9097" y="608"/>
                  </a:cubicBezTo>
                  <a:cubicBezTo>
                    <a:pt x="9126" y="558"/>
                    <a:pt x="9155" y="507"/>
                    <a:pt x="9162" y="470"/>
                  </a:cubicBezTo>
                  <a:lnTo>
                    <a:pt x="9162" y="470"/>
                  </a:lnTo>
                  <a:cubicBezTo>
                    <a:pt x="9148" y="507"/>
                    <a:pt x="9126" y="536"/>
                    <a:pt x="9111" y="565"/>
                  </a:cubicBezTo>
                  <a:cubicBezTo>
                    <a:pt x="9155" y="470"/>
                    <a:pt x="9191" y="347"/>
                    <a:pt x="9191" y="216"/>
                  </a:cubicBezTo>
                  <a:lnTo>
                    <a:pt x="9191" y="216"/>
                  </a:lnTo>
                  <a:cubicBezTo>
                    <a:pt x="9184" y="274"/>
                    <a:pt x="9191" y="245"/>
                    <a:pt x="9170" y="333"/>
                  </a:cubicBezTo>
                  <a:cubicBezTo>
                    <a:pt x="9172" y="326"/>
                    <a:pt x="9174" y="324"/>
                    <a:pt x="9175" y="324"/>
                  </a:cubicBezTo>
                  <a:cubicBezTo>
                    <a:pt x="9181" y="324"/>
                    <a:pt x="9172" y="389"/>
                    <a:pt x="9148" y="449"/>
                  </a:cubicBezTo>
                  <a:cubicBezTo>
                    <a:pt x="9126" y="502"/>
                    <a:pt x="9101" y="548"/>
                    <a:pt x="9104" y="548"/>
                  </a:cubicBezTo>
                  <a:cubicBezTo>
                    <a:pt x="9105" y="548"/>
                    <a:pt x="9109" y="542"/>
                    <a:pt x="9119" y="529"/>
                  </a:cubicBezTo>
                  <a:lnTo>
                    <a:pt x="9119" y="529"/>
                  </a:lnTo>
                  <a:cubicBezTo>
                    <a:pt x="9068" y="601"/>
                    <a:pt x="9032" y="667"/>
                    <a:pt x="8944" y="746"/>
                  </a:cubicBezTo>
                  <a:cubicBezTo>
                    <a:pt x="8944" y="746"/>
                    <a:pt x="8949" y="743"/>
                    <a:pt x="8950" y="743"/>
                  </a:cubicBezTo>
                  <a:cubicBezTo>
                    <a:pt x="8952" y="743"/>
                    <a:pt x="8946" y="752"/>
                    <a:pt x="8901" y="797"/>
                  </a:cubicBezTo>
                  <a:cubicBezTo>
                    <a:pt x="8894" y="804"/>
                    <a:pt x="8886" y="812"/>
                    <a:pt x="8886" y="819"/>
                  </a:cubicBezTo>
                  <a:cubicBezTo>
                    <a:pt x="8908" y="797"/>
                    <a:pt x="8923" y="783"/>
                    <a:pt x="8930" y="783"/>
                  </a:cubicBezTo>
                  <a:cubicBezTo>
                    <a:pt x="8908" y="804"/>
                    <a:pt x="8872" y="848"/>
                    <a:pt x="8828" y="884"/>
                  </a:cubicBezTo>
                  <a:cubicBezTo>
                    <a:pt x="8785" y="921"/>
                    <a:pt x="8741" y="957"/>
                    <a:pt x="8719" y="979"/>
                  </a:cubicBezTo>
                  <a:cubicBezTo>
                    <a:pt x="8706" y="990"/>
                    <a:pt x="8701" y="994"/>
                    <a:pt x="8700" y="994"/>
                  </a:cubicBezTo>
                  <a:cubicBezTo>
                    <a:pt x="8697" y="994"/>
                    <a:pt x="8715" y="974"/>
                    <a:pt x="8712" y="974"/>
                  </a:cubicBezTo>
                  <a:cubicBezTo>
                    <a:pt x="8712" y="974"/>
                    <a:pt x="8709" y="975"/>
                    <a:pt x="8705" y="979"/>
                  </a:cubicBezTo>
                  <a:cubicBezTo>
                    <a:pt x="8683" y="1000"/>
                    <a:pt x="8661" y="1022"/>
                    <a:pt x="8640" y="1037"/>
                  </a:cubicBezTo>
                  <a:cubicBezTo>
                    <a:pt x="8630" y="1037"/>
                    <a:pt x="8565" y="1075"/>
                    <a:pt x="8560" y="1075"/>
                  </a:cubicBezTo>
                  <a:cubicBezTo>
                    <a:pt x="8559" y="1075"/>
                    <a:pt x="8560" y="1074"/>
                    <a:pt x="8564" y="1071"/>
                  </a:cubicBezTo>
                  <a:lnTo>
                    <a:pt x="8564" y="1071"/>
                  </a:lnTo>
                  <a:lnTo>
                    <a:pt x="8502" y="1117"/>
                  </a:lnTo>
                  <a:cubicBezTo>
                    <a:pt x="8429" y="1153"/>
                    <a:pt x="8327" y="1211"/>
                    <a:pt x="8269" y="1247"/>
                  </a:cubicBezTo>
                  <a:cubicBezTo>
                    <a:pt x="8224" y="1270"/>
                    <a:pt x="8162" y="1310"/>
                    <a:pt x="8160" y="1310"/>
                  </a:cubicBezTo>
                  <a:cubicBezTo>
                    <a:pt x="8159" y="1310"/>
                    <a:pt x="8163" y="1306"/>
                    <a:pt x="8175" y="1298"/>
                  </a:cubicBezTo>
                  <a:lnTo>
                    <a:pt x="8175" y="1298"/>
                  </a:lnTo>
                  <a:cubicBezTo>
                    <a:pt x="8110" y="1334"/>
                    <a:pt x="8044" y="1371"/>
                    <a:pt x="7979" y="1400"/>
                  </a:cubicBezTo>
                  <a:cubicBezTo>
                    <a:pt x="7783" y="1494"/>
                    <a:pt x="7580" y="1603"/>
                    <a:pt x="7347" y="1697"/>
                  </a:cubicBezTo>
                  <a:cubicBezTo>
                    <a:pt x="7275" y="1726"/>
                    <a:pt x="7209" y="1763"/>
                    <a:pt x="7101" y="1814"/>
                  </a:cubicBezTo>
                  <a:lnTo>
                    <a:pt x="7071" y="1821"/>
                  </a:lnTo>
                  <a:cubicBezTo>
                    <a:pt x="7028" y="1843"/>
                    <a:pt x="6970" y="1872"/>
                    <a:pt x="6912" y="1901"/>
                  </a:cubicBezTo>
                  <a:cubicBezTo>
                    <a:pt x="6854" y="1930"/>
                    <a:pt x="6803" y="1959"/>
                    <a:pt x="6788" y="1973"/>
                  </a:cubicBezTo>
                  <a:cubicBezTo>
                    <a:pt x="6769" y="1978"/>
                    <a:pt x="6746" y="1989"/>
                    <a:pt x="6719" y="2003"/>
                  </a:cubicBezTo>
                  <a:lnTo>
                    <a:pt x="6719" y="2003"/>
                  </a:lnTo>
                  <a:cubicBezTo>
                    <a:pt x="6675" y="1974"/>
                    <a:pt x="6626" y="1946"/>
                    <a:pt x="6571" y="1922"/>
                  </a:cubicBezTo>
                  <a:cubicBezTo>
                    <a:pt x="6411" y="1852"/>
                    <a:pt x="6218" y="1824"/>
                    <a:pt x="6046" y="1824"/>
                  </a:cubicBezTo>
                  <a:cubicBezTo>
                    <a:pt x="6006" y="1824"/>
                    <a:pt x="5968" y="1825"/>
                    <a:pt x="5932" y="1828"/>
                  </a:cubicBezTo>
                  <a:cubicBezTo>
                    <a:pt x="5975" y="1835"/>
                    <a:pt x="5932" y="1835"/>
                    <a:pt x="5874" y="1843"/>
                  </a:cubicBezTo>
                  <a:cubicBezTo>
                    <a:pt x="5816" y="1843"/>
                    <a:pt x="5750" y="1850"/>
                    <a:pt x="5750" y="1864"/>
                  </a:cubicBezTo>
                  <a:cubicBezTo>
                    <a:pt x="5739" y="1864"/>
                    <a:pt x="5724" y="1866"/>
                    <a:pt x="5713" y="1866"/>
                  </a:cubicBezTo>
                  <a:cubicBezTo>
                    <a:pt x="5698" y="1866"/>
                    <a:pt x="5694" y="1863"/>
                    <a:pt x="5728" y="1850"/>
                  </a:cubicBezTo>
                  <a:lnTo>
                    <a:pt x="5728" y="1850"/>
                  </a:lnTo>
                  <a:cubicBezTo>
                    <a:pt x="5547" y="1901"/>
                    <a:pt x="5445" y="1915"/>
                    <a:pt x="5329" y="1973"/>
                  </a:cubicBezTo>
                  <a:cubicBezTo>
                    <a:pt x="5307" y="1973"/>
                    <a:pt x="5365" y="1951"/>
                    <a:pt x="5344" y="1951"/>
                  </a:cubicBezTo>
                  <a:cubicBezTo>
                    <a:pt x="5329" y="1959"/>
                    <a:pt x="5286" y="1973"/>
                    <a:pt x="5271" y="1973"/>
                  </a:cubicBezTo>
                  <a:cubicBezTo>
                    <a:pt x="5268" y="1974"/>
                    <a:pt x="5266" y="1975"/>
                    <a:pt x="5266" y="1975"/>
                  </a:cubicBezTo>
                  <a:cubicBezTo>
                    <a:pt x="5262" y="1975"/>
                    <a:pt x="5282" y="1965"/>
                    <a:pt x="5302" y="1958"/>
                  </a:cubicBezTo>
                  <a:lnTo>
                    <a:pt x="5302" y="1958"/>
                  </a:lnTo>
                  <a:cubicBezTo>
                    <a:pt x="5133" y="2012"/>
                    <a:pt x="5126" y="2040"/>
                    <a:pt x="5119" y="2068"/>
                  </a:cubicBezTo>
                  <a:cubicBezTo>
                    <a:pt x="5024" y="2089"/>
                    <a:pt x="4981" y="2104"/>
                    <a:pt x="4915" y="2140"/>
                  </a:cubicBezTo>
                  <a:cubicBezTo>
                    <a:pt x="4901" y="2140"/>
                    <a:pt x="4884" y="2143"/>
                    <a:pt x="4876" y="2143"/>
                  </a:cubicBezTo>
                  <a:cubicBezTo>
                    <a:pt x="4864" y="2143"/>
                    <a:pt x="4872" y="2137"/>
                    <a:pt x="4937" y="2111"/>
                  </a:cubicBezTo>
                  <a:lnTo>
                    <a:pt x="4937" y="2111"/>
                  </a:lnTo>
                  <a:cubicBezTo>
                    <a:pt x="4908" y="2118"/>
                    <a:pt x="4806" y="2155"/>
                    <a:pt x="4719" y="2177"/>
                  </a:cubicBezTo>
                  <a:cubicBezTo>
                    <a:pt x="4625" y="2206"/>
                    <a:pt x="4538" y="2227"/>
                    <a:pt x="4538" y="2235"/>
                  </a:cubicBezTo>
                  <a:cubicBezTo>
                    <a:pt x="4516" y="2235"/>
                    <a:pt x="4451" y="2256"/>
                    <a:pt x="4429" y="2264"/>
                  </a:cubicBezTo>
                  <a:cubicBezTo>
                    <a:pt x="4338" y="2277"/>
                    <a:pt x="4298" y="2285"/>
                    <a:pt x="4245" y="2293"/>
                  </a:cubicBezTo>
                  <a:lnTo>
                    <a:pt x="4245" y="2293"/>
                  </a:lnTo>
                  <a:cubicBezTo>
                    <a:pt x="4283" y="2257"/>
                    <a:pt x="4317" y="2220"/>
                    <a:pt x="4349" y="2184"/>
                  </a:cubicBezTo>
                  <a:cubicBezTo>
                    <a:pt x="4358" y="2175"/>
                    <a:pt x="4363" y="2172"/>
                    <a:pt x="4364" y="2172"/>
                  </a:cubicBezTo>
                  <a:cubicBezTo>
                    <a:pt x="4369" y="2172"/>
                    <a:pt x="4357" y="2190"/>
                    <a:pt x="4342" y="2206"/>
                  </a:cubicBezTo>
                  <a:cubicBezTo>
                    <a:pt x="4378" y="2169"/>
                    <a:pt x="4400" y="2140"/>
                    <a:pt x="4444" y="2075"/>
                  </a:cubicBezTo>
                  <a:lnTo>
                    <a:pt x="4444" y="2075"/>
                  </a:lnTo>
                  <a:cubicBezTo>
                    <a:pt x="4436" y="2097"/>
                    <a:pt x="4451" y="2104"/>
                    <a:pt x="4385" y="2184"/>
                  </a:cubicBezTo>
                  <a:cubicBezTo>
                    <a:pt x="4436" y="2126"/>
                    <a:pt x="4480" y="2053"/>
                    <a:pt x="4516" y="1973"/>
                  </a:cubicBezTo>
                  <a:cubicBezTo>
                    <a:pt x="4529" y="1967"/>
                    <a:pt x="4559" y="1881"/>
                    <a:pt x="4561" y="1881"/>
                  </a:cubicBezTo>
                  <a:lnTo>
                    <a:pt x="4561" y="1881"/>
                  </a:lnTo>
                  <a:cubicBezTo>
                    <a:pt x="4561" y="1881"/>
                    <a:pt x="4561" y="1883"/>
                    <a:pt x="4560" y="1886"/>
                  </a:cubicBezTo>
                  <a:cubicBezTo>
                    <a:pt x="4581" y="1821"/>
                    <a:pt x="4589" y="1726"/>
                    <a:pt x="4567" y="1639"/>
                  </a:cubicBezTo>
                  <a:cubicBezTo>
                    <a:pt x="4545" y="1545"/>
                    <a:pt x="4509" y="1458"/>
                    <a:pt x="4473" y="1378"/>
                  </a:cubicBezTo>
                  <a:cubicBezTo>
                    <a:pt x="4465" y="1371"/>
                    <a:pt x="4458" y="1356"/>
                    <a:pt x="4436" y="1320"/>
                  </a:cubicBezTo>
                  <a:cubicBezTo>
                    <a:pt x="4356" y="1182"/>
                    <a:pt x="4277" y="1059"/>
                    <a:pt x="4131" y="928"/>
                  </a:cubicBezTo>
                  <a:cubicBezTo>
                    <a:pt x="4110" y="899"/>
                    <a:pt x="4088" y="870"/>
                    <a:pt x="4066" y="841"/>
                  </a:cubicBezTo>
                  <a:cubicBezTo>
                    <a:pt x="4042" y="822"/>
                    <a:pt x="4030" y="815"/>
                    <a:pt x="4027" y="815"/>
                  </a:cubicBezTo>
                  <a:cubicBezTo>
                    <a:pt x="4018" y="815"/>
                    <a:pt x="4058" y="859"/>
                    <a:pt x="4049" y="859"/>
                  </a:cubicBezTo>
                  <a:cubicBezTo>
                    <a:pt x="4044" y="859"/>
                    <a:pt x="4022" y="844"/>
                    <a:pt x="3964" y="797"/>
                  </a:cubicBezTo>
                  <a:cubicBezTo>
                    <a:pt x="3819" y="696"/>
                    <a:pt x="3921" y="746"/>
                    <a:pt x="3870" y="703"/>
                  </a:cubicBezTo>
                  <a:cubicBezTo>
                    <a:pt x="3790" y="659"/>
                    <a:pt x="3652" y="594"/>
                    <a:pt x="3485" y="550"/>
                  </a:cubicBezTo>
                  <a:lnTo>
                    <a:pt x="3485" y="550"/>
                  </a:lnTo>
                  <a:cubicBezTo>
                    <a:pt x="3543" y="565"/>
                    <a:pt x="3587" y="579"/>
                    <a:pt x="3638" y="594"/>
                  </a:cubicBezTo>
                  <a:cubicBezTo>
                    <a:pt x="3594" y="579"/>
                    <a:pt x="3558" y="558"/>
                    <a:pt x="3514" y="543"/>
                  </a:cubicBezTo>
                  <a:lnTo>
                    <a:pt x="3514" y="543"/>
                  </a:lnTo>
                  <a:cubicBezTo>
                    <a:pt x="3594" y="558"/>
                    <a:pt x="3659" y="579"/>
                    <a:pt x="3689" y="594"/>
                  </a:cubicBezTo>
                  <a:cubicBezTo>
                    <a:pt x="3698" y="596"/>
                    <a:pt x="3705" y="598"/>
                    <a:pt x="3707" y="598"/>
                  </a:cubicBezTo>
                  <a:cubicBezTo>
                    <a:pt x="3712" y="598"/>
                    <a:pt x="3701" y="591"/>
                    <a:pt x="3667" y="572"/>
                  </a:cubicBezTo>
                  <a:cubicBezTo>
                    <a:pt x="3666" y="573"/>
                    <a:pt x="3664" y="573"/>
                    <a:pt x="3662" y="573"/>
                  </a:cubicBezTo>
                  <a:cubicBezTo>
                    <a:pt x="3636" y="573"/>
                    <a:pt x="3520" y="528"/>
                    <a:pt x="3398" y="521"/>
                  </a:cubicBezTo>
                  <a:cubicBezTo>
                    <a:pt x="3380" y="519"/>
                    <a:pt x="3362" y="518"/>
                    <a:pt x="3344" y="518"/>
                  </a:cubicBezTo>
                  <a:cubicBezTo>
                    <a:pt x="3234" y="518"/>
                    <a:pt x="3137" y="552"/>
                    <a:pt x="3137" y="565"/>
                  </a:cubicBezTo>
                  <a:cubicBezTo>
                    <a:pt x="3108" y="572"/>
                    <a:pt x="3079" y="579"/>
                    <a:pt x="3050" y="594"/>
                  </a:cubicBezTo>
                  <a:cubicBezTo>
                    <a:pt x="3079" y="579"/>
                    <a:pt x="3079" y="579"/>
                    <a:pt x="3100" y="572"/>
                  </a:cubicBezTo>
                  <a:lnTo>
                    <a:pt x="3100" y="572"/>
                  </a:lnTo>
                  <a:cubicBezTo>
                    <a:pt x="3057" y="579"/>
                    <a:pt x="3035" y="594"/>
                    <a:pt x="3013" y="608"/>
                  </a:cubicBezTo>
                  <a:cubicBezTo>
                    <a:pt x="2992" y="616"/>
                    <a:pt x="2977" y="630"/>
                    <a:pt x="2963" y="645"/>
                  </a:cubicBezTo>
                  <a:cubicBezTo>
                    <a:pt x="2941" y="674"/>
                    <a:pt x="2904" y="703"/>
                    <a:pt x="2832" y="775"/>
                  </a:cubicBezTo>
                  <a:cubicBezTo>
                    <a:pt x="2797" y="815"/>
                    <a:pt x="2772" y="849"/>
                    <a:pt x="2767" y="849"/>
                  </a:cubicBezTo>
                  <a:cubicBezTo>
                    <a:pt x="2765" y="849"/>
                    <a:pt x="2767" y="842"/>
                    <a:pt x="2774" y="826"/>
                  </a:cubicBezTo>
                  <a:lnTo>
                    <a:pt x="2774" y="826"/>
                  </a:lnTo>
                  <a:cubicBezTo>
                    <a:pt x="2745" y="877"/>
                    <a:pt x="2723" y="928"/>
                    <a:pt x="2701" y="979"/>
                  </a:cubicBezTo>
                  <a:cubicBezTo>
                    <a:pt x="2692" y="997"/>
                    <a:pt x="2687" y="1005"/>
                    <a:pt x="2685" y="1005"/>
                  </a:cubicBezTo>
                  <a:cubicBezTo>
                    <a:pt x="2685" y="1005"/>
                    <a:pt x="2685" y="1004"/>
                    <a:pt x="2685" y="1001"/>
                  </a:cubicBezTo>
                  <a:lnTo>
                    <a:pt x="2685" y="1001"/>
                  </a:lnTo>
                  <a:cubicBezTo>
                    <a:pt x="2658" y="1069"/>
                    <a:pt x="2641" y="1136"/>
                    <a:pt x="2629" y="1204"/>
                  </a:cubicBezTo>
                  <a:cubicBezTo>
                    <a:pt x="2629" y="1240"/>
                    <a:pt x="2629" y="1320"/>
                    <a:pt x="2636" y="1356"/>
                  </a:cubicBezTo>
                  <a:cubicBezTo>
                    <a:pt x="2634" y="1373"/>
                    <a:pt x="2633" y="1379"/>
                    <a:pt x="2632" y="1379"/>
                  </a:cubicBezTo>
                  <a:cubicBezTo>
                    <a:pt x="2629" y="1379"/>
                    <a:pt x="2629" y="1340"/>
                    <a:pt x="2629" y="1340"/>
                  </a:cubicBezTo>
                  <a:cubicBezTo>
                    <a:pt x="2629" y="1340"/>
                    <a:pt x="2629" y="1341"/>
                    <a:pt x="2629" y="1342"/>
                  </a:cubicBezTo>
                  <a:cubicBezTo>
                    <a:pt x="2629" y="1392"/>
                    <a:pt x="2636" y="1436"/>
                    <a:pt x="2643" y="1480"/>
                  </a:cubicBezTo>
                  <a:cubicBezTo>
                    <a:pt x="2643" y="1490"/>
                    <a:pt x="2642" y="1495"/>
                    <a:pt x="2640" y="1495"/>
                  </a:cubicBezTo>
                  <a:cubicBezTo>
                    <a:pt x="2631" y="1495"/>
                    <a:pt x="2610" y="1404"/>
                    <a:pt x="2621" y="1327"/>
                  </a:cubicBezTo>
                  <a:lnTo>
                    <a:pt x="2621" y="1327"/>
                  </a:lnTo>
                  <a:cubicBezTo>
                    <a:pt x="2600" y="1392"/>
                    <a:pt x="2607" y="1422"/>
                    <a:pt x="2614" y="1472"/>
                  </a:cubicBezTo>
                  <a:cubicBezTo>
                    <a:pt x="2621" y="1516"/>
                    <a:pt x="2629" y="1581"/>
                    <a:pt x="2679" y="1719"/>
                  </a:cubicBezTo>
                  <a:cubicBezTo>
                    <a:pt x="2658" y="1676"/>
                    <a:pt x="2643" y="1639"/>
                    <a:pt x="2629" y="1596"/>
                  </a:cubicBezTo>
                  <a:lnTo>
                    <a:pt x="2629" y="1596"/>
                  </a:lnTo>
                  <a:cubicBezTo>
                    <a:pt x="2636" y="1683"/>
                    <a:pt x="2679" y="1784"/>
                    <a:pt x="2759" y="1915"/>
                  </a:cubicBezTo>
                  <a:cubicBezTo>
                    <a:pt x="2752" y="1901"/>
                    <a:pt x="2716" y="1828"/>
                    <a:pt x="2701" y="1777"/>
                  </a:cubicBezTo>
                  <a:cubicBezTo>
                    <a:pt x="2689" y="1749"/>
                    <a:pt x="2684" y="1729"/>
                    <a:pt x="2688" y="1729"/>
                  </a:cubicBezTo>
                  <a:cubicBezTo>
                    <a:pt x="2691" y="1729"/>
                    <a:pt x="2700" y="1741"/>
                    <a:pt x="2716" y="1770"/>
                  </a:cubicBezTo>
                  <a:cubicBezTo>
                    <a:pt x="2730" y="1806"/>
                    <a:pt x="2759" y="1857"/>
                    <a:pt x="2817" y="1915"/>
                  </a:cubicBezTo>
                  <a:cubicBezTo>
                    <a:pt x="2803" y="1922"/>
                    <a:pt x="2854" y="1988"/>
                    <a:pt x="2933" y="2053"/>
                  </a:cubicBezTo>
                  <a:lnTo>
                    <a:pt x="2912" y="2060"/>
                  </a:lnTo>
                  <a:cubicBezTo>
                    <a:pt x="2999" y="2126"/>
                    <a:pt x="2999" y="2111"/>
                    <a:pt x="3050" y="2147"/>
                  </a:cubicBezTo>
                  <a:cubicBezTo>
                    <a:pt x="3151" y="2213"/>
                    <a:pt x="3166" y="2235"/>
                    <a:pt x="3188" y="2256"/>
                  </a:cubicBezTo>
                  <a:cubicBezTo>
                    <a:pt x="3225" y="2276"/>
                    <a:pt x="3240" y="2283"/>
                    <a:pt x="3243" y="2283"/>
                  </a:cubicBezTo>
                  <a:cubicBezTo>
                    <a:pt x="3252" y="2283"/>
                    <a:pt x="3194" y="2244"/>
                    <a:pt x="3205" y="2244"/>
                  </a:cubicBezTo>
                  <a:cubicBezTo>
                    <a:pt x="3210" y="2244"/>
                    <a:pt x="3231" y="2253"/>
                    <a:pt x="3282" y="2278"/>
                  </a:cubicBezTo>
                  <a:cubicBezTo>
                    <a:pt x="3420" y="2343"/>
                    <a:pt x="3529" y="2373"/>
                    <a:pt x="3718" y="2387"/>
                  </a:cubicBezTo>
                  <a:cubicBezTo>
                    <a:pt x="3772" y="2398"/>
                    <a:pt x="3767" y="2400"/>
                    <a:pt x="3752" y="2400"/>
                  </a:cubicBezTo>
                  <a:cubicBezTo>
                    <a:pt x="3745" y="2400"/>
                    <a:pt x="3735" y="2399"/>
                    <a:pt x="3730" y="2399"/>
                  </a:cubicBezTo>
                  <a:cubicBezTo>
                    <a:pt x="3724" y="2399"/>
                    <a:pt x="3723" y="2400"/>
                    <a:pt x="3732" y="2402"/>
                  </a:cubicBezTo>
                  <a:lnTo>
                    <a:pt x="3834" y="2402"/>
                  </a:lnTo>
                  <a:cubicBezTo>
                    <a:pt x="3855" y="2402"/>
                    <a:pt x="3848" y="2402"/>
                    <a:pt x="3841" y="2409"/>
                  </a:cubicBezTo>
                  <a:cubicBezTo>
                    <a:pt x="3912" y="2402"/>
                    <a:pt x="3863" y="2396"/>
                    <a:pt x="3941" y="2390"/>
                  </a:cubicBezTo>
                  <a:lnTo>
                    <a:pt x="3941" y="2390"/>
                  </a:lnTo>
                  <a:cubicBezTo>
                    <a:pt x="3914" y="2411"/>
                    <a:pt x="3895" y="2430"/>
                    <a:pt x="3885" y="2445"/>
                  </a:cubicBezTo>
                  <a:cubicBezTo>
                    <a:pt x="3834" y="2481"/>
                    <a:pt x="3783" y="2518"/>
                    <a:pt x="3725" y="2554"/>
                  </a:cubicBezTo>
                  <a:cubicBezTo>
                    <a:pt x="3790" y="2517"/>
                    <a:pt x="3815" y="2505"/>
                    <a:pt x="3819" y="2505"/>
                  </a:cubicBezTo>
                  <a:cubicBezTo>
                    <a:pt x="3827" y="2505"/>
                    <a:pt x="3764" y="2548"/>
                    <a:pt x="3776" y="2548"/>
                  </a:cubicBezTo>
                  <a:cubicBezTo>
                    <a:pt x="3778" y="2548"/>
                    <a:pt x="3785" y="2545"/>
                    <a:pt x="3797" y="2540"/>
                  </a:cubicBezTo>
                  <a:lnTo>
                    <a:pt x="3797" y="2540"/>
                  </a:lnTo>
                  <a:cubicBezTo>
                    <a:pt x="3736" y="2581"/>
                    <a:pt x="3649" y="2622"/>
                    <a:pt x="3639" y="2622"/>
                  </a:cubicBezTo>
                  <a:cubicBezTo>
                    <a:pt x="3635" y="2622"/>
                    <a:pt x="3644" y="2615"/>
                    <a:pt x="3674" y="2598"/>
                  </a:cubicBezTo>
                  <a:lnTo>
                    <a:pt x="3689" y="2590"/>
                  </a:lnTo>
                  <a:cubicBezTo>
                    <a:pt x="3692" y="2586"/>
                    <a:pt x="3691" y="2584"/>
                    <a:pt x="3688" y="2584"/>
                  </a:cubicBezTo>
                  <a:cubicBezTo>
                    <a:pt x="3675" y="2584"/>
                    <a:pt x="3622" y="2612"/>
                    <a:pt x="3565" y="2641"/>
                  </a:cubicBezTo>
                  <a:cubicBezTo>
                    <a:pt x="3499" y="2674"/>
                    <a:pt x="3433" y="2707"/>
                    <a:pt x="3422" y="2707"/>
                  </a:cubicBezTo>
                  <a:cubicBezTo>
                    <a:pt x="3420" y="2707"/>
                    <a:pt x="3420" y="2707"/>
                    <a:pt x="3420" y="2706"/>
                  </a:cubicBezTo>
                  <a:cubicBezTo>
                    <a:pt x="2977" y="2917"/>
                    <a:pt x="2520" y="3048"/>
                    <a:pt x="2070" y="3098"/>
                  </a:cubicBezTo>
                  <a:cubicBezTo>
                    <a:pt x="2084" y="3106"/>
                    <a:pt x="2106" y="3106"/>
                    <a:pt x="2120" y="3106"/>
                  </a:cubicBezTo>
                  <a:lnTo>
                    <a:pt x="1968" y="3128"/>
                  </a:lnTo>
                  <a:cubicBezTo>
                    <a:pt x="1924" y="3128"/>
                    <a:pt x="1910" y="3120"/>
                    <a:pt x="2019" y="3106"/>
                  </a:cubicBezTo>
                  <a:cubicBezTo>
                    <a:pt x="1961" y="3106"/>
                    <a:pt x="1830" y="3135"/>
                    <a:pt x="1830" y="3135"/>
                  </a:cubicBezTo>
                  <a:cubicBezTo>
                    <a:pt x="1805" y="3136"/>
                    <a:pt x="1788" y="3136"/>
                    <a:pt x="1775" y="3136"/>
                  </a:cubicBezTo>
                  <a:cubicBezTo>
                    <a:pt x="1703" y="3136"/>
                    <a:pt x="1808" y="3124"/>
                    <a:pt x="1844" y="3120"/>
                  </a:cubicBezTo>
                  <a:lnTo>
                    <a:pt x="1757" y="3120"/>
                  </a:lnTo>
                  <a:lnTo>
                    <a:pt x="1779" y="3128"/>
                  </a:lnTo>
                  <a:cubicBezTo>
                    <a:pt x="1728" y="3133"/>
                    <a:pt x="1709" y="3138"/>
                    <a:pt x="1654" y="3138"/>
                  </a:cubicBezTo>
                  <a:cubicBezTo>
                    <a:pt x="1631" y="3138"/>
                    <a:pt x="1602" y="3137"/>
                    <a:pt x="1561" y="3135"/>
                  </a:cubicBezTo>
                  <a:cubicBezTo>
                    <a:pt x="1482" y="3128"/>
                    <a:pt x="1518" y="3120"/>
                    <a:pt x="1489" y="3120"/>
                  </a:cubicBezTo>
                  <a:cubicBezTo>
                    <a:pt x="1489" y="3120"/>
                    <a:pt x="1474" y="3113"/>
                    <a:pt x="1438" y="3113"/>
                  </a:cubicBezTo>
                  <a:cubicBezTo>
                    <a:pt x="1402" y="3106"/>
                    <a:pt x="1373" y="3106"/>
                    <a:pt x="1336" y="3098"/>
                  </a:cubicBezTo>
                  <a:cubicBezTo>
                    <a:pt x="1307" y="3091"/>
                    <a:pt x="1271" y="3084"/>
                    <a:pt x="1242" y="3077"/>
                  </a:cubicBezTo>
                  <a:lnTo>
                    <a:pt x="1242" y="3077"/>
                  </a:lnTo>
                  <a:cubicBezTo>
                    <a:pt x="1264" y="3084"/>
                    <a:pt x="1293" y="3098"/>
                    <a:pt x="1315" y="3106"/>
                  </a:cubicBezTo>
                  <a:cubicBezTo>
                    <a:pt x="1255" y="3096"/>
                    <a:pt x="1191" y="3079"/>
                    <a:pt x="1186" y="3079"/>
                  </a:cubicBezTo>
                  <a:cubicBezTo>
                    <a:pt x="1185" y="3079"/>
                    <a:pt x="1186" y="3079"/>
                    <a:pt x="1186" y="3079"/>
                  </a:cubicBezTo>
                  <a:lnTo>
                    <a:pt x="1186" y="3079"/>
                  </a:lnTo>
                  <a:cubicBezTo>
                    <a:pt x="1109" y="3053"/>
                    <a:pt x="959" y="3003"/>
                    <a:pt x="835" y="2917"/>
                  </a:cubicBezTo>
                  <a:cubicBezTo>
                    <a:pt x="763" y="2866"/>
                    <a:pt x="698" y="2808"/>
                    <a:pt x="661" y="2750"/>
                  </a:cubicBezTo>
                  <a:cubicBezTo>
                    <a:pt x="632" y="2728"/>
                    <a:pt x="618" y="2699"/>
                    <a:pt x="610" y="2677"/>
                  </a:cubicBezTo>
                  <a:cubicBezTo>
                    <a:pt x="596" y="2656"/>
                    <a:pt x="589" y="2641"/>
                    <a:pt x="589" y="2634"/>
                  </a:cubicBezTo>
                  <a:cubicBezTo>
                    <a:pt x="531" y="2525"/>
                    <a:pt x="516" y="2402"/>
                    <a:pt x="545" y="2256"/>
                  </a:cubicBezTo>
                  <a:lnTo>
                    <a:pt x="545" y="2256"/>
                  </a:lnTo>
                  <a:cubicBezTo>
                    <a:pt x="542" y="2271"/>
                    <a:pt x="537" y="2282"/>
                    <a:pt x="534" y="2282"/>
                  </a:cubicBezTo>
                  <a:cubicBezTo>
                    <a:pt x="529" y="2282"/>
                    <a:pt x="528" y="2258"/>
                    <a:pt x="545" y="2184"/>
                  </a:cubicBezTo>
                  <a:cubicBezTo>
                    <a:pt x="546" y="2189"/>
                    <a:pt x="548" y="2191"/>
                    <a:pt x="550" y="2191"/>
                  </a:cubicBezTo>
                  <a:cubicBezTo>
                    <a:pt x="558" y="2191"/>
                    <a:pt x="573" y="2142"/>
                    <a:pt x="603" y="2082"/>
                  </a:cubicBezTo>
                  <a:cubicBezTo>
                    <a:pt x="630" y="2015"/>
                    <a:pt x="675" y="1942"/>
                    <a:pt x="711" y="1902"/>
                  </a:cubicBezTo>
                  <a:lnTo>
                    <a:pt x="711" y="1902"/>
                  </a:lnTo>
                  <a:cubicBezTo>
                    <a:pt x="711" y="1902"/>
                    <a:pt x="711" y="1902"/>
                    <a:pt x="711" y="1902"/>
                  </a:cubicBezTo>
                  <a:cubicBezTo>
                    <a:pt x="712" y="1902"/>
                    <a:pt x="714" y="1900"/>
                    <a:pt x="719" y="1893"/>
                  </a:cubicBezTo>
                  <a:lnTo>
                    <a:pt x="719" y="1893"/>
                  </a:lnTo>
                  <a:cubicBezTo>
                    <a:pt x="717" y="1896"/>
                    <a:pt x="714" y="1899"/>
                    <a:pt x="711" y="1902"/>
                  </a:cubicBezTo>
                  <a:lnTo>
                    <a:pt x="711" y="1902"/>
                  </a:lnTo>
                  <a:cubicBezTo>
                    <a:pt x="710" y="1899"/>
                    <a:pt x="751" y="1837"/>
                    <a:pt x="792" y="1784"/>
                  </a:cubicBezTo>
                  <a:cubicBezTo>
                    <a:pt x="829" y="1731"/>
                    <a:pt x="867" y="1685"/>
                    <a:pt x="864" y="1685"/>
                  </a:cubicBezTo>
                  <a:lnTo>
                    <a:pt x="864" y="1685"/>
                  </a:lnTo>
                  <a:cubicBezTo>
                    <a:pt x="862" y="1685"/>
                    <a:pt x="856" y="1691"/>
                    <a:pt x="843" y="1705"/>
                  </a:cubicBezTo>
                  <a:cubicBezTo>
                    <a:pt x="872" y="1673"/>
                    <a:pt x="879" y="1666"/>
                    <a:pt x="880" y="1666"/>
                  </a:cubicBezTo>
                  <a:cubicBezTo>
                    <a:pt x="882" y="1666"/>
                    <a:pt x="880" y="1670"/>
                    <a:pt x="882" y="1670"/>
                  </a:cubicBezTo>
                  <a:cubicBezTo>
                    <a:pt x="883" y="1670"/>
                    <a:pt x="889" y="1665"/>
                    <a:pt x="908" y="1647"/>
                  </a:cubicBezTo>
                  <a:cubicBezTo>
                    <a:pt x="1082" y="1451"/>
                    <a:pt x="1307" y="1226"/>
                    <a:pt x="1525" y="986"/>
                  </a:cubicBezTo>
                  <a:cubicBezTo>
                    <a:pt x="1525" y="985"/>
                    <a:pt x="1525" y="985"/>
                    <a:pt x="1524" y="985"/>
                  </a:cubicBezTo>
                  <a:cubicBezTo>
                    <a:pt x="1521" y="985"/>
                    <a:pt x="1510" y="995"/>
                    <a:pt x="1508" y="995"/>
                  </a:cubicBezTo>
                  <a:cubicBezTo>
                    <a:pt x="1506" y="995"/>
                    <a:pt x="1511" y="988"/>
                    <a:pt x="1532" y="964"/>
                  </a:cubicBezTo>
                  <a:lnTo>
                    <a:pt x="1656" y="848"/>
                  </a:lnTo>
                  <a:cubicBezTo>
                    <a:pt x="1699" y="804"/>
                    <a:pt x="1685" y="797"/>
                    <a:pt x="1772" y="717"/>
                  </a:cubicBezTo>
                  <a:lnTo>
                    <a:pt x="1772" y="717"/>
                  </a:lnTo>
                  <a:cubicBezTo>
                    <a:pt x="1764" y="721"/>
                    <a:pt x="1753" y="730"/>
                    <a:pt x="1751" y="730"/>
                  </a:cubicBezTo>
                  <a:cubicBezTo>
                    <a:pt x="1749" y="730"/>
                    <a:pt x="1752" y="726"/>
                    <a:pt x="1765" y="710"/>
                  </a:cubicBezTo>
                  <a:cubicBezTo>
                    <a:pt x="1816" y="652"/>
                    <a:pt x="1866" y="587"/>
                    <a:pt x="1895" y="507"/>
                  </a:cubicBezTo>
                  <a:cubicBezTo>
                    <a:pt x="1917" y="470"/>
                    <a:pt x="1924" y="427"/>
                    <a:pt x="1924" y="383"/>
                  </a:cubicBezTo>
                  <a:cubicBezTo>
                    <a:pt x="1924" y="369"/>
                    <a:pt x="1924" y="347"/>
                    <a:pt x="1917" y="325"/>
                  </a:cubicBezTo>
                  <a:cubicBezTo>
                    <a:pt x="1917" y="304"/>
                    <a:pt x="1917" y="282"/>
                    <a:pt x="1903" y="260"/>
                  </a:cubicBezTo>
                  <a:cubicBezTo>
                    <a:pt x="1881" y="180"/>
                    <a:pt x="1816" y="115"/>
                    <a:pt x="1743" y="78"/>
                  </a:cubicBezTo>
                  <a:cubicBezTo>
                    <a:pt x="1670" y="42"/>
                    <a:pt x="1590" y="20"/>
                    <a:pt x="1511" y="6"/>
                  </a:cubicBezTo>
                  <a:cubicBezTo>
                    <a:pt x="1469" y="2"/>
                    <a:pt x="1428" y="0"/>
                    <a:pt x="1387" y="0"/>
                  </a:cubicBezTo>
                  <a:close/>
                  <a:moveTo>
                    <a:pt x="6324" y="3701"/>
                  </a:moveTo>
                  <a:cubicBezTo>
                    <a:pt x="6298" y="3706"/>
                    <a:pt x="6276" y="3708"/>
                    <a:pt x="6257" y="3708"/>
                  </a:cubicBezTo>
                  <a:lnTo>
                    <a:pt x="6257" y="3708"/>
                  </a:lnTo>
                  <a:cubicBezTo>
                    <a:pt x="6255" y="3708"/>
                    <a:pt x="6253" y="3708"/>
                    <a:pt x="6251" y="3708"/>
                  </a:cubicBezTo>
                  <a:cubicBezTo>
                    <a:pt x="6273" y="3708"/>
                    <a:pt x="6295" y="3708"/>
                    <a:pt x="6324" y="370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0" name="Google Shape;1139;p40"/>
            <p:cNvSpPr/>
            <p:nvPr/>
          </p:nvSpPr>
          <p:spPr>
            <a:xfrm>
              <a:off x="7155498" y="4040792"/>
              <a:ext cx="1560" cy="240"/>
            </a:xfrm>
            <a:custGeom>
              <a:avLst/>
              <a:gdLst/>
              <a:ahLst/>
              <a:cxnLst/>
              <a:rect l="l" t="t" r="r" b="b"/>
              <a:pathLst>
                <a:path w="26" h="4" extrusionOk="0">
                  <a:moveTo>
                    <a:pt x="11" y="0"/>
                  </a:moveTo>
                  <a:cubicBezTo>
                    <a:pt x="1" y="0"/>
                    <a:pt x="1" y="4"/>
                    <a:pt x="9" y="4"/>
                  </a:cubicBezTo>
                  <a:cubicBezTo>
                    <a:pt x="12" y="4"/>
                    <a:pt x="18" y="3"/>
                    <a:pt x="25"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1" name="Google Shape;1140;p40"/>
            <p:cNvSpPr/>
            <p:nvPr/>
          </p:nvSpPr>
          <p:spPr>
            <a:xfrm>
              <a:off x="7127366" y="3991546"/>
              <a:ext cx="480" cy="540"/>
            </a:xfrm>
            <a:custGeom>
              <a:avLst/>
              <a:gdLst/>
              <a:ahLst/>
              <a:cxnLst/>
              <a:rect l="l" t="t" r="r" b="b"/>
              <a:pathLst>
                <a:path w="8" h="9" extrusionOk="0">
                  <a:moveTo>
                    <a:pt x="1" y="1"/>
                  </a:moveTo>
                  <a:lnTo>
                    <a:pt x="8" y="8"/>
                  </a:lnTo>
                  <a:cubicBezTo>
                    <a:pt x="8" y="8"/>
                    <a:pt x="8" y="8"/>
                    <a:pt x="8" y="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2" name="Google Shape;1141;p40"/>
            <p:cNvSpPr/>
            <p:nvPr/>
          </p:nvSpPr>
          <p:spPr>
            <a:xfrm>
              <a:off x="7240615" y="4051230"/>
              <a:ext cx="2639" cy="2339"/>
            </a:xfrm>
            <a:custGeom>
              <a:avLst/>
              <a:gdLst/>
              <a:ahLst/>
              <a:cxnLst/>
              <a:rect l="l" t="t" r="r" b="b"/>
              <a:pathLst>
                <a:path w="44" h="39" extrusionOk="0">
                  <a:moveTo>
                    <a:pt x="44" y="1"/>
                  </a:moveTo>
                  <a:cubicBezTo>
                    <a:pt x="32" y="10"/>
                    <a:pt x="23" y="18"/>
                    <a:pt x="17" y="24"/>
                  </a:cubicBezTo>
                  <a:lnTo>
                    <a:pt x="17" y="24"/>
                  </a:lnTo>
                  <a:cubicBezTo>
                    <a:pt x="24" y="18"/>
                    <a:pt x="33" y="11"/>
                    <a:pt x="44" y="1"/>
                  </a:cubicBezTo>
                  <a:close/>
                  <a:moveTo>
                    <a:pt x="17" y="24"/>
                  </a:moveTo>
                  <a:cubicBezTo>
                    <a:pt x="9" y="29"/>
                    <a:pt x="4" y="33"/>
                    <a:pt x="0" y="37"/>
                  </a:cubicBezTo>
                  <a:cubicBezTo>
                    <a:pt x="0" y="38"/>
                    <a:pt x="0" y="39"/>
                    <a:pt x="1" y="39"/>
                  </a:cubicBezTo>
                  <a:cubicBezTo>
                    <a:pt x="2" y="39"/>
                    <a:pt x="7" y="33"/>
                    <a:pt x="17" y="2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3" name="Google Shape;1142;p40"/>
            <p:cNvSpPr/>
            <p:nvPr/>
          </p:nvSpPr>
          <p:spPr>
            <a:xfrm>
              <a:off x="7403470" y="3938881"/>
              <a:ext cx="2639" cy="5278"/>
            </a:xfrm>
            <a:custGeom>
              <a:avLst/>
              <a:gdLst/>
              <a:ahLst/>
              <a:cxnLst/>
              <a:rect l="l" t="t" r="r" b="b"/>
              <a:pathLst>
                <a:path w="44" h="88" extrusionOk="0">
                  <a:moveTo>
                    <a:pt x="44" y="1"/>
                  </a:moveTo>
                  <a:lnTo>
                    <a:pt x="44" y="1"/>
                  </a:lnTo>
                  <a:cubicBezTo>
                    <a:pt x="29" y="30"/>
                    <a:pt x="15" y="59"/>
                    <a:pt x="0" y="88"/>
                  </a:cubicBezTo>
                  <a:cubicBezTo>
                    <a:pt x="22" y="44"/>
                    <a:pt x="29" y="30"/>
                    <a:pt x="44" y="8"/>
                  </a:cubicBezTo>
                  <a:lnTo>
                    <a:pt x="44" y="8"/>
                  </a:lnTo>
                  <a:cubicBezTo>
                    <a:pt x="43" y="8"/>
                    <a:pt x="38" y="16"/>
                    <a:pt x="37" y="16"/>
                  </a:cubicBezTo>
                  <a:cubicBezTo>
                    <a:pt x="37" y="16"/>
                    <a:pt x="38" y="12"/>
                    <a:pt x="44"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4" name="Google Shape;1143;p40"/>
            <p:cNvSpPr/>
            <p:nvPr/>
          </p:nvSpPr>
          <p:spPr>
            <a:xfrm>
              <a:off x="7388654" y="3896233"/>
              <a:ext cx="4799" cy="780"/>
            </a:xfrm>
            <a:custGeom>
              <a:avLst/>
              <a:gdLst/>
              <a:ahLst/>
              <a:cxnLst/>
              <a:rect l="l" t="t" r="r" b="b"/>
              <a:pathLst>
                <a:path w="80" h="13" extrusionOk="0">
                  <a:moveTo>
                    <a:pt x="0" y="0"/>
                  </a:moveTo>
                  <a:lnTo>
                    <a:pt x="0" y="7"/>
                  </a:lnTo>
                  <a:cubicBezTo>
                    <a:pt x="38" y="7"/>
                    <a:pt x="68" y="12"/>
                    <a:pt x="75" y="12"/>
                  </a:cubicBezTo>
                  <a:cubicBezTo>
                    <a:pt x="80" y="12"/>
                    <a:pt x="72" y="9"/>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5" name="Google Shape;1144;p40"/>
            <p:cNvSpPr/>
            <p:nvPr/>
          </p:nvSpPr>
          <p:spPr>
            <a:xfrm>
              <a:off x="7409528" y="3925805"/>
              <a:ext cx="1800" cy="8338"/>
            </a:xfrm>
            <a:custGeom>
              <a:avLst/>
              <a:gdLst/>
              <a:ahLst/>
              <a:cxnLst/>
              <a:rect l="l" t="t" r="r" b="b"/>
              <a:pathLst>
                <a:path w="30" h="139" extrusionOk="0">
                  <a:moveTo>
                    <a:pt x="30" y="1"/>
                  </a:moveTo>
                  <a:cubicBezTo>
                    <a:pt x="29" y="5"/>
                    <a:pt x="29" y="9"/>
                    <a:pt x="29" y="12"/>
                  </a:cubicBezTo>
                  <a:lnTo>
                    <a:pt x="29" y="12"/>
                  </a:lnTo>
                  <a:cubicBezTo>
                    <a:pt x="28" y="12"/>
                    <a:pt x="28" y="11"/>
                    <a:pt x="27" y="11"/>
                  </a:cubicBezTo>
                  <a:cubicBezTo>
                    <a:pt x="22" y="11"/>
                    <a:pt x="20" y="75"/>
                    <a:pt x="1" y="139"/>
                  </a:cubicBezTo>
                  <a:cubicBezTo>
                    <a:pt x="8" y="139"/>
                    <a:pt x="21" y="80"/>
                    <a:pt x="29" y="12"/>
                  </a:cubicBezTo>
                  <a:lnTo>
                    <a:pt x="29" y="12"/>
                  </a:lnTo>
                  <a:cubicBezTo>
                    <a:pt x="29" y="13"/>
                    <a:pt x="29" y="14"/>
                    <a:pt x="30" y="15"/>
                  </a:cubicBezTo>
                  <a:lnTo>
                    <a:pt x="3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6" name="Google Shape;1145;p40"/>
            <p:cNvSpPr/>
            <p:nvPr/>
          </p:nvSpPr>
          <p:spPr>
            <a:xfrm>
              <a:off x="7410908" y="3920946"/>
              <a:ext cx="420" cy="4079"/>
            </a:xfrm>
            <a:custGeom>
              <a:avLst/>
              <a:gdLst/>
              <a:ahLst/>
              <a:cxnLst/>
              <a:rect l="l" t="t" r="r" b="b"/>
              <a:pathLst>
                <a:path w="7" h="68" extrusionOk="0">
                  <a:moveTo>
                    <a:pt x="5" y="1"/>
                  </a:moveTo>
                  <a:cubicBezTo>
                    <a:pt x="1" y="1"/>
                    <a:pt x="7" y="34"/>
                    <a:pt x="7" y="67"/>
                  </a:cubicBezTo>
                  <a:cubicBezTo>
                    <a:pt x="7" y="45"/>
                    <a:pt x="7" y="24"/>
                    <a:pt x="7" y="2"/>
                  </a:cubicBezTo>
                  <a:cubicBezTo>
                    <a:pt x="6" y="1"/>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7" name="Google Shape;1146;p40"/>
            <p:cNvSpPr/>
            <p:nvPr/>
          </p:nvSpPr>
          <p:spPr>
            <a:xfrm>
              <a:off x="7378157" y="3965274"/>
              <a:ext cx="5099" cy="4379"/>
            </a:xfrm>
            <a:custGeom>
              <a:avLst/>
              <a:gdLst/>
              <a:ahLst/>
              <a:cxnLst/>
              <a:rect l="l" t="t" r="r" b="b"/>
              <a:pathLst>
                <a:path w="85" h="73" extrusionOk="0">
                  <a:moveTo>
                    <a:pt x="84" y="0"/>
                  </a:moveTo>
                  <a:cubicBezTo>
                    <a:pt x="82" y="0"/>
                    <a:pt x="0" y="73"/>
                    <a:pt x="5" y="73"/>
                  </a:cubicBezTo>
                  <a:cubicBezTo>
                    <a:pt x="7" y="73"/>
                    <a:pt x="22" y="62"/>
                    <a:pt x="59" y="32"/>
                  </a:cubicBezTo>
                  <a:cubicBezTo>
                    <a:pt x="81" y="11"/>
                    <a:pt x="66" y="11"/>
                    <a:pt x="81" y="3"/>
                  </a:cubicBezTo>
                  <a:cubicBezTo>
                    <a:pt x="83" y="1"/>
                    <a:pt x="84" y="0"/>
                    <a:pt x="8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8" name="Google Shape;1147;p40"/>
            <p:cNvSpPr/>
            <p:nvPr/>
          </p:nvSpPr>
          <p:spPr>
            <a:xfrm>
              <a:off x="7410428" y="3931023"/>
              <a:ext cx="900" cy="4019"/>
            </a:xfrm>
            <a:custGeom>
              <a:avLst/>
              <a:gdLst/>
              <a:ahLst/>
              <a:cxnLst/>
              <a:rect l="l" t="t" r="r" b="b"/>
              <a:pathLst>
                <a:path w="15" h="67" extrusionOk="0">
                  <a:moveTo>
                    <a:pt x="15" y="1"/>
                  </a:moveTo>
                  <a:lnTo>
                    <a:pt x="15" y="1"/>
                  </a:lnTo>
                  <a:cubicBezTo>
                    <a:pt x="15" y="8"/>
                    <a:pt x="8" y="15"/>
                    <a:pt x="8" y="23"/>
                  </a:cubicBezTo>
                  <a:lnTo>
                    <a:pt x="0" y="66"/>
                  </a:lnTo>
                  <a:cubicBezTo>
                    <a:pt x="8" y="44"/>
                    <a:pt x="15" y="23"/>
                    <a:pt x="1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9" name="Google Shape;1148;p40"/>
            <p:cNvSpPr/>
            <p:nvPr/>
          </p:nvSpPr>
          <p:spPr>
            <a:xfrm>
              <a:off x="7393033" y="3953277"/>
              <a:ext cx="6538" cy="6538"/>
            </a:xfrm>
            <a:custGeom>
              <a:avLst/>
              <a:gdLst/>
              <a:ahLst/>
              <a:cxnLst/>
              <a:rect l="l" t="t" r="r" b="b"/>
              <a:pathLst>
                <a:path w="109" h="109" extrusionOk="0">
                  <a:moveTo>
                    <a:pt x="109" y="0"/>
                  </a:moveTo>
                  <a:cubicBezTo>
                    <a:pt x="105" y="4"/>
                    <a:pt x="102" y="8"/>
                    <a:pt x="99" y="11"/>
                  </a:cubicBezTo>
                  <a:lnTo>
                    <a:pt x="99" y="11"/>
                  </a:lnTo>
                  <a:cubicBezTo>
                    <a:pt x="102" y="8"/>
                    <a:pt x="106" y="4"/>
                    <a:pt x="109" y="0"/>
                  </a:cubicBezTo>
                  <a:close/>
                  <a:moveTo>
                    <a:pt x="99" y="11"/>
                  </a:moveTo>
                  <a:cubicBezTo>
                    <a:pt x="51" y="65"/>
                    <a:pt x="0" y="109"/>
                    <a:pt x="7" y="109"/>
                  </a:cubicBezTo>
                  <a:cubicBezTo>
                    <a:pt x="36" y="80"/>
                    <a:pt x="58" y="51"/>
                    <a:pt x="87" y="29"/>
                  </a:cubicBezTo>
                  <a:cubicBezTo>
                    <a:pt x="87" y="29"/>
                    <a:pt x="91" y="21"/>
                    <a:pt x="99" y="1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0" name="Google Shape;1149;p40"/>
            <p:cNvSpPr/>
            <p:nvPr/>
          </p:nvSpPr>
          <p:spPr>
            <a:xfrm>
              <a:off x="7399511" y="3948898"/>
              <a:ext cx="3119" cy="4439"/>
            </a:xfrm>
            <a:custGeom>
              <a:avLst/>
              <a:gdLst/>
              <a:ahLst/>
              <a:cxnLst/>
              <a:rect l="l" t="t" r="r" b="b"/>
              <a:pathLst>
                <a:path w="52" h="74" extrusionOk="0">
                  <a:moveTo>
                    <a:pt x="52" y="1"/>
                  </a:moveTo>
                  <a:cubicBezTo>
                    <a:pt x="44" y="15"/>
                    <a:pt x="15" y="51"/>
                    <a:pt x="1" y="73"/>
                  </a:cubicBezTo>
                  <a:cubicBezTo>
                    <a:pt x="23" y="44"/>
                    <a:pt x="44" y="15"/>
                    <a:pt x="52"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1" name="Google Shape;1150;p40"/>
            <p:cNvSpPr/>
            <p:nvPr/>
          </p:nvSpPr>
          <p:spPr>
            <a:xfrm>
              <a:off x="7405210" y="3940201"/>
              <a:ext cx="3539" cy="6118"/>
            </a:xfrm>
            <a:custGeom>
              <a:avLst/>
              <a:gdLst/>
              <a:ahLst/>
              <a:cxnLst/>
              <a:rect l="l" t="t" r="r" b="b"/>
              <a:pathLst>
                <a:path w="59" h="102" extrusionOk="0">
                  <a:moveTo>
                    <a:pt x="58" y="0"/>
                  </a:moveTo>
                  <a:cubicBezTo>
                    <a:pt x="36" y="37"/>
                    <a:pt x="22" y="66"/>
                    <a:pt x="0" y="102"/>
                  </a:cubicBezTo>
                  <a:cubicBezTo>
                    <a:pt x="15" y="80"/>
                    <a:pt x="29" y="51"/>
                    <a:pt x="44" y="29"/>
                  </a:cubicBez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2" name="Google Shape;1151;p40"/>
            <p:cNvSpPr/>
            <p:nvPr/>
          </p:nvSpPr>
          <p:spPr>
            <a:xfrm>
              <a:off x="7323212" y="3999344"/>
              <a:ext cx="7738" cy="3359"/>
            </a:xfrm>
            <a:custGeom>
              <a:avLst/>
              <a:gdLst/>
              <a:ahLst/>
              <a:cxnLst/>
              <a:rect l="l" t="t" r="r" b="b"/>
              <a:pathLst>
                <a:path w="129" h="56" extrusionOk="0">
                  <a:moveTo>
                    <a:pt x="124" y="0"/>
                  </a:moveTo>
                  <a:cubicBezTo>
                    <a:pt x="123" y="0"/>
                    <a:pt x="122" y="1"/>
                    <a:pt x="119" y="2"/>
                  </a:cubicBezTo>
                  <a:lnTo>
                    <a:pt x="2" y="52"/>
                  </a:lnTo>
                  <a:cubicBezTo>
                    <a:pt x="1" y="54"/>
                    <a:pt x="1" y="55"/>
                    <a:pt x="3" y="55"/>
                  </a:cubicBezTo>
                  <a:cubicBezTo>
                    <a:pt x="11" y="55"/>
                    <a:pt x="35" y="47"/>
                    <a:pt x="68" y="31"/>
                  </a:cubicBezTo>
                  <a:cubicBezTo>
                    <a:pt x="93" y="18"/>
                    <a:pt x="129" y="0"/>
                    <a:pt x="12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3" name="Google Shape;1152;p40"/>
            <p:cNvSpPr/>
            <p:nvPr/>
          </p:nvSpPr>
          <p:spPr>
            <a:xfrm>
              <a:off x="7348165" y="3990287"/>
              <a:ext cx="3539" cy="2219"/>
            </a:xfrm>
            <a:custGeom>
              <a:avLst/>
              <a:gdLst/>
              <a:ahLst/>
              <a:cxnLst/>
              <a:rect l="l" t="t" r="r" b="b"/>
              <a:pathLst>
                <a:path w="59" h="37" extrusionOk="0">
                  <a:moveTo>
                    <a:pt x="58" y="0"/>
                  </a:moveTo>
                  <a:cubicBezTo>
                    <a:pt x="22" y="15"/>
                    <a:pt x="22" y="15"/>
                    <a:pt x="0" y="22"/>
                  </a:cubicBezTo>
                  <a:lnTo>
                    <a:pt x="7" y="36"/>
                  </a:ln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4" name="Google Shape;1153;p40"/>
            <p:cNvSpPr/>
            <p:nvPr/>
          </p:nvSpPr>
          <p:spPr>
            <a:xfrm>
              <a:off x="7326751" y="3999344"/>
              <a:ext cx="8158" cy="3899"/>
            </a:xfrm>
            <a:custGeom>
              <a:avLst/>
              <a:gdLst/>
              <a:ahLst/>
              <a:cxnLst/>
              <a:rect l="l" t="t" r="r" b="b"/>
              <a:pathLst>
                <a:path w="136" h="65" extrusionOk="0">
                  <a:moveTo>
                    <a:pt x="127" y="0"/>
                  </a:moveTo>
                  <a:cubicBezTo>
                    <a:pt x="124" y="0"/>
                    <a:pt x="111" y="4"/>
                    <a:pt x="81" y="16"/>
                  </a:cubicBezTo>
                  <a:cubicBezTo>
                    <a:pt x="76" y="26"/>
                    <a:pt x="0" y="65"/>
                    <a:pt x="4" y="65"/>
                  </a:cubicBezTo>
                  <a:cubicBezTo>
                    <a:pt x="6" y="65"/>
                    <a:pt x="23" y="58"/>
                    <a:pt x="67" y="38"/>
                  </a:cubicBezTo>
                  <a:cubicBezTo>
                    <a:pt x="72" y="33"/>
                    <a:pt x="136" y="0"/>
                    <a:pt x="127"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5" name="Google Shape;1154;p40"/>
            <p:cNvSpPr/>
            <p:nvPr/>
          </p:nvSpPr>
          <p:spPr>
            <a:xfrm>
              <a:off x="7233596" y="4055608"/>
              <a:ext cx="1380" cy="2219"/>
            </a:xfrm>
            <a:custGeom>
              <a:avLst/>
              <a:gdLst/>
              <a:ahLst/>
              <a:cxnLst/>
              <a:rect l="l" t="t" r="r" b="b"/>
              <a:pathLst>
                <a:path w="23" h="37" extrusionOk="0">
                  <a:moveTo>
                    <a:pt x="1" y="0"/>
                  </a:moveTo>
                  <a:cubicBezTo>
                    <a:pt x="1" y="7"/>
                    <a:pt x="1" y="22"/>
                    <a:pt x="1" y="36"/>
                  </a:cubicBezTo>
                  <a:cubicBezTo>
                    <a:pt x="8" y="29"/>
                    <a:pt x="15" y="15"/>
                    <a:pt x="23" y="7"/>
                  </a:cubicBezTo>
                  <a:lnTo>
                    <a:pt x="1"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6" name="Google Shape;1155;p40"/>
            <p:cNvSpPr/>
            <p:nvPr/>
          </p:nvSpPr>
          <p:spPr>
            <a:xfrm>
              <a:off x="7233177" y="4121530"/>
              <a:ext cx="10077" cy="3779"/>
            </a:xfrm>
            <a:custGeom>
              <a:avLst/>
              <a:gdLst/>
              <a:ahLst/>
              <a:cxnLst/>
              <a:rect l="l" t="t" r="r" b="b"/>
              <a:pathLst>
                <a:path w="168" h="63" extrusionOk="0">
                  <a:moveTo>
                    <a:pt x="159" y="1"/>
                  </a:moveTo>
                  <a:cubicBezTo>
                    <a:pt x="157" y="1"/>
                    <a:pt x="152" y="2"/>
                    <a:pt x="146" y="5"/>
                  </a:cubicBezTo>
                  <a:cubicBezTo>
                    <a:pt x="88" y="34"/>
                    <a:pt x="80" y="34"/>
                    <a:pt x="73" y="41"/>
                  </a:cubicBezTo>
                  <a:cubicBezTo>
                    <a:pt x="73" y="41"/>
                    <a:pt x="66" y="55"/>
                    <a:pt x="15" y="55"/>
                  </a:cubicBezTo>
                  <a:cubicBezTo>
                    <a:pt x="1" y="63"/>
                    <a:pt x="22" y="63"/>
                    <a:pt x="44" y="63"/>
                  </a:cubicBezTo>
                  <a:cubicBezTo>
                    <a:pt x="60" y="58"/>
                    <a:pt x="75" y="52"/>
                    <a:pt x="78" y="52"/>
                  </a:cubicBezTo>
                  <a:cubicBezTo>
                    <a:pt x="79" y="52"/>
                    <a:pt x="77" y="53"/>
                    <a:pt x="73" y="55"/>
                  </a:cubicBezTo>
                  <a:lnTo>
                    <a:pt x="73" y="55"/>
                  </a:lnTo>
                  <a:cubicBezTo>
                    <a:pt x="133" y="26"/>
                    <a:pt x="168" y="1"/>
                    <a:pt x="15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7" name="Google Shape;1156;p40"/>
            <p:cNvSpPr/>
            <p:nvPr/>
          </p:nvSpPr>
          <p:spPr>
            <a:xfrm>
              <a:off x="7235336" y="4124829"/>
              <a:ext cx="2279" cy="900"/>
            </a:xfrm>
            <a:custGeom>
              <a:avLst/>
              <a:gdLst/>
              <a:ahLst/>
              <a:cxnLst/>
              <a:rect l="l" t="t" r="r" b="b"/>
              <a:pathLst>
                <a:path w="38" h="15" extrusionOk="0">
                  <a:moveTo>
                    <a:pt x="37" y="0"/>
                  </a:moveTo>
                  <a:cubicBezTo>
                    <a:pt x="32" y="0"/>
                    <a:pt x="26" y="5"/>
                    <a:pt x="14" y="10"/>
                  </a:cubicBezTo>
                  <a:lnTo>
                    <a:pt x="14" y="10"/>
                  </a:lnTo>
                  <a:cubicBezTo>
                    <a:pt x="24" y="7"/>
                    <a:pt x="32" y="5"/>
                    <a:pt x="37" y="0"/>
                  </a:cubicBezTo>
                  <a:close/>
                  <a:moveTo>
                    <a:pt x="14" y="10"/>
                  </a:moveTo>
                  <a:lnTo>
                    <a:pt x="14" y="10"/>
                  </a:lnTo>
                  <a:cubicBezTo>
                    <a:pt x="10" y="11"/>
                    <a:pt x="5" y="13"/>
                    <a:pt x="1" y="15"/>
                  </a:cubicBezTo>
                  <a:cubicBezTo>
                    <a:pt x="6" y="13"/>
                    <a:pt x="10" y="11"/>
                    <a:pt x="14"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8" name="Google Shape;1157;p40"/>
            <p:cNvSpPr/>
            <p:nvPr/>
          </p:nvSpPr>
          <p:spPr>
            <a:xfrm>
              <a:off x="6863798" y="3933663"/>
              <a:ext cx="1020" cy="540"/>
            </a:xfrm>
            <a:custGeom>
              <a:avLst/>
              <a:gdLst/>
              <a:ahLst/>
              <a:cxnLst/>
              <a:rect l="l" t="t" r="r" b="b"/>
              <a:pathLst>
                <a:path w="17" h="9" extrusionOk="0">
                  <a:moveTo>
                    <a:pt x="17" y="0"/>
                  </a:moveTo>
                  <a:lnTo>
                    <a:pt x="0" y="9"/>
                  </a:lnTo>
                  <a:lnTo>
                    <a:pt x="0" y="9"/>
                  </a:lnTo>
                  <a:lnTo>
                    <a:pt x="17"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9" name="Google Shape;1158;p40"/>
            <p:cNvSpPr/>
            <p:nvPr/>
          </p:nvSpPr>
          <p:spPr>
            <a:xfrm>
              <a:off x="6852161" y="3937561"/>
              <a:ext cx="4439" cy="2279"/>
            </a:xfrm>
            <a:custGeom>
              <a:avLst/>
              <a:gdLst/>
              <a:ahLst/>
              <a:cxnLst/>
              <a:rect l="l" t="t" r="r" b="b"/>
              <a:pathLst>
                <a:path w="74" h="38" extrusionOk="0">
                  <a:moveTo>
                    <a:pt x="73" y="1"/>
                  </a:moveTo>
                  <a:lnTo>
                    <a:pt x="51" y="8"/>
                  </a:lnTo>
                  <a:lnTo>
                    <a:pt x="23" y="24"/>
                  </a:lnTo>
                  <a:lnTo>
                    <a:pt x="23" y="24"/>
                  </a:lnTo>
                  <a:cubicBezTo>
                    <a:pt x="42" y="15"/>
                    <a:pt x="63" y="6"/>
                    <a:pt x="73" y="1"/>
                  </a:cubicBezTo>
                  <a:close/>
                  <a:moveTo>
                    <a:pt x="23" y="24"/>
                  </a:moveTo>
                  <a:cubicBezTo>
                    <a:pt x="15" y="28"/>
                    <a:pt x="7" y="33"/>
                    <a:pt x="0" y="37"/>
                  </a:cubicBezTo>
                  <a:lnTo>
                    <a:pt x="23" y="2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0" name="Google Shape;1159;p40"/>
            <p:cNvSpPr/>
            <p:nvPr/>
          </p:nvSpPr>
          <p:spPr>
            <a:xfrm>
              <a:off x="7027193" y="4025977"/>
              <a:ext cx="3539" cy="4439"/>
            </a:xfrm>
            <a:custGeom>
              <a:avLst/>
              <a:gdLst/>
              <a:ahLst/>
              <a:cxnLst/>
              <a:rect l="l" t="t" r="r" b="b"/>
              <a:pathLst>
                <a:path w="59" h="74" extrusionOk="0">
                  <a:moveTo>
                    <a:pt x="1" y="1"/>
                  </a:moveTo>
                  <a:lnTo>
                    <a:pt x="1" y="1"/>
                  </a:lnTo>
                  <a:cubicBezTo>
                    <a:pt x="23" y="22"/>
                    <a:pt x="37" y="44"/>
                    <a:pt x="52" y="66"/>
                  </a:cubicBezTo>
                  <a:lnTo>
                    <a:pt x="59" y="73"/>
                  </a:lnTo>
                  <a:cubicBezTo>
                    <a:pt x="52" y="51"/>
                    <a:pt x="37" y="37"/>
                    <a:pt x="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1" name="Google Shape;1160;p40"/>
            <p:cNvSpPr/>
            <p:nvPr/>
          </p:nvSpPr>
          <p:spPr>
            <a:xfrm>
              <a:off x="7028933" y="3951957"/>
              <a:ext cx="2699" cy="1380"/>
            </a:xfrm>
            <a:custGeom>
              <a:avLst/>
              <a:gdLst/>
              <a:ahLst/>
              <a:cxnLst/>
              <a:rect l="l" t="t" r="r" b="b"/>
              <a:pathLst>
                <a:path w="45" h="23" extrusionOk="0">
                  <a:moveTo>
                    <a:pt x="23" y="0"/>
                  </a:moveTo>
                  <a:cubicBezTo>
                    <a:pt x="15" y="8"/>
                    <a:pt x="8" y="15"/>
                    <a:pt x="1" y="22"/>
                  </a:cubicBezTo>
                  <a:cubicBezTo>
                    <a:pt x="15" y="15"/>
                    <a:pt x="30" y="8"/>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2" name="Google Shape;1161;p40"/>
            <p:cNvSpPr/>
            <p:nvPr/>
          </p:nvSpPr>
          <p:spPr>
            <a:xfrm>
              <a:off x="7089036" y="3948478"/>
              <a:ext cx="7918" cy="5578"/>
            </a:xfrm>
            <a:custGeom>
              <a:avLst/>
              <a:gdLst/>
              <a:ahLst/>
              <a:cxnLst/>
              <a:rect l="l" t="t" r="r" b="b"/>
              <a:pathLst>
                <a:path w="132" h="93" extrusionOk="0">
                  <a:moveTo>
                    <a:pt x="1" y="0"/>
                  </a:moveTo>
                  <a:cubicBezTo>
                    <a:pt x="81" y="44"/>
                    <a:pt x="114" y="92"/>
                    <a:pt x="127" y="92"/>
                  </a:cubicBezTo>
                  <a:cubicBezTo>
                    <a:pt x="129" y="92"/>
                    <a:pt x="130" y="91"/>
                    <a:pt x="131" y="87"/>
                  </a:cubicBezTo>
                  <a:cubicBezTo>
                    <a:pt x="88" y="58"/>
                    <a:pt x="44" y="22"/>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3" name="Google Shape;1162;p40"/>
            <p:cNvSpPr/>
            <p:nvPr/>
          </p:nvSpPr>
          <p:spPr>
            <a:xfrm>
              <a:off x="6967569" y="3816276"/>
              <a:ext cx="48828" cy="24053"/>
            </a:xfrm>
            <a:custGeom>
              <a:avLst/>
              <a:gdLst/>
              <a:ahLst/>
              <a:cxnLst/>
              <a:rect l="l" t="t" r="r" b="b"/>
              <a:pathLst>
                <a:path w="814" h="401" extrusionOk="0">
                  <a:moveTo>
                    <a:pt x="732" y="1"/>
                  </a:moveTo>
                  <a:cubicBezTo>
                    <a:pt x="725" y="1"/>
                    <a:pt x="718" y="2"/>
                    <a:pt x="712" y="5"/>
                  </a:cubicBezTo>
                  <a:lnTo>
                    <a:pt x="58" y="259"/>
                  </a:lnTo>
                  <a:cubicBezTo>
                    <a:pt x="22" y="273"/>
                    <a:pt x="0" y="309"/>
                    <a:pt x="8" y="346"/>
                  </a:cubicBezTo>
                  <a:cubicBezTo>
                    <a:pt x="13" y="376"/>
                    <a:pt x="44" y="400"/>
                    <a:pt x="75" y="400"/>
                  </a:cubicBezTo>
                  <a:cubicBezTo>
                    <a:pt x="81" y="400"/>
                    <a:pt x="88" y="399"/>
                    <a:pt x="95" y="397"/>
                  </a:cubicBezTo>
                  <a:lnTo>
                    <a:pt x="748" y="150"/>
                  </a:lnTo>
                  <a:cubicBezTo>
                    <a:pt x="784" y="135"/>
                    <a:pt x="813" y="99"/>
                    <a:pt x="799" y="55"/>
                  </a:cubicBezTo>
                  <a:cubicBezTo>
                    <a:pt x="793" y="26"/>
                    <a:pt x="763" y="1"/>
                    <a:pt x="732" y="1"/>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4" name="Google Shape;1163;p40"/>
            <p:cNvSpPr/>
            <p:nvPr/>
          </p:nvSpPr>
          <p:spPr>
            <a:xfrm rot="-658212">
              <a:off x="6414175" y="1956111"/>
              <a:ext cx="1657777" cy="1216873"/>
            </a:xfrm>
            <a:custGeom>
              <a:avLst/>
              <a:gdLst/>
              <a:ahLst/>
              <a:cxnLst/>
              <a:rect l="l" t="t" r="r" b="b"/>
              <a:pathLst>
                <a:path w="15602" h="12098" extrusionOk="0">
                  <a:moveTo>
                    <a:pt x="7075" y="1"/>
                  </a:moveTo>
                  <a:cubicBezTo>
                    <a:pt x="7011" y="1"/>
                    <a:pt x="6947" y="4"/>
                    <a:pt x="6882" y="10"/>
                  </a:cubicBezTo>
                  <a:cubicBezTo>
                    <a:pt x="5902" y="104"/>
                    <a:pt x="5031" y="1026"/>
                    <a:pt x="5133" y="2014"/>
                  </a:cubicBezTo>
                  <a:cubicBezTo>
                    <a:pt x="4782" y="1875"/>
                    <a:pt x="4397" y="1791"/>
                    <a:pt x="4019" y="1791"/>
                  </a:cubicBezTo>
                  <a:cubicBezTo>
                    <a:pt x="3646" y="1791"/>
                    <a:pt x="3280" y="1873"/>
                    <a:pt x="2962" y="2064"/>
                  </a:cubicBezTo>
                  <a:cubicBezTo>
                    <a:pt x="2323" y="2456"/>
                    <a:pt x="1996" y="3378"/>
                    <a:pt x="2418" y="3995"/>
                  </a:cubicBezTo>
                  <a:cubicBezTo>
                    <a:pt x="2055" y="4148"/>
                    <a:pt x="1634" y="4104"/>
                    <a:pt x="1249" y="4213"/>
                  </a:cubicBezTo>
                  <a:cubicBezTo>
                    <a:pt x="472" y="4438"/>
                    <a:pt x="0" y="5353"/>
                    <a:pt x="203" y="6137"/>
                  </a:cubicBezTo>
                  <a:cubicBezTo>
                    <a:pt x="407" y="6921"/>
                    <a:pt x="1212" y="7480"/>
                    <a:pt x="2018" y="7480"/>
                  </a:cubicBezTo>
                  <a:cubicBezTo>
                    <a:pt x="1728" y="7749"/>
                    <a:pt x="1437" y="8025"/>
                    <a:pt x="1249" y="8366"/>
                  </a:cubicBezTo>
                  <a:cubicBezTo>
                    <a:pt x="1053" y="8714"/>
                    <a:pt x="980" y="9150"/>
                    <a:pt x="1154" y="9505"/>
                  </a:cubicBezTo>
                  <a:cubicBezTo>
                    <a:pt x="1459" y="10130"/>
                    <a:pt x="2301" y="10217"/>
                    <a:pt x="2991" y="10217"/>
                  </a:cubicBezTo>
                  <a:cubicBezTo>
                    <a:pt x="2955" y="10551"/>
                    <a:pt x="2911" y="10899"/>
                    <a:pt x="2977" y="11233"/>
                  </a:cubicBezTo>
                  <a:cubicBezTo>
                    <a:pt x="3042" y="11567"/>
                    <a:pt x="3238" y="11894"/>
                    <a:pt x="3550" y="12032"/>
                  </a:cubicBezTo>
                  <a:cubicBezTo>
                    <a:pt x="3656" y="12079"/>
                    <a:pt x="3763" y="12097"/>
                    <a:pt x="3868" y="12097"/>
                  </a:cubicBezTo>
                  <a:cubicBezTo>
                    <a:pt x="4203" y="12097"/>
                    <a:pt x="4512" y="11906"/>
                    <a:pt x="4639" y="11829"/>
                  </a:cubicBezTo>
                  <a:cubicBezTo>
                    <a:pt x="5104" y="11538"/>
                    <a:pt x="5285" y="11088"/>
                    <a:pt x="5350" y="10914"/>
                  </a:cubicBezTo>
                  <a:lnTo>
                    <a:pt x="14679" y="5527"/>
                  </a:lnTo>
                  <a:cubicBezTo>
                    <a:pt x="15340" y="5164"/>
                    <a:pt x="15601" y="4387"/>
                    <a:pt x="15332" y="3807"/>
                  </a:cubicBezTo>
                  <a:cubicBezTo>
                    <a:pt x="15129" y="3371"/>
                    <a:pt x="14650" y="3081"/>
                    <a:pt x="14113" y="3081"/>
                  </a:cubicBezTo>
                  <a:cubicBezTo>
                    <a:pt x="14352" y="2282"/>
                    <a:pt x="13968" y="1542"/>
                    <a:pt x="13423" y="1375"/>
                  </a:cubicBezTo>
                  <a:cubicBezTo>
                    <a:pt x="13342" y="1351"/>
                    <a:pt x="13262" y="1341"/>
                    <a:pt x="13184" y="1341"/>
                  </a:cubicBezTo>
                  <a:cubicBezTo>
                    <a:pt x="12759" y="1341"/>
                    <a:pt x="12400" y="1642"/>
                    <a:pt x="12363" y="1672"/>
                  </a:cubicBezTo>
                  <a:cubicBezTo>
                    <a:pt x="12029" y="1055"/>
                    <a:pt x="11485" y="504"/>
                    <a:pt x="10795" y="387"/>
                  </a:cubicBezTo>
                  <a:cubicBezTo>
                    <a:pt x="10725" y="376"/>
                    <a:pt x="10653" y="370"/>
                    <a:pt x="10582" y="370"/>
                  </a:cubicBezTo>
                  <a:cubicBezTo>
                    <a:pt x="9950" y="370"/>
                    <a:pt x="9302" y="814"/>
                    <a:pt x="9263" y="1440"/>
                  </a:cubicBezTo>
                  <a:cubicBezTo>
                    <a:pt x="8856" y="613"/>
                    <a:pt x="7987" y="1"/>
                    <a:pt x="7075"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05" name="Google Shape;1164;p40"/>
            <p:cNvSpPr/>
            <p:nvPr/>
          </p:nvSpPr>
          <p:spPr>
            <a:xfrm>
              <a:off x="7731340" y="3160300"/>
              <a:ext cx="230402" cy="217317"/>
            </a:xfrm>
            <a:custGeom>
              <a:avLst/>
              <a:gdLst/>
              <a:ahLst/>
              <a:cxnLst/>
              <a:rect l="l" t="t" r="r" b="b"/>
              <a:pathLst>
                <a:path w="3841" h="3623" extrusionOk="0">
                  <a:moveTo>
                    <a:pt x="1743" y="0"/>
                  </a:moveTo>
                  <a:lnTo>
                    <a:pt x="1" y="1917"/>
                  </a:lnTo>
                  <a:cubicBezTo>
                    <a:pt x="1090" y="2236"/>
                    <a:pt x="2091" y="2824"/>
                    <a:pt x="2897" y="3623"/>
                  </a:cubicBezTo>
                  <a:cubicBezTo>
                    <a:pt x="3224" y="3296"/>
                    <a:pt x="3514" y="2933"/>
                    <a:pt x="3754" y="2534"/>
                  </a:cubicBezTo>
                  <a:cubicBezTo>
                    <a:pt x="3797" y="2469"/>
                    <a:pt x="3841" y="2389"/>
                    <a:pt x="3834" y="2309"/>
                  </a:cubicBezTo>
                  <a:cubicBezTo>
                    <a:pt x="3826" y="2214"/>
                    <a:pt x="3761" y="2149"/>
                    <a:pt x="3703" y="2084"/>
                  </a:cubicBezTo>
                  <a:cubicBezTo>
                    <a:pt x="3050" y="1387"/>
                    <a:pt x="2396" y="690"/>
                    <a:pt x="1743" y="0"/>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6" name="Google Shape;1165;p40"/>
            <p:cNvSpPr/>
            <p:nvPr/>
          </p:nvSpPr>
          <p:spPr>
            <a:xfrm>
              <a:off x="7730886" y="3154422"/>
              <a:ext cx="201156" cy="189776"/>
            </a:xfrm>
            <a:custGeom>
              <a:avLst/>
              <a:gdLst/>
              <a:ahLst/>
              <a:cxnLst/>
              <a:rect l="l" t="t" r="r" b="b"/>
              <a:pathLst>
                <a:path w="2687" h="2535" extrusionOk="0">
                  <a:moveTo>
                    <a:pt x="1736" y="1"/>
                  </a:moveTo>
                  <a:lnTo>
                    <a:pt x="1" y="1925"/>
                  </a:lnTo>
                  <a:cubicBezTo>
                    <a:pt x="502" y="2070"/>
                    <a:pt x="988" y="2280"/>
                    <a:pt x="1446" y="2534"/>
                  </a:cubicBezTo>
                  <a:cubicBezTo>
                    <a:pt x="1990" y="2157"/>
                    <a:pt x="2426" y="1620"/>
                    <a:pt x="2687" y="1010"/>
                  </a:cubicBezTo>
                  <a:cubicBezTo>
                    <a:pt x="2367" y="676"/>
                    <a:pt x="2055" y="335"/>
                    <a:pt x="1736" y="1"/>
                  </a:cubicBez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07" name="Google Shape;1166;p40"/>
            <p:cNvSpPr/>
            <p:nvPr/>
          </p:nvSpPr>
          <p:spPr>
            <a:xfrm rot="-658212">
              <a:off x="6771369" y="2266188"/>
              <a:ext cx="1322971" cy="1254392"/>
            </a:xfrm>
            <a:custGeom>
              <a:avLst/>
              <a:gdLst/>
              <a:ahLst/>
              <a:cxnLst/>
              <a:rect l="l" t="t" r="r" b="b"/>
              <a:pathLst>
                <a:path w="12451" h="12471" extrusionOk="0">
                  <a:moveTo>
                    <a:pt x="5887" y="0"/>
                  </a:moveTo>
                  <a:cubicBezTo>
                    <a:pt x="5030" y="0"/>
                    <a:pt x="4030" y="175"/>
                    <a:pt x="3093" y="764"/>
                  </a:cubicBezTo>
                  <a:cubicBezTo>
                    <a:pt x="2338" y="1243"/>
                    <a:pt x="1902" y="1817"/>
                    <a:pt x="1692" y="2107"/>
                  </a:cubicBezTo>
                  <a:cubicBezTo>
                    <a:pt x="1568" y="2274"/>
                    <a:pt x="0" y="4459"/>
                    <a:pt x="712" y="6615"/>
                  </a:cubicBezTo>
                  <a:cubicBezTo>
                    <a:pt x="871" y="7102"/>
                    <a:pt x="973" y="6971"/>
                    <a:pt x="1960" y="8481"/>
                  </a:cubicBezTo>
                  <a:cubicBezTo>
                    <a:pt x="2650" y="9541"/>
                    <a:pt x="3086" y="10804"/>
                    <a:pt x="4058" y="11617"/>
                  </a:cubicBezTo>
                  <a:cubicBezTo>
                    <a:pt x="4749" y="12197"/>
                    <a:pt x="5656" y="12471"/>
                    <a:pt x="6567" y="12471"/>
                  </a:cubicBezTo>
                  <a:cubicBezTo>
                    <a:pt x="6978" y="12471"/>
                    <a:pt x="7390" y="12415"/>
                    <a:pt x="7783" y="12307"/>
                  </a:cubicBezTo>
                  <a:cubicBezTo>
                    <a:pt x="9053" y="11951"/>
                    <a:pt x="10142" y="11116"/>
                    <a:pt x="10999" y="10114"/>
                  </a:cubicBezTo>
                  <a:cubicBezTo>
                    <a:pt x="11550" y="9476"/>
                    <a:pt x="12022" y="8742"/>
                    <a:pt x="12218" y="7922"/>
                  </a:cubicBezTo>
                  <a:cubicBezTo>
                    <a:pt x="12451" y="6942"/>
                    <a:pt x="12276" y="5911"/>
                    <a:pt x="11957" y="4960"/>
                  </a:cubicBezTo>
                  <a:cubicBezTo>
                    <a:pt x="11652" y="4060"/>
                    <a:pt x="10774" y="1381"/>
                    <a:pt x="8073" y="372"/>
                  </a:cubicBezTo>
                  <a:cubicBezTo>
                    <a:pt x="7948" y="322"/>
                    <a:pt x="7048" y="0"/>
                    <a:pt x="5887"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8" name="Google Shape;1167;p40"/>
            <p:cNvSpPr/>
            <p:nvPr/>
          </p:nvSpPr>
          <p:spPr>
            <a:xfrm rot="-658212">
              <a:off x="7819249" y="2224148"/>
              <a:ext cx="386553" cy="409983"/>
            </a:xfrm>
            <a:custGeom>
              <a:avLst/>
              <a:gdLst/>
              <a:ahLst/>
              <a:cxnLst/>
              <a:rect l="l" t="t" r="r" b="b"/>
              <a:pathLst>
                <a:path w="3638" h="4076" extrusionOk="0">
                  <a:moveTo>
                    <a:pt x="1565" y="1"/>
                  </a:moveTo>
                  <a:cubicBezTo>
                    <a:pt x="1505" y="1"/>
                    <a:pt x="1444" y="5"/>
                    <a:pt x="1380" y="14"/>
                  </a:cubicBezTo>
                  <a:cubicBezTo>
                    <a:pt x="727" y="109"/>
                    <a:pt x="248" y="704"/>
                    <a:pt x="102" y="1270"/>
                  </a:cubicBezTo>
                  <a:cubicBezTo>
                    <a:pt x="1" y="1641"/>
                    <a:pt x="59" y="1960"/>
                    <a:pt x="102" y="2141"/>
                  </a:cubicBezTo>
                  <a:lnTo>
                    <a:pt x="1235" y="4065"/>
                  </a:lnTo>
                  <a:cubicBezTo>
                    <a:pt x="1304" y="4072"/>
                    <a:pt x="1373" y="4075"/>
                    <a:pt x="1441" y="4075"/>
                  </a:cubicBezTo>
                  <a:cubicBezTo>
                    <a:pt x="2344" y="4075"/>
                    <a:pt x="3176" y="3506"/>
                    <a:pt x="3398" y="2642"/>
                  </a:cubicBezTo>
                  <a:cubicBezTo>
                    <a:pt x="3638" y="1720"/>
                    <a:pt x="3151" y="690"/>
                    <a:pt x="2324" y="218"/>
                  </a:cubicBezTo>
                  <a:cubicBezTo>
                    <a:pt x="2199" y="149"/>
                    <a:pt x="1921" y="1"/>
                    <a:pt x="1565"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9" name="Google Shape;1168;p40"/>
            <p:cNvSpPr/>
            <p:nvPr/>
          </p:nvSpPr>
          <p:spPr>
            <a:xfrm rot="-658212">
              <a:off x="7981950" y="2324592"/>
              <a:ext cx="48664" cy="170189"/>
            </a:xfrm>
            <a:custGeom>
              <a:avLst/>
              <a:gdLst/>
              <a:ahLst/>
              <a:cxnLst/>
              <a:rect l="l" t="t" r="r" b="b"/>
              <a:pathLst>
                <a:path w="458" h="1692" extrusionOk="0">
                  <a:moveTo>
                    <a:pt x="458" y="0"/>
                  </a:moveTo>
                  <a:cubicBezTo>
                    <a:pt x="240" y="211"/>
                    <a:pt x="102" y="501"/>
                    <a:pt x="51" y="799"/>
                  </a:cubicBezTo>
                  <a:cubicBezTo>
                    <a:pt x="1" y="1104"/>
                    <a:pt x="37" y="1423"/>
                    <a:pt x="168" y="1692"/>
                  </a:cubicBezTo>
                  <a:cubicBezTo>
                    <a:pt x="124" y="1394"/>
                    <a:pt x="117" y="1104"/>
                    <a:pt x="168" y="821"/>
                  </a:cubicBezTo>
                  <a:cubicBezTo>
                    <a:pt x="211" y="537"/>
                    <a:pt x="313" y="262"/>
                    <a:pt x="458"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0" name="Google Shape;1169;p40"/>
            <p:cNvSpPr/>
            <p:nvPr/>
          </p:nvSpPr>
          <p:spPr>
            <a:xfrm rot="-658212">
              <a:off x="7992386" y="2411186"/>
              <a:ext cx="104235" cy="44157"/>
            </a:xfrm>
            <a:custGeom>
              <a:avLst/>
              <a:gdLst/>
              <a:ahLst/>
              <a:cxnLst/>
              <a:rect l="l" t="t" r="r" b="b"/>
              <a:pathLst>
                <a:path w="981" h="439" extrusionOk="0">
                  <a:moveTo>
                    <a:pt x="324" y="1"/>
                  </a:moveTo>
                  <a:cubicBezTo>
                    <a:pt x="308" y="1"/>
                    <a:pt x="292" y="1"/>
                    <a:pt x="276" y="3"/>
                  </a:cubicBezTo>
                  <a:cubicBezTo>
                    <a:pt x="174" y="10"/>
                    <a:pt x="80" y="39"/>
                    <a:pt x="0" y="90"/>
                  </a:cubicBezTo>
                  <a:cubicBezTo>
                    <a:pt x="38" y="87"/>
                    <a:pt x="75" y="85"/>
                    <a:pt x="112" y="85"/>
                  </a:cubicBezTo>
                  <a:cubicBezTo>
                    <a:pt x="258" y="85"/>
                    <a:pt x="397" y="109"/>
                    <a:pt x="530" y="155"/>
                  </a:cubicBezTo>
                  <a:cubicBezTo>
                    <a:pt x="610" y="184"/>
                    <a:pt x="690" y="220"/>
                    <a:pt x="762" y="271"/>
                  </a:cubicBezTo>
                  <a:cubicBezTo>
                    <a:pt x="842" y="315"/>
                    <a:pt x="908" y="373"/>
                    <a:pt x="980" y="438"/>
                  </a:cubicBezTo>
                  <a:cubicBezTo>
                    <a:pt x="951" y="344"/>
                    <a:pt x="893" y="264"/>
                    <a:pt x="821" y="199"/>
                  </a:cubicBezTo>
                  <a:cubicBezTo>
                    <a:pt x="748" y="126"/>
                    <a:pt x="661" y="75"/>
                    <a:pt x="566" y="46"/>
                  </a:cubicBezTo>
                  <a:cubicBezTo>
                    <a:pt x="488" y="16"/>
                    <a:pt x="404" y="1"/>
                    <a:pt x="324"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1" name="Google Shape;1170;p40"/>
            <p:cNvSpPr/>
            <p:nvPr/>
          </p:nvSpPr>
          <p:spPr>
            <a:xfrm rot="-658212">
              <a:off x="7566929" y="2796802"/>
              <a:ext cx="108804" cy="98674"/>
            </a:xfrm>
            <a:custGeom>
              <a:avLst/>
              <a:gdLst/>
              <a:ahLst/>
              <a:cxnLst/>
              <a:rect l="l" t="t" r="r" b="b"/>
              <a:pathLst>
                <a:path w="1024" h="981" extrusionOk="0">
                  <a:moveTo>
                    <a:pt x="278" y="0"/>
                  </a:moveTo>
                  <a:cubicBezTo>
                    <a:pt x="224" y="0"/>
                    <a:pt x="176" y="15"/>
                    <a:pt x="138" y="47"/>
                  </a:cubicBezTo>
                  <a:cubicBezTo>
                    <a:pt x="0" y="163"/>
                    <a:pt x="58" y="454"/>
                    <a:pt x="269" y="700"/>
                  </a:cubicBezTo>
                  <a:cubicBezTo>
                    <a:pt x="415" y="878"/>
                    <a:pt x="603" y="981"/>
                    <a:pt x="746" y="981"/>
                  </a:cubicBezTo>
                  <a:cubicBezTo>
                    <a:pt x="801" y="981"/>
                    <a:pt x="849" y="965"/>
                    <a:pt x="886" y="933"/>
                  </a:cubicBezTo>
                  <a:cubicBezTo>
                    <a:pt x="1024" y="824"/>
                    <a:pt x="966" y="526"/>
                    <a:pt x="763" y="279"/>
                  </a:cubicBezTo>
                  <a:cubicBezTo>
                    <a:pt x="610" y="105"/>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2" name="Google Shape;1171;p40"/>
            <p:cNvSpPr/>
            <p:nvPr/>
          </p:nvSpPr>
          <p:spPr>
            <a:xfrm rot="-658212">
              <a:off x="7192048" y="3107999"/>
              <a:ext cx="108911" cy="99277"/>
            </a:xfrm>
            <a:custGeom>
              <a:avLst/>
              <a:gdLst/>
              <a:ahLst/>
              <a:cxnLst/>
              <a:rect l="l" t="t" r="r" b="b"/>
              <a:pathLst>
                <a:path w="1025" h="987" extrusionOk="0">
                  <a:moveTo>
                    <a:pt x="278" y="0"/>
                  </a:moveTo>
                  <a:cubicBezTo>
                    <a:pt x="224" y="0"/>
                    <a:pt x="176" y="15"/>
                    <a:pt x="139" y="47"/>
                  </a:cubicBezTo>
                  <a:cubicBezTo>
                    <a:pt x="1" y="163"/>
                    <a:pt x="59" y="460"/>
                    <a:pt x="262" y="700"/>
                  </a:cubicBezTo>
                  <a:cubicBezTo>
                    <a:pt x="415" y="880"/>
                    <a:pt x="603" y="986"/>
                    <a:pt x="747" y="986"/>
                  </a:cubicBezTo>
                  <a:cubicBezTo>
                    <a:pt x="801" y="986"/>
                    <a:pt x="849" y="971"/>
                    <a:pt x="887" y="940"/>
                  </a:cubicBezTo>
                  <a:cubicBezTo>
                    <a:pt x="1025" y="823"/>
                    <a:pt x="967" y="533"/>
                    <a:pt x="763" y="286"/>
                  </a:cubicBezTo>
                  <a:cubicBezTo>
                    <a:pt x="610" y="107"/>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3" name="Google Shape;1172;p40"/>
            <p:cNvSpPr/>
            <p:nvPr/>
          </p:nvSpPr>
          <p:spPr>
            <a:xfrm rot="-658212">
              <a:off x="7041215" y="2973481"/>
              <a:ext cx="140574" cy="136695"/>
            </a:xfrm>
            <a:custGeom>
              <a:avLst/>
              <a:gdLst/>
              <a:ahLst/>
              <a:cxnLst/>
              <a:rect l="l" t="t" r="r" b="b"/>
              <a:pathLst>
                <a:path w="1323" h="1359" extrusionOk="0">
                  <a:moveTo>
                    <a:pt x="1213" y="1"/>
                  </a:moveTo>
                  <a:cubicBezTo>
                    <a:pt x="1055" y="1"/>
                    <a:pt x="115" y="50"/>
                    <a:pt x="8" y="1257"/>
                  </a:cubicBezTo>
                  <a:cubicBezTo>
                    <a:pt x="1" y="1308"/>
                    <a:pt x="44" y="1351"/>
                    <a:pt x="88" y="1359"/>
                  </a:cubicBezTo>
                  <a:lnTo>
                    <a:pt x="102" y="1359"/>
                  </a:lnTo>
                  <a:cubicBezTo>
                    <a:pt x="146" y="1359"/>
                    <a:pt x="182" y="1322"/>
                    <a:pt x="190" y="1279"/>
                  </a:cubicBezTo>
                  <a:cubicBezTo>
                    <a:pt x="281" y="259"/>
                    <a:pt x="1005" y="181"/>
                    <a:pt x="1182" y="181"/>
                  </a:cubicBezTo>
                  <a:cubicBezTo>
                    <a:pt x="1203" y="181"/>
                    <a:pt x="1217" y="182"/>
                    <a:pt x="1220" y="182"/>
                  </a:cubicBezTo>
                  <a:cubicBezTo>
                    <a:pt x="1271" y="182"/>
                    <a:pt x="1315" y="146"/>
                    <a:pt x="1315" y="95"/>
                  </a:cubicBezTo>
                  <a:cubicBezTo>
                    <a:pt x="1322" y="45"/>
                    <a:pt x="1286" y="1"/>
                    <a:pt x="1235" y="1"/>
                  </a:cubicBezTo>
                  <a:cubicBezTo>
                    <a:pt x="1234" y="1"/>
                    <a:pt x="1227" y="1"/>
                    <a:pt x="1213" y="1"/>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4" name="Google Shape;1173;p40"/>
            <p:cNvSpPr/>
            <p:nvPr/>
          </p:nvSpPr>
          <p:spPr>
            <a:xfrm rot="-658212">
              <a:off x="7554621" y="2991246"/>
              <a:ext cx="130480" cy="182762"/>
            </a:xfrm>
            <a:custGeom>
              <a:avLst/>
              <a:gdLst/>
              <a:ahLst/>
              <a:cxnLst/>
              <a:rect l="l" t="t" r="r" b="b"/>
              <a:pathLst>
                <a:path w="1228" h="1817" extrusionOk="0">
                  <a:moveTo>
                    <a:pt x="1037" y="0"/>
                  </a:moveTo>
                  <a:cubicBezTo>
                    <a:pt x="1033" y="0"/>
                    <a:pt x="1028" y="1"/>
                    <a:pt x="1024" y="1"/>
                  </a:cubicBezTo>
                  <a:cubicBezTo>
                    <a:pt x="973" y="1"/>
                    <a:pt x="937" y="45"/>
                    <a:pt x="944" y="96"/>
                  </a:cubicBezTo>
                  <a:cubicBezTo>
                    <a:pt x="1038" y="1257"/>
                    <a:pt x="109" y="1620"/>
                    <a:pt x="73" y="1635"/>
                  </a:cubicBezTo>
                  <a:cubicBezTo>
                    <a:pt x="22" y="1656"/>
                    <a:pt x="0" y="1707"/>
                    <a:pt x="15" y="1758"/>
                  </a:cubicBezTo>
                  <a:cubicBezTo>
                    <a:pt x="29" y="1794"/>
                    <a:pt x="66" y="1816"/>
                    <a:pt x="102" y="1816"/>
                  </a:cubicBezTo>
                  <a:cubicBezTo>
                    <a:pt x="116" y="1816"/>
                    <a:pt x="124" y="1809"/>
                    <a:pt x="131" y="1809"/>
                  </a:cubicBezTo>
                  <a:cubicBezTo>
                    <a:pt x="146" y="1802"/>
                    <a:pt x="1227" y="1381"/>
                    <a:pt x="1126" y="81"/>
                  </a:cubicBezTo>
                  <a:cubicBezTo>
                    <a:pt x="1119" y="35"/>
                    <a:pt x="1082" y="0"/>
                    <a:pt x="1037"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5" name="Google Shape;1174;p40"/>
            <p:cNvSpPr/>
            <p:nvPr/>
          </p:nvSpPr>
          <p:spPr>
            <a:xfrm rot="-658212">
              <a:off x="7424909" y="2603439"/>
              <a:ext cx="174469" cy="102798"/>
            </a:xfrm>
            <a:custGeom>
              <a:avLst/>
              <a:gdLst/>
              <a:ahLst/>
              <a:cxnLst/>
              <a:rect l="l" t="t" r="r" b="b"/>
              <a:pathLst>
                <a:path w="1642" h="1022" extrusionOk="0">
                  <a:moveTo>
                    <a:pt x="1184" y="0"/>
                  </a:moveTo>
                  <a:cubicBezTo>
                    <a:pt x="836" y="0"/>
                    <a:pt x="332" y="147"/>
                    <a:pt x="22" y="891"/>
                  </a:cubicBezTo>
                  <a:cubicBezTo>
                    <a:pt x="1" y="942"/>
                    <a:pt x="22" y="993"/>
                    <a:pt x="73" y="1014"/>
                  </a:cubicBezTo>
                  <a:cubicBezTo>
                    <a:pt x="80" y="1022"/>
                    <a:pt x="95" y="1022"/>
                    <a:pt x="109" y="1022"/>
                  </a:cubicBezTo>
                  <a:cubicBezTo>
                    <a:pt x="138" y="1022"/>
                    <a:pt x="175" y="1000"/>
                    <a:pt x="189" y="964"/>
                  </a:cubicBezTo>
                  <a:cubicBezTo>
                    <a:pt x="466" y="307"/>
                    <a:pt x="898" y="178"/>
                    <a:pt x="1190" y="178"/>
                  </a:cubicBezTo>
                  <a:cubicBezTo>
                    <a:pt x="1367" y="178"/>
                    <a:pt x="1492" y="225"/>
                    <a:pt x="1503" y="230"/>
                  </a:cubicBezTo>
                  <a:cubicBezTo>
                    <a:pt x="1514" y="233"/>
                    <a:pt x="1524" y="235"/>
                    <a:pt x="1535" y="235"/>
                  </a:cubicBezTo>
                  <a:cubicBezTo>
                    <a:pt x="1574" y="235"/>
                    <a:pt x="1609" y="214"/>
                    <a:pt x="1627" y="180"/>
                  </a:cubicBezTo>
                  <a:cubicBezTo>
                    <a:pt x="1641" y="129"/>
                    <a:pt x="1619" y="78"/>
                    <a:pt x="1569" y="63"/>
                  </a:cubicBezTo>
                  <a:cubicBezTo>
                    <a:pt x="1566" y="61"/>
                    <a:pt x="1407" y="0"/>
                    <a:pt x="118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6" name="Google Shape;1175;p40"/>
            <p:cNvSpPr/>
            <p:nvPr/>
          </p:nvSpPr>
          <p:spPr>
            <a:xfrm rot="-658212">
              <a:off x="7322064" y="3002436"/>
              <a:ext cx="101898" cy="193022"/>
            </a:xfrm>
            <a:custGeom>
              <a:avLst/>
              <a:gdLst/>
              <a:ahLst/>
              <a:cxnLst/>
              <a:rect l="l" t="t" r="r" b="b"/>
              <a:pathLst>
                <a:path w="959" h="1919" extrusionOk="0">
                  <a:moveTo>
                    <a:pt x="124" y="0"/>
                  </a:moveTo>
                  <a:cubicBezTo>
                    <a:pt x="98" y="0"/>
                    <a:pt x="71" y="11"/>
                    <a:pt x="51" y="31"/>
                  </a:cubicBezTo>
                  <a:cubicBezTo>
                    <a:pt x="22" y="68"/>
                    <a:pt x="22" y="126"/>
                    <a:pt x="66" y="162"/>
                  </a:cubicBezTo>
                  <a:cubicBezTo>
                    <a:pt x="189" y="264"/>
                    <a:pt x="494" y="583"/>
                    <a:pt x="494" y="823"/>
                  </a:cubicBezTo>
                  <a:cubicBezTo>
                    <a:pt x="371" y="902"/>
                    <a:pt x="1" y="1171"/>
                    <a:pt x="51" y="1534"/>
                  </a:cubicBezTo>
                  <a:cubicBezTo>
                    <a:pt x="102" y="1875"/>
                    <a:pt x="538" y="1919"/>
                    <a:pt x="756" y="1919"/>
                  </a:cubicBezTo>
                  <a:cubicBezTo>
                    <a:pt x="821" y="1919"/>
                    <a:pt x="872" y="1919"/>
                    <a:pt x="872" y="1912"/>
                  </a:cubicBezTo>
                  <a:cubicBezTo>
                    <a:pt x="923" y="1912"/>
                    <a:pt x="959" y="1868"/>
                    <a:pt x="959" y="1817"/>
                  </a:cubicBezTo>
                  <a:cubicBezTo>
                    <a:pt x="952" y="1771"/>
                    <a:pt x="915" y="1736"/>
                    <a:pt x="870" y="1736"/>
                  </a:cubicBezTo>
                  <a:cubicBezTo>
                    <a:pt x="866" y="1736"/>
                    <a:pt x="862" y="1737"/>
                    <a:pt x="857" y="1737"/>
                  </a:cubicBezTo>
                  <a:cubicBezTo>
                    <a:pt x="856" y="1737"/>
                    <a:pt x="821" y="1740"/>
                    <a:pt x="768" y="1740"/>
                  </a:cubicBezTo>
                  <a:cubicBezTo>
                    <a:pt x="603" y="1740"/>
                    <a:pt x="261" y="1715"/>
                    <a:pt x="233" y="1505"/>
                  </a:cubicBezTo>
                  <a:cubicBezTo>
                    <a:pt x="189" y="1200"/>
                    <a:pt x="625" y="953"/>
                    <a:pt x="625" y="953"/>
                  </a:cubicBezTo>
                  <a:cubicBezTo>
                    <a:pt x="654" y="939"/>
                    <a:pt x="669" y="917"/>
                    <a:pt x="676" y="888"/>
                  </a:cubicBezTo>
                  <a:cubicBezTo>
                    <a:pt x="727" y="510"/>
                    <a:pt x="240" y="68"/>
                    <a:pt x="182" y="24"/>
                  </a:cubicBezTo>
                  <a:cubicBezTo>
                    <a:pt x="166" y="8"/>
                    <a:pt x="145" y="0"/>
                    <a:pt x="12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7" name="Google Shape;1176;p40"/>
            <p:cNvSpPr/>
            <p:nvPr/>
          </p:nvSpPr>
          <p:spPr>
            <a:xfrm rot="-658212">
              <a:off x="7692527" y="2708943"/>
              <a:ext cx="307925" cy="241806"/>
            </a:xfrm>
            <a:custGeom>
              <a:avLst/>
              <a:gdLst/>
              <a:ahLst/>
              <a:cxnLst/>
              <a:rect l="l" t="t" r="r" b="b"/>
              <a:pathLst>
                <a:path w="2898" h="2404" extrusionOk="0">
                  <a:moveTo>
                    <a:pt x="1654" y="1"/>
                  </a:moveTo>
                  <a:cubicBezTo>
                    <a:pt x="1369" y="1"/>
                    <a:pt x="1067" y="94"/>
                    <a:pt x="799" y="284"/>
                  </a:cubicBezTo>
                  <a:cubicBezTo>
                    <a:pt x="197" y="712"/>
                    <a:pt x="1" y="1467"/>
                    <a:pt x="357" y="1975"/>
                  </a:cubicBezTo>
                  <a:cubicBezTo>
                    <a:pt x="558" y="2258"/>
                    <a:pt x="888" y="2403"/>
                    <a:pt x="1245" y="2403"/>
                  </a:cubicBezTo>
                  <a:cubicBezTo>
                    <a:pt x="1530" y="2403"/>
                    <a:pt x="1831" y="2311"/>
                    <a:pt x="2099" y="2120"/>
                  </a:cubicBezTo>
                  <a:cubicBezTo>
                    <a:pt x="2701" y="1692"/>
                    <a:pt x="2897" y="937"/>
                    <a:pt x="2542" y="429"/>
                  </a:cubicBezTo>
                  <a:cubicBezTo>
                    <a:pt x="2340" y="146"/>
                    <a:pt x="2010" y="1"/>
                    <a:pt x="1654"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8" name="Google Shape;1177;p40"/>
            <p:cNvSpPr/>
            <p:nvPr/>
          </p:nvSpPr>
          <p:spPr>
            <a:xfrm rot="-658212">
              <a:off x="7118322" y="3251216"/>
              <a:ext cx="260110" cy="188797"/>
            </a:xfrm>
            <a:custGeom>
              <a:avLst/>
              <a:gdLst/>
              <a:ahLst/>
              <a:cxnLst/>
              <a:rect l="l" t="t" r="r" b="b"/>
              <a:pathLst>
                <a:path w="2448" h="1877" extrusionOk="0">
                  <a:moveTo>
                    <a:pt x="1432" y="1"/>
                  </a:moveTo>
                  <a:cubicBezTo>
                    <a:pt x="1237" y="1"/>
                    <a:pt x="1028" y="48"/>
                    <a:pt x="828" y="147"/>
                  </a:cubicBezTo>
                  <a:cubicBezTo>
                    <a:pt x="269" y="423"/>
                    <a:pt x="1" y="1004"/>
                    <a:pt x="218" y="1439"/>
                  </a:cubicBezTo>
                  <a:cubicBezTo>
                    <a:pt x="358" y="1724"/>
                    <a:pt x="668" y="1876"/>
                    <a:pt x="1018" y="1876"/>
                  </a:cubicBezTo>
                  <a:cubicBezTo>
                    <a:pt x="1214" y="1876"/>
                    <a:pt x="1422" y="1829"/>
                    <a:pt x="1619" y="1730"/>
                  </a:cubicBezTo>
                  <a:cubicBezTo>
                    <a:pt x="2178" y="1454"/>
                    <a:pt x="2447" y="873"/>
                    <a:pt x="2229" y="438"/>
                  </a:cubicBezTo>
                  <a:cubicBezTo>
                    <a:pt x="2089" y="153"/>
                    <a:pt x="1782" y="1"/>
                    <a:pt x="1432"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9" name="Google Shape;1178;p40"/>
            <p:cNvSpPr/>
            <p:nvPr/>
          </p:nvSpPr>
          <p:spPr>
            <a:xfrm rot="-658212">
              <a:off x="6710195" y="2191739"/>
              <a:ext cx="1202585" cy="779833"/>
            </a:xfrm>
            <a:custGeom>
              <a:avLst/>
              <a:gdLst/>
              <a:ahLst/>
              <a:cxnLst/>
              <a:rect l="l" t="t" r="r" b="b"/>
              <a:pathLst>
                <a:path w="11318" h="7753" extrusionOk="0">
                  <a:moveTo>
                    <a:pt x="7912" y="1"/>
                  </a:moveTo>
                  <a:cubicBezTo>
                    <a:pt x="7733" y="1"/>
                    <a:pt x="7541" y="7"/>
                    <a:pt x="7332" y="19"/>
                  </a:cubicBezTo>
                  <a:cubicBezTo>
                    <a:pt x="5808" y="113"/>
                    <a:pt x="4842" y="171"/>
                    <a:pt x="3710" y="788"/>
                  </a:cubicBezTo>
                  <a:cubicBezTo>
                    <a:pt x="3020" y="1166"/>
                    <a:pt x="2323" y="1972"/>
                    <a:pt x="929" y="3583"/>
                  </a:cubicBezTo>
                  <a:cubicBezTo>
                    <a:pt x="668" y="3881"/>
                    <a:pt x="385" y="4222"/>
                    <a:pt x="218" y="4759"/>
                  </a:cubicBezTo>
                  <a:cubicBezTo>
                    <a:pt x="174" y="4912"/>
                    <a:pt x="0" y="5841"/>
                    <a:pt x="421" y="6835"/>
                  </a:cubicBezTo>
                  <a:cubicBezTo>
                    <a:pt x="617" y="7290"/>
                    <a:pt x="1002" y="7752"/>
                    <a:pt x="1491" y="7752"/>
                  </a:cubicBezTo>
                  <a:cubicBezTo>
                    <a:pt x="1510" y="7752"/>
                    <a:pt x="1528" y="7751"/>
                    <a:pt x="1546" y="7750"/>
                  </a:cubicBezTo>
                  <a:cubicBezTo>
                    <a:pt x="1880" y="7721"/>
                    <a:pt x="2156" y="7482"/>
                    <a:pt x="2323" y="7191"/>
                  </a:cubicBezTo>
                  <a:cubicBezTo>
                    <a:pt x="2483" y="6901"/>
                    <a:pt x="2548" y="6574"/>
                    <a:pt x="2606" y="6247"/>
                  </a:cubicBezTo>
                  <a:cubicBezTo>
                    <a:pt x="2776" y="6574"/>
                    <a:pt x="3167" y="6699"/>
                    <a:pt x="3547" y="6699"/>
                  </a:cubicBezTo>
                  <a:cubicBezTo>
                    <a:pt x="3607" y="6699"/>
                    <a:pt x="3666" y="6696"/>
                    <a:pt x="3724" y="6690"/>
                  </a:cubicBezTo>
                  <a:cubicBezTo>
                    <a:pt x="4225" y="6647"/>
                    <a:pt x="4733" y="6414"/>
                    <a:pt x="4980" y="5979"/>
                  </a:cubicBezTo>
                  <a:cubicBezTo>
                    <a:pt x="5220" y="5580"/>
                    <a:pt x="5191" y="5064"/>
                    <a:pt x="5024" y="4629"/>
                  </a:cubicBezTo>
                  <a:cubicBezTo>
                    <a:pt x="4857" y="4186"/>
                    <a:pt x="4559" y="3815"/>
                    <a:pt x="4276" y="3445"/>
                  </a:cubicBezTo>
                  <a:lnTo>
                    <a:pt x="4276" y="3445"/>
                  </a:lnTo>
                  <a:cubicBezTo>
                    <a:pt x="4655" y="3937"/>
                    <a:pt x="5253" y="4289"/>
                    <a:pt x="5870" y="4289"/>
                  </a:cubicBezTo>
                  <a:cubicBezTo>
                    <a:pt x="5926" y="4289"/>
                    <a:pt x="5983" y="4286"/>
                    <a:pt x="6040" y="4280"/>
                  </a:cubicBezTo>
                  <a:cubicBezTo>
                    <a:pt x="6686" y="4204"/>
                    <a:pt x="7279" y="3649"/>
                    <a:pt x="7297" y="3010"/>
                  </a:cubicBezTo>
                  <a:lnTo>
                    <a:pt x="7297" y="3010"/>
                  </a:lnTo>
                  <a:cubicBezTo>
                    <a:pt x="7328" y="3461"/>
                    <a:pt x="7754" y="3853"/>
                    <a:pt x="8211" y="3866"/>
                  </a:cubicBezTo>
                  <a:cubicBezTo>
                    <a:pt x="8220" y="3867"/>
                    <a:pt x="8229" y="3867"/>
                    <a:pt x="8238" y="3867"/>
                  </a:cubicBezTo>
                  <a:cubicBezTo>
                    <a:pt x="8714" y="3867"/>
                    <a:pt x="9149" y="3494"/>
                    <a:pt x="9271" y="3031"/>
                  </a:cubicBezTo>
                  <a:cubicBezTo>
                    <a:pt x="9437" y="3336"/>
                    <a:pt x="9780" y="3541"/>
                    <a:pt x="10133" y="3541"/>
                  </a:cubicBezTo>
                  <a:cubicBezTo>
                    <a:pt x="10150" y="3541"/>
                    <a:pt x="10168" y="3541"/>
                    <a:pt x="10185" y="3540"/>
                  </a:cubicBezTo>
                  <a:cubicBezTo>
                    <a:pt x="10556" y="3525"/>
                    <a:pt x="10904" y="3286"/>
                    <a:pt x="11056" y="2952"/>
                  </a:cubicBezTo>
                  <a:cubicBezTo>
                    <a:pt x="11318" y="2356"/>
                    <a:pt x="10962" y="1674"/>
                    <a:pt x="10577" y="1151"/>
                  </a:cubicBezTo>
                  <a:cubicBezTo>
                    <a:pt x="10280" y="752"/>
                    <a:pt x="9968" y="527"/>
                    <a:pt x="9902" y="483"/>
                  </a:cubicBezTo>
                  <a:cubicBezTo>
                    <a:pt x="9470" y="187"/>
                    <a:pt x="8923" y="1"/>
                    <a:pt x="7912"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20" name="Google Shape;1179;p40"/>
            <p:cNvSpPr/>
            <p:nvPr/>
          </p:nvSpPr>
          <p:spPr>
            <a:xfrm rot="-658212">
              <a:off x="6698892" y="2453214"/>
              <a:ext cx="489088" cy="313623"/>
            </a:xfrm>
            <a:custGeom>
              <a:avLst/>
              <a:gdLst/>
              <a:ahLst/>
              <a:cxnLst/>
              <a:rect l="l" t="t" r="r" b="b"/>
              <a:pathLst>
                <a:path w="4603" h="3118" extrusionOk="0">
                  <a:moveTo>
                    <a:pt x="1096" y="1"/>
                  </a:moveTo>
                  <a:lnTo>
                    <a:pt x="1096" y="1"/>
                  </a:lnTo>
                  <a:cubicBezTo>
                    <a:pt x="842" y="131"/>
                    <a:pt x="610" y="306"/>
                    <a:pt x="414" y="516"/>
                  </a:cubicBezTo>
                  <a:cubicBezTo>
                    <a:pt x="312" y="618"/>
                    <a:pt x="218" y="727"/>
                    <a:pt x="145" y="857"/>
                  </a:cubicBezTo>
                  <a:cubicBezTo>
                    <a:pt x="65" y="981"/>
                    <a:pt x="15" y="1126"/>
                    <a:pt x="7" y="1278"/>
                  </a:cubicBezTo>
                  <a:cubicBezTo>
                    <a:pt x="0" y="1431"/>
                    <a:pt x="29" y="1591"/>
                    <a:pt x="116" y="1728"/>
                  </a:cubicBezTo>
                  <a:cubicBezTo>
                    <a:pt x="160" y="1794"/>
                    <a:pt x="218" y="1852"/>
                    <a:pt x="283" y="1903"/>
                  </a:cubicBezTo>
                  <a:cubicBezTo>
                    <a:pt x="349" y="1946"/>
                    <a:pt x="428" y="1975"/>
                    <a:pt x="508" y="1990"/>
                  </a:cubicBezTo>
                  <a:cubicBezTo>
                    <a:pt x="559" y="2001"/>
                    <a:pt x="609" y="2006"/>
                    <a:pt x="658" y="2006"/>
                  </a:cubicBezTo>
                  <a:cubicBezTo>
                    <a:pt x="764" y="2006"/>
                    <a:pt x="866" y="1983"/>
                    <a:pt x="966" y="1953"/>
                  </a:cubicBezTo>
                  <a:cubicBezTo>
                    <a:pt x="1051" y="1924"/>
                    <a:pt x="1132" y="1891"/>
                    <a:pt x="1209" y="1855"/>
                  </a:cubicBezTo>
                  <a:lnTo>
                    <a:pt x="1209" y="1855"/>
                  </a:lnTo>
                  <a:cubicBezTo>
                    <a:pt x="1188" y="2136"/>
                    <a:pt x="1261" y="2425"/>
                    <a:pt x="1423" y="2665"/>
                  </a:cubicBezTo>
                  <a:cubicBezTo>
                    <a:pt x="1474" y="2738"/>
                    <a:pt x="1532" y="2803"/>
                    <a:pt x="1590" y="2861"/>
                  </a:cubicBezTo>
                  <a:cubicBezTo>
                    <a:pt x="1655" y="2919"/>
                    <a:pt x="1728" y="2977"/>
                    <a:pt x="1808" y="3013"/>
                  </a:cubicBezTo>
                  <a:cubicBezTo>
                    <a:pt x="1888" y="3057"/>
                    <a:pt x="1975" y="3086"/>
                    <a:pt x="2062" y="3101"/>
                  </a:cubicBezTo>
                  <a:cubicBezTo>
                    <a:pt x="2126" y="3111"/>
                    <a:pt x="2189" y="3118"/>
                    <a:pt x="2253" y="3118"/>
                  </a:cubicBezTo>
                  <a:cubicBezTo>
                    <a:pt x="2276" y="3118"/>
                    <a:pt x="2300" y="3117"/>
                    <a:pt x="2323" y="3115"/>
                  </a:cubicBezTo>
                  <a:cubicBezTo>
                    <a:pt x="2679" y="3093"/>
                    <a:pt x="3013" y="2890"/>
                    <a:pt x="3180" y="2571"/>
                  </a:cubicBezTo>
                  <a:cubicBezTo>
                    <a:pt x="3321" y="2323"/>
                    <a:pt x="3343" y="2018"/>
                    <a:pt x="3257" y="1749"/>
                  </a:cubicBezTo>
                  <a:lnTo>
                    <a:pt x="3257" y="1749"/>
                  </a:lnTo>
                  <a:cubicBezTo>
                    <a:pt x="3341" y="1767"/>
                    <a:pt x="3428" y="1777"/>
                    <a:pt x="3515" y="1777"/>
                  </a:cubicBezTo>
                  <a:cubicBezTo>
                    <a:pt x="3662" y="1777"/>
                    <a:pt x="3810" y="1749"/>
                    <a:pt x="3949" y="1692"/>
                  </a:cubicBezTo>
                  <a:cubicBezTo>
                    <a:pt x="4087" y="1634"/>
                    <a:pt x="4211" y="1540"/>
                    <a:pt x="4305" y="1431"/>
                  </a:cubicBezTo>
                  <a:cubicBezTo>
                    <a:pt x="4407" y="1322"/>
                    <a:pt x="4487" y="1191"/>
                    <a:pt x="4537" y="1053"/>
                  </a:cubicBezTo>
                  <a:cubicBezTo>
                    <a:pt x="4588" y="915"/>
                    <a:pt x="4603" y="756"/>
                    <a:pt x="4559" y="610"/>
                  </a:cubicBezTo>
                  <a:cubicBezTo>
                    <a:pt x="4516" y="465"/>
                    <a:pt x="4421" y="342"/>
                    <a:pt x="4305" y="255"/>
                  </a:cubicBezTo>
                  <a:cubicBezTo>
                    <a:pt x="4159" y="145"/>
                    <a:pt x="3978" y="93"/>
                    <a:pt x="3799" y="93"/>
                  </a:cubicBezTo>
                  <a:cubicBezTo>
                    <a:pt x="3693" y="93"/>
                    <a:pt x="3589" y="111"/>
                    <a:pt x="3492" y="146"/>
                  </a:cubicBezTo>
                  <a:cubicBezTo>
                    <a:pt x="3567" y="128"/>
                    <a:pt x="3644" y="118"/>
                    <a:pt x="3721" y="118"/>
                  </a:cubicBezTo>
                  <a:cubicBezTo>
                    <a:pt x="3919" y="118"/>
                    <a:pt x="4115" y="180"/>
                    <a:pt x="4261" y="306"/>
                  </a:cubicBezTo>
                  <a:cubicBezTo>
                    <a:pt x="4363" y="393"/>
                    <a:pt x="4443" y="509"/>
                    <a:pt x="4465" y="632"/>
                  </a:cubicBezTo>
                  <a:cubicBezTo>
                    <a:pt x="4494" y="756"/>
                    <a:pt x="4479" y="894"/>
                    <a:pt x="4428" y="1010"/>
                  </a:cubicBezTo>
                  <a:cubicBezTo>
                    <a:pt x="4378" y="1133"/>
                    <a:pt x="4298" y="1242"/>
                    <a:pt x="4211" y="1336"/>
                  </a:cubicBezTo>
                  <a:cubicBezTo>
                    <a:pt x="4116" y="1431"/>
                    <a:pt x="4007" y="1503"/>
                    <a:pt x="3891" y="1547"/>
                  </a:cubicBezTo>
                  <a:cubicBezTo>
                    <a:pt x="3782" y="1590"/>
                    <a:pt x="3666" y="1610"/>
                    <a:pt x="3549" y="1610"/>
                  </a:cubicBezTo>
                  <a:cubicBezTo>
                    <a:pt x="3409" y="1610"/>
                    <a:pt x="3267" y="1581"/>
                    <a:pt x="3136" y="1525"/>
                  </a:cubicBezTo>
                  <a:cubicBezTo>
                    <a:pt x="3125" y="1518"/>
                    <a:pt x="3113" y="1514"/>
                    <a:pt x="3100" y="1514"/>
                  </a:cubicBezTo>
                  <a:cubicBezTo>
                    <a:pt x="3087" y="1514"/>
                    <a:pt x="3075" y="1518"/>
                    <a:pt x="3064" y="1525"/>
                  </a:cubicBezTo>
                  <a:cubicBezTo>
                    <a:pt x="3020" y="1547"/>
                    <a:pt x="2998" y="1598"/>
                    <a:pt x="3020" y="1641"/>
                  </a:cubicBezTo>
                  <a:lnTo>
                    <a:pt x="3020" y="1649"/>
                  </a:lnTo>
                  <a:cubicBezTo>
                    <a:pt x="3158" y="1903"/>
                    <a:pt x="3143" y="2229"/>
                    <a:pt x="3006" y="2476"/>
                  </a:cubicBezTo>
                  <a:cubicBezTo>
                    <a:pt x="2875" y="2730"/>
                    <a:pt x="2599" y="2890"/>
                    <a:pt x="2309" y="2912"/>
                  </a:cubicBezTo>
                  <a:cubicBezTo>
                    <a:pt x="2292" y="2913"/>
                    <a:pt x="2275" y="2913"/>
                    <a:pt x="2258" y="2913"/>
                  </a:cubicBezTo>
                  <a:cubicBezTo>
                    <a:pt x="2136" y="2913"/>
                    <a:pt x="2011" y="2889"/>
                    <a:pt x="1902" y="2832"/>
                  </a:cubicBezTo>
                  <a:cubicBezTo>
                    <a:pt x="1837" y="2803"/>
                    <a:pt x="1779" y="2759"/>
                    <a:pt x="1728" y="2716"/>
                  </a:cubicBezTo>
                  <a:cubicBezTo>
                    <a:pt x="1677" y="2665"/>
                    <a:pt x="1626" y="2614"/>
                    <a:pt x="1583" y="2549"/>
                  </a:cubicBezTo>
                  <a:cubicBezTo>
                    <a:pt x="1423" y="2309"/>
                    <a:pt x="1350" y="1997"/>
                    <a:pt x="1416" y="1714"/>
                  </a:cubicBezTo>
                  <a:cubicBezTo>
                    <a:pt x="1416" y="1692"/>
                    <a:pt x="1416" y="1670"/>
                    <a:pt x="1401" y="1649"/>
                  </a:cubicBezTo>
                  <a:cubicBezTo>
                    <a:pt x="1386" y="1619"/>
                    <a:pt x="1357" y="1602"/>
                    <a:pt x="1326" y="1602"/>
                  </a:cubicBezTo>
                  <a:cubicBezTo>
                    <a:pt x="1313" y="1602"/>
                    <a:pt x="1299" y="1606"/>
                    <a:pt x="1285" y="1612"/>
                  </a:cubicBezTo>
                  <a:cubicBezTo>
                    <a:pt x="1162" y="1685"/>
                    <a:pt x="1038" y="1743"/>
                    <a:pt x="915" y="1787"/>
                  </a:cubicBezTo>
                  <a:cubicBezTo>
                    <a:pt x="815" y="1820"/>
                    <a:pt x="715" y="1845"/>
                    <a:pt x="621" y="1845"/>
                  </a:cubicBezTo>
                  <a:cubicBezTo>
                    <a:pt x="592" y="1845"/>
                    <a:pt x="564" y="1842"/>
                    <a:pt x="537" y="1837"/>
                  </a:cubicBezTo>
                  <a:cubicBezTo>
                    <a:pt x="414" y="1816"/>
                    <a:pt x="305" y="1750"/>
                    <a:pt x="232" y="1649"/>
                  </a:cubicBezTo>
                  <a:cubicBezTo>
                    <a:pt x="160" y="1547"/>
                    <a:pt x="123" y="1416"/>
                    <a:pt x="123" y="1286"/>
                  </a:cubicBezTo>
                  <a:cubicBezTo>
                    <a:pt x="131" y="1017"/>
                    <a:pt x="283" y="770"/>
                    <a:pt x="457" y="560"/>
                  </a:cubicBezTo>
                  <a:cubicBezTo>
                    <a:pt x="639" y="342"/>
                    <a:pt x="857" y="160"/>
                    <a:pt x="1096"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1" name="Google Shape;1180;p40"/>
            <p:cNvSpPr/>
            <p:nvPr/>
          </p:nvSpPr>
          <p:spPr>
            <a:xfrm rot="-658212">
              <a:off x="7463459" y="2070081"/>
              <a:ext cx="278598" cy="375684"/>
            </a:xfrm>
            <a:custGeom>
              <a:avLst/>
              <a:gdLst/>
              <a:ahLst/>
              <a:cxnLst/>
              <a:rect l="l" t="t" r="r" b="b"/>
              <a:pathLst>
                <a:path w="2622" h="3735" extrusionOk="0">
                  <a:moveTo>
                    <a:pt x="891" y="1"/>
                  </a:moveTo>
                  <a:cubicBezTo>
                    <a:pt x="863" y="1"/>
                    <a:pt x="834" y="3"/>
                    <a:pt x="806" y="8"/>
                  </a:cubicBezTo>
                  <a:cubicBezTo>
                    <a:pt x="690" y="30"/>
                    <a:pt x="581" y="88"/>
                    <a:pt x="501" y="175"/>
                  </a:cubicBezTo>
                  <a:cubicBezTo>
                    <a:pt x="334" y="349"/>
                    <a:pt x="283" y="604"/>
                    <a:pt x="334" y="821"/>
                  </a:cubicBezTo>
                  <a:cubicBezTo>
                    <a:pt x="305" y="596"/>
                    <a:pt x="378" y="364"/>
                    <a:pt x="538" y="212"/>
                  </a:cubicBezTo>
                  <a:cubicBezTo>
                    <a:pt x="617" y="139"/>
                    <a:pt x="712" y="95"/>
                    <a:pt x="821" y="81"/>
                  </a:cubicBezTo>
                  <a:cubicBezTo>
                    <a:pt x="833" y="80"/>
                    <a:pt x="846" y="80"/>
                    <a:pt x="859" y="80"/>
                  </a:cubicBezTo>
                  <a:cubicBezTo>
                    <a:pt x="948" y="80"/>
                    <a:pt x="1036" y="102"/>
                    <a:pt x="1118" y="146"/>
                  </a:cubicBezTo>
                  <a:cubicBezTo>
                    <a:pt x="1205" y="197"/>
                    <a:pt x="1293" y="270"/>
                    <a:pt x="1358" y="357"/>
                  </a:cubicBezTo>
                  <a:cubicBezTo>
                    <a:pt x="1423" y="437"/>
                    <a:pt x="1474" y="531"/>
                    <a:pt x="1496" y="633"/>
                  </a:cubicBezTo>
                  <a:cubicBezTo>
                    <a:pt x="1554" y="829"/>
                    <a:pt x="1510" y="1054"/>
                    <a:pt x="1409" y="1228"/>
                  </a:cubicBezTo>
                  <a:cubicBezTo>
                    <a:pt x="1394" y="1250"/>
                    <a:pt x="1394" y="1271"/>
                    <a:pt x="1401" y="1293"/>
                  </a:cubicBezTo>
                  <a:cubicBezTo>
                    <a:pt x="1414" y="1323"/>
                    <a:pt x="1446" y="1339"/>
                    <a:pt x="1477" y="1339"/>
                  </a:cubicBezTo>
                  <a:cubicBezTo>
                    <a:pt x="1483" y="1339"/>
                    <a:pt x="1490" y="1338"/>
                    <a:pt x="1496" y="1337"/>
                  </a:cubicBezTo>
                  <a:cubicBezTo>
                    <a:pt x="1575" y="1305"/>
                    <a:pt x="1660" y="1290"/>
                    <a:pt x="1746" y="1290"/>
                  </a:cubicBezTo>
                  <a:cubicBezTo>
                    <a:pt x="1895" y="1290"/>
                    <a:pt x="2044" y="1336"/>
                    <a:pt x="2164" y="1424"/>
                  </a:cubicBezTo>
                  <a:cubicBezTo>
                    <a:pt x="2352" y="1555"/>
                    <a:pt x="2461" y="1794"/>
                    <a:pt x="2447" y="2019"/>
                  </a:cubicBezTo>
                  <a:cubicBezTo>
                    <a:pt x="2440" y="2135"/>
                    <a:pt x="2403" y="2252"/>
                    <a:pt x="2345" y="2346"/>
                  </a:cubicBezTo>
                  <a:cubicBezTo>
                    <a:pt x="2287" y="2440"/>
                    <a:pt x="2193" y="2513"/>
                    <a:pt x="2091" y="2571"/>
                  </a:cubicBezTo>
                  <a:cubicBezTo>
                    <a:pt x="1959" y="2639"/>
                    <a:pt x="1809" y="2676"/>
                    <a:pt x="1661" y="2676"/>
                  </a:cubicBezTo>
                  <a:cubicBezTo>
                    <a:pt x="1573" y="2676"/>
                    <a:pt x="1485" y="2663"/>
                    <a:pt x="1401" y="2636"/>
                  </a:cubicBezTo>
                  <a:cubicBezTo>
                    <a:pt x="1391" y="2633"/>
                    <a:pt x="1381" y="2631"/>
                    <a:pt x="1373" y="2631"/>
                  </a:cubicBezTo>
                  <a:cubicBezTo>
                    <a:pt x="1365" y="2631"/>
                    <a:pt x="1358" y="2633"/>
                    <a:pt x="1351" y="2636"/>
                  </a:cubicBezTo>
                  <a:cubicBezTo>
                    <a:pt x="1314" y="2651"/>
                    <a:pt x="1293" y="2694"/>
                    <a:pt x="1307" y="2731"/>
                  </a:cubicBezTo>
                  <a:cubicBezTo>
                    <a:pt x="1351" y="2832"/>
                    <a:pt x="1394" y="2934"/>
                    <a:pt x="1416" y="3043"/>
                  </a:cubicBezTo>
                  <a:cubicBezTo>
                    <a:pt x="1438" y="3144"/>
                    <a:pt x="1445" y="3253"/>
                    <a:pt x="1423" y="3348"/>
                  </a:cubicBezTo>
                  <a:cubicBezTo>
                    <a:pt x="1394" y="3442"/>
                    <a:pt x="1329" y="3529"/>
                    <a:pt x="1242" y="3573"/>
                  </a:cubicBezTo>
                  <a:cubicBezTo>
                    <a:pt x="1176" y="3611"/>
                    <a:pt x="1097" y="3629"/>
                    <a:pt x="1016" y="3629"/>
                  </a:cubicBezTo>
                  <a:cubicBezTo>
                    <a:pt x="990" y="3629"/>
                    <a:pt x="963" y="3627"/>
                    <a:pt x="937" y="3624"/>
                  </a:cubicBezTo>
                  <a:cubicBezTo>
                    <a:pt x="726" y="3595"/>
                    <a:pt x="538" y="3457"/>
                    <a:pt x="385" y="3290"/>
                  </a:cubicBezTo>
                  <a:cubicBezTo>
                    <a:pt x="233" y="3123"/>
                    <a:pt x="102" y="2934"/>
                    <a:pt x="0" y="2731"/>
                  </a:cubicBezTo>
                  <a:lnTo>
                    <a:pt x="0" y="2731"/>
                  </a:lnTo>
                  <a:cubicBezTo>
                    <a:pt x="80" y="2941"/>
                    <a:pt x="196" y="3144"/>
                    <a:pt x="349" y="3326"/>
                  </a:cubicBezTo>
                  <a:cubicBezTo>
                    <a:pt x="494" y="3507"/>
                    <a:pt x="675" y="3674"/>
                    <a:pt x="922" y="3725"/>
                  </a:cubicBezTo>
                  <a:cubicBezTo>
                    <a:pt x="958" y="3732"/>
                    <a:pt x="995" y="3735"/>
                    <a:pt x="1032" y="3735"/>
                  </a:cubicBezTo>
                  <a:cubicBezTo>
                    <a:pt x="1121" y="3735"/>
                    <a:pt x="1210" y="3716"/>
                    <a:pt x="1293" y="3674"/>
                  </a:cubicBezTo>
                  <a:cubicBezTo>
                    <a:pt x="1409" y="3624"/>
                    <a:pt x="1503" y="3515"/>
                    <a:pt x="1539" y="3391"/>
                  </a:cubicBezTo>
                  <a:cubicBezTo>
                    <a:pt x="1583" y="3261"/>
                    <a:pt x="1576" y="3137"/>
                    <a:pt x="1547" y="3014"/>
                  </a:cubicBezTo>
                  <a:cubicBezTo>
                    <a:pt x="1534" y="2947"/>
                    <a:pt x="1517" y="2879"/>
                    <a:pt x="1496" y="2813"/>
                  </a:cubicBezTo>
                  <a:lnTo>
                    <a:pt x="1496" y="2813"/>
                  </a:lnTo>
                  <a:cubicBezTo>
                    <a:pt x="1560" y="2826"/>
                    <a:pt x="1626" y="2832"/>
                    <a:pt x="1691" y="2832"/>
                  </a:cubicBezTo>
                  <a:cubicBezTo>
                    <a:pt x="1856" y="2832"/>
                    <a:pt x="2018" y="2793"/>
                    <a:pt x="2164" y="2716"/>
                  </a:cubicBezTo>
                  <a:cubicBezTo>
                    <a:pt x="2222" y="2680"/>
                    <a:pt x="2287" y="2644"/>
                    <a:pt x="2338" y="2593"/>
                  </a:cubicBezTo>
                  <a:cubicBezTo>
                    <a:pt x="2389" y="2549"/>
                    <a:pt x="2440" y="2498"/>
                    <a:pt x="2483" y="2433"/>
                  </a:cubicBezTo>
                  <a:cubicBezTo>
                    <a:pt x="2563" y="2310"/>
                    <a:pt x="2599" y="2172"/>
                    <a:pt x="2607" y="2026"/>
                  </a:cubicBezTo>
                  <a:cubicBezTo>
                    <a:pt x="2621" y="1743"/>
                    <a:pt x="2490" y="1453"/>
                    <a:pt x="2251" y="1293"/>
                  </a:cubicBezTo>
                  <a:cubicBezTo>
                    <a:pt x="2108" y="1191"/>
                    <a:pt x="1935" y="1140"/>
                    <a:pt x="1762" y="1140"/>
                  </a:cubicBezTo>
                  <a:cubicBezTo>
                    <a:pt x="1706" y="1140"/>
                    <a:pt x="1651" y="1145"/>
                    <a:pt x="1597" y="1155"/>
                  </a:cubicBezTo>
                  <a:lnTo>
                    <a:pt x="1597" y="1155"/>
                  </a:lnTo>
                  <a:cubicBezTo>
                    <a:pt x="1659" y="977"/>
                    <a:pt x="1670" y="778"/>
                    <a:pt x="1619" y="596"/>
                  </a:cubicBezTo>
                  <a:cubicBezTo>
                    <a:pt x="1583" y="480"/>
                    <a:pt x="1518" y="371"/>
                    <a:pt x="1438" y="284"/>
                  </a:cubicBezTo>
                  <a:cubicBezTo>
                    <a:pt x="1365" y="197"/>
                    <a:pt x="1271" y="117"/>
                    <a:pt x="1162" y="66"/>
                  </a:cubicBezTo>
                  <a:cubicBezTo>
                    <a:pt x="1078" y="27"/>
                    <a:pt x="985" y="1"/>
                    <a:pt x="891"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2" name="Google Shape;1181;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3" name="Google Shape;1182;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24" name="Google Shape;1183;p40"/>
            <p:cNvSpPr/>
            <p:nvPr/>
          </p:nvSpPr>
          <p:spPr>
            <a:xfrm>
              <a:off x="8078405" y="3379778"/>
              <a:ext cx="415516" cy="596106"/>
            </a:xfrm>
            <a:custGeom>
              <a:avLst/>
              <a:gdLst/>
              <a:ahLst/>
              <a:cxnLst/>
              <a:rect l="l" t="t" r="r" b="b"/>
              <a:pathLst>
                <a:path w="6927" h="9938" extrusionOk="0">
                  <a:moveTo>
                    <a:pt x="5511" y="0"/>
                  </a:moveTo>
                  <a:lnTo>
                    <a:pt x="5511" y="0"/>
                  </a:lnTo>
                  <a:cubicBezTo>
                    <a:pt x="5750" y="312"/>
                    <a:pt x="5874" y="690"/>
                    <a:pt x="5924" y="1067"/>
                  </a:cubicBezTo>
                  <a:cubicBezTo>
                    <a:pt x="5975" y="1452"/>
                    <a:pt x="5968" y="1844"/>
                    <a:pt x="5845" y="2207"/>
                  </a:cubicBezTo>
                  <a:cubicBezTo>
                    <a:pt x="5779" y="2381"/>
                    <a:pt x="5692" y="2556"/>
                    <a:pt x="5569" y="2701"/>
                  </a:cubicBezTo>
                  <a:cubicBezTo>
                    <a:pt x="5453" y="2853"/>
                    <a:pt x="5315" y="2984"/>
                    <a:pt x="5169" y="3107"/>
                  </a:cubicBezTo>
                  <a:cubicBezTo>
                    <a:pt x="4865" y="3340"/>
                    <a:pt x="4523" y="3521"/>
                    <a:pt x="4175" y="3688"/>
                  </a:cubicBezTo>
                  <a:cubicBezTo>
                    <a:pt x="3826" y="3848"/>
                    <a:pt x="3463" y="3993"/>
                    <a:pt x="3115" y="4167"/>
                  </a:cubicBezTo>
                  <a:cubicBezTo>
                    <a:pt x="2759" y="4341"/>
                    <a:pt x="2418" y="4530"/>
                    <a:pt x="2091" y="4741"/>
                  </a:cubicBezTo>
                  <a:cubicBezTo>
                    <a:pt x="1431" y="5169"/>
                    <a:pt x="835" y="5721"/>
                    <a:pt x="443" y="6410"/>
                  </a:cubicBezTo>
                  <a:cubicBezTo>
                    <a:pt x="247" y="6759"/>
                    <a:pt x="109" y="7136"/>
                    <a:pt x="44" y="7528"/>
                  </a:cubicBezTo>
                  <a:cubicBezTo>
                    <a:pt x="15" y="7732"/>
                    <a:pt x="1" y="7928"/>
                    <a:pt x="15" y="8131"/>
                  </a:cubicBezTo>
                  <a:cubicBezTo>
                    <a:pt x="37" y="8327"/>
                    <a:pt x="80" y="8530"/>
                    <a:pt x="175" y="8719"/>
                  </a:cubicBezTo>
                  <a:cubicBezTo>
                    <a:pt x="269" y="8900"/>
                    <a:pt x="414" y="9060"/>
                    <a:pt x="589" y="9169"/>
                  </a:cubicBezTo>
                  <a:cubicBezTo>
                    <a:pt x="756" y="9285"/>
                    <a:pt x="944" y="9365"/>
                    <a:pt x="1133" y="9423"/>
                  </a:cubicBezTo>
                  <a:cubicBezTo>
                    <a:pt x="1322" y="9489"/>
                    <a:pt x="1511" y="9532"/>
                    <a:pt x="1699" y="9568"/>
                  </a:cubicBezTo>
                  <a:cubicBezTo>
                    <a:pt x="1888" y="9612"/>
                    <a:pt x="2084" y="9648"/>
                    <a:pt x="2273" y="9685"/>
                  </a:cubicBezTo>
                  <a:cubicBezTo>
                    <a:pt x="3042" y="9822"/>
                    <a:pt x="3819" y="9902"/>
                    <a:pt x="4596" y="9931"/>
                  </a:cubicBezTo>
                  <a:cubicBezTo>
                    <a:pt x="4743" y="9935"/>
                    <a:pt x="4890" y="9937"/>
                    <a:pt x="5036" y="9937"/>
                  </a:cubicBezTo>
                  <a:cubicBezTo>
                    <a:pt x="5671" y="9937"/>
                    <a:pt x="6301" y="9899"/>
                    <a:pt x="6926" y="9822"/>
                  </a:cubicBezTo>
                  <a:lnTo>
                    <a:pt x="6926" y="9822"/>
                  </a:lnTo>
                  <a:cubicBezTo>
                    <a:pt x="6460" y="9858"/>
                    <a:pt x="5992" y="9877"/>
                    <a:pt x="5522" y="9877"/>
                  </a:cubicBezTo>
                  <a:cubicBezTo>
                    <a:pt x="5216" y="9877"/>
                    <a:pt x="4910" y="9869"/>
                    <a:pt x="4603" y="9851"/>
                  </a:cubicBezTo>
                  <a:cubicBezTo>
                    <a:pt x="3826" y="9808"/>
                    <a:pt x="3057" y="9721"/>
                    <a:pt x="2302" y="9568"/>
                  </a:cubicBezTo>
                  <a:cubicBezTo>
                    <a:pt x="2106" y="9525"/>
                    <a:pt x="1917" y="9489"/>
                    <a:pt x="1728" y="9445"/>
                  </a:cubicBezTo>
                  <a:cubicBezTo>
                    <a:pt x="1540" y="9401"/>
                    <a:pt x="1358" y="9351"/>
                    <a:pt x="1177" y="9292"/>
                  </a:cubicBezTo>
                  <a:cubicBezTo>
                    <a:pt x="995" y="9234"/>
                    <a:pt x="821" y="9155"/>
                    <a:pt x="668" y="9053"/>
                  </a:cubicBezTo>
                  <a:cubicBezTo>
                    <a:pt x="516" y="8951"/>
                    <a:pt x="385" y="8813"/>
                    <a:pt x="305" y="8654"/>
                  </a:cubicBezTo>
                  <a:cubicBezTo>
                    <a:pt x="139" y="8320"/>
                    <a:pt x="139" y="7928"/>
                    <a:pt x="197" y="7557"/>
                  </a:cubicBezTo>
                  <a:cubicBezTo>
                    <a:pt x="262" y="7180"/>
                    <a:pt x="393" y="6824"/>
                    <a:pt x="581" y="6490"/>
                  </a:cubicBezTo>
                  <a:cubicBezTo>
                    <a:pt x="952" y="5822"/>
                    <a:pt x="1525" y="5285"/>
                    <a:pt x="2171" y="4864"/>
                  </a:cubicBezTo>
                  <a:cubicBezTo>
                    <a:pt x="2491" y="4654"/>
                    <a:pt x="2832" y="4465"/>
                    <a:pt x="3173" y="4291"/>
                  </a:cubicBezTo>
                  <a:cubicBezTo>
                    <a:pt x="3522" y="4124"/>
                    <a:pt x="3877" y="3971"/>
                    <a:pt x="4226" y="3797"/>
                  </a:cubicBezTo>
                  <a:cubicBezTo>
                    <a:pt x="4581" y="3623"/>
                    <a:pt x="4923" y="3434"/>
                    <a:pt x="5235" y="3187"/>
                  </a:cubicBezTo>
                  <a:cubicBezTo>
                    <a:pt x="5387" y="3056"/>
                    <a:pt x="5525" y="2919"/>
                    <a:pt x="5649" y="2759"/>
                  </a:cubicBezTo>
                  <a:cubicBezTo>
                    <a:pt x="5765" y="2599"/>
                    <a:pt x="5852" y="2418"/>
                    <a:pt x="5917" y="2229"/>
                  </a:cubicBezTo>
                  <a:cubicBezTo>
                    <a:pt x="6041" y="1851"/>
                    <a:pt x="6033" y="1445"/>
                    <a:pt x="5968" y="1060"/>
                  </a:cubicBezTo>
                  <a:cubicBezTo>
                    <a:pt x="5910" y="675"/>
                    <a:pt x="5765" y="298"/>
                    <a:pt x="5511"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5" name="Google Shape;1184;p40"/>
            <p:cNvSpPr/>
            <p:nvPr/>
          </p:nvSpPr>
          <p:spPr>
            <a:xfrm>
              <a:off x="8062750" y="3836550"/>
              <a:ext cx="113672" cy="26272"/>
            </a:xfrm>
            <a:custGeom>
              <a:avLst/>
              <a:gdLst/>
              <a:ahLst/>
              <a:cxnLst/>
              <a:rect l="l" t="t" r="r" b="b"/>
              <a:pathLst>
                <a:path w="1895" h="438" extrusionOk="0">
                  <a:moveTo>
                    <a:pt x="0" y="1"/>
                  </a:moveTo>
                  <a:lnTo>
                    <a:pt x="0" y="1"/>
                  </a:lnTo>
                  <a:cubicBezTo>
                    <a:pt x="116" y="117"/>
                    <a:pt x="262" y="211"/>
                    <a:pt x="414" y="284"/>
                  </a:cubicBezTo>
                  <a:cubicBezTo>
                    <a:pt x="574" y="349"/>
                    <a:pt x="741" y="400"/>
                    <a:pt x="908" y="422"/>
                  </a:cubicBezTo>
                  <a:cubicBezTo>
                    <a:pt x="985" y="432"/>
                    <a:pt x="1064" y="437"/>
                    <a:pt x="1143" y="437"/>
                  </a:cubicBezTo>
                  <a:cubicBezTo>
                    <a:pt x="1235" y="437"/>
                    <a:pt x="1326" y="430"/>
                    <a:pt x="1416" y="414"/>
                  </a:cubicBezTo>
                  <a:cubicBezTo>
                    <a:pt x="1583" y="393"/>
                    <a:pt x="1750" y="342"/>
                    <a:pt x="1895" y="255"/>
                  </a:cubicBezTo>
                  <a:lnTo>
                    <a:pt x="1895" y="255"/>
                  </a:lnTo>
                  <a:cubicBezTo>
                    <a:pt x="1728" y="276"/>
                    <a:pt x="1568" y="291"/>
                    <a:pt x="1401" y="291"/>
                  </a:cubicBezTo>
                  <a:cubicBezTo>
                    <a:pt x="1242" y="291"/>
                    <a:pt x="1082" y="284"/>
                    <a:pt x="929" y="262"/>
                  </a:cubicBezTo>
                  <a:cubicBezTo>
                    <a:pt x="770" y="240"/>
                    <a:pt x="617" y="211"/>
                    <a:pt x="458" y="167"/>
                  </a:cubicBezTo>
                  <a:cubicBezTo>
                    <a:pt x="305" y="117"/>
                    <a:pt x="153" y="66"/>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6" name="Google Shape;1185;p40"/>
            <p:cNvSpPr/>
            <p:nvPr/>
          </p:nvSpPr>
          <p:spPr>
            <a:xfrm>
              <a:off x="8047934" y="3859224"/>
              <a:ext cx="138985" cy="34850"/>
            </a:xfrm>
            <a:custGeom>
              <a:avLst/>
              <a:gdLst/>
              <a:ahLst/>
              <a:cxnLst/>
              <a:rect l="l" t="t" r="r" b="b"/>
              <a:pathLst>
                <a:path w="2317" h="581" extrusionOk="0">
                  <a:moveTo>
                    <a:pt x="2316" y="0"/>
                  </a:moveTo>
                  <a:cubicBezTo>
                    <a:pt x="2142" y="109"/>
                    <a:pt x="1961" y="196"/>
                    <a:pt x="1772" y="269"/>
                  </a:cubicBezTo>
                  <a:cubicBezTo>
                    <a:pt x="1583" y="334"/>
                    <a:pt x="1387" y="385"/>
                    <a:pt x="1191" y="407"/>
                  </a:cubicBezTo>
                  <a:cubicBezTo>
                    <a:pt x="1076" y="424"/>
                    <a:pt x="959" y="431"/>
                    <a:pt x="842" y="431"/>
                  </a:cubicBezTo>
                  <a:cubicBezTo>
                    <a:pt x="759" y="431"/>
                    <a:pt x="677" y="427"/>
                    <a:pt x="596" y="421"/>
                  </a:cubicBezTo>
                  <a:cubicBezTo>
                    <a:pt x="392" y="399"/>
                    <a:pt x="196" y="356"/>
                    <a:pt x="0" y="298"/>
                  </a:cubicBezTo>
                  <a:lnTo>
                    <a:pt x="0" y="298"/>
                  </a:lnTo>
                  <a:cubicBezTo>
                    <a:pt x="167" y="421"/>
                    <a:pt x="371" y="501"/>
                    <a:pt x="574" y="544"/>
                  </a:cubicBezTo>
                  <a:cubicBezTo>
                    <a:pt x="697" y="570"/>
                    <a:pt x="823" y="581"/>
                    <a:pt x="948" y="581"/>
                  </a:cubicBezTo>
                  <a:cubicBezTo>
                    <a:pt x="1037" y="581"/>
                    <a:pt x="1126" y="575"/>
                    <a:pt x="1213" y="566"/>
                  </a:cubicBezTo>
                  <a:cubicBezTo>
                    <a:pt x="1423" y="537"/>
                    <a:pt x="1627" y="479"/>
                    <a:pt x="1823" y="385"/>
                  </a:cubicBezTo>
                  <a:cubicBezTo>
                    <a:pt x="2011" y="290"/>
                    <a:pt x="2186" y="160"/>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7" name="Google Shape;1186;p40"/>
            <p:cNvSpPr/>
            <p:nvPr/>
          </p:nvSpPr>
          <p:spPr>
            <a:xfrm>
              <a:off x="8335315" y="3421587"/>
              <a:ext cx="56266" cy="137660"/>
            </a:xfrm>
            <a:custGeom>
              <a:avLst/>
              <a:gdLst/>
              <a:ahLst/>
              <a:cxnLst/>
              <a:rect l="l" t="t" r="r" b="b"/>
              <a:pathLst>
                <a:path w="938" h="2295" extrusionOk="0">
                  <a:moveTo>
                    <a:pt x="30" y="0"/>
                  </a:moveTo>
                  <a:cubicBezTo>
                    <a:pt x="8" y="225"/>
                    <a:pt x="1" y="450"/>
                    <a:pt x="1" y="675"/>
                  </a:cubicBezTo>
                  <a:cubicBezTo>
                    <a:pt x="1" y="900"/>
                    <a:pt x="15" y="1118"/>
                    <a:pt x="23" y="1343"/>
                  </a:cubicBezTo>
                  <a:cubicBezTo>
                    <a:pt x="30" y="1452"/>
                    <a:pt x="37" y="1583"/>
                    <a:pt x="95" y="1699"/>
                  </a:cubicBezTo>
                  <a:cubicBezTo>
                    <a:pt x="160" y="1815"/>
                    <a:pt x="255" y="1902"/>
                    <a:pt x="356" y="1960"/>
                  </a:cubicBezTo>
                  <a:cubicBezTo>
                    <a:pt x="560" y="2084"/>
                    <a:pt x="770" y="2142"/>
                    <a:pt x="937" y="2294"/>
                  </a:cubicBezTo>
                  <a:cubicBezTo>
                    <a:pt x="879" y="2200"/>
                    <a:pt x="792" y="2120"/>
                    <a:pt x="698" y="2047"/>
                  </a:cubicBezTo>
                  <a:cubicBezTo>
                    <a:pt x="611" y="1982"/>
                    <a:pt x="509" y="1924"/>
                    <a:pt x="429" y="1859"/>
                  </a:cubicBezTo>
                  <a:cubicBezTo>
                    <a:pt x="342" y="1793"/>
                    <a:pt x="277" y="1721"/>
                    <a:pt x="233" y="1633"/>
                  </a:cubicBezTo>
                  <a:cubicBezTo>
                    <a:pt x="197" y="1546"/>
                    <a:pt x="190" y="1445"/>
                    <a:pt x="182" y="1336"/>
                  </a:cubicBezTo>
                  <a:cubicBezTo>
                    <a:pt x="168" y="1111"/>
                    <a:pt x="153" y="893"/>
                    <a:pt x="131" y="668"/>
                  </a:cubicBezTo>
                  <a:cubicBezTo>
                    <a:pt x="102" y="443"/>
                    <a:pt x="73" y="225"/>
                    <a:pt x="30"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8" name="Google Shape;1187;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29" name="Google Shape;1188;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0" name="Google Shape;1189;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1" name="Google Shape;1190;p40"/>
            <p:cNvSpPr/>
            <p:nvPr/>
          </p:nvSpPr>
          <p:spPr>
            <a:xfrm>
              <a:off x="8062750" y="3836550"/>
              <a:ext cx="113672" cy="21834"/>
            </a:xfrm>
            <a:custGeom>
              <a:avLst/>
              <a:gdLst/>
              <a:ahLst/>
              <a:cxnLst/>
              <a:rect l="l" t="t" r="r" b="b"/>
              <a:pathLst>
                <a:path w="1895" h="364" extrusionOk="0">
                  <a:moveTo>
                    <a:pt x="0" y="1"/>
                  </a:moveTo>
                  <a:cubicBezTo>
                    <a:pt x="356" y="238"/>
                    <a:pt x="789" y="363"/>
                    <a:pt x="1220" y="363"/>
                  </a:cubicBezTo>
                  <a:cubicBezTo>
                    <a:pt x="1449" y="363"/>
                    <a:pt x="1678" y="328"/>
                    <a:pt x="1895" y="255"/>
                  </a:cubicBezTo>
                  <a:lnTo>
                    <a:pt x="0"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2" name="Google Shape;1191;p40"/>
            <p:cNvSpPr/>
            <p:nvPr/>
          </p:nvSpPr>
          <p:spPr>
            <a:xfrm>
              <a:off x="8047934" y="3859224"/>
              <a:ext cx="138985" cy="30291"/>
            </a:xfrm>
            <a:custGeom>
              <a:avLst/>
              <a:gdLst/>
              <a:ahLst/>
              <a:cxnLst/>
              <a:rect l="l" t="t" r="r" b="b"/>
              <a:pathLst>
                <a:path w="2317" h="505" extrusionOk="0">
                  <a:moveTo>
                    <a:pt x="2316" y="0"/>
                  </a:moveTo>
                  <a:lnTo>
                    <a:pt x="0" y="298"/>
                  </a:lnTo>
                  <a:cubicBezTo>
                    <a:pt x="285" y="437"/>
                    <a:pt x="601" y="505"/>
                    <a:pt x="918" y="505"/>
                  </a:cubicBezTo>
                  <a:cubicBezTo>
                    <a:pt x="1427" y="505"/>
                    <a:pt x="1936" y="331"/>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3" name="Google Shape;1192;p40"/>
            <p:cNvSpPr/>
            <p:nvPr/>
          </p:nvSpPr>
          <p:spPr>
            <a:xfrm>
              <a:off x="8337054" y="3421587"/>
              <a:ext cx="54526" cy="138080"/>
            </a:xfrm>
            <a:custGeom>
              <a:avLst/>
              <a:gdLst/>
              <a:ahLst/>
              <a:cxnLst/>
              <a:rect l="l" t="t" r="r" b="b"/>
              <a:pathLst>
                <a:path w="909" h="2302" extrusionOk="0">
                  <a:moveTo>
                    <a:pt x="1" y="0"/>
                  </a:moveTo>
                  <a:lnTo>
                    <a:pt x="1" y="0"/>
                  </a:lnTo>
                  <a:cubicBezTo>
                    <a:pt x="23" y="450"/>
                    <a:pt x="52" y="893"/>
                    <a:pt x="73" y="1336"/>
                  </a:cubicBezTo>
                  <a:cubicBezTo>
                    <a:pt x="81" y="1452"/>
                    <a:pt x="88" y="1568"/>
                    <a:pt x="139" y="1677"/>
                  </a:cubicBezTo>
                  <a:cubicBezTo>
                    <a:pt x="284" y="1967"/>
                    <a:pt x="705" y="2033"/>
                    <a:pt x="908" y="2301"/>
                  </a:cubicBezTo>
                  <a:lnTo>
                    <a:pt x="1" y="0"/>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4" name="Google Shape;1193;p40"/>
            <p:cNvSpPr/>
            <p:nvPr/>
          </p:nvSpPr>
          <p:spPr>
            <a:xfrm>
              <a:off x="8552635" y="3836970"/>
              <a:ext cx="307903" cy="308070"/>
            </a:xfrm>
            <a:custGeom>
              <a:avLst/>
              <a:gdLst/>
              <a:ahLst/>
              <a:cxnLst/>
              <a:rect l="l" t="t" r="r" b="b"/>
              <a:pathLst>
                <a:path w="5133" h="5136" extrusionOk="0">
                  <a:moveTo>
                    <a:pt x="2824" y="1"/>
                  </a:moveTo>
                  <a:cubicBezTo>
                    <a:pt x="2483" y="110"/>
                    <a:pt x="2113" y="248"/>
                    <a:pt x="1714" y="422"/>
                  </a:cubicBezTo>
                  <a:cubicBezTo>
                    <a:pt x="1017" y="741"/>
                    <a:pt x="443" y="1104"/>
                    <a:pt x="0" y="1445"/>
                  </a:cubicBezTo>
                  <a:cubicBezTo>
                    <a:pt x="392" y="2135"/>
                    <a:pt x="784" y="2832"/>
                    <a:pt x="1184" y="3529"/>
                  </a:cubicBezTo>
                  <a:cubicBezTo>
                    <a:pt x="1336" y="3377"/>
                    <a:pt x="1532" y="3210"/>
                    <a:pt x="1757" y="3043"/>
                  </a:cubicBezTo>
                  <a:cubicBezTo>
                    <a:pt x="1953" y="2905"/>
                    <a:pt x="2142" y="2788"/>
                    <a:pt x="2316" y="2694"/>
                  </a:cubicBezTo>
                  <a:cubicBezTo>
                    <a:pt x="3651" y="4324"/>
                    <a:pt x="4471" y="5135"/>
                    <a:pt x="4771" y="5135"/>
                  </a:cubicBezTo>
                  <a:cubicBezTo>
                    <a:pt x="4796" y="5135"/>
                    <a:pt x="4818" y="5130"/>
                    <a:pt x="4835" y="5119"/>
                  </a:cubicBezTo>
                  <a:cubicBezTo>
                    <a:pt x="5133" y="4937"/>
                    <a:pt x="4465" y="3231"/>
                    <a:pt x="2824"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35" name="Google Shape;1194;p40"/>
            <p:cNvSpPr/>
            <p:nvPr/>
          </p:nvSpPr>
          <p:spPr>
            <a:xfrm>
              <a:off x="7983931" y="3379778"/>
              <a:ext cx="702904" cy="720150"/>
            </a:xfrm>
            <a:custGeom>
              <a:avLst/>
              <a:gdLst/>
              <a:ahLst/>
              <a:cxnLst/>
              <a:rect l="l" t="t" r="r" b="b"/>
              <a:pathLst>
                <a:path w="11718" h="12006" extrusionOk="0">
                  <a:moveTo>
                    <a:pt x="8886" y="0"/>
                  </a:moveTo>
                  <a:cubicBezTo>
                    <a:pt x="7115" y="1082"/>
                    <a:pt x="4559" y="2773"/>
                    <a:pt x="2316" y="4813"/>
                  </a:cubicBezTo>
                  <a:cubicBezTo>
                    <a:pt x="1714" y="5358"/>
                    <a:pt x="886" y="6156"/>
                    <a:pt x="508" y="7369"/>
                  </a:cubicBezTo>
                  <a:cubicBezTo>
                    <a:pt x="327" y="7949"/>
                    <a:pt x="0" y="8988"/>
                    <a:pt x="610" y="9982"/>
                  </a:cubicBezTo>
                  <a:cubicBezTo>
                    <a:pt x="1605" y="11616"/>
                    <a:pt x="4349" y="11891"/>
                    <a:pt x="5067" y="11964"/>
                  </a:cubicBezTo>
                  <a:cubicBezTo>
                    <a:pt x="5357" y="11993"/>
                    <a:pt x="5635" y="12006"/>
                    <a:pt x="5907" y="12006"/>
                  </a:cubicBezTo>
                  <a:cubicBezTo>
                    <a:pt x="6868" y="12006"/>
                    <a:pt x="7758" y="11844"/>
                    <a:pt x="8850" y="11652"/>
                  </a:cubicBezTo>
                  <a:cubicBezTo>
                    <a:pt x="10055" y="11434"/>
                    <a:pt x="11028" y="11151"/>
                    <a:pt x="11717" y="10926"/>
                  </a:cubicBezTo>
                  <a:cubicBezTo>
                    <a:pt x="11202" y="10127"/>
                    <a:pt x="10686" y="9329"/>
                    <a:pt x="10171" y="8530"/>
                  </a:cubicBezTo>
                  <a:cubicBezTo>
                    <a:pt x="9706" y="8675"/>
                    <a:pt x="8995" y="8857"/>
                    <a:pt x="8109" y="8922"/>
                  </a:cubicBezTo>
                  <a:cubicBezTo>
                    <a:pt x="7855" y="8940"/>
                    <a:pt x="7582" y="8949"/>
                    <a:pt x="7304" y="8949"/>
                  </a:cubicBezTo>
                  <a:cubicBezTo>
                    <a:pt x="6008" y="8949"/>
                    <a:pt x="4602" y="8751"/>
                    <a:pt x="4494" y="8327"/>
                  </a:cubicBezTo>
                  <a:cubicBezTo>
                    <a:pt x="4443" y="8116"/>
                    <a:pt x="4741" y="7884"/>
                    <a:pt x="7587" y="6468"/>
                  </a:cubicBezTo>
                  <a:cubicBezTo>
                    <a:pt x="9910" y="5314"/>
                    <a:pt x="10309" y="5169"/>
                    <a:pt x="10715" y="4639"/>
                  </a:cubicBezTo>
                  <a:cubicBezTo>
                    <a:pt x="11260" y="3920"/>
                    <a:pt x="11558" y="2831"/>
                    <a:pt x="11042" y="1779"/>
                  </a:cubicBezTo>
                  <a:cubicBezTo>
                    <a:pt x="10461" y="603"/>
                    <a:pt x="9176" y="109"/>
                    <a:pt x="8886" y="0"/>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36" name="Google Shape;1195;p40"/>
            <p:cNvSpPr/>
            <p:nvPr/>
          </p:nvSpPr>
          <p:spPr>
            <a:xfrm>
              <a:off x="8186856" y="3382358"/>
              <a:ext cx="415456" cy="596166"/>
            </a:xfrm>
            <a:custGeom>
              <a:avLst/>
              <a:gdLst/>
              <a:ahLst/>
              <a:cxnLst/>
              <a:rect l="l" t="t" r="r" b="b"/>
              <a:pathLst>
                <a:path w="6926" h="9939" extrusionOk="0">
                  <a:moveTo>
                    <a:pt x="5510" y="1"/>
                  </a:moveTo>
                  <a:cubicBezTo>
                    <a:pt x="5750" y="313"/>
                    <a:pt x="5873" y="690"/>
                    <a:pt x="5924" y="1075"/>
                  </a:cubicBezTo>
                  <a:cubicBezTo>
                    <a:pt x="5975" y="1453"/>
                    <a:pt x="5968" y="1852"/>
                    <a:pt x="5844" y="2208"/>
                  </a:cubicBezTo>
                  <a:cubicBezTo>
                    <a:pt x="5779" y="2389"/>
                    <a:pt x="5692" y="2556"/>
                    <a:pt x="5568" y="2709"/>
                  </a:cubicBezTo>
                  <a:cubicBezTo>
                    <a:pt x="5452" y="2854"/>
                    <a:pt x="5314" y="2992"/>
                    <a:pt x="5169" y="3108"/>
                  </a:cubicBezTo>
                  <a:cubicBezTo>
                    <a:pt x="4864" y="3347"/>
                    <a:pt x="4523" y="3529"/>
                    <a:pt x="4175" y="3689"/>
                  </a:cubicBezTo>
                  <a:cubicBezTo>
                    <a:pt x="3826" y="3856"/>
                    <a:pt x="3463" y="4001"/>
                    <a:pt x="3115" y="4175"/>
                  </a:cubicBezTo>
                  <a:cubicBezTo>
                    <a:pt x="2759" y="4342"/>
                    <a:pt x="2418" y="4531"/>
                    <a:pt x="2091" y="4749"/>
                  </a:cubicBezTo>
                  <a:cubicBezTo>
                    <a:pt x="1430" y="5170"/>
                    <a:pt x="835" y="5721"/>
                    <a:pt x="443" y="6418"/>
                  </a:cubicBezTo>
                  <a:cubicBezTo>
                    <a:pt x="247" y="6759"/>
                    <a:pt x="109" y="7137"/>
                    <a:pt x="44" y="7536"/>
                  </a:cubicBezTo>
                  <a:cubicBezTo>
                    <a:pt x="15" y="7732"/>
                    <a:pt x="0" y="7928"/>
                    <a:pt x="15" y="8132"/>
                  </a:cubicBezTo>
                  <a:cubicBezTo>
                    <a:pt x="37" y="8335"/>
                    <a:pt x="80" y="8538"/>
                    <a:pt x="174" y="8720"/>
                  </a:cubicBezTo>
                  <a:cubicBezTo>
                    <a:pt x="269" y="8901"/>
                    <a:pt x="414" y="9061"/>
                    <a:pt x="588" y="9170"/>
                  </a:cubicBezTo>
                  <a:cubicBezTo>
                    <a:pt x="755" y="9286"/>
                    <a:pt x="944" y="9366"/>
                    <a:pt x="1133" y="9424"/>
                  </a:cubicBezTo>
                  <a:cubicBezTo>
                    <a:pt x="1321" y="9489"/>
                    <a:pt x="1510" y="9533"/>
                    <a:pt x="1699" y="9576"/>
                  </a:cubicBezTo>
                  <a:cubicBezTo>
                    <a:pt x="1888" y="9620"/>
                    <a:pt x="2084" y="9656"/>
                    <a:pt x="2272" y="9692"/>
                  </a:cubicBezTo>
                  <a:cubicBezTo>
                    <a:pt x="3042" y="9830"/>
                    <a:pt x="3819" y="9910"/>
                    <a:pt x="4596" y="9932"/>
                  </a:cubicBezTo>
                  <a:cubicBezTo>
                    <a:pt x="4743" y="9936"/>
                    <a:pt x="4889" y="9938"/>
                    <a:pt x="5036" y="9938"/>
                  </a:cubicBezTo>
                  <a:cubicBezTo>
                    <a:pt x="5671" y="9938"/>
                    <a:pt x="6301" y="9900"/>
                    <a:pt x="6926" y="9823"/>
                  </a:cubicBezTo>
                  <a:lnTo>
                    <a:pt x="6926" y="9823"/>
                  </a:lnTo>
                  <a:cubicBezTo>
                    <a:pt x="6435" y="9860"/>
                    <a:pt x="5942" y="9882"/>
                    <a:pt x="5447" y="9882"/>
                  </a:cubicBezTo>
                  <a:cubicBezTo>
                    <a:pt x="5166" y="9882"/>
                    <a:pt x="4884" y="9875"/>
                    <a:pt x="4603" y="9859"/>
                  </a:cubicBezTo>
                  <a:cubicBezTo>
                    <a:pt x="3826" y="9816"/>
                    <a:pt x="3057" y="9721"/>
                    <a:pt x="2302" y="9569"/>
                  </a:cubicBezTo>
                  <a:cubicBezTo>
                    <a:pt x="2106" y="9533"/>
                    <a:pt x="1917" y="9489"/>
                    <a:pt x="1728" y="9446"/>
                  </a:cubicBezTo>
                  <a:cubicBezTo>
                    <a:pt x="1539" y="9402"/>
                    <a:pt x="1358" y="9358"/>
                    <a:pt x="1176" y="9293"/>
                  </a:cubicBezTo>
                  <a:cubicBezTo>
                    <a:pt x="995" y="9235"/>
                    <a:pt x="821" y="9162"/>
                    <a:pt x="668" y="9053"/>
                  </a:cubicBezTo>
                  <a:cubicBezTo>
                    <a:pt x="516" y="8952"/>
                    <a:pt x="385" y="8814"/>
                    <a:pt x="305" y="8654"/>
                  </a:cubicBezTo>
                  <a:cubicBezTo>
                    <a:pt x="138" y="8328"/>
                    <a:pt x="138" y="7928"/>
                    <a:pt x="196" y="7558"/>
                  </a:cubicBezTo>
                  <a:cubicBezTo>
                    <a:pt x="262" y="7188"/>
                    <a:pt x="392" y="6825"/>
                    <a:pt x="581" y="6491"/>
                  </a:cubicBezTo>
                  <a:cubicBezTo>
                    <a:pt x="951" y="5830"/>
                    <a:pt x="1525" y="5286"/>
                    <a:pt x="2171" y="4865"/>
                  </a:cubicBezTo>
                  <a:cubicBezTo>
                    <a:pt x="2490" y="4654"/>
                    <a:pt x="2831" y="4465"/>
                    <a:pt x="3173" y="4298"/>
                  </a:cubicBezTo>
                  <a:cubicBezTo>
                    <a:pt x="3521" y="4124"/>
                    <a:pt x="3877" y="3972"/>
                    <a:pt x="4225" y="3797"/>
                  </a:cubicBezTo>
                  <a:cubicBezTo>
                    <a:pt x="4581" y="3631"/>
                    <a:pt x="4922" y="3435"/>
                    <a:pt x="5234" y="3188"/>
                  </a:cubicBezTo>
                  <a:cubicBezTo>
                    <a:pt x="5387" y="3064"/>
                    <a:pt x="5525" y="2919"/>
                    <a:pt x="5648" y="2759"/>
                  </a:cubicBezTo>
                  <a:cubicBezTo>
                    <a:pt x="5764" y="2607"/>
                    <a:pt x="5851" y="2425"/>
                    <a:pt x="5917" y="2237"/>
                  </a:cubicBezTo>
                  <a:cubicBezTo>
                    <a:pt x="6040" y="1852"/>
                    <a:pt x="6033" y="1453"/>
                    <a:pt x="5968" y="1068"/>
                  </a:cubicBezTo>
                  <a:cubicBezTo>
                    <a:pt x="5910" y="683"/>
                    <a:pt x="5764" y="298"/>
                    <a:pt x="5510"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7" name="Google Shape;1196;p40"/>
            <p:cNvSpPr/>
            <p:nvPr/>
          </p:nvSpPr>
          <p:spPr>
            <a:xfrm>
              <a:off x="8171140" y="3839189"/>
              <a:ext cx="113732" cy="26272"/>
            </a:xfrm>
            <a:custGeom>
              <a:avLst/>
              <a:gdLst/>
              <a:ahLst/>
              <a:cxnLst/>
              <a:rect l="l" t="t" r="r" b="b"/>
              <a:pathLst>
                <a:path w="1896" h="438" extrusionOk="0">
                  <a:moveTo>
                    <a:pt x="1" y="0"/>
                  </a:moveTo>
                  <a:lnTo>
                    <a:pt x="1" y="0"/>
                  </a:lnTo>
                  <a:cubicBezTo>
                    <a:pt x="117" y="123"/>
                    <a:pt x="262" y="211"/>
                    <a:pt x="415" y="283"/>
                  </a:cubicBezTo>
                  <a:cubicBezTo>
                    <a:pt x="574" y="356"/>
                    <a:pt x="741" y="399"/>
                    <a:pt x="908" y="421"/>
                  </a:cubicBezTo>
                  <a:cubicBezTo>
                    <a:pt x="992" y="432"/>
                    <a:pt x="1077" y="437"/>
                    <a:pt x="1162" y="437"/>
                  </a:cubicBezTo>
                  <a:cubicBezTo>
                    <a:pt x="1248" y="437"/>
                    <a:pt x="1333" y="432"/>
                    <a:pt x="1417" y="421"/>
                  </a:cubicBezTo>
                  <a:cubicBezTo>
                    <a:pt x="1583" y="392"/>
                    <a:pt x="1750" y="341"/>
                    <a:pt x="1896" y="261"/>
                  </a:cubicBezTo>
                  <a:lnTo>
                    <a:pt x="1896" y="261"/>
                  </a:lnTo>
                  <a:cubicBezTo>
                    <a:pt x="1729" y="283"/>
                    <a:pt x="1569" y="298"/>
                    <a:pt x="1402" y="298"/>
                  </a:cubicBezTo>
                  <a:cubicBezTo>
                    <a:pt x="1242" y="298"/>
                    <a:pt x="1083" y="290"/>
                    <a:pt x="930" y="261"/>
                  </a:cubicBezTo>
                  <a:cubicBezTo>
                    <a:pt x="770" y="247"/>
                    <a:pt x="618" y="211"/>
                    <a:pt x="458" y="167"/>
                  </a:cubicBezTo>
                  <a:cubicBezTo>
                    <a:pt x="306" y="123"/>
                    <a:pt x="153" y="65"/>
                    <a:pt x="1" y="0"/>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8" name="Google Shape;1197;p40"/>
            <p:cNvSpPr/>
            <p:nvPr/>
          </p:nvSpPr>
          <p:spPr>
            <a:xfrm>
              <a:off x="8156384" y="3861803"/>
              <a:ext cx="138925" cy="35090"/>
            </a:xfrm>
            <a:custGeom>
              <a:avLst/>
              <a:gdLst/>
              <a:ahLst/>
              <a:cxnLst/>
              <a:rect l="l" t="t" r="r" b="b"/>
              <a:pathLst>
                <a:path w="2316" h="585" extrusionOk="0">
                  <a:moveTo>
                    <a:pt x="2316" y="1"/>
                  </a:moveTo>
                  <a:lnTo>
                    <a:pt x="2316" y="1"/>
                  </a:lnTo>
                  <a:cubicBezTo>
                    <a:pt x="2142" y="109"/>
                    <a:pt x="1960" y="204"/>
                    <a:pt x="1771" y="269"/>
                  </a:cubicBezTo>
                  <a:cubicBezTo>
                    <a:pt x="1583" y="335"/>
                    <a:pt x="1387" y="385"/>
                    <a:pt x="1191" y="407"/>
                  </a:cubicBezTo>
                  <a:cubicBezTo>
                    <a:pt x="1076" y="424"/>
                    <a:pt x="959" y="431"/>
                    <a:pt x="842" y="431"/>
                  </a:cubicBezTo>
                  <a:cubicBezTo>
                    <a:pt x="759" y="431"/>
                    <a:pt x="677" y="428"/>
                    <a:pt x="595" y="422"/>
                  </a:cubicBezTo>
                  <a:cubicBezTo>
                    <a:pt x="392" y="400"/>
                    <a:pt x="196" y="364"/>
                    <a:pt x="0" y="298"/>
                  </a:cubicBezTo>
                  <a:lnTo>
                    <a:pt x="0" y="298"/>
                  </a:lnTo>
                  <a:cubicBezTo>
                    <a:pt x="167" y="422"/>
                    <a:pt x="370" y="501"/>
                    <a:pt x="574" y="545"/>
                  </a:cubicBezTo>
                  <a:cubicBezTo>
                    <a:pt x="700" y="571"/>
                    <a:pt x="829" y="584"/>
                    <a:pt x="957" y="584"/>
                  </a:cubicBezTo>
                  <a:cubicBezTo>
                    <a:pt x="1043" y="584"/>
                    <a:pt x="1128" y="578"/>
                    <a:pt x="1212" y="567"/>
                  </a:cubicBezTo>
                  <a:cubicBezTo>
                    <a:pt x="1423" y="538"/>
                    <a:pt x="1633" y="480"/>
                    <a:pt x="1822" y="385"/>
                  </a:cubicBezTo>
                  <a:cubicBezTo>
                    <a:pt x="2011" y="291"/>
                    <a:pt x="2185" y="160"/>
                    <a:pt x="231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9" name="Google Shape;1198;p40"/>
            <p:cNvSpPr/>
            <p:nvPr/>
          </p:nvSpPr>
          <p:spPr>
            <a:xfrm>
              <a:off x="8443765" y="3424586"/>
              <a:ext cx="56206" cy="137660"/>
            </a:xfrm>
            <a:custGeom>
              <a:avLst/>
              <a:gdLst/>
              <a:ahLst/>
              <a:cxnLst/>
              <a:rect l="l" t="t" r="r" b="b"/>
              <a:pathLst>
                <a:path w="937" h="2295" extrusionOk="0">
                  <a:moveTo>
                    <a:pt x="29" y="1"/>
                  </a:moveTo>
                  <a:cubicBezTo>
                    <a:pt x="8" y="226"/>
                    <a:pt x="0" y="451"/>
                    <a:pt x="0" y="669"/>
                  </a:cubicBezTo>
                  <a:cubicBezTo>
                    <a:pt x="0" y="894"/>
                    <a:pt x="15" y="1119"/>
                    <a:pt x="22" y="1337"/>
                  </a:cubicBezTo>
                  <a:cubicBezTo>
                    <a:pt x="29" y="1453"/>
                    <a:pt x="37" y="1576"/>
                    <a:pt x="95" y="1692"/>
                  </a:cubicBezTo>
                  <a:cubicBezTo>
                    <a:pt x="160" y="1809"/>
                    <a:pt x="254" y="1896"/>
                    <a:pt x="356" y="1954"/>
                  </a:cubicBezTo>
                  <a:cubicBezTo>
                    <a:pt x="559" y="2077"/>
                    <a:pt x="770" y="2135"/>
                    <a:pt x="937" y="2295"/>
                  </a:cubicBezTo>
                  <a:cubicBezTo>
                    <a:pt x="879" y="2193"/>
                    <a:pt x="792" y="2113"/>
                    <a:pt x="697" y="2048"/>
                  </a:cubicBezTo>
                  <a:cubicBezTo>
                    <a:pt x="610" y="1976"/>
                    <a:pt x="509" y="1917"/>
                    <a:pt x="429" y="1852"/>
                  </a:cubicBezTo>
                  <a:cubicBezTo>
                    <a:pt x="342" y="1787"/>
                    <a:pt x="276" y="1714"/>
                    <a:pt x="233" y="1634"/>
                  </a:cubicBezTo>
                  <a:cubicBezTo>
                    <a:pt x="196" y="1547"/>
                    <a:pt x="189" y="1446"/>
                    <a:pt x="182" y="1329"/>
                  </a:cubicBezTo>
                  <a:cubicBezTo>
                    <a:pt x="167" y="1112"/>
                    <a:pt x="153" y="887"/>
                    <a:pt x="131" y="662"/>
                  </a:cubicBezTo>
                  <a:cubicBezTo>
                    <a:pt x="102" y="444"/>
                    <a:pt x="73" y="219"/>
                    <a:pt x="29"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0" name="Google Shape;1199;p40"/>
            <p:cNvSpPr/>
            <p:nvPr/>
          </p:nvSpPr>
          <p:spPr>
            <a:xfrm>
              <a:off x="8122853" y="3379778"/>
              <a:ext cx="477301" cy="288756"/>
            </a:xfrm>
            <a:custGeom>
              <a:avLst/>
              <a:gdLst/>
              <a:ahLst/>
              <a:cxnLst/>
              <a:rect l="l" t="t" r="r" b="b"/>
              <a:pathLst>
                <a:path w="7957" h="4814" extrusionOk="0">
                  <a:moveTo>
                    <a:pt x="6563" y="0"/>
                  </a:moveTo>
                  <a:cubicBezTo>
                    <a:pt x="5604" y="574"/>
                    <a:pt x="4595" y="1227"/>
                    <a:pt x="3565" y="1975"/>
                  </a:cubicBezTo>
                  <a:cubicBezTo>
                    <a:pt x="2222" y="2933"/>
                    <a:pt x="1038" y="3891"/>
                    <a:pt x="0" y="4813"/>
                  </a:cubicBezTo>
                  <a:cubicBezTo>
                    <a:pt x="741" y="4799"/>
                    <a:pt x="1633" y="4712"/>
                    <a:pt x="2599" y="4436"/>
                  </a:cubicBezTo>
                  <a:cubicBezTo>
                    <a:pt x="5488" y="3623"/>
                    <a:pt x="7223" y="1728"/>
                    <a:pt x="7957" y="806"/>
                  </a:cubicBezTo>
                  <a:cubicBezTo>
                    <a:pt x="7695" y="588"/>
                    <a:pt x="7361" y="356"/>
                    <a:pt x="6940" y="153"/>
                  </a:cubicBezTo>
                  <a:cubicBezTo>
                    <a:pt x="6810" y="95"/>
                    <a:pt x="6686" y="44"/>
                    <a:pt x="6563" y="0"/>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141" name="Google Shape;1200;p40"/>
            <p:cNvSpPr/>
            <p:nvPr/>
          </p:nvSpPr>
          <p:spPr>
            <a:xfrm>
              <a:off x="7758813" y="3376719"/>
              <a:ext cx="166818" cy="629696"/>
            </a:xfrm>
            <a:custGeom>
              <a:avLst/>
              <a:gdLst/>
              <a:ahLst/>
              <a:cxnLst/>
              <a:rect l="l" t="t" r="r" b="b"/>
              <a:pathLst>
                <a:path w="2781" h="10498" extrusionOk="0">
                  <a:moveTo>
                    <a:pt x="0" y="0"/>
                  </a:moveTo>
                  <a:lnTo>
                    <a:pt x="0" y="0"/>
                  </a:lnTo>
                  <a:cubicBezTo>
                    <a:pt x="102" y="3434"/>
                    <a:pt x="196" y="6868"/>
                    <a:pt x="290" y="10302"/>
                  </a:cubicBezTo>
                  <a:cubicBezTo>
                    <a:pt x="748" y="10367"/>
                    <a:pt x="1198" y="10432"/>
                    <a:pt x="1655" y="10498"/>
                  </a:cubicBezTo>
                  <a:cubicBezTo>
                    <a:pt x="1924" y="8966"/>
                    <a:pt x="2163" y="7354"/>
                    <a:pt x="2352" y="5677"/>
                  </a:cubicBezTo>
                  <a:cubicBezTo>
                    <a:pt x="2570" y="3717"/>
                    <a:pt x="2708" y="1837"/>
                    <a:pt x="2780" y="58"/>
                  </a:cubicBezTo>
                  <a:lnTo>
                    <a:pt x="0" y="0"/>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2" name="Google Shape;1201;p40"/>
            <p:cNvSpPr/>
            <p:nvPr/>
          </p:nvSpPr>
          <p:spPr>
            <a:xfrm>
              <a:off x="7570644" y="3972412"/>
              <a:ext cx="290987" cy="101490"/>
            </a:xfrm>
            <a:custGeom>
              <a:avLst/>
              <a:gdLst/>
              <a:ahLst/>
              <a:cxnLst/>
              <a:rect l="l" t="t" r="r" b="b"/>
              <a:pathLst>
                <a:path w="4851" h="1692" extrusionOk="0">
                  <a:moveTo>
                    <a:pt x="3667" y="1"/>
                  </a:moveTo>
                  <a:cubicBezTo>
                    <a:pt x="3319" y="458"/>
                    <a:pt x="2629" y="618"/>
                    <a:pt x="2005" y="690"/>
                  </a:cubicBezTo>
                  <a:cubicBezTo>
                    <a:pt x="1380" y="763"/>
                    <a:pt x="705" y="806"/>
                    <a:pt x="197" y="1133"/>
                  </a:cubicBezTo>
                  <a:cubicBezTo>
                    <a:pt x="146" y="1169"/>
                    <a:pt x="88" y="1213"/>
                    <a:pt x="66" y="1271"/>
                  </a:cubicBezTo>
                  <a:cubicBezTo>
                    <a:pt x="1" y="1452"/>
                    <a:pt x="284" y="1561"/>
                    <a:pt x="487" y="1583"/>
                  </a:cubicBezTo>
                  <a:cubicBezTo>
                    <a:pt x="1099" y="1655"/>
                    <a:pt x="1717" y="1691"/>
                    <a:pt x="2334" y="1691"/>
                  </a:cubicBezTo>
                  <a:cubicBezTo>
                    <a:pt x="2904" y="1691"/>
                    <a:pt x="3473" y="1660"/>
                    <a:pt x="4037" y="1598"/>
                  </a:cubicBezTo>
                  <a:cubicBezTo>
                    <a:pt x="4175" y="1583"/>
                    <a:pt x="4320" y="1569"/>
                    <a:pt x="4451" y="1503"/>
                  </a:cubicBezTo>
                  <a:cubicBezTo>
                    <a:pt x="4850" y="1307"/>
                    <a:pt x="4829" y="799"/>
                    <a:pt x="4749" y="400"/>
                  </a:cubicBezTo>
                  <a:lnTo>
                    <a:pt x="3667" y="1"/>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3" name="Google Shape;1202;p40"/>
            <p:cNvSpPr/>
            <p:nvPr/>
          </p:nvSpPr>
          <p:spPr>
            <a:xfrm>
              <a:off x="7587620" y="4047990"/>
              <a:ext cx="92857" cy="23333"/>
            </a:xfrm>
            <a:custGeom>
              <a:avLst/>
              <a:gdLst/>
              <a:ahLst/>
              <a:cxnLst/>
              <a:rect l="l" t="t" r="r" b="b"/>
              <a:pathLst>
                <a:path w="1548" h="389" extrusionOk="0">
                  <a:moveTo>
                    <a:pt x="1237" y="1"/>
                  </a:moveTo>
                  <a:cubicBezTo>
                    <a:pt x="1202" y="1"/>
                    <a:pt x="1168" y="2"/>
                    <a:pt x="1133" y="4"/>
                  </a:cubicBezTo>
                  <a:cubicBezTo>
                    <a:pt x="1003" y="11"/>
                    <a:pt x="865" y="33"/>
                    <a:pt x="734" y="55"/>
                  </a:cubicBezTo>
                  <a:cubicBezTo>
                    <a:pt x="596" y="76"/>
                    <a:pt x="458" y="98"/>
                    <a:pt x="335" y="149"/>
                  </a:cubicBezTo>
                  <a:cubicBezTo>
                    <a:pt x="204" y="200"/>
                    <a:pt x="88" y="280"/>
                    <a:pt x="1" y="388"/>
                  </a:cubicBezTo>
                  <a:cubicBezTo>
                    <a:pt x="103" y="294"/>
                    <a:pt x="219" y="229"/>
                    <a:pt x="349" y="192"/>
                  </a:cubicBezTo>
                  <a:cubicBezTo>
                    <a:pt x="473" y="149"/>
                    <a:pt x="604" y="120"/>
                    <a:pt x="741" y="105"/>
                  </a:cubicBezTo>
                  <a:cubicBezTo>
                    <a:pt x="872" y="76"/>
                    <a:pt x="1003" y="62"/>
                    <a:pt x="1141" y="47"/>
                  </a:cubicBezTo>
                  <a:cubicBezTo>
                    <a:pt x="1247" y="35"/>
                    <a:pt x="1359" y="24"/>
                    <a:pt x="1471" y="24"/>
                  </a:cubicBezTo>
                  <a:cubicBezTo>
                    <a:pt x="1497" y="24"/>
                    <a:pt x="1522" y="24"/>
                    <a:pt x="1547" y="25"/>
                  </a:cubicBezTo>
                  <a:cubicBezTo>
                    <a:pt x="1444" y="9"/>
                    <a:pt x="1340" y="1"/>
                    <a:pt x="1237"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4" name="Google Shape;1203;p40"/>
            <p:cNvSpPr/>
            <p:nvPr/>
          </p:nvSpPr>
          <p:spPr>
            <a:xfrm>
              <a:off x="7575863" y="4029876"/>
              <a:ext cx="88898" cy="35330"/>
            </a:xfrm>
            <a:custGeom>
              <a:avLst/>
              <a:gdLst/>
              <a:ahLst/>
              <a:cxnLst/>
              <a:rect l="l" t="t" r="r" b="b"/>
              <a:pathLst>
                <a:path w="1482" h="589" extrusionOk="0">
                  <a:moveTo>
                    <a:pt x="1210" y="1"/>
                  </a:moveTo>
                  <a:cubicBezTo>
                    <a:pt x="1160" y="1"/>
                    <a:pt x="1110" y="3"/>
                    <a:pt x="1061" y="8"/>
                  </a:cubicBezTo>
                  <a:cubicBezTo>
                    <a:pt x="923" y="23"/>
                    <a:pt x="785" y="59"/>
                    <a:pt x="654" y="95"/>
                  </a:cubicBezTo>
                  <a:cubicBezTo>
                    <a:pt x="589" y="117"/>
                    <a:pt x="524" y="146"/>
                    <a:pt x="458" y="168"/>
                  </a:cubicBezTo>
                  <a:cubicBezTo>
                    <a:pt x="393" y="197"/>
                    <a:pt x="328" y="226"/>
                    <a:pt x="270" y="269"/>
                  </a:cubicBezTo>
                  <a:cubicBezTo>
                    <a:pt x="153" y="349"/>
                    <a:pt x="74" y="473"/>
                    <a:pt x="1" y="589"/>
                  </a:cubicBezTo>
                  <a:cubicBezTo>
                    <a:pt x="88" y="480"/>
                    <a:pt x="175" y="371"/>
                    <a:pt x="291" y="298"/>
                  </a:cubicBezTo>
                  <a:cubicBezTo>
                    <a:pt x="408" y="233"/>
                    <a:pt x="538" y="190"/>
                    <a:pt x="669" y="146"/>
                  </a:cubicBezTo>
                  <a:cubicBezTo>
                    <a:pt x="800" y="102"/>
                    <a:pt x="930" y="73"/>
                    <a:pt x="1068" y="52"/>
                  </a:cubicBezTo>
                  <a:cubicBezTo>
                    <a:pt x="1206" y="30"/>
                    <a:pt x="1337" y="23"/>
                    <a:pt x="1482" y="23"/>
                  </a:cubicBezTo>
                  <a:cubicBezTo>
                    <a:pt x="1393" y="9"/>
                    <a:pt x="1301" y="1"/>
                    <a:pt x="121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5" name="Google Shape;1204;p40"/>
            <p:cNvSpPr/>
            <p:nvPr/>
          </p:nvSpPr>
          <p:spPr>
            <a:xfrm>
              <a:off x="7126946" y="3959815"/>
              <a:ext cx="11817" cy="12236"/>
            </a:xfrm>
            <a:custGeom>
              <a:avLst/>
              <a:gdLst/>
              <a:ahLst/>
              <a:cxnLst/>
              <a:rect l="l" t="t" r="r" b="b"/>
              <a:pathLst>
                <a:path w="197" h="204" extrusionOk="0">
                  <a:moveTo>
                    <a:pt x="0" y="0"/>
                  </a:moveTo>
                  <a:cubicBezTo>
                    <a:pt x="8" y="65"/>
                    <a:pt x="15" y="138"/>
                    <a:pt x="22" y="203"/>
                  </a:cubicBezTo>
                  <a:lnTo>
                    <a:pt x="196" y="80"/>
                  </a:lnTo>
                  <a:cubicBezTo>
                    <a:pt x="138" y="36"/>
                    <a:pt x="73" y="7"/>
                    <a:pt x="0" y="0"/>
                  </a:cubicBez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6" name="Google Shape;1205;p40"/>
            <p:cNvSpPr/>
            <p:nvPr/>
          </p:nvSpPr>
          <p:spPr>
            <a:xfrm>
              <a:off x="7123467" y="3925805"/>
              <a:ext cx="41870" cy="38809"/>
            </a:xfrm>
            <a:custGeom>
              <a:avLst/>
              <a:gdLst/>
              <a:ahLst/>
              <a:cxnLst/>
              <a:rect l="l" t="t" r="r" b="b"/>
              <a:pathLst>
                <a:path w="698" h="647" extrusionOk="0">
                  <a:moveTo>
                    <a:pt x="0" y="1"/>
                  </a:moveTo>
                  <a:lnTo>
                    <a:pt x="0" y="8"/>
                  </a:lnTo>
                  <a:cubicBezTo>
                    <a:pt x="22" y="189"/>
                    <a:pt x="37" y="378"/>
                    <a:pt x="58" y="567"/>
                  </a:cubicBezTo>
                  <a:cubicBezTo>
                    <a:pt x="131" y="574"/>
                    <a:pt x="196" y="603"/>
                    <a:pt x="254" y="647"/>
                  </a:cubicBezTo>
                  <a:cubicBezTo>
                    <a:pt x="399" y="538"/>
                    <a:pt x="552" y="429"/>
                    <a:pt x="697" y="327"/>
                  </a:cubicBezTo>
                  <a:lnTo>
                    <a:pt x="697" y="320"/>
                  </a:lnTo>
                  <a:lnTo>
                    <a:pt x="0" y="1"/>
                  </a:ln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47" name="Google Shape;1206;p40"/>
            <p:cNvSpPr/>
            <p:nvPr/>
          </p:nvSpPr>
          <p:spPr>
            <a:xfrm>
              <a:off x="7123467" y="3666738"/>
              <a:ext cx="167238" cy="278319"/>
            </a:xfrm>
            <a:custGeom>
              <a:avLst/>
              <a:gdLst/>
              <a:ahLst/>
              <a:cxnLst/>
              <a:rect l="l" t="t" r="r" b="b"/>
              <a:pathLst>
                <a:path w="2788" h="4640" extrusionOk="0">
                  <a:moveTo>
                    <a:pt x="2091" y="0"/>
                  </a:moveTo>
                  <a:lnTo>
                    <a:pt x="0" y="4320"/>
                  </a:lnTo>
                  <a:lnTo>
                    <a:pt x="697" y="4639"/>
                  </a:lnTo>
                  <a:lnTo>
                    <a:pt x="2788" y="320"/>
                  </a:lnTo>
                  <a:lnTo>
                    <a:pt x="2091" y="0"/>
                  </a:lnTo>
                  <a:close/>
                </a:path>
              </a:pathLst>
            </a:custGeom>
            <a:solidFill>
              <a:srgbClr val="FFC559"/>
            </a:solidFill>
            <a:ln>
              <a:noFill/>
            </a:ln>
          </p:spPr>
          <p:txBody>
            <a:bodyPr spcFirstLastPara="1" wrap="square" lIns="274275" tIns="274275" rIns="274275" bIns="274275" anchor="ctr" anchorCtr="0">
              <a:noAutofit/>
            </a:bodyPr>
            <a:lstStyle/>
            <a:p>
              <a:endParaRPr sz="4200"/>
            </a:p>
          </p:txBody>
        </p:sp>
        <p:sp>
          <p:nvSpPr>
            <p:cNvPr id="148" name="Google Shape;1207;p40"/>
            <p:cNvSpPr/>
            <p:nvPr/>
          </p:nvSpPr>
          <p:spPr>
            <a:xfrm>
              <a:off x="7248832" y="3643644"/>
              <a:ext cx="53207" cy="42288"/>
            </a:xfrm>
            <a:custGeom>
              <a:avLst/>
              <a:gdLst/>
              <a:ahLst/>
              <a:cxnLst/>
              <a:rect l="l" t="t" r="r" b="b"/>
              <a:pathLst>
                <a:path w="887" h="705" extrusionOk="0">
                  <a:moveTo>
                    <a:pt x="190" y="0"/>
                  </a:moveTo>
                  <a:lnTo>
                    <a:pt x="1" y="385"/>
                  </a:lnTo>
                  <a:lnTo>
                    <a:pt x="698" y="705"/>
                  </a:lnTo>
                  <a:lnTo>
                    <a:pt x="887" y="320"/>
                  </a:lnTo>
                  <a:lnTo>
                    <a:pt x="190" y="0"/>
                  </a:ln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9" name="Google Shape;1208;p40"/>
            <p:cNvSpPr/>
            <p:nvPr/>
          </p:nvSpPr>
          <p:spPr>
            <a:xfrm>
              <a:off x="7260169" y="3629128"/>
              <a:ext cx="47988" cy="33710"/>
            </a:xfrm>
            <a:custGeom>
              <a:avLst/>
              <a:gdLst/>
              <a:ahLst/>
              <a:cxnLst/>
              <a:rect l="l" t="t" r="r" b="b"/>
              <a:pathLst>
                <a:path w="800" h="562" extrusionOk="0">
                  <a:moveTo>
                    <a:pt x="279" y="0"/>
                  </a:moveTo>
                  <a:cubicBezTo>
                    <a:pt x="189" y="0"/>
                    <a:pt x="123" y="21"/>
                    <a:pt x="102" y="25"/>
                  </a:cubicBezTo>
                  <a:lnTo>
                    <a:pt x="1" y="242"/>
                  </a:lnTo>
                  <a:lnTo>
                    <a:pt x="698" y="562"/>
                  </a:lnTo>
                  <a:lnTo>
                    <a:pt x="799" y="344"/>
                  </a:lnTo>
                  <a:cubicBezTo>
                    <a:pt x="785" y="308"/>
                    <a:pt x="712" y="141"/>
                    <a:pt x="516" y="54"/>
                  </a:cubicBezTo>
                  <a:cubicBezTo>
                    <a:pt x="431" y="13"/>
                    <a:pt x="348" y="0"/>
                    <a:pt x="279" y="0"/>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50" name="Google Shape;1209;p40"/>
            <p:cNvSpPr/>
            <p:nvPr/>
          </p:nvSpPr>
          <p:spPr>
            <a:xfrm>
              <a:off x="7136063" y="3672376"/>
              <a:ext cx="142044" cy="266982"/>
            </a:xfrm>
            <a:custGeom>
              <a:avLst/>
              <a:gdLst/>
              <a:ahLst/>
              <a:cxnLst/>
              <a:rect l="l" t="t" r="r" b="b"/>
              <a:pathLst>
                <a:path w="2368" h="4451" extrusionOk="0">
                  <a:moveTo>
                    <a:pt x="2099" y="1"/>
                  </a:moveTo>
                  <a:lnTo>
                    <a:pt x="1" y="4327"/>
                  </a:lnTo>
                  <a:lnTo>
                    <a:pt x="277" y="4451"/>
                  </a:lnTo>
                  <a:lnTo>
                    <a:pt x="2367" y="124"/>
                  </a:lnTo>
                  <a:lnTo>
                    <a:pt x="2099"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1" name="Google Shape;1210;p40"/>
            <p:cNvSpPr/>
            <p:nvPr/>
          </p:nvSpPr>
          <p:spPr>
            <a:xfrm>
              <a:off x="7252371" y="3650602"/>
              <a:ext cx="46188" cy="28372"/>
            </a:xfrm>
            <a:custGeom>
              <a:avLst/>
              <a:gdLst/>
              <a:ahLst/>
              <a:cxnLst/>
              <a:rect l="l" t="t" r="r" b="b"/>
              <a:pathLst>
                <a:path w="770" h="473" extrusionOk="0">
                  <a:moveTo>
                    <a:pt x="73" y="1"/>
                  </a:moveTo>
                  <a:lnTo>
                    <a:pt x="0" y="153"/>
                  </a:lnTo>
                  <a:lnTo>
                    <a:pt x="697" y="473"/>
                  </a:lnTo>
                  <a:lnTo>
                    <a:pt x="770" y="320"/>
                  </a:lnTo>
                  <a:lnTo>
                    <a:pt x="73"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2" name="Google Shape;1211;p40"/>
            <p:cNvSpPr/>
            <p:nvPr/>
          </p:nvSpPr>
          <p:spPr>
            <a:xfrm>
              <a:off x="7246253" y="3340549"/>
              <a:ext cx="766068" cy="560057"/>
            </a:xfrm>
            <a:custGeom>
              <a:avLst/>
              <a:gdLst/>
              <a:ahLst/>
              <a:cxnLst/>
              <a:rect l="l" t="t" r="r" b="b"/>
              <a:pathLst>
                <a:path w="12771" h="9337" extrusionOk="0">
                  <a:moveTo>
                    <a:pt x="9823" y="1"/>
                  </a:moveTo>
                  <a:cubicBezTo>
                    <a:pt x="9482" y="487"/>
                    <a:pt x="8973" y="1206"/>
                    <a:pt x="8327" y="2077"/>
                  </a:cubicBezTo>
                  <a:cubicBezTo>
                    <a:pt x="6476" y="4560"/>
                    <a:pt x="5917" y="5024"/>
                    <a:pt x="5532" y="5308"/>
                  </a:cubicBezTo>
                  <a:cubicBezTo>
                    <a:pt x="5075" y="5649"/>
                    <a:pt x="4305" y="6034"/>
                    <a:pt x="2774" y="6818"/>
                  </a:cubicBezTo>
                  <a:cubicBezTo>
                    <a:pt x="1627" y="7398"/>
                    <a:pt x="661" y="7863"/>
                    <a:pt x="0" y="8168"/>
                  </a:cubicBezTo>
                  <a:cubicBezTo>
                    <a:pt x="131" y="8553"/>
                    <a:pt x="269" y="8945"/>
                    <a:pt x="407" y="9337"/>
                  </a:cubicBezTo>
                  <a:cubicBezTo>
                    <a:pt x="1750" y="9213"/>
                    <a:pt x="3812" y="8850"/>
                    <a:pt x="5982" y="7667"/>
                  </a:cubicBezTo>
                  <a:cubicBezTo>
                    <a:pt x="6215" y="7544"/>
                    <a:pt x="6701" y="7268"/>
                    <a:pt x="7413" y="6767"/>
                  </a:cubicBezTo>
                  <a:cubicBezTo>
                    <a:pt x="8712" y="5859"/>
                    <a:pt x="10687" y="4255"/>
                    <a:pt x="12770" y="1554"/>
                  </a:cubicBezTo>
                  <a:cubicBezTo>
                    <a:pt x="11790" y="1039"/>
                    <a:pt x="10803" y="516"/>
                    <a:pt x="9823"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3" name="Google Shape;1212;p40"/>
            <p:cNvSpPr/>
            <p:nvPr/>
          </p:nvSpPr>
          <p:spPr>
            <a:xfrm>
              <a:off x="7143501" y="3754253"/>
              <a:ext cx="210787" cy="163032"/>
            </a:xfrm>
            <a:custGeom>
              <a:avLst/>
              <a:gdLst/>
              <a:ahLst/>
              <a:cxnLst/>
              <a:rect l="l" t="t" r="r" b="b"/>
              <a:pathLst>
                <a:path w="3514" h="2718" extrusionOk="0">
                  <a:moveTo>
                    <a:pt x="1902" y="0"/>
                  </a:moveTo>
                  <a:cubicBezTo>
                    <a:pt x="1895" y="29"/>
                    <a:pt x="1873" y="80"/>
                    <a:pt x="1837" y="131"/>
                  </a:cubicBezTo>
                  <a:cubicBezTo>
                    <a:pt x="1822" y="160"/>
                    <a:pt x="1779" y="240"/>
                    <a:pt x="1728" y="284"/>
                  </a:cubicBezTo>
                  <a:cubicBezTo>
                    <a:pt x="1694" y="312"/>
                    <a:pt x="1636" y="341"/>
                    <a:pt x="1506" y="341"/>
                  </a:cubicBezTo>
                  <a:cubicBezTo>
                    <a:pt x="1472" y="341"/>
                    <a:pt x="1432" y="339"/>
                    <a:pt x="1387" y="334"/>
                  </a:cubicBezTo>
                  <a:cubicBezTo>
                    <a:pt x="1098" y="315"/>
                    <a:pt x="1023" y="230"/>
                    <a:pt x="909" y="230"/>
                  </a:cubicBezTo>
                  <a:cubicBezTo>
                    <a:pt x="897" y="230"/>
                    <a:pt x="885" y="231"/>
                    <a:pt x="871" y="233"/>
                  </a:cubicBezTo>
                  <a:cubicBezTo>
                    <a:pt x="777" y="247"/>
                    <a:pt x="661" y="313"/>
                    <a:pt x="479" y="632"/>
                  </a:cubicBezTo>
                  <a:cubicBezTo>
                    <a:pt x="182" y="1162"/>
                    <a:pt x="0" y="1496"/>
                    <a:pt x="131" y="1895"/>
                  </a:cubicBezTo>
                  <a:cubicBezTo>
                    <a:pt x="320" y="2454"/>
                    <a:pt x="937" y="2643"/>
                    <a:pt x="1024" y="2665"/>
                  </a:cubicBezTo>
                  <a:cubicBezTo>
                    <a:pt x="1124" y="2697"/>
                    <a:pt x="1236" y="2718"/>
                    <a:pt x="1385" y="2718"/>
                  </a:cubicBezTo>
                  <a:cubicBezTo>
                    <a:pt x="1505" y="2718"/>
                    <a:pt x="1648" y="2704"/>
                    <a:pt x="1830" y="2672"/>
                  </a:cubicBezTo>
                  <a:cubicBezTo>
                    <a:pt x="2222" y="2607"/>
                    <a:pt x="2824" y="2454"/>
                    <a:pt x="3514" y="2055"/>
                  </a:cubicBezTo>
                  <a:lnTo>
                    <a:pt x="3478" y="908"/>
                  </a:lnTo>
                  <a:cubicBezTo>
                    <a:pt x="3274" y="755"/>
                    <a:pt x="3035" y="596"/>
                    <a:pt x="2766" y="443"/>
                  </a:cubicBezTo>
                  <a:cubicBezTo>
                    <a:pt x="2461" y="262"/>
                    <a:pt x="2171" y="117"/>
                    <a:pt x="1902"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4" name="Google Shape;1213;p40"/>
            <p:cNvSpPr/>
            <p:nvPr/>
          </p:nvSpPr>
          <p:spPr>
            <a:xfrm>
              <a:off x="7172619" y="3795063"/>
              <a:ext cx="51467" cy="21834"/>
            </a:xfrm>
            <a:custGeom>
              <a:avLst/>
              <a:gdLst/>
              <a:ahLst/>
              <a:cxnLst/>
              <a:rect l="l" t="t" r="r" b="b"/>
              <a:pathLst>
                <a:path w="858" h="364" extrusionOk="0">
                  <a:moveTo>
                    <a:pt x="0" y="1"/>
                  </a:moveTo>
                  <a:cubicBezTo>
                    <a:pt x="37" y="73"/>
                    <a:pt x="95" y="132"/>
                    <a:pt x="160" y="182"/>
                  </a:cubicBezTo>
                  <a:cubicBezTo>
                    <a:pt x="226" y="233"/>
                    <a:pt x="298" y="269"/>
                    <a:pt x="378" y="298"/>
                  </a:cubicBezTo>
                  <a:cubicBezTo>
                    <a:pt x="451" y="320"/>
                    <a:pt x="530" y="342"/>
                    <a:pt x="610" y="349"/>
                  </a:cubicBezTo>
                  <a:cubicBezTo>
                    <a:pt x="690" y="357"/>
                    <a:pt x="770" y="364"/>
                    <a:pt x="857" y="364"/>
                  </a:cubicBezTo>
                  <a:cubicBezTo>
                    <a:pt x="777" y="342"/>
                    <a:pt x="697" y="328"/>
                    <a:pt x="618" y="306"/>
                  </a:cubicBezTo>
                  <a:cubicBezTo>
                    <a:pt x="545" y="291"/>
                    <a:pt x="465" y="269"/>
                    <a:pt x="392" y="248"/>
                  </a:cubicBezTo>
                  <a:cubicBezTo>
                    <a:pt x="320" y="226"/>
                    <a:pt x="247" y="190"/>
                    <a:pt x="182" y="153"/>
                  </a:cubicBezTo>
                  <a:cubicBezTo>
                    <a:pt x="109" y="110"/>
                    <a:pt x="51" y="59"/>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5" name="Google Shape;1214;p40"/>
            <p:cNvSpPr/>
            <p:nvPr/>
          </p:nvSpPr>
          <p:spPr>
            <a:xfrm rot="-248669">
              <a:off x="7160166" y="3817930"/>
              <a:ext cx="47086" cy="29691"/>
            </a:xfrm>
            <a:custGeom>
              <a:avLst/>
              <a:gdLst/>
              <a:ahLst/>
              <a:cxnLst/>
              <a:rect l="l" t="t" r="r" b="b"/>
              <a:pathLst>
                <a:path w="785" h="495" extrusionOk="0">
                  <a:moveTo>
                    <a:pt x="1" y="1"/>
                  </a:moveTo>
                  <a:lnTo>
                    <a:pt x="1" y="1"/>
                  </a:lnTo>
                  <a:cubicBezTo>
                    <a:pt x="37" y="73"/>
                    <a:pt x="88" y="139"/>
                    <a:pt x="139" y="197"/>
                  </a:cubicBezTo>
                  <a:cubicBezTo>
                    <a:pt x="197" y="262"/>
                    <a:pt x="262" y="306"/>
                    <a:pt x="327" y="349"/>
                  </a:cubicBezTo>
                  <a:cubicBezTo>
                    <a:pt x="400" y="393"/>
                    <a:pt x="473" y="429"/>
                    <a:pt x="545" y="451"/>
                  </a:cubicBezTo>
                  <a:cubicBezTo>
                    <a:pt x="625" y="480"/>
                    <a:pt x="705" y="494"/>
                    <a:pt x="785" y="494"/>
                  </a:cubicBezTo>
                  <a:cubicBezTo>
                    <a:pt x="705" y="473"/>
                    <a:pt x="632" y="444"/>
                    <a:pt x="560" y="414"/>
                  </a:cubicBezTo>
                  <a:cubicBezTo>
                    <a:pt x="487" y="385"/>
                    <a:pt x="422" y="349"/>
                    <a:pt x="357" y="306"/>
                  </a:cubicBezTo>
                  <a:cubicBezTo>
                    <a:pt x="291" y="269"/>
                    <a:pt x="226" y="218"/>
                    <a:pt x="168" y="168"/>
                  </a:cubicBezTo>
                  <a:cubicBezTo>
                    <a:pt x="110" y="117"/>
                    <a:pt x="59" y="66"/>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6" name="Google Shape;1215;p40"/>
            <p:cNvSpPr/>
            <p:nvPr/>
          </p:nvSpPr>
          <p:spPr>
            <a:xfrm>
              <a:off x="7150047" y="3852667"/>
              <a:ext cx="54526" cy="20514"/>
            </a:xfrm>
            <a:custGeom>
              <a:avLst/>
              <a:gdLst/>
              <a:ahLst/>
              <a:cxnLst/>
              <a:rect l="l" t="t" r="r" b="b"/>
              <a:pathLst>
                <a:path w="909" h="342" extrusionOk="0">
                  <a:moveTo>
                    <a:pt x="1" y="1"/>
                  </a:moveTo>
                  <a:lnTo>
                    <a:pt x="1" y="1"/>
                  </a:lnTo>
                  <a:cubicBezTo>
                    <a:pt x="59" y="59"/>
                    <a:pt x="131" y="102"/>
                    <a:pt x="204" y="139"/>
                  </a:cubicBezTo>
                  <a:cubicBezTo>
                    <a:pt x="269" y="182"/>
                    <a:pt x="349" y="218"/>
                    <a:pt x="422" y="247"/>
                  </a:cubicBezTo>
                  <a:cubicBezTo>
                    <a:pt x="502" y="269"/>
                    <a:pt x="581" y="298"/>
                    <a:pt x="661" y="313"/>
                  </a:cubicBezTo>
                  <a:cubicBezTo>
                    <a:pt x="741" y="327"/>
                    <a:pt x="821" y="342"/>
                    <a:pt x="908" y="342"/>
                  </a:cubicBezTo>
                  <a:cubicBezTo>
                    <a:pt x="828" y="320"/>
                    <a:pt x="748" y="298"/>
                    <a:pt x="676" y="269"/>
                  </a:cubicBezTo>
                  <a:cubicBezTo>
                    <a:pt x="596" y="247"/>
                    <a:pt x="516" y="226"/>
                    <a:pt x="444" y="197"/>
                  </a:cubicBezTo>
                  <a:cubicBezTo>
                    <a:pt x="371" y="168"/>
                    <a:pt x="291" y="131"/>
                    <a:pt x="218" y="102"/>
                  </a:cubicBezTo>
                  <a:cubicBezTo>
                    <a:pt x="146" y="73"/>
                    <a:pt x="73" y="37"/>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7" name="Google Shape;1216;p40"/>
            <p:cNvSpPr/>
            <p:nvPr/>
          </p:nvSpPr>
          <p:spPr>
            <a:xfrm>
              <a:off x="7703928" y="3339710"/>
              <a:ext cx="308383" cy="276099"/>
            </a:xfrm>
            <a:custGeom>
              <a:avLst/>
              <a:gdLst/>
              <a:ahLst/>
              <a:cxnLst/>
              <a:rect l="l" t="t" r="r" b="b"/>
              <a:pathLst>
                <a:path w="5141" h="4603" extrusionOk="0">
                  <a:moveTo>
                    <a:pt x="2193" y="0"/>
                  </a:moveTo>
                  <a:cubicBezTo>
                    <a:pt x="1859" y="487"/>
                    <a:pt x="1343" y="1213"/>
                    <a:pt x="697" y="2077"/>
                  </a:cubicBezTo>
                  <a:cubicBezTo>
                    <a:pt x="443" y="2425"/>
                    <a:pt x="211" y="2730"/>
                    <a:pt x="0" y="2998"/>
                  </a:cubicBezTo>
                  <a:cubicBezTo>
                    <a:pt x="167" y="3158"/>
                    <a:pt x="312" y="3332"/>
                    <a:pt x="479" y="3492"/>
                  </a:cubicBezTo>
                  <a:cubicBezTo>
                    <a:pt x="1017" y="4008"/>
                    <a:pt x="1685" y="4400"/>
                    <a:pt x="2418" y="4603"/>
                  </a:cubicBezTo>
                  <a:cubicBezTo>
                    <a:pt x="3267" y="3790"/>
                    <a:pt x="4189" y="2788"/>
                    <a:pt x="5140" y="1554"/>
                  </a:cubicBezTo>
                  <a:cubicBezTo>
                    <a:pt x="4160" y="1038"/>
                    <a:pt x="3173" y="523"/>
                    <a:pt x="2193" y="0"/>
                  </a:cubicBezTo>
                  <a:close/>
                </a:path>
              </a:pathLst>
            </a:custGeom>
            <a:solidFill>
              <a:srgbClr val="000000">
                <a:alpha val="6700"/>
              </a:srgbClr>
            </a:solidFill>
            <a:ln>
              <a:noFill/>
            </a:ln>
          </p:spPr>
          <p:txBody>
            <a:bodyPr spcFirstLastPara="1" wrap="square" lIns="274275" tIns="274275" rIns="274275" bIns="274275" anchor="ctr" anchorCtr="0">
              <a:noAutofit/>
            </a:bodyPr>
            <a:lstStyle/>
            <a:p>
              <a:endParaRPr sz="4200"/>
            </a:p>
          </p:txBody>
        </p:sp>
        <p:sp>
          <p:nvSpPr>
            <p:cNvPr id="158" name="Google Shape;1217;p40"/>
            <p:cNvSpPr/>
            <p:nvPr/>
          </p:nvSpPr>
          <p:spPr>
            <a:xfrm>
              <a:off x="7765291" y="3190711"/>
              <a:ext cx="816036" cy="474102"/>
            </a:xfrm>
            <a:custGeom>
              <a:avLst/>
              <a:gdLst/>
              <a:ahLst/>
              <a:cxnLst/>
              <a:rect l="l" t="t" r="r" b="b"/>
              <a:pathLst>
                <a:path w="13604" h="7904" extrusionOk="0">
                  <a:moveTo>
                    <a:pt x="3790" y="0"/>
                  </a:moveTo>
                  <a:cubicBezTo>
                    <a:pt x="3486" y="0"/>
                    <a:pt x="3200" y="54"/>
                    <a:pt x="2883" y="161"/>
                  </a:cubicBezTo>
                  <a:cubicBezTo>
                    <a:pt x="1424" y="662"/>
                    <a:pt x="611" y="1867"/>
                    <a:pt x="349" y="2368"/>
                  </a:cubicBezTo>
                  <a:cubicBezTo>
                    <a:pt x="226" y="2615"/>
                    <a:pt x="1" y="3080"/>
                    <a:pt x="132" y="3595"/>
                  </a:cubicBezTo>
                  <a:cubicBezTo>
                    <a:pt x="226" y="3958"/>
                    <a:pt x="458" y="4198"/>
                    <a:pt x="611" y="4335"/>
                  </a:cubicBezTo>
                  <a:cubicBezTo>
                    <a:pt x="2099" y="5678"/>
                    <a:pt x="4408" y="5599"/>
                    <a:pt x="5315" y="7210"/>
                  </a:cubicBezTo>
                  <a:cubicBezTo>
                    <a:pt x="5460" y="7464"/>
                    <a:pt x="5424" y="7515"/>
                    <a:pt x="5547" y="7631"/>
                  </a:cubicBezTo>
                  <a:cubicBezTo>
                    <a:pt x="5748" y="7820"/>
                    <a:pt x="6061" y="7904"/>
                    <a:pt x="6449" y="7904"/>
                  </a:cubicBezTo>
                  <a:cubicBezTo>
                    <a:pt x="8733" y="7904"/>
                    <a:pt x="13604" y="5004"/>
                    <a:pt x="13293" y="3515"/>
                  </a:cubicBezTo>
                  <a:cubicBezTo>
                    <a:pt x="13213" y="3109"/>
                    <a:pt x="12771" y="3007"/>
                    <a:pt x="10694" y="2281"/>
                  </a:cubicBezTo>
                  <a:cubicBezTo>
                    <a:pt x="6363" y="770"/>
                    <a:pt x="4945" y="0"/>
                    <a:pt x="3790"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59" name="Google Shape;1218;p40"/>
            <p:cNvSpPr/>
            <p:nvPr/>
          </p:nvSpPr>
          <p:spPr>
            <a:xfrm>
              <a:off x="7728761" y="3310498"/>
              <a:ext cx="275271" cy="256425"/>
            </a:xfrm>
            <a:custGeom>
              <a:avLst/>
              <a:gdLst/>
              <a:ahLst/>
              <a:cxnLst/>
              <a:rect l="l" t="t" r="r" b="b"/>
              <a:pathLst>
                <a:path w="4589" h="4275" extrusionOk="0">
                  <a:moveTo>
                    <a:pt x="1220" y="1"/>
                  </a:moveTo>
                  <a:cubicBezTo>
                    <a:pt x="842" y="683"/>
                    <a:pt x="472" y="1358"/>
                    <a:pt x="94" y="2041"/>
                  </a:cubicBezTo>
                  <a:cubicBezTo>
                    <a:pt x="51" y="2121"/>
                    <a:pt x="0" y="2208"/>
                    <a:pt x="7" y="2302"/>
                  </a:cubicBezTo>
                  <a:cubicBezTo>
                    <a:pt x="7" y="2382"/>
                    <a:pt x="58" y="2455"/>
                    <a:pt x="102" y="2527"/>
                  </a:cubicBezTo>
                  <a:cubicBezTo>
                    <a:pt x="559" y="3224"/>
                    <a:pt x="1234" y="3783"/>
                    <a:pt x="2004" y="4124"/>
                  </a:cubicBezTo>
                  <a:cubicBezTo>
                    <a:pt x="2193" y="4205"/>
                    <a:pt x="2398" y="4274"/>
                    <a:pt x="2602" y="4274"/>
                  </a:cubicBezTo>
                  <a:cubicBezTo>
                    <a:pt x="2671" y="4274"/>
                    <a:pt x="2741" y="4266"/>
                    <a:pt x="2810" y="4248"/>
                  </a:cubicBezTo>
                  <a:cubicBezTo>
                    <a:pt x="3093" y="4168"/>
                    <a:pt x="3289" y="3936"/>
                    <a:pt x="3470" y="3718"/>
                  </a:cubicBezTo>
                  <a:cubicBezTo>
                    <a:pt x="3848" y="3253"/>
                    <a:pt x="4218" y="2796"/>
                    <a:pt x="4588" y="2338"/>
                  </a:cubicBezTo>
                  <a:lnTo>
                    <a:pt x="1220" y="1"/>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60" name="Google Shape;1219;p40"/>
            <p:cNvSpPr/>
            <p:nvPr/>
          </p:nvSpPr>
          <p:spPr>
            <a:xfrm>
              <a:off x="7940383" y="3330112"/>
              <a:ext cx="71922" cy="200821"/>
            </a:xfrm>
            <a:custGeom>
              <a:avLst/>
              <a:gdLst/>
              <a:ahLst/>
              <a:cxnLst/>
              <a:rect l="l" t="t" r="r" b="b"/>
              <a:pathLst>
                <a:path w="1199" h="3348" extrusionOk="0">
                  <a:moveTo>
                    <a:pt x="1176" y="1"/>
                  </a:moveTo>
                  <a:cubicBezTo>
                    <a:pt x="1169" y="146"/>
                    <a:pt x="1162" y="298"/>
                    <a:pt x="1147" y="451"/>
                  </a:cubicBezTo>
                  <a:cubicBezTo>
                    <a:pt x="1133" y="596"/>
                    <a:pt x="1111" y="748"/>
                    <a:pt x="1082" y="893"/>
                  </a:cubicBezTo>
                  <a:cubicBezTo>
                    <a:pt x="1024" y="1184"/>
                    <a:pt x="944" y="1474"/>
                    <a:pt x="828" y="1750"/>
                  </a:cubicBezTo>
                  <a:cubicBezTo>
                    <a:pt x="719" y="2026"/>
                    <a:pt x="581" y="2295"/>
                    <a:pt x="443" y="2556"/>
                  </a:cubicBezTo>
                  <a:cubicBezTo>
                    <a:pt x="371" y="2687"/>
                    <a:pt x="298" y="2817"/>
                    <a:pt x="218" y="2948"/>
                  </a:cubicBezTo>
                  <a:cubicBezTo>
                    <a:pt x="145" y="3086"/>
                    <a:pt x="73" y="3209"/>
                    <a:pt x="0" y="3347"/>
                  </a:cubicBezTo>
                  <a:cubicBezTo>
                    <a:pt x="95" y="3224"/>
                    <a:pt x="182" y="3100"/>
                    <a:pt x="262" y="2977"/>
                  </a:cubicBezTo>
                  <a:cubicBezTo>
                    <a:pt x="349" y="2854"/>
                    <a:pt x="429" y="2730"/>
                    <a:pt x="508" y="2599"/>
                  </a:cubicBezTo>
                  <a:cubicBezTo>
                    <a:pt x="668" y="2338"/>
                    <a:pt x="813" y="2070"/>
                    <a:pt x="930" y="1786"/>
                  </a:cubicBezTo>
                  <a:cubicBezTo>
                    <a:pt x="1038" y="1503"/>
                    <a:pt x="1118" y="1206"/>
                    <a:pt x="1162" y="908"/>
                  </a:cubicBezTo>
                  <a:cubicBezTo>
                    <a:pt x="1184" y="756"/>
                    <a:pt x="1198" y="603"/>
                    <a:pt x="1198" y="451"/>
                  </a:cubicBezTo>
                  <a:cubicBezTo>
                    <a:pt x="1198" y="298"/>
                    <a:pt x="1191" y="146"/>
                    <a:pt x="117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1" name="Google Shape;1220;p40"/>
            <p:cNvSpPr/>
            <p:nvPr/>
          </p:nvSpPr>
          <p:spPr>
            <a:xfrm>
              <a:off x="7982192" y="3352786"/>
              <a:ext cx="67543" cy="102810"/>
            </a:xfrm>
            <a:custGeom>
              <a:avLst/>
              <a:gdLst/>
              <a:ahLst/>
              <a:cxnLst/>
              <a:rect l="l" t="t" r="r" b="b"/>
              <a:pathLst>
                <a:path w="1126" h="1714" extrusionOk="0">
                  <a:moveTo>
                    <a:pt x="1125" y="0"/>
                  </a:moveTo>
                  <a:lnTo>
                    <a:pt x="1125" y="0"/>
                  </a:lnTo>
                  <a:cubicBezTo>
                    <a:pt x="1002" y="327"/>
                    <a:pt x="857" y="639"/>
                    <a:pt x="668" y="922"/>
                  </a:cubicBezTo>
                  <a:cubicBezTo>
                    <a:pt x="479" y="1212"/>
                    <a:pt x="254" y="1474"/>
                    <a:pt x="0" y="1713"/>
                  </a:cubicBezTo>
                  <a:cubicBezTo>
                    <a:pt x="305" y="1539"/>
                    <a:pt x="559" y="1278"/>
                    <a:pt x="755" y="980"/>
                  </a:cubicBezTo>
                  <a:cubicBezTo>
                    <a:pt x="951" y="682"/>
                    <a:pt x="1089" y="349"/>
                    <a:pt x="112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2" name="Google Shape;1221;p40"/>
            <p:cNvSpPr/>
            <p:nvPr/>
          </p:nvSpPr>
          <p:spPr>
            <a:xfrm>
              <a:off x="8402856" y="3366282"/>
              <a:ext cx="39650" cy="136760"/>
            </a:xfrm>
            <a:custGeom>
              <a:avLst/>
              <a:gdLst/>
              <a:ahLst/>
              <a:cxnLst/>
              <a:rect l="l" t="t" r="r" b="b"/>
              <a:pathLst>
                <a:path w="661" h="2280" extrusionOk="0">
                  <a:moveTo>
                    <a:pt x="566" y="0"/>
                  </a:moveTo>
                  <a:cubicBezTo>
                    <a:pt x="581" y="399"/>
                    <a:pt x="544" y="799"/>
                    <a:pt x="450" y="1176"/>
                  </a:cubicBezTo>
                  <a:cubicBezTo>
                    <a:pt x="356" y="1561"/>
                    <a:pt x="203" y="1924"/>
                    <a:pt x="0" y="2280"/>
                  </a:cubicBezTo>
                  <a:cubicBezTo>
                    <a:pt x="269" y="1975"/>
                    <a:pt x="457" y="1597"/>
                    <a:pt x="552" y="1205"/>
                  </a:cubicBezTo>
                  <a:cubicBezTo>
                    <a:pt x="646" y="813"/>
                    <a:pt x="661" y="392"/>
                    <a:pt x="56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3" name="Google Shape;1222;p40"/>
            <p:cNvSpPr/>
            <p:nvPr/>
          </p:nvSpPr>
          <p:spPr>
            <a:xfrm>
              <a:off x="8451143" y="3380198"/>
              <a:ext cx="31012" cy="119365"/>
            </a:xfrm>
            <a:custGeom>
              <a:avLst/>
              <a:gdLst/>
              <a:ahLst/>
              <a:cxnLst/>
              <a:rect l="l" t="t" r="r" b="b"/>
              <a:pathLst>
                <a:path w="517" h="1990" extrusionOk="0">
                  <a:moveTo>
                    <a:pt x="436" y="0"/>
                  </a:moveTo>
                  <a:cubicBezTo>
                    <a:pt x="436" y="349"/>
                    <a:pt x="407" y="690"/>
                    <a:pt x="335" y="1024"/>
                  </a:cubicBezTo>
                  <a:cubicBezTo>
                    <a:pt x="262" y="1351"/>
                    <a:pt x="146" y="1670"/>
                    <a:pt x="1" y="1990"/>
                  </a:cubicBezTo>
                  <a:cubicBezTo>
                    <a:pt x="219" y="1714"/>
                    <a:pt x="364" y="1387"/>
                    <a:pt x="436" y="1046"/>
                  </a:cubicBezTo>
                  <a:cubicBezTo>
                    <a:pt x="509" y="705"/>
                    <a:pt x="516" y="342"/>
                    <a:pt x="43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4" name="Google Shape;1223;p40"/>
            <p:cNvSpPr/>
            <p:nvPr/>
          </p:nvSpPr>
          <p:spPr>
            <a:xfrm>
              <a:off x="8134610" y="3528237"/>
              <a:ext cx="129808" cy="17335"/>
            </a:xfrm>
            <a:custGeom>
              <a:avLst/>
              <a:gdLst/>
              <a:ahLst/>
              <a:cxnLst/>
              <a:rect l="l" t="t" r="r" b="b"/>
              <a:pathLst>
                <a:path w="2164" h="289" extrusionOk="0">
                  <a:moveTo>
                    <a:pt x="0" y="1"/>
                  </a:moveTo>
                  <a:cubicBezTo>
                    <a:pt x="334" y="160"/>
                    <a:pt x="697" y="248"/>
                    <a:pt x="1067" y="277"/>
                  </a:cubicBezTo>
                  <a:cubicBezTo>
                    <a:pt x="1164" y="284"/>
                    <a:pt x="1261" y="288"/>
                    <a:pt x="1357" y="288"/>
                  </a:cubicBezTo>
                  <a:cubicBezTo>
                    <a:pt x="1630" y="288"/>
                    <a:pt x="1901" y="255"/>
                    <a:pt x="2163" y="175"/>
                  </a:cubicBezTo>
                  <a:lnTo>
                    <a:pt x="2163" y="175"/>
                  </a:lnTo>
                  <a:cubicBezTo>
                    <a:pt x="1969" y="187"/>
                    <a:pt x="1775" y="194"/>
                    <a:pt x="1581" y="194"/>
                  </a:cubicBezTo>
                  <a:cubicBezTo>
                    <a:pt x="1412" y="194"/>
                    <a:pt x="1243" y="188"/>
                    <a:pt x="1074" y="175"/>
                  </a:cubicBezTo>
                  <a:cubicBezTo>
                    <a:pt x="719" y="146"/>
                    <a:pt x="363" y="81"/>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5" name="Google Shape;1224;p40"/>
            <p:cNvSpPr/>
            <p:nvPr/>
          </p:nvSpPr>
          <p:spPr>
            <a:xfrm>
              <a:off x="8146367" y="3566566"/>
              <a:ext cx="66643" cy="19794"/>
            </a:xfrm>
            <a:custGeom>
              <a:avLst/>
              <a:gdLst/>
              <a:ahLst/>
              <a:cxnLst/>
              <a:rect l="l" t="t" r="r" b="b"/>
              <a:pathLst>
                <a:path w="1111" h="330" extrusionOk="0">
                  <a:moveTo>
                    <a:pt x="0" y="1"/>
                  </a:moveTo>
                  <a:cubicBezTo>
                    <a:pt x="131" y="160"/>
                    <a:pt x="320" y="262"/>
                    <a:pt x="516" y="305"/>
                  </a:cubicBezTo>
                  <a:cubicBezTo>
                    <a:pt x="587" y="321"/>
                    <a:pt x="662" y="330"/>
                    <a:pt x="737" y="330"/>
                  </a:cubicBezTo>
                  <a:cubicBezTo>
                    <a:pt x="866" y="330"/>
                    <a:pt x="996" y="305"/>
                    <a:pt x="1111" y="255"/>
                  </a:cubicBezTo>
                  <a:cubicBezTo>
                    <a:pt x="908" y="255"/>
                    <a:pt x="726" y="240"/>
                    <a:pt x="537" y="204"/>
                  </a:cubicBezTo>
                  <a:cubicBezTo>
                    <a:pt x="356" y="160"/>
                    <a:pt x="182" y="95"/>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6" name="Google Shape;1225;p40"/>
            <p:cNvSpPr/>
            <p:nvPr/>
          </p:nvSpPr>
          <p:spPr>
            <a:xfrm>
              <a:off x="7824391" y="3453353"/>
              <a:ext cx="40276" cy="83771"/>
            </a:xfrm>
            <a:custGeom>
              <a:avLst/>
              <a:gdLst/>
              <a:ahLst/>
              <a:cxnLst/>
              <a:rect l="l" t="t" r="r" b="b"/>
              <a:pathLst>
                <a:path w="538" h="1119" extrusionOk="0">
                  <a:moveTo>
                    <a:pt x="0" y="1"/>
                  </a:moveTo>
                  <a:lnTo>
                    <a:pt x="0" y="1"/>
                  </a:lnTo>
                  <a:cubicBezTo>
                    <a:pt x="8" y="218"/>
                    <a:pt x="73" y="422"/>
                    <a:pt x="167" y="610"/>
                  </a:cubicBezTo>
                  <a:cubicBezTo>
                    <a:pt x="262" y="799"/>
                    <a:pt x="378" y="981"/>
                    <a:pt x="538" y="1119"/>
                  </a:cubicBezTo>
                  <a:cubicBezTo>
                    <a:pt x="443" y="930"/>
                    <a:pt x="349" y="748"/>
                    <a:pt x="262" y="567"/>
                  </a:cubicBezTo>
                  <a:cubicBezTo>
                    <a:pt x="167" y="385"/>
                    <a:pt x="95" y="197"/>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7" name="Google Shape;1226;p40"/>
            <p:cNvSpPr/>
            <p:nvPr/>
          </p:nvSpPr>
          <p:spPr>
            <a:xfrm>
              <a:off x="7859202" y="3439802"/>
              <a:ext cx="28822" cy="86990"/>
            </a:xfrm>
            <a:custGeom>
              <a:avLst/>
              <a:gdLst/>
              <a:ahLst/>
              <a:cxnLst/>
              <a:rect l="l" t="t" r="r" b="b"/>
              <a:pathLst>
                <a:path w="385" h="1162" extrusionOk="0">
                  <a:moveTo>
                    <a:pt x="65" y="0"/>
                  </a:moveTo>
                  <a:cubicBezTo>
                    <a:pt x="0" y="203"/>
                    <a:pt x="7" y="421"/>
                    <a:pt x="58" y="624"/>
                  </a:cubicBezTo>
                  <a:cubicBezTo>
                    <a:pt x="116" y="828"/>
                    <a:pt x="225" y="1024"/>
                    <a:pt x="385" y="1162"/>
                  </a:cubicBezTo>
                  <a:cubicBezTo>
                    <a:pt x="290" y="973"/>
                    <a:pt x="218" y="791"/>
                    <a:pt x="160" y="595"/>
                  </a:cubicBezTo>
                  <a:cubicBezTo>
                    <a:pt x="109" y="407"/>
                    <a:pt x="80" y="211"/>
                    <a:pt x="6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spTree>
    <p:extLst>
      <p:ext uri="{BB962C8B-B14F-4D97-AF65-F5344CB8AC3E}">
        <p14:creationId xmlns:p14="http://schemas.microsoft.com/office/powerpoint/2010/main" val="33575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6" presetClass="entr" presetSubtype="0" fill="hold" grpId="0" nodeType="after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build="p"/>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EE2C315-6990-428D-8971-40FD0393039E}"/>
              </a:ext>
            </a:extLst>
          </p:cNvPr>
          <p:cNvSpPr/>
          <p:nvPr/>
        </p:nvSpPr>
        <p:spPr>
          <a:xfrm>
            <a:off x="2874291" y="3435759"/>
            <a:ext cx="13116130" cy="27631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a:extLst>
              <a:ext uri="{FF2B5EF4-FFF2-40B4-BE49-F238E27FC236}">
                <a16:creationId xmlns:a16="http://schemas.microsoft.com/office/drawing/2014/main" id="{3007239F-B2E6-4F55-B367-6BA58826308E}"/>
              </a:ext>
            </a:extLst>
          </p:cNvPr>
          <p:cNvSpPr/>
          <p:nvPr/>
        </p:nvSpPr>
        <p:spPr>
          <a:xfrm>
            <a:off x="3988928" y="3841210"/>
            <a:ext cx="11524871" cy="1107996"/>
          </a:xfrm>
          <a:prstGeom prst="rect">
            <a:avLst/>
          </a:prstGeom>
        </p:spPr>
        <p:txBody>
          <a:bodyPr wrap="square">
            <a:spAutoFit/>
            <a:scene3d>
              <a:camera prst="orthographicFront"/>
              <a:lightRig rig="threePt" dir="t"/>
            </a:scene3d>
            <a:sp3d contourW="12700"/>
          </a:bodyPr>
          <a:lstStyle/>
          <a:p>
            <a:pPr algn="ctr"/>
            <a:r>
              <a:rPr lang="vi-VN" sz="6600" b="1">
                <a:solidFill>
                  <a:srgbClr val="F48B14"/>
                </a:solidFill>
                <a:latin typeface="Times New Roman" panose="02020603050405020304" pitchFamily="18" charset="0"/>
                <a:cs typeface="Times New Roman" panose="02020603050405020304" pitchFamily="18" charset="0"/>
              </a:rPr>
              <a:t>Các nguy cơ bị xâm hại</a:t>
            </a:r>
            <a:endParaRPr lang="zh-CN" altLang="en-US" sz="6600" dirty="0">
              <a:solidFill>
                <a:srgbClr val="F48B14"/>
              </a:solidFill>
              <a:latin typeface="inpin heiti" charset="-122"/>
              <a:ea typeface="inpin heiti" charset="-122"/>
            </a:endParaRPr>
          </a:p>
        </p:txBody>
      </p:sp>
      <p:pic>
        <p:nvPicPr>
          <p:cNvPr id="6"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7579" y="2501102"/>
            <a:ext cx="3455454" cy="3384534"/>
          </a:xfrm>
          <a:prstGeom prst="rect">
            <a:avLst/>
          </a:prstGeom>
        </p:spPr>
      </p:pic>
      <p:pic>
        <p:nvPicPr>
          <p:cNvPr id="8" name="图片 7">
            <a:extLst>
              <a:ext uri="{FF2B5EF4-FFF2-40B4-BE49-F238E27FC236}">
                <a16:creationId xmlns:a16="http://schemas.microsoft.com/office/drawing/2014/main" id="{114B5774-00C0-4A1A-8947-0C4AA4FAF7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0040" y="6428559"/>
            <a:ext cx="4800600" cy="4558553"/>
          </a:xfrm>
          <a:prstGeom prst="rect">
            <a:avLst/>
          </a:prstGeom>
        </p:spPr>
      </p:pic>
      <p:pic>
        <p:nvPicPr>
          <p:cNvPr id="9"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2" name="图片 11">
            <a:extLst>
              <a:ext uri="{FF2B5EF4-FFF2-40B4-BE49-F238E27FC236}">
                <a16:creationId xmlns:a16="http://schemas.microsoft.com/office/drawing/2014/main" id="{F85C3897-2D5C-49C6-A480-E7C4F5DEE9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13" name="图片 12">
            <a:extLst>
              <a:ext uri="{FF2B5EF4-FFF2-40B4-BE49-F238E27FC236}">
                <a16:creationId xmlns:a16="http://schemas.microsoft.com/office/drawing/2014/main" id="{D3EAC1E3-3ABC-44EF-A894-B7219C13E3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14" name="图片 13">
            <a:extLst>
              <a:ext uri="{FF2B5EF4-FFF2-40B4-BE49-F238E27FC236}">
                <a16:creationId xmlns:a16="http://schemas.microsoft.com/office/drawing/2014/main" id="{188B34B5-DEB4-47FE-865D-8F589A82DFA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1445" y="2144531"/>
            <a:ext cx="15565755" cy="4021174"/>
          </a:xfrm>
          <a:prstGeom prst="rect">
            <a:avLst/>
          </a:prstGeom>
        </p:spPr>
      </p:pic>
    </p:spTree>
    <p:extLst>
      <p:ext uri="{BB962C8B-B14F-4D97-AF65-F5344CB8AC3E}">
        <p14:creationId xmlns:p14="http://schemas.microsoft.com/office/powerpoint/2010/main" val="95715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13"/>
                                        </p:tgtEl>
                                      </p:cBhvr>
                                    </p:animEffect>
                                    <p:animScale>
                                      <p:cBhvr>
                                        <p:cTn id="77" dur="250" autoRev="1" fill="hold"/>
                                        <p:tgtEl>
                                          <p:spTgt spid="13"/>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1750" fill="hold"/>
                                        <p:tgtEl>
                                          <p:spTgt spid="14"/>
                                        </p:tgtEl>
                                        <p:attrNameLst>
                                          <p:attrName>ppt_x</p:attrName>
                                        </p:attrNameLst>
                                      </p:cBhvr>
                                      <p:tavLst>
                                        <p:tav tm="0">
                                          <p:val>
                                            <p:strVal val="0-#ppt_w/2"/>
                                          </p:val>
                                        </p:tav>
                                        <p:tav tm="100000">
                                          <p:val>
                                            <p:strVal val="#ppt_x"/>
                                          </p:val>
                                        </p:tav>
                                      </p:tavLst>
                                    </p:anim>
                                    <p:anim calcmode="lin" valueType="num">
                                      <p:cBhvr additive="base">
                                        <p:cTn id="82" dur="175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par>
                          <p:cTn id="87" fill="hold">
                            <p:stCondLst>
                              <p:cond delay="6250"/>
                            </p:stCondLst>
                            <p:childTnLst>
                              <p:par>
                                <p:cTn id="88" presetID="42" presetClass="entr" presetSubtype="0" fill="hold"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1000"/>
                                        <p:tgtEl>
                                          <p:spTgt spid="4"/>
                                        </p:tgtEl>
                                      </p:cBhvr>
                                    </p:animEffect>
                                    <p:anim calcmode="lin" valueType="num">
                                      <p:cBhvr>
                                        <p:cTn id="91" dur="1000" fill="hold"/>
                                        <p:tgtEl>
                                          <p:spTgt spid="4"/>
                                        </p:tgtEl>
                                        <p:attrNameLst>
                                          <p:attrName>ppt_x</p:attrName>
                                        </p:attrNameLst>
                                      </p:cBhvr>
                                      <p:tavLst>
                                        <p:tav tm="0">
                                          <p:val>
                                            <p:strVal val="#ppt_x"/>
                                          </p:val>
                                        </p:tav>
                                        <p:tav tm="100000">
                                          <p:val>
                                            <p:strVal val="#ppt_x"/>
                                          </p:val>
                                        </p:tav>
                                      </p:tavLst>
                                    </p:anim>
                                    <p:anim calcmode="lin" valueType="num">
                                      <p:cBhvr>
                                        <p:cTn id="9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831</TotalTime>
  <Words>1350</Words>
  <Application>Microsoft Office PowerPoint</Application>
  <PresentationFormat>Custom</PresentationFormat>
  <Paragraphs>140</Paragraphs>
  <Slides>43</Slides>
  <Notes>14</Notes>
  <HiddenSlides>0</HiddenSlides>
  <MMClips>8</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UTM French Vanilla</vt:lpstr>
      <vt:lpstr>Calibri</vt:lpstr>
      <vt:lpstr>UTM Wedding K&amp;T</vt:lpstr>
      <vt:lpstr>Roboto</vt:lpstr>
      <vt:lpstr>Times New Roman</vt:lpstr>
      <vt:lpstr>UTM Alberta Heavy</vt:lpstr>
      <vt:lpstr>inpin heiti</vt:lpstr>
      <vt:lpstr>Wingdings</vt:lpstr>
      <vt:lpstr>Arial</vt:lpstr>
      <vt:lpstr>UTM Aurora</vt:lpstr>
      <vt:lpstr>Chewy</vt:lpstr>
      <vt:lpstr>UTM A&amp;S Graceland</vt:lpstr>
      <vt:lpstr>NotoSans-Regular</vt:lpstr>
      <vt:lpstr>Roboto Light</vt:lpstr>
      <vt:lpstr>SVN-Hole Hearted</vt:lpstr>
      <vt:lpstr>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trường hợp bị xâm hại, chúng ta cần phải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CÔ GIÁO SỨC KHỎE, CÔNG TÁC TỐT CHÚC CÁC EM CHĂM NGOAN, HỌC GIỎI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chong xam hai</dc:title>
  <dc:subject>9Slide.vn</dc:subject>
  <dc:creator>HP</dc:creator>
  <dc:description>9Slide.vn</dc:description>
  <cp:lastModifiedBy>Admin</cp:lastModifiedBy>
  <cp:revision>60</cp:revision>
  <dcterms:created xsi:type="dcterms:W3CDTF">2006-08-16T00:00:00Z</dcterms:created>
  <dcterms:modified xsi:type="dcterms:W3CDTF">2022-11-03T01:19:30Z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C53A150ADC2842999EA8A6ABD54E382F</vt:lpwstr>
  </property>
  <property fmtid="{D5CDD505-2E9C-101B-9397-08002B2CF9AE}" pid="3" name="KSOProductBuildVer">
    <vt:lpwstr>2057-11.2.0.10323</vt:lpwstr>
  </property>
</Properties>
</file>