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7" r:id="rId2"/>
    <p:sldId id="256" r:id="rId3"/>
    <p:sldId id="258" r:id="rId4"/>
    <p:sldId id="259" r:id="rId5"/>
    <p:sldId id="260" r:id="rId6"/>
    <p:sldId id="261" r:id="rId7"/>
    <p:sldId id="268" r:id="rId8"/>
    <p:sldId id="270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0" y="-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39AF56-D576-40E5-9423-193A0756EFC3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4" name="Nơi giữ chỗ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ơi giữ chỗ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CD9E2-CCA4-4777-A3DB-DDD6842FB6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26625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文本占位符 2662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94212" name="灯片编号占位符 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BD5A4A2-48F5-4172-A143-A7DEFE09E2E2}" type="slidenum">
              <a:rPr lang="en-US" altLang="zh-CN" smtClean="0">
                <a:solidFill>
                  <a:srgbClr val="000000"/>
                </a:solidFill>
              </a:rPr>
              <a:pPr/>
              <a:t>16</a:t>
            </a:fld>
            <a:endParaRPr lang="zh-CN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0683197-9555-4D7B-844C-BB2CADB1B910}" type="slidenum">
              <a:rPr lang="en-US" altLang="en-US" smtClean="0">
                <a:solidFill>
                  <a:srgbClr val="000000"/>
                </a:solidFill>
              </a:rPr>
              <a:pPr/>
              <a:t>20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232C3F6-3352-403B-80EA-CBD3D4811765}" type="slidenum">
              <a:rPr lang="en-US" altLang="en-US" smtClean="0">
                <a:solidFill>
                  <a:srgbClr val="000000"/>
                </a:solidFill>
              </a:rPr>
              <a:pPr/>
              <a:t>21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313E73-70C8-44CC-9518-995529E44DF6}" type="slidenum">
              <a:rPr lang="en-US" altLang="en-US" smtClean="0">
                <a:solidFill>
                  <a:srgbClr val="000000"/>
                </a:solidFill>
              </a:rPr>
              <a:pPr/>
              <a:t>22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60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448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686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873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889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847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73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143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835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042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551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pPr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0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slide" Target="slide2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Em%20Yeu%20Truong%20Em%20-%20dang%20cap%20nhat.mp3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7.xml"/><Relationship Id="rId3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slide" Target="slide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microsoft.com/office/2007/relationships/hdphoto" Target="../media/hdphoto2.wdp"/><Relationship Id="rId10" Type="http://schemas.openxmlformats.org/officeDocument/2006/relationships/slide" Target="slide4.xml"/><Relationship Id="rId4" Type="http://schemas.openxmlformats.org/officeDocument/2006/relationships/image" Target="../media/image2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1.wav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17.jpeg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GDD\Pictures\Ản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sp>
        <p:nvSpPr>
          <p:cNvPr id="2" name="Text Box 26"/>
          <p:cNvSpPr txBox="1">
            <a:spLocks noChangeArrowheads="1"/>
          </p:cNvSpPr>
          <p:nvPr/>
        </p:nvSpPr>
        <p:spPr bwMode="auto">
          <a:xfrm>
            <a:off x="0" y="381000"/>
            <a:ext cx="12192000" cy="363104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57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57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C:\Users\TGDD\Pictures\Ản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 flipH="1" flipV="1">
            <a:off x="-118533" y="-101203"/>
            <a:ext cx="2336800" cy="1599406"/>
            <a:chOff x="4368" y="2880"/>
            <a:chExt cx="1200" cy="1289"/>
          </a:xfrm>
        </p:grpSpPr>
        <p:sp>
          <p:nvSpPr>
            <p:cNvPr id="6225" name="Freeform 4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226" name="Freeform 5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227" name="Freeform 6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228" name="Freeform 7"/>
            <p:cNvSpPr>
              <a:spLocks/>
            </p:cNvSpPr>
            <p:nvPr/>
          </p:nvSpPr>
          <p:spPr bwMode="auto">
            <a:xfrm>
              <a:off x="4586" y="3776"/>
              <a:ext cx="635" cy="373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229" name="Freeform 8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230" name="Freeform 9"/>
            <p:cNvSpPr>
              <a:spLocks/>
            </p:cNvSpPr>
            <p:nvPr/>
          </p:nvSpPr>
          <p:spPr bwMode="auto">
            <a:xfrm>
              <a:off x="4586" y="3776"/>
              <a:ext cx="588" cy="345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231" name="Freeform 10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72790" name="Picture 1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1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2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3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4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5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6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7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8" name="Picture 2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" name="Group 21"/>
          <p:cNvGrpSpPr>
            <a:grpSpLocks/>
          </p:cNvGrpSpPr>
          <p:nvPr/>
        </p:nvGrpSpPr>
        <p:grpSpPr bwMode="auto">
          <a:xfrm flipH="1" flipV="1">
            <a:off x="9465733" y="-63500"/>
            <a:ext cx="3251200" cy="1600399"/>
            <a:chOff x="17" y="2256"/>
            <a:chExt cx="1829" cy="2064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6207" name="Freeform 23"/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0 h 1572"/>
                  <a:gd name="T4" fmla="*/ 1 w 1336"/>
                  <a:gd name="T5" fmla="*/ 0 h 1572"/>
                  <a:gd name="T6" fmla="*/ 1 w 1336"/>
                  <a:gd name="T7" fmla="*/ 0 h 1572"/>
                  <a:gd name="T8" fmla="*/ 1 w 1336"/>
                  <a:gd name="T9" fmla="*/ 0 h 1572"/>
                  <a:gd name="T10" fmla="*/ 1 w 1336"/>
                  <a:gd name="T11" fmla="*/ 0 h 1572"/>
                  <a:gd name="T12" fmla="*/ 1 w 1336"/>
                  <a:gd name="T13" fmla="*/ 0 h 1572"/>
                  <a:gd name="T14" fmla="*/ 1 w 1336"/>
                  <a:gd name="T15" fmla="*/ 0 h 1572"/>
                  <a:gd name="T16" fmla="*/ 1 w 1336"/>
                  <a:gd name="T17" fmla="*/ 0 h 1572"/>
                  <a:gd name="T18" fmla="*/ 1 w 1336"/>
                  <a:gd name="T19" fmla="*/ 0 h 1572"/>
                  <a:gd name="T20" fmla="*/ 1 w 1336"/>
                  <a:gd name="T21" fmla="*/ 0 h 1572"/>
                  <a:gd name="T22" fmla="*/ 1 w 1336"/>
                  <a:gd name="T23" fmla="*/ 0 h 1572"/>
                  <a:gd name="T24" fmla="*/ 1 w 1336"/>
                  <a:gd name="T25" fmla="*/ 0 h 1572"/>
                  <a:gd name="T26" fmla="*/ 1 w 1336"/>
                  <a:gd name="T27" fmla="*/ 0 h 1572"/>
                  <a:gd name="T28" fmla="*/ 1 w 1336"/>
                  <a:gd name="T29" fmla="*/ 0 h 1572"/>
                  <a:gd name="T30" fmla="*/ 1 w 1336"/>
                  <a:gd name="T31" fmla="*/ 0 h 1572"/>
                  <a:gd name="T32" fmla="*/ 1 w 1336"/>
                  <a:gd name="T33" fmla="*/ 0 h 1572"/>
                  <a:gd name="T34" fmla="*/ 1 w 1336"/>
                  <a:gd name="T35" fmla="*/ 0 h 1572"/>
                  <a:gd name="T36" fmla="*/ 1 w 1336"/>
                  <a:gd name="T37" fmla="*/ 0 h 1572"/>
                  <a:gd name="T38" fmla="*/ 1 w 1336"/>
                  <a:gd name="T39" fmla="*/ 0 h 1572"/>
                  <a:gd name="T40" fmla="*/ 1 w 1336"/>
                  <a:gd name="T41" fmla="*/ 0 h 1572"/>
                  <a:gd name="T42" fmla="*/ 1 w 1336"/>
                  <a:gd name="T43" fmla="*/ 0 h 1572"/>
                  <a:gd name="T44" fmla="*/ 1 w 1336"/>
                  <a:gd name="T45" fmla="*/ 0 h 1572"/>
                  <a:gd name="T46" fmla="*/ 1 w 1336"/>
                  <a:gd name="T47" fmla="*/ 0 h 1572"/>
                  <a:gd name="T48" fmla="*/ 1 w 1336"/>
                  <a:gd name="T49" fmla="*/ 0 h 1572"/>
                  <a:gd name="T50" fmla="*/ 1 w 1336"/>
                  <a:gd name="T51" fmla="*/ 0 h 1572"/>
                  <a:gd name="T52" fmla="*/ 1 w 1336"/>
                  <a:gd name="T53" fmla="*/ 0 h 1572"/>
                  <a:gd name="T54" fmla="*/ 1 w 1336"/>
                  <a:gd name="T55" fmla="*/ 0 h 1572"/>
                  <a:gd name="T56" fmla="*/ 1 w 1336"/>
                  <a:gd name="T57" fmla="*/ 0 h 1572"/>
                  <a:gd name="T58" fmla="*/ 1 w 1336"/>
                  <a:gd name="T59" fmla="*/ 0 h 1572"/>
                  <a:gd name="T60" fmla="*/ 1 w 1336"/>
                  <a:gd name="T61" fmla="*/ 0 h 1572"/>
                  <a:gd name="T62" fmla="*/ 1 w 1336"/>
                  <a:gd name="T63" fmla="*/ 0 h 1572"/>
                  <a:gd name="T64" fmla="*/ 1 w 1336"/>
                  <a:gd name="T65" fmla="*/ 0 h 1572"/>
                  <a:gd name="T66" fmla="*/ 1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08" name="Freeform 24"/>
              <p:cNvSpPr>
                <a:spLocks/>
              </p:cNvSpPr>
              <p:nvPr/>
            </p:nvSpPr>
            <p:spPr bwMode="auto">
              <a:xfrm>
                <a:off x="682" y="3776"/>
                <a:ext cx="587" cy="345"/>
              </a:xfrm>
              <a:custGeom>
                <a:avLst/>
                <a:gdLst>
                  <a:gd name="T0" fmla="*/ 1 w 1174"/>
                  <a:gd name="T1" fmla="*/ 0 h 1383"/>
                  <a:gd name="T2" fmla="*/ 1 w 1174"/>
                  <a:gd name="T3" fmla="*/ 0 h 1383"/>
                  <a:gd name="T4" fmla="*/ 1 w 1174"/>
                  <a:gd name="T5" fmla="*/ 0 h 1383"/>
                  <a:gd name="T6" fmla="*/ 1 w 1174"/>
                  <a:gd name="T7" fmla="*/ 0 h 1383"/>
                  <a:gd name="T8" fmla="*/ 1 w 1174"/>
                  <a:gd name="T9" fmla="*/ 0 h 1383"/>
                  <a:gd name="T10" fmla="*/ 1 w 1174"/>
                  <a:gd name="T11" fmla="*/ 0 h 1383"/>
                  <a:gd name="T12" fmla="*/ 1 w 1174"/>
                  <a:gd name="T13" fmla="*/ 0 h 1383"/>
                  <a:gd name="T14" fmla="*/ 1 w 1174"/>
                  <a:gd name="T15" fmla="*/ 0 h 1383"/>
                  <a:gd name="T16" fmla="*/ 1 w 1174"/>
                  <a:gd name="T17" fmla="*/ 0 h 1383"/>
                  <a:gd name="T18" fmla="*/ 1 w 1174"/>
                  <a:gd name="T19" fmla="*/ 0 h 1383"/>
                  <a:gd name="T20" fmla="*/ 1 w 1174"/>
                  <a:gd name="T21" fmla="*/ 0 h 1383"/>
                  <a:gd name="T22" fmla="*/ 1 w 1174"/>
                  <a:gd name="T23" fmla="*/ 0 h 1383"/>
                  <a:gd name="T24" fmla="*/ 1 w 1174"/>
                  <a:gd name="T25" fmla="*/ 0 h 1383"/>
                  <a:gd name="T26" fmla="*/ 1 w 1174"/>
                  <a:gd name="T27" fmla="*/ 0 h 1383"/>
                  <a:gd name="T28" fmla="*/ 1 w 1174"/>
                  <a:gd name="T29" fmla="*/ 0 h 1383"/>
                  <a:gd name="T30" fmla="*/ 1 w 1174"/>
                  <a:gd name="T31" fmla="*/ 0 h 1383"/>
                  <a:gd name="T32" fmla="*/ 1 w 1174"/>
                  <a:gd name="T33" fmla="*/ 0 h 1383"/>
                  <a:gd name="T34" fmla="*/ 0 w 1174"/>
                  <a:gd name="T35" fmla="*/ 0 h 1383"/>
                  <a:gd name="T36" fmla="*/ 1 w 1174"/>
                  <a:gd name="T37" fmla="*/ 0 h 1383"/>
                  <a:gd name="T38" fmla="*/ 1 w 1174"/>
                  <a:gd name="T39" fmla="*/ 0 h 1383"/>
                  <a:gd name="T40" fmla="*/ 1 w 1174"/>
                  <a:gd name="T41" fmla="*/ 0 h 1383"/>
                  <a:gd name="T42" fmla="*/ 1 w 1174"/>
                  <a:gd name="T43" fmla="*/ 0 h 1383"/>
                  <a:gd name="T44" fmla="*/ 1 w 1174"/>
                  <a:gd name="T45" fmla="*/ 0 h 1383"/>
                  <a:gd name="T46" fmla="*/ 1 w 1174"/>
                  <a:gd name="T47" fmla="*/ 0 h 1383"/>
                  <a:gd name="T48" fmla="*/ 1 w 1174"/>
                  <a:gd name="T49" fmla="*/ 0 h 1383"/>
                  <a:gd name="T50" fmla="*/ 1 w 1174"/>
                  <a:gd name="T51" fmla="*/ 0 h 1383"/>
                  <a:gd name="T52" fmla="*/ 1 w 1174"/>
                  <a:gd name="T53" fmla="*/ 0 h 1383"/>
                  <a:gd name="T54" fmla="*/ 1 w 1174"/>
                  <a:gd name="T55" fmla="*/ 0 h 1383"/>
                  <a:gd name="T56" fmla="*/ 1 w 1174"/>
                  <a:gd name="T57" fmla="*/ 0 h 1383"/>
                  <a:gd name="T58" fmla="*/ 1 w 1174"/>
                  <a:gd name="T59" fmla="*/ 0 h 1383"/>
                  <a:gd name="T60" fmla="*/ 1 w 1174"/>
                  <a:gd name="T61" fmla="*/ 0 h 1383"/>
                  <a:gd name="T62" fmla="*/ 1 w 1174"/>
                  <a:gd name="T63" fmla="*/ 0 h 1383"/>
                  <a:gd name="T64" fmla="*/ 1 w 1174"/>
                  <a:gd name="T65" fmla="*/ 0 h 1383"/>
                  <a:gd name="T66" fmla="*/ 1 w 1174"/>
                  <a:gd name="T67" fmla="*/ 0 h 1383"/>
                  <a:gd name="T68" fmla="*/ 1 w 1174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09" name="Freeform 25"/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1 w 1012"/>
                  <a:gd name="T1" fmla="*/ 0 h 1193"/>
                  <a:gd name="T2" fmla="*/ 1 w 1012"/>
                  <a:gd name="T3" fmla="*/ 0 h 1193"/>
                  <a:gd name="T4" fmla="*/ 1 w 1012"/>
                  <a:gd name="T5" fmla="*/ 0 h 1193"/>
                  <a:gd name="T6" fmla="*/ 1 w 1012"/>
                  <a:gd name="T7" fmla="*/ 0 h 1193"/>
                  <a:gd name="T8" fmla="*/ 1 w 1012"/>
                  <a:gd name="T9" fmla="*/ 0 h 1193"/>
                  <a:gd name="T10" fmla="*/ 1 w 1012"/>
                  <a:gd name="T11" fmla="*/ 0 h 1193"/>
                  <a:gd name="T12" fmla="*/ 1 w 1012"/>
                  <a:gd name="T13" fmla="*/ 0 h 1193"/>
                  <a:gd name="T14" fmla="*/ 1 w 1012"/>
                  <a:gd name="T15" fmla="*/ 0 h 1193"/>
                  <a:gd name="T16" fmla="*/ 1 w 1012"/>
                  <a:gd name="T17" fmla="*/ 0 h 1193"/>
                  <a:gd name="T18" fmla="*/ 1 w 1012"/>
                  <a:gd name="T19" fmla="*/ 0 h 1193"/>
                  <a:gd name="T20" fmla="*/ 1 w 1012"/>
                  <a:gd name="T21" fmla="*/ 0 h 1193"/>
                  <a:gd name="T22" fmla="*/ 1 w 1012"/>
                  <a:gd name="T23" fmla="*/ 0 h 1193"/>
                  <a:gd name="T24" fmla="*/ 1 w 1012"/>
                  <a:gd name="T25" fmla="*/ 0 h 1193"/>
                  <a:gd name="T26" fmla="*/ 1 w 1012"/>
                  <a:gd name="T27" fmla="*/ 0 h 1193"/>
                  <a:gd name="T28" fmla="*/ 1 w 1012"/>
                  <a:gd name="T29" fmla="*/ 0 h 1193"/>
                  <a:gd name="T30" fmla="*/ 1 w 1012"/>
                  <a:gd name="T31" fmla="*/ 0 h 1193"/>
                  <a:gd name="T32" fmla="*/ 1 w 1012"/>
                  <a:gd name="T33" fmla="*/ 0 h 1193"/>
                  <a:gd name="T34" fmla="*/ 0 w 1012"/>
                  <a:gd name="T35" fmla="*/ 0 h 1193"/>
                  <a:gd name="T36" fmla="*/ 1 w 1012"/>
                  <a:gd name="T37" fmla="*/ 0 h 1193"/>
                  <a:gd name="T38" fmla="*/ 1 w 1012"/>
                  <a:gd name="T39" fmla="*/ 0 h 1193"/>
                  <a:gd name="T40" fmla="*/ 1 w 1012"/>
                  <a:gd name="T41" fmla="*/ 0 h 1193"/>
                  <a:gd name="T42" fmla="*/ 1 w 1012"/>
                  <a:gd name="T43" fmla="*/ 0 h 1193"/>
                  <a:gd name="T44" fmla="*/ 1 w 1012"/>
                  <a:gd name="T45" fmla="*/ 0 h 1193"/>
                  <a:gd name="T46" fmla="*/ 1 w 1012"/>
                  <a:gd name="T47" fmla="*/ 0 h 1193"/>
                  <a:gd name="T48" fmla="*/ 1 w 1012"/>
                  <a:gd name="T49" fmla="*/ 0 h 1193"/>
                  <a:gd name="T50" fmla="*/ 1 w 1012"/>
                  <a:gd name="T51" fmla="*/ 0 h 1193"/>
                  <a:gd name="T52" fmla="*/ 1 w 1012"/>
                  <a:gd name="T53" fmla="*/ 0 h 1193"/>
                  <a:gd name="T54" fmla="*/ 1 w 1012"/>
                  <a:gd name="T55" fmla="*/ 0 h 1193"/>
                  <a:gd name="T56" fmla="*/ 1 w 1012"/>
                  <a:gd name="T57" fmla="*/ 0 h 1193"/>
                  <a:gd name="T58" fmla="*/ 1 w 1012"/>
                  <a:gd name="T59" fmla="*/ 0 h 1193"/>
                  <a:gd name="T60" fmla="*/ 1 w 1012"/>
                  <a:gd name="T61" fmla="*/ 0 h 1193"/>
                  <a:gd name="T62" fmla="*/ 1 w 1012"/>
                  <a:gd name="T63" fmla="*/ 0 h 1193"/>
                  <a:gd name="T64" fmla="*/ 1 w 1012"/>
                  <a:gd name="T65" fmla="*/ 0 h 1193"/>
                  <a:gd name="T66" fmla="*/ 1 w 1012"/>
                  <a:gd name="T67" fmla="*/ 0 h 1193"/>
                  <a:gd name="T68" fmla="*/ 1 w 1012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10" name="Freeform 26"/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1 w 1271"/>
                  <a:gd name="T1" fmla="*/ 0 h 1495"/>
                  <a:gd name="T2" fmla="*/ 1 w 1271"/>
                  <a:gd name="T3" fmla="*/ 0 h 1495"/>
                  <a:gd name="T4" fmla="*/ 1 w 1271"/>
                  <a:gd name="T5" fmla="*/ 0 h 1495"/>
                  <a:gd name="T6" fmla="*/ 1 w 1271"/>
                  <a:gd name="T7" fmla="*/ 0 h 1495"/>
                  <a:gd name="T8" fmla="*/ 1 w 1271"/>
                  <a:gd name="T9" fmla="*/ 0 h 1495"/>
                  <a:gd name="T10" fmla="*/ 1 w 1271"/>
                  <a:gd name="T11" fmla="*/ 0 h 1495"/>
                  <a:gd name="T12" fmla="*/ 1 w 1271"/>
                  <a:gd name="T13" fmla="*/ 0 h 1495"/>
                  <a:gd name="T14" fmla="*/ 1 w 1271"/>
                  <a:gd name="T15" fmla="*/ 0 h 1495"/>
                  <a:gd name="T16" fmla="*/ 1 w 1271"/>
                  <a:gd name="T17" fmla="*/ 0 h 1495"/>
                  <a:gd name="T18" fmla="*/ 1 w 1271"/>
                  <a:gd name="T19" fmla="*/ 0 h 1495"/>
                  <a:gd name="T20" fmla="*/ 1 w 1271"/>
                  <a:gd name="T21" fmla="*/ 0 h 1495"/>
                  <a:gd name="T22" fmla="*/ 1 w 1271"/>
                  <a:gd name="T23" fmla="*/ 0 h 1495"/>
                  <a:gd name="T24" fmla="*/ 1 w 1271"/>
                  <a:gd name="T25" fmla="*/ 0 h 1495"/>
                  <a:gd name="T26" fmla="*/ 1 w 1271"/>
                  <a:gd name="T27" fmla="*/ 0 h 1495"/>
                  <a:gd name="T28" fmla="*/ 1 w 1271"/>
                  <a:gd name="T29" fmla="*/ 0 h 1495"/>
                  <a:gd name="T30" fmla="*/ 1 w 1271"/>
                  <a:gd name="T31" fmla="*/ 0 h 1495"/>
                  <a:gd name="T32" fmla="*/ 1 w 1271"/>
                  <a:gd name="T33" fmla="*/ 0 h 1495"/>
                  <a:gd name="T34" fmla="*/ 0 w 1271"/>
                  <a:gd name="T35" fmla="*/ 0 h 1495"/>
                  <a:gd name="T36" fmla="*/ 1 w 1271"/>
                  <a:gd name="T37" fmla="*/ 0 h 1495"/>
                  <a:gd name="T38" fmla="*/ 1 w 1271"/>
                  <a:gd name="T39" fmla="*/ 0 h 1495"/>
                  <a:gd name="T40" fmla="*/ 1 w 1271"/>
                  <a:gd name="T41" fmla="*/ 0 h 1495"/>
                  <a:gd name="T42" fmla="*/ 1 w 1271"/>
                  <a:gd name="T43" fmla="*/ 0 h 1495"/>
                  <a:gd name="T44" fmla="*/ 1 w 1271"/>
                  <a:gd name="T45" fmla="*/ 0 h 1495"/>
                  <a:gd name="T46" fmla="*/ 1 w 1271"/>
                  <a:gd name="T47" fmla="*/ 0 h 1495"/>
                  <a:gd name="T48" fmla="*/ 1 w 1271"/>
                  <a:gd name="T49" fmla="*/ 0 h 1495"/>
                  <a:gd name="T50" fmla="*/ 1 w 1271"/>
                  <a:gd name="T51" fmla="*/ 0 h 1495"/>
                  <a:gd name="T52" fmla="*/ 1 w 1271"/>
                  <a:gd name="T53" fmla="*/ 0 h 1495"/>
                  <a:gd name="T54" fmla="*/ 1 w 1271"/>
                  <a:gd name="T55" fmla="*/ 0 h 1495"/>
                  <a:gd name="T56" fmla="*/ 1 w 1271"/>
                  <a:gd name="T57" fmla="*/ 0 h 1495"/>
                  <a:gd name="T58" fmla="*/ 1 w 1271"/>
                  <a:gd name="T59" fmla="*/ 0 h 1495"/>
                  <a:gd name="T60" fmla="*/ 1 w 1271"/>
                  <a:gd name="T61" fmla="*/ 0 h 1495"/>
                  <a:gd name="T62" fmla="*/ 1 w 1271"/>
                  <a:gd name="T63" fmla="*/ 0 h 1495"/>
                  <a:gd name="T64" fmla="*/ 1 w 1271"/>
                  <a:gd name="T65" fmla="*/ 0 h 1495"/>
                  <a:gd name="T66" fmla="*/ 1 w 1271"/>
                  <a:gd name="T67" fmla="*/ 0 h 1495"/>
                  <a:gd name="T68" fmla="*/ 1 w 1271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11" name="Freeform 27"/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1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12" name="Freeform 28"/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9 w 1272"/>
                  <a:gd name="T1" fmla="*/ 0 h 1495"/>
                  <a:gd name="T2" fmla="*/ 9 w 1272"/>
                  <a:gd name="T3" fmla="*/ 0 h 1495"/>
                  <a:gd name="T4" fmla="*/ 9 w 1272"/>
                  <a:gd name="T5" fmla="*/ 0 h 1495"/>
                  <a:gd name="T6" fmla="*/ 9 w 1272"/>
                  <a:gd name="T7" fmla="*/ 0 h 1495"/>
                  <a:gd name="T8" fmla="*/ 8 w 1272"/>
                  <a:gd name="T9" fmla="*/ 0 h 1495"/>
                  <a:gd name="T10" fmla="*/ 8 w 1272"/>
                  <a:gd name="T11" fmla="*/ 0 h 1495"/>
                  <a:gd name="T12" fmla="*/ 8 w 1272"/>
                  <a:gd name="T13" fmla="*/ 0 h 1495"/>
                  <a:gd name="T14" fmla="*/ 7 w 1272"/>
                  <a:gd name="T15" fmla="*/ 0 h 1495"/>
                  <a:gd name="T16" fmla="*/ 7 w 1272"/>
                  <a:gd name="T17" fmla="*/ 0 h 1495"/>
                  <a:gd name="T18" fmla="*/ 6 w 1272"/>
                  <a:gd name="T19" fmla="*/ 0 h 1495"/>
                  <a:gd name="T20" fmla="*/ 5 w 1272"/>
                  <a:gd name="T21" fmla="*/ 0 h 1495"/>
                  <a:gd name="T22" fmla="*/ 4 w 1272"/>
                  <a:gd name="T23" fmla="*/ 0 h 1495"/>
                  <a:gd name="T24" fmla="*/ 3 w 1272"/>
                  <a:gd name="T25" fmla="*/ 0 h 1495"/>
                  <a:gd name="T26" fmla="*/ 3 w 1272"/>
                  <a:gd name="T27" fmla="*/ 0 h 1495"/>
                  <a:gd name="T28" fmla="*/ 2 w 1272"/>
                  <a:gd name="T29" fmla="*/ 0 h 1495"/>
                  <a:gd name="T30" fmla="*/ 1 w 1272"/>
                  <a:gd name="T31" fmla="*/ 0 h 1495"/>
                  <a:gd name="T32" fmla="*/ 0 w 1272"/>
                  <a:gd name="T33" fmla="*/ 0 h 1495"/>
                  <a:gd name="T34" fmla="*/ 0 w 1272"/>
                  <a:gd name="T35" fmla="*/ 0 h 1495"/>
                  <a:gd name="T36" fmla="*/ 1 w 1272"/>
                  <a:gd name="T37" fmla="*/ 0 h 1495"/>
                  <a:gd name="T38" fmla="*/ 2 w 1272"/>
                  <a:gd name="T39" fmla="*/ 0 h 1495"/>
                  <a:gd name="T40" fmla="*/ 3 w 1272"/>
                  <a:gd name="T41" fmla="*/ 0 h 1495"/>
                  <a:gd name="T42" fmla="*/ 5 w 1272"/>
                  <a:gd name="T43" fmla="*/ 0 h 1495"/>
                  <a:gd name="T44" fmla="*/ 6 w 1272"/>
                  <a:gd name="T45" fmla="*/ 0 h 1495"/>
                  <a:gd name="T46" fmla="*/ 7 w 1272"/>
                  <a:gd name="T47" fmla="*/ 0 h 1495"/>
                  <a:gd name="T48" fmla="*/ 7 w 1272"/>
                  <a:gd name="T49" fmla="*/ 0 h 1495"/>
                  <a:gd name="T50" fmla="*/ 8 w 1272"/>
                  <a:gd name="T51" fmla="*/ 0 h 1495"/>
                  <a:gd name="T52" fmla="*/ 9 w 1272"/>
                  <a:gd name="T53" fmla="*/ 0 h 1495"/>
                  <a:gd name="T54" fmla="*/ 10 w 1272"/>
                  <a:gd name="T55" fmla="*/ 0 h 1495"/>
                  <a:gd name="T56" fmla="*/ 10 w 1272"/>
                  <a:gd name="T57" fmla="*/ 0 h 1495"/>
                  <a:gd name="T58" fmla="*/ 11 w 1272"/>
                  <a:gd name="T59" fmla="*/ 0 h 1495"/>
                  <a:gd name="T60" fmla="*/ 12 w 1272"/>
                  <a:gd name="T61" fmla="*/ 0 h 1495"/>
                  <a:gd name="T62" fmla="*/ 12 w 1272"/>
                  <a:gd name="T63" fmla="*/ 0 h 1495"/>
                  <a:gd name="T64" fmla="*/ 12 w 1272"/>
                  <a:gd name="T65" fmla="*/ 0 h 1495"/>
                  <a:gd name="T66" fmla="*/ 12 w 1272"/>
                  <a:gd name="T67" fmla="*/ 0 h 1495"/>
                  <a:gd name="T68" fmla="*/ 9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13" name="Freeform 29"/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0 h 1572"/>
                  <a:gd name="T2" fmla="*/ 1 w 1338"/>
                  <a:gd name="T3" fmla="*/ 0 h 1572"/>
                  <a:gd name="T4" fmla="*/ 3 w 1338"/>
                  <a:gd name="T5" fmla="*/ 0 h 1572"/>
                  <a:gd name="T6" fmla="*/ 4 w 1338"/>
                  <a:gd name="T7" fmla="*/ 0 h 1572"/>
                  <a:gd name="T8" fmla="*/ 6 w 1338"/>
                  <a:gd name="T9" fmla="*/ 0 h 1572"/>
                  <a:gd name="T10" fmla="*/ 6 w 1338"/>
                  <a:gd name="T11" fmla="*/ 0 h 1572"/>
                  <a:gd name="T12" fmla="*/ 8 w 1338"/>
                  <a:gd name="T13" fmla="*/ 0 h 1572"/>
                  <a:gd name="T14" fmla="*/ 8 w 1338"/>
                  <a:gd name="T15" fmla="*/ 0 h 1572"/>
                  <a:gd name="T16" fmla="*/ 9 w 1338"/>
                  <a:gd name="T17" fmla="*/ 0 h 1572"/>
                  <a:gd name="T18" fmla="*/ 10 w 1338"/>
                  <a:gd name="T19" fmla="*/ 0 h 1572"/>
                  <a:gd name="T20" fmla="*/ 11 w 1338"/>
                  <a:gd name="T21" fmla="*/ 0 h 1572"/>
                  <a:gd name="T22" fmla="*/ 12 w 1338"/>
                  <a:gd name="T23" fmla="*/ 0 h 1572"/>
                  <a:gd name="T24" fmla="*/ 13 w 1338"/>
                  <a:gd name="T25" fmla="*/ 0 h 1572"/>
                  <a:gd name="T26" fmla="*/ 13 w 1338"/>
                  <a:gd name="T27" fmla="*/ 0 h 1572"/>
                  <a:gd name="T28" fmla="*/ 13 w 1338"/>
                  <a:gd name="T29" fmla="*/ 0 h 1572"/>
                  <a:gd name="T30" fmla="*/ 13 w 1338"/>
                  <a:gd name="T31" fmla="*/ 0 h 1572"/>
                  <a:gd name="T32" fmla="*/ 13 w 1338"/>
                  <a:gd name="T33" fmla="*/ 0 h 1572"/>
                  <a:gd name="T34" fmla="*/ 13 w 1338"/>
                  <a:gd name="T35" fmla="*/ 0 h 1572"/>
                  <a:gd name="T36" fmla="*/ 13 w 1338"/>
                  <a:gd name="T37" fmla="*/ 0 h 1572"/>
                  <a:gd name="T38" fmla="*/ 13 w 1338"/>
                  <a:gd name="T39" fmla="*/ 0 h 1572"/>
                  <a:gd name="T40" fmla="*/ 12 w 1338"/>
                  <a:gd name="T41" fmla="*/ 0 h 1572"/>
                  <a:gd name="T42" fmla="*/ 11 w 1338"/>
                  <a:gd name="T43" fmla="*/ 0 h 1572"/>
                  <a:gd name="T44" fmla="*/ 11 w 1338"/>
                  <a:gd name="T45" fmla="*/ 0 h 1572"/>
                  <a:gd name="T46" fmla="*/ 10 w 1338"/>
                  <a:gd name="T47" fmla="*/ 0 h 1572"/>
                  <a:gd name="T48" fmla="*/ 9 w 1338"/>
                  <a:gd name="T49" fmla="*/ 0 h 1572"/>
                  <a:gd name="T50" fmla="*/ 9 w 1338"/>
                  <a:gd name="T51" fmla="*/ 0 h 1572"/>
                  <a:gd name="T52" fmla="*/ 8 w 1338"/>
                  <a:gd name="T53" fmla="*/ 0 h 1572"/>
                  <a:gd name="T54" fmla="*/ 7 w 1338"/>
                  <a:gd name="T55" fmla="*/ 0 h 1572"/>
                  <a:gd name="T56" fmla="*/ 6 w 1338"/>
                  <a:gd name="T57" fmla="*/ 0 h 1572"/>
                  <a:gd name="T58" fmla="*/ 5 w 1338"/>
                  <a:gd name="T59" fmla="*/ 0 h 1572"/>
                  <a:gd name="T60" fmla="*/ 4 w 1338"/>
                  <a:gd name="T61" fmla="*/ 0 h 1572"/>
                  <a:gd name="T62" fmla="*/ 3 w 1338"/>
                  <a:gd name="T63" fmla="*/ 0 h 1572"/>
                  <a:gd name="T64" fmla="*/ 1 w 1338"/>
                  <a:gd name="T65" fmla="*/ 0 h 1572"/>
                  <a:gd name="T66" fmla="*/ 0 w 1338"/>
                  <a:gd name="T67" fmla="*/ 0 h 1572"/>
                  <a:gd name="T68" fmla="*/ 0 w 1338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14" name="Freeform 30"/>
              <p:cNvSpPr>
                <a:spLocks/>
              </p:cNvSpPr>
              <p:nvPr/>
            </p:nvSpPr>
            <p:spPr bwMode="auto">
              <a:xfrm>
                <a:off x="17" y="3423"/>
                <a:ext cx="823" cy="489"/>
              </a:xfrm>
              <a:custGeom>
                <a:avLst/>
                <a:gdLst>
                  <a:gd name="T0" fmla="*/ 10 w 1176"/>
                  <a:gd name="T1" fmla="*/ 0 h 1383"/>
                  <a:gd name="T2" fmla="*/ 10 w 1176"/>
                  <a:gd name="T3" fmla="*/ 0 h 1383"/>
                  <a:gd name="T4" fmla="*/ 10 w 1176"/>
                  <a:gd name="T5" fmla="*/ 0 h 1383"/>
                  <a:gd name="T6" fmla="*/ 10 w 1176"/>
                  <a:gd name="T7" fmla="*/ 0 h 1383"/>
                  <a:gd name="T8" fmla="*/ 10 w 1176"/>
                  <a:gd name="T9" fmla="*/ 0 h 1383"/>
                  <a:gd name="T10" fmla="*/ 9 w 1176"/>
                  <a:gd name="T11" fmla="*/ 0 h 1383"/>
                  <a:gd name="T12" fmla="*/ 8 w 1176"/>
                  <a:gd name="T13" fmla="*/ 0 h 1383"/>
                  <a:gd name="T14" fmla="*/ 8 w 1176"/>
                  <a:gd name="T15" fmla="*/ 0 h 1383"/>
                  <a:gd name="T16" fmla="*/ 7 w 1176"/>
                  <a:gd name="T17" fmla="*/ 0 h 1383"/>
                  <a:gd name="T18" fmla="*/ 7 w 1176"/>
                  <a:gd name="T19" fmla="*/ 0 h 1383"/>
                  <a:gd name="T20" fmla="*/ 6 w 1176"/>
                  <a:gd name="T21" fmla="*/ 0 h 1383"/>
                  <a:gd name="T22" fmla="*/ 5 w 1176"/>
                  <a:gd name="T23" fmla="*/ 0 h 1383"/>
                  <a:gd name="T24" fmla="*/ 4 w 1176"/>
                  <a:gd name="T25" fmla="*/ 0 h 1383"/>
                  <a:gd name="T26" fmla="*/ 3 w 1176"/>
                  <a:gd name="T27" fmla="*/ 0 h 1383"/>
                  <a:gd name="T28" fmla="*/ 2 w 1176"/>
                  <a:gd name="T29" fmla="*/ 0 h 1383"/>
                  <a:gd name="T30" fmla="*/ 1 w 1176"/>
                  <a:gd name="T31" fmla="*/ 0 h 1383"/>
                  <a:gd name="T32" fmla="*/ 0 w 1176"/>
                  <a:gd name="T33" fmla="*/ 0 h 1383"/>
                  <a:gd name="T34" fmla="*/ 0 w 1176"/>
                  <a:gd name="T35" fmla="*/ 0 h 1383"/>
                  <a:gd name="T36" fmla="*/ 1 w 1176"/>
                  <a:gd name="T37" fmla="*/ 0 h 1383"/>
                  <a:gd name="T38" fmla="*/ 2 w 1176"/>
                  <a:gd name="T39" fmla="*/ 0 h 1383"/>
                  <a:gd name="T40" fmla="*/ 3 w 1176"/>
                  <a:gd name="T41" fmla="*/ 0 h 1383"/>
                  <a:gd name="T42" fmla="*/ 4 w 1176"/>
                  <a:gd name="T43" fmla="*/ 0 h 1383"/>
                  <a:gd name="T44" fmla="*/ 5 w 1176"/>
                  <a:gd name="T45" fmla="*/ 0 h 1383"/>
                  <a:gd name="T46" fmla="*/ 6 w 1176"/>
                  <a:gd name="T47" fmla="*/ 0 h 1383"/>
                  <a:gd name="T48" fmla="*/ 7 w 1176"/>
                  <a:gd name="T49" fmla="*/ 0 h 1383"/>
                  <a:gd name="T50" fmla="*/ 8 w 1176"/>
                  <a:gd name="T51" fmla="*/ 0 h 1383"/>
                  <a:gd name="T52" fmla="*/ 8 w 1176"/>
                  <a:gd name="T53" fmla="*/ 0 h 1383"/>
                  <a:gd name="T54" fmla="*/ 9 w 1176"/>
                  <a:gd name="T55" fmla="*/ 0 h 1383"/>
                  <a:gd name="T56" fmla="*/ 10 w 1176"/>
                  <a:gd name="T57" fmla="*/ 0 h 1383"/>
                  <a:gd name="T58" fmla="*/ 10 w 1176"/>
                  <a:gd name="T59" fmla="*/ 0 h 1383"/>
                  <a:gd name="T60" fmla="*/ 10 w 1176"/>
                  <a:gd name="T61" fmla="*/ 0 h 1383"/>
                  <a:gd name="T62" fmla="*/ 10 w 1176"/>
                  <a:gd name="T63" fmla="*/ 0 h 1383"/>
                  <a:gd name="T64" fmla="*/ 12 w 1176"/>
                  <a:gd name="T65" fmla="*/ 0 h 1383"/>
                  <a:gd name="T66" fmla="*/ 12 w 1176"/>
                  <a:gd name="T67" fmla="*/ 0 h 1383"/>
                  <a:gd name="T68" fmla="*/ 10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15" name="Freeform 31"/>
              <p:cNvSpPr>
                <a:spLocks/>
              </p:cNvSpPr>
              <p:nvPr/>
            </p:nvSpPr>
            <p:spPr bwMode="auto">
              <a:xfrm>
                <a:off x="19" y="3419"/>
                <a:ext cx="708" cy="429"/>
              </a:xfrm>
              <a:custGeom>
                <a:avLst/>
                <a:gdLst>
                  <a:gd name="T0" fmla="*/ 9 w 1011"/>
                  <a:gd name="T1" fmla="*/ 0 h 1223"/>
                  <a:gd name="T2" fmla="*/ 9 w 1011"/>
                  <a:gd name="T3" fmla="*/ 0 h 1223"/>
                  <a:gd name="T4" fmla="*/ 9 w 1011"/>
                  <a:gd name="T5" fmla="*/ 0 h 1223"/>
                  <a:gd name="T6" fmla="*/ 9 w 1011"/>
                  <a:gd name="T7" fmla="*/ 0 h 1223"/>
                  <a:gd name="T8" fmla="*/ 8 w 1011"/>
                  <a:gd name="T9" fmla="*/ 0 h 1223"/>
                  <a:gd name="T10" fmla="*/ 8 w 1011"/>
                  <a:gd name="T11" fmla="*/ 0 h 1223"/>
                  <a:gd name="T12" fmla="*/ 8 w 1011"/>
                  <a:gd name="T13" fmla="*/ 0 h 1223"/>
                  <a:gd name="T14" fmla="*/ 7 w 1011"/>
                  <a:gd name="T15" fmla="*/ 0 h 1223"/>
                  <a:gd name="T16" fmla="*/ 6 w 1011"/>
                  <a:gd name="T17" fmla="*/ 0 h 1223"/>
                  <a:gd name="T18" fmla="*/ 6 w 1011"/>
                  <a:gd name="T19" fmla="*/ 0 h 1223"/>
                  <a:gd name="T20" fmla="*/ 5 w 1011"/>
                  <a:gd name="T21" fmla="*/ 0 h 1223"/>
                  <a:gd name="T22" fmla="*/ 4 w 1011"/>
                  <a:gd name="T23" fmla="*/ 0 h 1223"/>
                  <a:gd name="T24" fmla="*/ 4 w 1011"/>
                  <a:gd name="T25" fmla="*/ 0 h 1223"/>
                  <a:gd name="T26" fmla="*/ 3 w 1011"/>
                  <a:gd name="T27" fmla="*/ 0 h 1223"/>
                  <a:gd name="T28" fmla="*/ 2 w 1011"/>
                  <a:gd name="T29" fmla="*/ 0 h 1223"/>
                  <a:gd name="T30" fmla="*/ 1 w 1011"/>
                  <a:gd name="T31" fmla="*/ 0 h 1223"/>
                  <a:gd name="T32" fmla="*/ 0 w 1011"/>
                  <a:gd name="T33" fmla="*/ 0 h 1223"/>
                  <a:gd name="T34" fmla="*/ 0 w 1011"/>
                  <a:gd name="T35" fmla="*/ 0 h 1223"/>
                  <a:gd name="T36" fmla="*/ 1 w 1011"/>
                  <a:gd name="T37" fmla="*/ 0 h 1223"/>
                  <a:gd name="T38" fmla="*/ 2 w 1011"/>
                  <a:gd name="T39" fmla="*/ 0 h 1223"/>
                  <a:gd name="T40" fmla="*/ 3 w 1011"/>
                  <a:gd name="T41" fmla="*/ 0 h 1223"/>
                  <a:gd name="T42" fmla="*/ 4 w 1011"/>
                  <a:gd name="T43" fmla="*/ 0 h 1223"/>
                  <a:gd name="T44" fmla="*/ 5 w 1011"/>
                  <a:gd name="T45" fmla="*/ 0 h 1223"/>
                  <a:gd name="T46" fmla="*/ 6 w 1011"/>
                  <a:gd name="T47" fmla="*/ 0 h 1223"/>
                  <a:gd name="T48" fmla="*/ 6 w 1011"/>
                  <a:gd name="T49" fmla="*/ 0 h 1223"/>
                  <a:gd name="T50" fmla="*/ 7 w 1011"/>
                  <a:gd name="T51" fmla="*/ 0 h 1223"/>
                  <a:gd name="T52" fmla="*/ 8 w 1011"/>
                  <a:gd name="T53" fmla="*/ 0 h 1223"/>
                  <a:gd name="T54" fmla="*/ 8 w 1011"/>
                  <a:gd name="T55" fmla="*/ 0 h 1223"/>
                  <a:gd name="T56" fmla="*/ 9 w 1011"/>
                  <a:gd name="T57" fmla="*/ 0 h 1223"/>
                  <a:gd name="T58" fmla="*/ 9 w 1011"/>
                  <a:gd name="T59" fmla="*/ 0 h 1223"/>
                  <a:gd name="T60" fmla="*/ 9 w 1011"/>
                  <a:gd name="T61" fmla="*/ 0 h 1223"/>
                  <a:gd name="T62" fmla="*/ 10 w 1011"/>
                  <a:gd name="T63" fmla="*/ 0 h 1223"/>
                  <a:gd name="T64" fmla="*/ 10 w 1011"/>
                  <a:gd name="T65" fmla="*/ 0 h 1223"/>
                  <a:gd name="T66" fmla="*/ 10 w 1011"/>
                  <a:gd name="T67" fmla="*/ 0 h 1223"/>
                  <a:gd name="T68" fmla="*/ 9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pic>
            <p:nvPicPr>
              <p:cNvPr id="72773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74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75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76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sp>
            <p:nvSpPr>
              <p:cNvPr id="6220" name="Freeform 36"/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3 w 1337"/>
                  <a:gd name="T5" fmla="*/ 0 h 1572"/>
                  <a:gd name="T6" fmla="*/ 4 w 1337"/>
                  <a:gd name="T7" fmla="*/ 0 h 1572"/>
                  <a:gd name="T8" fmla="*/ 6 w 1337"/>
                  <a:gd name="T9" fmla="*/ 0 h 1572"/>
                  <a:gd name="T10" fmla="*/ 6 w 1337"/>
                  <a:gd name="T11" fmla="*/ 0 h 1572"/>
                  <a:gd name="T12" fmla="*/ 8 w 1337"/>
                  <a:gd name="T13" fmla="*/ 0 h 1572"/>
                  <a:gd name="T14" fmla="*/ 9 w 1337"/>
                  <a:gd name="T15" fmla="*/ 0 h 1572"/>
                  <a:gd name="T16" fmla="*/ 9 w 1337"/>
                  <a:gd name="T17" fmla="*/ 0 h 1572"/>
                  <a:gd name="T18" fmla="*/ 10 w 1337"/>
                  <a:gd name="T19" fmla="*/ 0 h 1572"/>
                  <a:gd name="T20" fmla="*/ 11 w 1337"/>
                  <a:gd name="T21" fmla="*/ 0 h 1572"/>
                  <a:gd name="T22" fmla="*/ 12 w 1337"/>
                  <a:gd name="T23" fmla="*/ 0 h 1572"/>
                  <a:gd name="T24" fmla="*/ 13 w 1337"/>
                  <a:gd name="T25" fmla="*/ 0 h 1572"/>
                  <a:gd name="T26" fmla="*/ 13 w 1337"/>
                  <a:gd name="T27" fmla="*/ 0 h 1572"/>
                  <a:gd name="T28" fmla="*/ 13 w 1337"/>
                  <a:gd name="T29" fmla="*/ 0 h 1572"/>
                  <a:gd name="T30" fmla="*/ 13 w 1337"/>
                  <a:gd name="T31" fmla="*/ 0 h 1572"/>
                  <a:gd name="T32" fmla="*/ 13 w 1337"/>
                  <a:gd name="T33" fmla="*/ 0 h 1572"/>
                  <a:gd name="T34" fmla="*/ 13 w 1337"/>
                  <a:gd name="T35" fmla="*/ 0 h 1572"/>
                  <a:gd name="T36" fmla="*/ 13 w 1337"/>
                  <a:gd name="T37" fmla="*/ 0 h 1572"/>
                  <a:gd name="T38" fmla="*/ 13 w 1337"/>
                  <a:gd name="T39" fmla="*/ 0 h 1572"/>
                  <a:gd name="T40" fmla="*/ 12 w 1337"/>
                  <a:gd name="T41" fmla="*/ 0 h 1572"/>
                  <a:gd name="T42" fmla="*/ 11 w 1337"/>
                  <a:gd name="T43" fmla="*/ 0 h 1572"/>
                  <a:gd name="T44" fmla="*/ 11 w 1337"/>
                  <a:gd name="T45" fmla="*/ 0 h 1572"/>
                  <a:gd name="T46" fmla="*/ 10 w 1337"/>
                  <a:gd name="T47" fmla="*/ 0 h 1572"/>
                  <a:gd name="T48" fmla="*/ 9 w 1337"/>
                  <a:gd name="T49" fmla="*/ 0 h 1572"/>
                  <a:gd name="T50" fmla="*/ 9 w 1337"/>
                  <a:gd name="T51" fmla="*/ 0 h 1572"/>
                  <a:gd name="T52" fmla="*/ 8 w 1337"/>
                  <a:gd name="T53" fmla="*/ 0 h 1572"/>
                  <a:gd name="T54" fmla="*/ 7 w 1337"/>
                  <a:gd name="T55" fmla="*/ 0 h 1572"/>
                  <a:gd name="T56" fmla="*/ 6 w 1337"/>
                  <a:gd name="T57" fmla="*/ 0 h 1572"/>
                  <a:gd name="T58" fmla="*/ 5 w 1337"/>
                  <a:gd name="T59" fmla="*/ 0 h 1572"/>
                  <a:gd name="T60" fmla="*/ 4 w 1337"/>
                  <a:gd name="T61" fmla="*/ 0 h 1572"/>
                  <a:gd name="T62" fmla="*/ 3 w 1337"/>
                  <a:gd name="T63" fmla="*/ 0 h 1572"/>
                  <a:gd name="T64" fmla="*/ 1 w 1337"/>
                  <a:gd name="T65" fmla="*/ 0 h 1572"/>
                  <a:gd name="T66" fmla="*/ 0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21" name="Freeform 37"/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11 w 1176"/>
                  <a:gd name="T1" fmla="*/ 0 h 1382"/>
                  <a:gd name="T2" fmla="*/ 11 w 1176"/>
                  <a:gd name="T3" fmla="*/ 0 h 1382"/>
                  <a:gd name="T4" fmla="*/ 11 w 1176"/>
                  <a:gd name="T5" fmla="*/ 0 h 1382"/>
                  <a:gd name="T6" fmla="*/ 10 w 1176"/>
                  <a:gd name="T7" fmla="*/ 0 h 1382"/>
                  <a:gd name="T8" fmla="*/ 10 w 1176"/>
                  <a:gd name="T9" fmla="*/ 0 h 1382"/>
                  <a:gd name="T10" fmla="*/ 9 w 1176"/>
                  <a:gd name="T11" fmla="*/ 0 h 1382"/>
                  <a:gd name="T12" fmla="*/ 9 w 1176"/>
                  <a:gd name="T13" fmla="*/ 0 h 1382"/>
                  <a:gd name="T14" fmla="*/ 8 w 1176"/>
                  <a:gd name="T15" fmla="*/ 0 h 1382"/>
                  <a:gd name="T16" fmla="*/ 8 w 1176"/>
                  <a:gd name="T17" fmla="*/ 0 h 1382"/>
                  <a:gd name="T18" fmla="*/ 7 w 1176"/>
                  <a:gd name="T19" fmla="*/ 0 h 1382"/>
                  <a:gd name="T20" fmla="*/ 6 w 1176"/>
                  <a:gd name="T21" fmla="*/ 0 h 1382"/>
                  <a:gd name="T22" fmla="*/ 6 w 1176"/>
                  <a:gd name="T23" fmla="*/ 0 h 1382"/>
                  <a:gd name="T24" fmla="*/ 4 w 1176"/>
                  <a:gd name="T25" fmla="*/ 0 h 1382"/>
                  <a:gd name="T26" fmla="*/ 3 w 1176"/>
                  <a:gd name="T27" fmla="*/ 0 h 1382"/>
                  <a:gd name="T28" fmla="*/ 2 w 1176"/>
                  <a:gd name="T29" fmla="*/ 0 h 1382"/>
                  <a:gd name="T30" fmla="*/ 1 w 1176"/>
                  <a:gd name="T31" fmla="*/ 0 h 1382"/>
                  <a:gd name="T32" fmla="*/ 0 w 1176"/>
                  <a:gd name="T33" fmla="*/ 0 h 1382"/>
                  <a:gd name="T34" fmla="*/ 0 w 1176"/>
                  <a:gd name="T35" fmla="*/ 0 h 1382"/>
                  <a:gd name="T36" fmla="*/ 1 w 1176"/>
                  <a:gd name="T37" fmla="*/ 0 h 1382"/>
                  <a:gd name="T38" fmla="*/ 3 w 1176"/>
                  <a:gd name="T39" fmla="*/ 0 h 1382"/>
                  <a:gd name="T40" fmla="*/ 4 w 1176"/>
                  <a:gd name="T41" fmla="*/ 0 h 1382"/>
                  <a:gd name="T42" fmla="*/ 4 w 1176"/>
                  <a:gd name="T43" fmla="*/ 0 h 1382"/>
                  <a:gd name="T44" fmla="*/ 6 w 1176"/>
                  <a:gd name="T45" fmla="*/ 0 h 1382"/>
                  <a:gd name="T46" fmla="*/ 6 w 1176"/>
                  <a:gd name="T47" fmla="*/ 0 h 1382"/>
                  <a:gd name="T48" fmla="*/ 8 w 1176"/>
                  <a:gd name="T49" fmla="*/ 0 h 1382"/>
                  <a:gd name="T50" fmla="*/ 8 w 1176"/>
                  <a:gd name="T51" fmla="*/ 0 h 1382"/>
                  <a:gd name="T52" fmla="*/ 9 w 1176"/>
                  <a:gd name="T53" fmla="*/ 0 h 1382"/>
                  <a:gd name="T54" fmla="*/ 10 w 1176"/>
                  <a:gd name="T55" fmla="*/ 0 h 1382"/>
                  <a:gd name="T56" fmla="*/ 10 w 1176"/>
                  <a:gd name="T57" fmla="*/ 0 h 1382"/>
                  <a:gd name="T58" fmla="*/ 11 w 1176"/>
                  <a:gd name="T59" fmla="*/ 0 h 1382"/>
                  <a:gd name="T60" fmla="*/ 11 w 1176"/>
                  <a:gd name="T61" fmla="*/ 0 h 1382"/>
                  <a:gd name="T62" fmla="*/ 11 w 1176"/>
                  <a:gd name="T63" fmla="*/ 0 h 1382"/>
                  <a:gd name="T64" fmla="*/ 12 w 1176"/>
                  <a:gd name="T65" fmla="*/ 0 h 1382"/>
                  <a:gd name="T66" fmla="*/ 12 w 1176"/>
                  <a:gd name="T67" fmla="*/ 0 h 1382"/>
                  <a:gd name="T68" fmla="*/ 11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22" name="Freeform 38"/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9 w 1014"/>
                  <a:gd name="T1" fmla="*/ 0 h 1193"/>
                  <a:gd name="T2" fmla="*/ 9 w 1014"/>
                  <a:gd name="T3" fmla="*/ 0 h 1193"/>
                  <a:gd name="T4" fmla="*/ 9 w 1014"/>
                  <a:gd name="T5" fmla="*/ 0 h 1193"/>
                  <a:gd name="T6" fmla="*/ 9 w 1014"/>
                  <a:gd name="T7" fmla="*/ 0 h 1193"/>
                  <a:gd name="T8" fmla="*/ 8 w 1014"/>
                  <a:gd name="T9" fmla="*/ 0 h 1193"/>
                  <a:gd name="T10" fmla="*/ 8 w 1014"/>
                  <a:gd name="T11" fmla="*/ 0 h 1193"/>
                  <a:gd name="T12" fmla="*/ 8 w 1014"/>
                  <a:gd name="T13" fmla="*/ 0 h 1193"/>
                  <a:gd name="T14" fmla="*/ 7 w 1014"/>
                  <a:gd name="T15" fmla="*/ 0 h 1193"/>
                  <a:gd name="T16" fmla="*/ 6 w 1014"/>
                  <a:gd name="T17" fmla="*/ 0 h 1193"/>
                  <a:gd name="T18" fmla="*/ 6 w 1014"/>
                  <a:gd name="T19" fmla="*/ 0 h 1193"/>
                  <a:gd name="T20" fmla="*/ 6 w 1014"/>
                  <a:gd name="T21" fmla="*/ 0 h 1193"/>
                  <a:gd name="T22" fmla="*/ 4 w 1014"/>
                  <a:gd name="T23" fmla="*/ 0 h 1193"/>
                  <a:gd name="T24" fmla="*/ 4 w 1014"/>
                  <a:gd name="T25" fmla="*/ 0 h 1193"/>
                  <a:gd name="T26" fmla="*/ 3 w 1014"/>
                  <a:gd name="T27" fmla="*/ 0 h 1193"/>
                  <a:gd name="T28" fmla="*/ 2 w 1014"/>
                  <a:gd name="T29" fmla="*/ 0 h 1193"/>
                  <a:gd name="T30" fmla="*/ 1 w 1014"/>
                  <a:gd name="T31" fmla="*/ 0 h 1193"/>
                  <a:gd name="T32" fmla="*/ 0 w 1014"/>
                  <a:gd name="T33" fmla="*/ 0 h 1193"/>
                  <a:gd name="T34" fmla="*/ 0 w 1014"/>
                  <a:gd name="T35" fmla="*/ 0 h 1193"/>
                  <a:gd name="T36" fmla="*/ 1 w 1014"/>
                  <a:gd name="T37" fmla="*/ 0 h 1193"/>
                  <a:gd name="T38" fmla="*/ 2 w 1014"/>
                  <a:gd name="T39" fmla="*/ 0 h 1193"/>
                  <a:gd name="T40" fmla="*/ 3 w 1014"/>
                  <a:gd name="T41" fmla="*/ 0 h 1193"/>
                  <a:gd name="T42" fmla="*/ 4 w 1014"/>
                  <a:gd name="T43" fmla="*/ 0 h 1193"/>
                  <a:gd name="T44" fmla="*/ 5 w 1014"/>
                  <a:gd name="T45" fmla="*/ 0 h 1193"/>
                  <a:gd name="T46" fmla="*/ 6 w 1014"/>
                  <a:gd name="T47" fmla="*/ 0 h 1193"/>
                  <a:gd name="T48" fmla="*/ 6 w 1014"/>
                  <a:gd name="T49" fmla="*/ 0 h 1193"/>
                  <a:gd name="T50" fmla="*/ 7 w 1014"/>
                  <a:gd name="T51" fmla="*/ 0 h 1193"/>
                  <a:gd name="T52" fmla="*/ 8 w 1014"/>
                  <a:gd name="T53" fmla="*/ 0 h 1193"/>
                  <a:gd name="T54" fmla="*/ 8 w 1014"/>
                  <a:gd name="T55" fmla="*/ 0 h 1193"/>
                  <a:gd name="T56" fmla="*/ 9 w 1014"/>
                  <a:gd name="T57" fmla="*/ 0 h 1193"/>
                  <a:gd name="T58" fmla="*/ 9 w 1014"/>
                  <a:gd name="T59" fmla="*/ 0 h 1193"/>
                  <a:gd name="T60" fmla="*/ 9 w 1014"/>
                  <a:gd name="T61" fmla="*/ 0 h 1193"/>
                  <a:gd name="T62" fmla="*/ 10 w 1014"/>
                  <a:gd name="T63" fmla="*/ 0 h 1193"/>
                  <a:gd name="T64" fmla="*/ 10 w 1014"/>
                  <a:gd name="T65" fmla="*/ 0 h 1193"/>
                  <a:gd name="T66" fmla="*/ 10 w 1014"/>
                  <a:gd name="T67" fmla="*/ 0 h 1193"/>
                  <a:gd name="T68" fmla="*/ 9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pic>
            <p:nvPicPr>
              <p:cNvPr id="72780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81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72758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9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60" name="Picture 4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61" name="Picture 4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62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63" name="Picture 4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9719733" y="5219899"/>
            <a:ext cx="2540000" cy="1675804"/>
            <a:chOff x="4368" y="2880"/>
            <a:chExt cx="1200" cy="1289"/>
          </a:xfrm>
        </p:grpSpPr>
        <p:sp>
          <p:nvSpPr>
            <p:cNvPr id="6182" name="Freeform 49"/>
            <p:cNvSpPr>
              <a:spLocks/>
            </p:cNvSpPr>
            <p:nvPr/>
          </p:nvSpPr>
          <p:spPr bwMode="auto">
            <a:xfrm>
              <a:off x="4819" y="3639"/>
              <a:ext cx="669" cy="392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3" name="Freeform 50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4" name="Freeform 51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5" name="Freeform 52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6" name="Freeform 53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7" name="Freeform 54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8" name="Freeform 55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grpSp>
          <p:nvGrpSpPr>
            <p:cNvPr id="8" name="Group 56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72747" name="Picture 5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48" name="Picture 5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49" name="Picture 5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0" name="Picture 6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1" name="Picture 6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2" name="Picture 6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3" name="Picture 6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4" name="Picture 6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5" name="Picture 6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9" name="Group 66"/>
          <p:cNvGrpSpPr>
            <a:grpSpLocks/>
          </p:cNvGrpSpPr>
          <p:nvPr/>
        </p:nvGrpSpPr>
        <p:grpSpPr bwMode="auto">
          <a:xfrm rot="-122725">
            <a:off x="-404283" y="5169297"/>
            <a:ext cx="2946400" cy="1726406"/>
            <a:chOff x="17" y="2256"/>
            <a:chExt cx="1829" cy="2064"/>
          </a:xfrm>
        </p:grpSpPr>
        <p:grpSp>
          <p:nvGrpSpPr>
            <p:cNvPr id="10" name="Group 67"/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6164" name="Freeform 68"/>
              <p:cNvSpPr>
                <a:spLocks/>
              </p:cNvSpPr>
              <p:nvPr/>
            </p:nvSpPr>
            <p:spPr bwMode="auto">
              <a:xfrm>
                <a:off x="601" y="3771"/>
                <a:ext cx="668" cy="394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0 h 1572"/>
                  <a:gd name="T4" fmla="*/ 1 w 1336"/>
                  <a:gd name="T5" fmla="*/ 0 h 1572"/>
                  <a:gd name="T6" fmla="*/ 1 w 1336"/>
                  <a:gd name="T7" fmla="*/ 0 h 1572"/>
                  <a:gd name="T8" fmla="*/ 1 w 1336"/>
                  <a:gd name="T9" fmla="*/ 0 h 1572"/>
                  <a:gd name="T10" fmla="*/ 1 w 1336"/>
                  <a:gd name="T11" fmla="*/ 0 h 1572"/>
                  <a:gd name="T12" fmla="*/ 1 w 1336"/>
                  <a:gd name="T13" fmla="*/ 0 h 1572"/>
                  <a:gd name="T14" fmla="*/ 1 w 1336"/>
                  <a:gd name="T15" fmla="*/ 0 h 1572"/>
                  <a:gd name="T16" fmla="*/ 1 w 1336"/>
                  <a:gd name="T17" fmla="*/ 0 h 1572"/>
                  <a:gd name="T18" fmla="*/ 1 w 1336"/>
                  <a:gd name="T19" fmla="*/ 0 h 1572"/>
                  <a:gd name="T20" fmla="*/ 1 w 1336"/>
                  <a:gd name="T21" fmla="*/ 0 h 1572"/>
                  <a:gd name="T22" fmla="*/ 1 w 1336"/>
                  <a:gd name="T23" fmla="*/ 0 h 1572"/>
                  <a:gd name="T24" fmla="*/ 1 w 1336"/>
                  <a:gd name="T25" fmla="*/ 0 h 1572"/>
                  <a:gd name="T26" fmla="*/ 1 w 1336"/>
                  <a:gd name="T27" fmla="*/ 0 h 1572"/>
                  <a:gd name="T28" fmla="*/ 1 w 1336"/>
                  <a:gd name="T29" fmla="*/ 0 h 1572"/>
                  <a:gd name="T30" fmla="*/ 1 w 1336"/>
                  <a:gd name="T31" fmla="*/ 0 h 1572"/>
                  <a:gd name="T32" fmla="*/ 1 w 1336"/>
                  <a:gd name="T33" fmla="*/ 0 h 1572"/>
                  <a:gd name="T34" fmla="*/ 1 w 1336"/>
                  <a:gd name="T35" fmla="*/ 0 h 1572"/>
                  <a:gd name="T36" fmla="*/ 1 w 1336"/>
                  <a:gd name="T37" fmla="*/ 0 h 1572"/>
                  <a:gd name="T38" fmla="*/ 1 w 1336"/>
                  <a:gd name="T39" fmla="*/ 0 h 1572"/>
                  <a:gd name="T40" fmla="*/ 1 w 1336"/>
                  <a:gd name="T41" fmla="*/ 0 h 1572"/>
                  <a:gd name="T42" fmla="*/ 1 w 1336"/>
                  <a:gd name="T43" fmla="*/ 0 h 1572"/>
                  <a:gd name="T44" fmla="*/ 1 w 1336"/>
                  <a:gd name="T45" fmla="*/ 0 h 1572"/>
                  <a:gd name="T46" fmla="*/ 1 w 1336"/>
                  <a:gd name="T47" fmla="*/ 0 h 1572"/>
                  <a:gd name="T48" fmla="*/ 1 w 1336"/>
                  <a:gd name="T49" fmla="*/ 0 h 1572"/>
                  <a:gd name="T50" fmla="*/ 1 w 1336"/>
                  <a:gd name="T51" fmla="*/ 0 h 1572"/>
                  <a:gd name="T52" fmla="*/ 1 w 1336"/>
                  <a:gd name="T53" fmla="*/ 0 h 1572"/>
                  <a:gd name="T54" fmla="*/ 1 w 1336"/>
                  <a:gd name="T55" fmla="*/ 0 h 1572"/>
                  <a:gd name="T56" fmla="*/ 1 w 1336"/>
                  <a:gd name="T57" fmla="*/ 0 h 1572"/>
                  <a:gd name="T58" fmla="*/ 1 w 1336"/>
                  <a:gd name="T59" fmla="*/ 0 h 1572"/>
                  <a:gd name="T60" fmla="*/ 1 w 1336"/>
                  <a:gd name="T61" fmla="*/ 0 h 1572"/>
                  <a:gd name="T62" fmla="*/ 1 w 1336"/>
                  <a:gd name="T63" fmla="*/ 0 h 1572"/>
                  <a:gd name="T64" fmla="*/ 1 w 1336"/>
                  <a:gd name="T65" fmla="*/ 0 h 1572"/>
                  <a:gd name="T66" fmla="*/ 1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65" name="Freeform 69"/>
              <p:cNvSpPr>
                <a:spLocks/>
              </p:cNvSpPr>
              <p:nvPr/>
            </p:nvSpPr>
            <p:spPr bwMode="auto">
              <a:xfrm>
                <a:off x="681" y="3772"/>
                <a:ext cx="587" cy="345"/>
              </a:xfrm>
              <a:custGeom>
                <a:avLst/>
                <a:gdLst>
                  <a:gd name="T0" fmla="*/ 1 w 1174"/>
                  <a:gd name="T1" fmla="*/ 0 h 1383"/>
                  <a:gd name="T2" fmla="*/ 1 w 1174"/>
                  <a:gd name="T3" fmla="*/ 0 h 1383"/>
                  <a:gd name="T4" fmla="*/ 1 w 1174"/>
                  <a:gd name="T5" fmla="*/ 0 h 1383"/>
                  <a:gd name="T6" fmla="*/ 1 w 1174"/>
                  <a:gd name="T7" fmla="*/ 0 h 1383"/>
                  <a:gd name="T8" fmla="*/ 1 w 1174"/>
                  <a:gd name="T9" fmla="*/ 0 h 1383"/>
                  <a:gd name="T10" fmla="*/ 1 w 1174"/>
                  <a:gd name="T11" fmla="*/ 0 h 1383"/>
                  <a:gd name="T12" fmla="*/ 1 w 1174"/>
                  <a:gd name="T13" fmla="*/ 0 h 1383"/>
                  <a:gd name="T14" fmla="*/ 1 w 1174"/>
                  <a:gd name="T15" fmla="*/ 0 h 1383"/>
                  <a:gd name="T16" fmla="*/ 1 w 1174"/>
                  <a:gd name="T17" fmla="*/ 0 h 1383"/>
                  <a:gd name="T18" fmla="*/ 1 w 1174"/>
                  <a:gd name="T19" fmla="*/ 0 h 1383"/>
                  <a:gd name="T20" fmla="*/ 1 w 1174"/>
                  <a:gd name="T21" fmla="*/ 0 h 1383"/>
                  <a:gd name="T22" fmla="*/ 1 w 1174"/>
                  <a:gd name="T23" fmla="*/ 0 h 1383"/>
                  <a:gd name="T24" fmla="*/ 1 w 1174"/>
                  <a:gd name="T25" fmla="*/ 0 h 1383"/>
                  <a:gd name="T26" fmla="*/ 1 w 1174"/>
                  <a:gd name="T27" fmla="*/ 0 h 1383"/>
                  <a:gd name="T28" fmla="*/ 1 w 1174"/>
                  <a:gd name="T29" fmla="*/ 0 h 1383"/>
                  <a:gd name="T30" fmla="*/ 1 w 1174"/>
                  <a:gd name="T31" fmla="*/ 0 h 1383"/>
                  <a:gd name="T32" fmla="*/ 1 w 1174"/>
                  <a:gd name="T33" fmla="*/ 0 h 1383"/>
                  <a:gd name="T34" fmla="*/ 0 w 1174"/>
                  <a:gd name="T35" fmla="*/ 0 h 1383"/>
                  <a:gd name="T36" fmla="*/ 1 w 1174"/>
                  <a:gd name="T37" fmla="*/ 0 h 1383"/>
                  <a:gd name="T38" fmla="*/ 1 w 1174"/>
                  <a:gd name="T39" fmla="*/ 0 h 1383"/>
                  <a:gd name="T40" fmla="*/ 1 w 1174"/>
                  <a:gd name="T41" fmla="*/ 0 h 1383"/>
                  <a:gd name="T42" fmla="*/ 1 w 1174"/>
                  <a:gd name="T43" fmla="*/ 0 h 1383"/>
                  <a:gd name="T44" fmla="*/ 1 w 1174"/>
                  <a:gd name="T45" fmla="*/ 0 h 1383"/>
                  <a:gd name="T46" fmla="*/ 1 w 1174"/>
                  <a:gd name="T47" fmla="*/ 0 h 1383"/>
                  <a:gd name="T48" fmla="*/ 1 w 1174"/>
                  <a:gd name="T49" fmla="*/ 0 h 1383"/>
                  <a:gd name="T50" fmla="*/ 1 w 1174"/>
                  <a:gd name="T51" fmla="*/ 0 h 1383"/>
                  <a:gd name="T52" fmla="*/ 1 w 1174"/>
                  <a:gd name="T53" fmla="*/ 0 h 1383"/>
                  <a:gd name="T54" fmla="*/ 1 w 1174"/>
                  <a:gd name="T55" fmla="*/ 0 h 1383"/>
                  <a:gd name="T56" fmla="*/ 1 w 1174"/>
                  <a:gd name="T57" fmla="*/ 0 h 1383"/>
                  <a:gd name="T58" fmla="*/ 1 w 1174"/>
                  <a:gd name="T59" fmla="*/ 0 h 1383"/>
                  <a:gd name="T60" fmla="*/ 1 w 1174"/>
                  <a:gd name="T61" fmla="*/ 0 h 1383"/>
                  <a:gd name="T62" fmla="*/ 1 w 1174"/>
                  <a:gd name="T63" fmla="*/ 0 h 1383"/>
                  <a:gd name="T64" fmla="*/ 1 w 1174"/>
                  <a:gd name="T65" fmla="*/ 0 h 1383"/>
                  <a:gd name="T66" fmla="*/ 1 w 1174"/>
                  <a:gd name="T67" fmla="*/ 0 h 1383"/>
                  <a:gd name="T68" fmla="*/ 1 w 1174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66" name="Freeform 70"/>
              <p:cNvSpPr>
                <a:spLocks/>
              </p:cNvSpPr>
              <p:nvPr/>
            </p:nvSpPr>
            <p:spPr bwMode="auto">
              <a:xfrm>
                <a:off x="763" y="3772"/>
                <a:ext cx="506" cy="299"/>
              </a:xfrm>
              <a:custGeom>
                <a:avLst/>
                <a:gdLst>
                  <a:gd name="T0" fmla="*/ 1 w 1012"/>
                  <a:gd name="T1" fmla="*/ 0 h 1193"/>
                  <a:gd name="T2" fmla="*/ 1 w 1012"/>
                  <a:gd name="T3" fmla="*/ 0 h 1193"/>
                  <a:gd name="T4" fmla="*/ 1 w 1012"/>
                  <a:gd name="T5" fmla="*/ 0 h 1193"/>
                  <a:gd name="T6" fmla="*/ 1 w 1012"/>
                  <a:gd name="T7" fmla="*/ 0 h 1193"/>
                  <a:gd name="T8" fmla="*/ 1 w 1012"/>
                  <a:gd name="T9" fmla="*/ 0 h 1193"/>
                  <a:gd name="T10" fmla="*/ 1 w 1012"/>
                  <a:gd name="T11" fmla="*/ 0 h 1193"/>
                  <a:gd name="T12" fmla="*/ 1 w 1012"/>
                  <a:gd name="T13" fmla="*/ 0 h 1193"/>
                  <a:gd name="T14" fmla="*/ 1 w 1012"/>
                  <a:gd name="T15" fmla="*/ 0 h 1193"/>
                  <a:gd name="T16" fmla="*/ 1 w 1012"/>
                  <a:gd name="T17" fmla="*/ 0 h 1193"/>
                  <a:gd name="T18" fmla="*/ 1 w 1012"/>
                  <a:gd name="T19" fmla="*/ 0 h 1193"/>
                  <a:gd name="T20" fmla="*/ 1 w 1012"/>
                  <a:gd name="T21" fmla="*/ 0 h 1193"/>
                  <a:gd name="T22" fmla="*/ 1 w 1012"/>
                  <a:gd name="T23" fmla="*/ 0 h 1193"/>
                  <a:gd name="T24" fmla="*/ 1 w 1012"/>
                  <a:gd name="T25" fmla="*/ 0 h 1193"/>
                  <a:gd name="T26" fmla="*/ 1 w 1012"/>
                  <a:gd name="T27" fmla="*/ 0 h 1193"/>
                  <a:gd name="T28" fmla="*/ 1 w 1012"/>
                  <a:gd name="T29" fmla="*/ 0 h 1193"/>
                  <a:gd name="T30" fmla="*/ 1 w 1012"/>
                  <a:gd name="T31" fmla="*/ 0 h 1193"/>
                  <a:gd name="T32" fmla="*/ 1 w 1012"/>
                  <a:gd name="T33" fmla="*/ 0 h 1193"/>
                  <a:gd name="T34" fmla="*/ 0 w 1012"/>
                  <a:gd name="T35" fmla="*/ 0 h 1193"/>
                  <a:gd name="T36" fmla="*/ 1 w 1012"/>
                  <a:gd name="T37" fmla="*/ 0 h 1193"/>
                  <a:gd name="T38" fmla="*/ 1 w 1012"/>
                  <a:gd name="T39" fmla="*/ 0 h 1193"/>
                  <a:gd name="T40" fmla="*/ 1 w 1012"/>
                  <a:gd name="T41" fmla="*/ 0 h 1193"/>
                  <a:gd name="T42" fmla="*/ 1 w 1012"/>
                  <a:gd name="T43" fmla="*/ 0 h 1193"/>
                  <a:gd name="T44" fmla="*/ 1 w 1012"/>
                  <a:gd name="T45" fmla="*/ 0 h 1193"/>
                  <a:gd name="T46" fmla="*/ 1 w 1012"/>
                  <a:gd name="T47" fmla="*/ 0 h 1193"/>
                  <a:gd name="T48" fmla="*/ 1 w 1012"/>
                  <a:gd name="T49" fmla="*/ 0 h 1193"/>
                  <a:gd name="T50" fmla="*/ 1 w 1012"/>
                  <a:gd name="T51" fmla="*/ 0 h 1193"/>
                  <a:gd name="T52" fmla="*/ 1 w 1012"/>
                  <a:gd name="T53" fmla="*/ 0 h 1193"/>
                  <a:gd name="T54" fmla="*/ 1 w 1012"/>
                  <a:gd name="T55" fmla="*/ 0 h 1193"/>
                  <a:gd name="T56" fmla="*/ 1 w 1012"/>
                  <a:gd name="T57" fmla="*/ 0 h 1193"/>
                  <a:gd name="T58" fmla="*/ 1 w 1012"/>
                  <a:gd name="T59" fmla="*/ 0 h 1193"/>
                  <a:gd name="T60" fmla="*/ 1 w 1012"/>
                  <a:gd name="T61" fmla="*/ 0 h 1193"/>
                  <a:gd name="T62" fmla="*/ 1 w 1012"/>
                  <a:gd name="T63" fmla="*/ 0 h 1193"/>
                  <a:gd name="T64" fmla="*/ 1 w 1012"/>
                  <a:gd name="T65" fmla="*/ 0 h 1193"/>
                  <a:gd name="T66" fmla="*/ 1 w 1012"/>
                  <a:gd name="T67" fmla="*/ 0 h 1193"/>
                  <a:gd name="T68" fmla="*/ 1 w 1012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67" name="Freeform 71"/>
              <p:cNvSpPr>
                <a:spLocks/>
              </p:cNvSpPr>
              <p:nvPr/>
            </p:nvSpPr>
            <p:spPr bwMode="auto">
              <a:xfrm>
                <a:off x="398" y="3634"/>
                <a:ext cx="637" cy="375"/>
              </a:xfrm>
              <a:custGeom>
                <a:avLst/>
                <a:gdLst>
                  <a:gd name="T0" fmla="*/ 1 w 1271"/>
                  <a:gd name="T1" fmla="*/ 0 h 1495"/>
                  <a:gd name="T2" fmla="*/ 1 w 1271"/>
                  <a:gd name="T3" fmla="*/ 0 h 1495"/>
                  <a:gd name="T4" fmla="*/ 1 w 1271"/>
                  <a:gd name="T5" fmla="*/ 0 h 1495"/>
                  <a:gd name="T6" fmla="*/ 1 w 1271"/>
                  <a:gd name="T7" fmla="*/ 0 h 1495"/>
                  <a:gd name="T8" fmla="*/ 1 w 1271"/>
                  <a:gd name="T9" fmla="*/ 0 h 1495"/>
                  <a:gd name="T10" fmla="*/ 1 w 1271"/>
                  <a:gd name="T11" fmla="*/ 0 h 1495"/>
                  <a:gd name="T12" fmla="*/ 1 w 1271"/>
                  <a:gd name="T13" fmla="*/ 0 h 1495"/>
                  <a:gd name="T14" fmla="*/ 1 w 1271"/>
                  <a:gd name="T15" fmla="*/ 0 h 1495"/>
                  <a:gd name="T16" fmla="*/ 1 w 1271"/>
                  <a:gd name="T17" fmla="*/ 0 h 1495"/>
                  <a:gd name="T18" fmla="*/ 1 w 1271"/>
                  <a:gd name="T19" fmla="*/ 0 h 1495"/>
                  <a:gd name="T20" fmla="*/ 1 w 1271"/>
                  <a:gd name="T21" fmla="*/ 0 h 1495"/>
                  <a:gd name="T22" fmla="*/ 1 w 1271"/>
                  <a:gd name="T23" fmla="*/ 0 h 1495"/>
                  <a:gd name="T24" fmla="*/ 1 w 1271"/>
                  <a:gd name="T25" fmla="*/ 0 h 1495"/>
                  <a:gd name="T26" fmla="*/ 1 w 1271"/>
                  <a:gd name="T27" fmla="*/ 0 h 1495"/>
                  <a:gd name="T28" fmla="*/ 1 w 1271"/>
                  <a:gd name="T29" fmla="*/ 0 h 1495"/>
                  <a:gd name="T30" fmla="*/ 1 w 1271"/>
                  <a:gd name="T31" fmla="*/ 0 h 1495"/>
                  <a:gd name="T32" fmla="*/ 1 w 1271"/>
                  <a:gd name="T33" fmla="*/ 0 h 1495"/>
                  <a:gd name="T34" fmla="*/ 0 w 1271"/>
                  <a:gd name="T35" fmla="*/ 0 h 1495"/>
                  <a:gd name="T36" fmla="*/ 1 w 1271"/>
                  <a:gd name="T37" fmla="*/ 0 h 1495"/>
                  <a:gd name="T38" fmla="*/ 1 w 1271"/>
                  <a:gd name="T39" fmla="*/ 0 h 1495"/>
                  <a:gd name="T40" fmla="*/ 1 w 1271"/>
                  <a:gd name="T41" fmla="*/ 0 h 1495"/>
                  <a:gd name="T42" fmla="*/ 1 w 1271"/>
                  <a:gd name="T43" fmla="*/ 0 h 1495"/>
                  <a:gd name="T44" fmla="*/ 1 w 1271"/>
                  <a:gd name="T45" fmla="*/ 0 h 1495"/>
                  <a:gd name="T46" fmla="*/ 1 w 1271"/>
                  <a:gd name="T47" fmla="*/ 0 h 1495"/>
                  <a:gd name="T48" fmla="*/ 1 w 1271"/>
                  <a:gd name="T49" fmla="*/ 0 h 1495"/>
                  <a:gd name="T50" fmla="*/ 1 w 1271"/>
                  <a:gd name="T51" fmla="*/ 0 h 1495"/>
                  <a:gd name="T52" fmla="*/ 1 w 1271"/>
                  <a:gd name="T53" fmla="*/ 0 h 1495"/>
                  <a:gd name="T54" fmla="*/ 1 w 1271"/>
                  <a:gd name="T55" fmla="*/ 0 h 1495"/>
                  <a:gd name="T56" fmla="*/ 1 w 1271"/>
                  <a:gd name="T57" fmla="*/ 0 h 1495"/>
                  <a:gd name="T58" fmla="*/ 1 w 1271"/>
                  <a:gd name="T59" fmla="*/ 0 h 1495"/>
                  <a:gd name="T60" fmla="*/ 1 w 1271"/>
                  <a:gd name="T61" fmla="*/ 0 h 1495"/>
                  <a:gd name="T62" fmla="*/ 1 w 1271"/>
                  <a:gd name="T63" fmla="*/ 0 h 1495"/>
                  <a:gd name="T64" fmla="*/ 1 w 1271"/>
                  <a:gd name="T65" fmla="*/ 0 h 1495"/>
                  <a:gd name="T66" fmla="*/ 1 w 1271"/>
                  <a:gd name="T67" fmla="*/ 0 h 1495"/>
                  <a:gd name="T68" fmla="*/ 1 w 1271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68" name="Freeform 72"/>
              <p:cNvSpPr>
                <a:spLocks/>
              </p:cNvSpPr>
              <p:nvPr/>
            </p:nvSpPr>
            <p:spPr bwMode="auto">
              <a:xfrm>
                <a:off x="367" y="3634"/>
                <a:ext cx="669" cy="39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1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69" name="Freeform 73"/>
              <p:cNvSpPr>
                <a:spLocks/>
              </p:cNvSpPr>
              <p:nvPr/>
            </p:nvSpPr>
            <p:spPr bwMode="auto">
              <a:xfrm>
                <a:off x="14" y="3418"/>
                <a:ext cx="890" cy="528"/>
              </a:xfrm>
              <a:custGeom>
                <a:avLst/>
                <a:gdLst>
                  <a:gd name="T0" fmla="*/ 9 w 1272"/>
                  <a:gd name="T1" fmla="*/ 0 h 1495"/>
                  <a:gd name="T2" fmla="*/ 9 w 1272"/>
                  <a:gd name="T3" fmla="*/ 0 h 1495"/>
                  <a:gd name="T4" fmla="*/ 9 w 1272"/>
                  <a:gd name="T5" fmla="*/ 0 h 1495"/>
                  <a:gd name="T6" fmla="*/ 9 w 1272"/>
                  <a:gd name="T7" fmla="*/ 0 h 1495"/>
                  <a:gd name="T8" fmla="*/ 8 w 1272"/>
                  <a:gd name="T9" fmla="*/ 0 h 1495"/>
                  <a:gd name="T10" fmla="*/ 8 w 1272"/>
                  <a:gd name="T11" fmla="*/ 0 h 1495"/>
                  <a:gd name="T12" fmla="*/ 8 w 1272"/>
                  <a:gd name="T13" fmla="*/ 0 h 1495"/>
                  <a:gd name="T14" fmla="*/ 7 w 1272"/>
                  <a:gd name="T15" fmla="*/ 0 h 1495"/>
                  <a:gd name="T16" fmla="*/ 7 w 1272"/>
                  <a:gd name="T17" fmla="*/ 0 h 1495"/>
                  <a:gd name="T18" fmla="*/ 6 w 1272"/>
                  <a:gd name="T19" fmla="*/ 0 h 1495"/>
                  <a:gd name="T20" fmla="*/ 5 w 1272"/>
                  <a:gd name="T21" fmla="*/ 0 h 1495"/>
                  <a:gd name="T22" fmla="*/ 4 w 1272"/>
                  <a:gd name="T23" fmla="*/ 0 h 1495"/>
                  <a:gd name="T24" fmla="*/ 3 w 1272"/>
                  <a:gd name="T25" fmla="*/ 0 h 1495"/>
                  <a:gd name="T26" fmla="*/ 3 w 1272"/>
                  <a:gd name="T27" fmla="*/ 0 h 1495"/>
                  <a:gd name="T28" fmla="*/ 2 w 1272"/>
                  <a:gd name="T29" fmla="*/ 0 h 1495"/>
                  <a:gd name="T30" fmla="*/ 1 w 1272"/>
                  <a:gd name="T31" fmla="*/ 0 h 1495"/>
                  <a:gd name="T32" fmla="*/ 0 w 1272"/>
                  <a:gd name="T33" fmla="*/ 0 h 1495"/>
                  <a:gd name="T34" fmla="*/ 0 w 1272"/>
                  <a:gd name="T35" fmla="*/ 0 h 1495"/>
                  <a:gd name="T36" fmla="*/ 1 w 1272"/>
                  <a:gd name="T37" fmla="*/ 0 h 1495"/>
                  <a:gd name="T38" fmla="*/ 2 w 1272"/>
                  <a:gd name="T39" fmla="*/ 0 h 1495"/>
                  <a:gd name="T40" fmla="*/ 3 w 1272"/>
                  <a:gd name="T41" fmla="*/ 0 h 1495"/>
                  <a:gd name="T42" fmla="*/ 5 w 1272"/>
                  <a:gd name="T43" fmla="*/ 0 h 1495"/>
                  <a:gd name="T44" fmla="*/ 6 w 1272"/>
                  <a:gd name="T45" fmla="*/ 0 h 1495"/>
                  <a:gd name="T46" fmla="*/ 7 w 1272"/>
                  <a:gd name="T47" fmla="*/ 0 h 1495"/>
                  <a:gd name="T48" fmla="*/ 7 w 1272"/>
                  <a:gd name="T49" fmla="*/ 0 h 1495"/>
                  <a:gd name="T50" fmla="*/ 8 w 1272"/>
                  <a:gd name="T51" fmla="*/ 0 h 1495"/>
                  <a:gd name="T52" fmla="*/ 9 w 1272"/>
                  <a:gd name="T53" fmla="*/ 0 h 1495"/>
                  <a:gd name="T54" fmla="*/ 10 w 1272"/>
                  <a:gd name="T55" fmla="*/ 0 h 1495"/>
                  <a:gd name="T56" fmla="*/ 10 w 1272"/>
                  <a:gd name="T57" fmla="*/ 0 h 1495"/>
                  <a:gd name="T58" fmla="*/ 11 w 1272"/>
                  <a:gd name="T59" fmla="*/ 0 h 1495"/>
                  <a:gd name="T60" fmla="*/ 12 w 1272"/>
                  <a:gd name="T61" fmla="*/ 0 h 1495"/>
                  <a:gd name="T62" fmla="*/ 12 w 1272"/>
                  <a:gd name="T63" fmla="*/ 0 h 1495"/>
                  <a:gd name="T64" fmla="*/ 12 w 1272"/>
                  <a:gd name="T65" fmla="*/ 0 h 1495"/>
                  <a:gd name="T66" fmla="*/ 12 w 1272"/>
                  <a:gd name="T67" fmla="*/ 0 h 1495"/>
                  <a:gd name="T68" fmla="*/ 9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70" name="Freeform 74"/>
              <p:cNvSpPr>
                <a:spLocks/>
              </p:cNvSpPr>
              <p:nvPr/>
            </p:nvSpPr>
            <p:spPr bwMode="auto">
              <a:xfrm>
                <a:off x="15" y="3419"/>
                <a:ext cx="937" cy="554"/>
              </a:xfrm>
              <a:custGeom>
                <a:avLst/>
                <a:gdLst>
                  <a:gd name="T0" fmla="*/ 0 w 1338"/>
                  <a:gd name="T1" fmla="*/ 0 h 1572"/>
                  <a:gd name="T2" fmla="*/ 1 w 1338"/>
                  <a:gd name="T3" fmla="*/ 0 h 1572"/>
                  <a:gd name="T4" fmla="*/ 3 w 1338"/>
                  <a:gd name="T5" fmla="*/ 0 h 1572"/>
                  <a:gd name="T6" fmla="*/ 4 w 1338"/>
                  <a:gd name="T7" fmla="*/ 0 h 1572"/>
                  <a:gd name="T8" fmla="*/ 6 w 1338"/>
                  <a:gd name="T9" fmla="*/ 0 h 1572"/>
                  <a:gd name="T10" fmla="*/ 6 w 1338"/>
                  <a:gd name="T11" fmla="*/ 0 h 1572"/>
                  <a:gd name="T12" fmla="*/ 8 w 1338"/>
                  <a:gd name="T13" fmla="*/ 0 h 1572"/>
                  <a:gd name="T14" fmla="*/ 8 w 1338"/>
                  <a:gd name="T15" fmla="*/ 0 h 1572"/>
                  <a:gd name="T16" fmla="*/ 9 w 1338"/>
                  <a:gd name="T17" fmla="*/ 0 h 1572"/>
                  <a:gd name="T18" fmla="*/ 10 w 1338"/>
                  <a:gd name="T19" fmla="*/ 0 h 1572"/>
                  <a:gd name="T20" fmla="*/ 11 w 1338"/>
                  <a:gd name="T21" fmla="*/ 0 h 1572"/>
                  <a:gd name="T22" fmla="*/ 12 w 1338"/>
                  <a:gd name="T23" fmla="*/ 0 h 1572"/>
                  <a:gd name="T24" fmla="*/ 13 w 1338"/>
                  <a:gd name="T25" fmla="*/ 0 h 1572"/>
                  <a:gd name="T26" fmla="*/ 13 w 1338"/>
                  <a:gd name="T27" fmla="*/ 0 h 1572"/>
                  <a:gd name="T28" fmla="*/ 13 w 1338"/>
                  <a:gd name="T29" fmla="*/ 0 h 1572"/>
                  <a:gd name="T30" fmla="*/ 13 w 1338"/>
                  <a:gd name="T31" fmla="*/ 0 h 1572"/>
                  <a:gd name="T32" fmla="*/ 13 w 1338"/>
                  <a:gd name="T33" fmla="*/ 0 h 1572"/>
                  <a:gd name="T34" fmla="*/ 13 w 1338"/>
                  <a:gd name="T35" fmla="*/ 0 h 1572"/>
                  <a:gd name="T36" fmla="*/ 13 w 1338"/>
                  <a:gd name="T37" fmla="*/ 0 h 1572"/>
                  <a:gd name="T38" fmla="*/ 13 w 1338"/>
                  <a:gd name="T39" fmla="*/ 0 h 1572"/>
                  <a:gd name="T40" fmla="*/ 12 w 1338"/>
                  <a:gd name="T41" fmla="*/ 0 h 1572"/>
                  <a:gd name="T42" fmla="*/ 11 w 1338"/>
                  <a:gd name="T43" fmla="*/ 0 h 1572"/>
                  <a:gd name="T44" fmla="*/ 11 w 1338"/>
                  <a:gd name="T45" fmla="*/ 0 h 1572"/>
                  <a:gd name="T46" fmla="*/ 10 w 1338"/>
                  <a:gd name="T47" fmla="*/ 0 h 1572"/>
                  <a:gd name="T48" fmla="*/ 9 w 1338"/>
                  <a:gd name="T49" fmla="*/ 0 h 1572"/>
                  <a:gd name="T50" fmla="*/ 9 w 1338"/>
                  <a:gd name="T51" fmla="*/ 0 h 1572"/>
                  <a:gd name="T52" fmla="*/ 8 w 1338"/>
                  <a:gd name="T53" fmla="*/ 0 h 1572"/>
                  <a:gd name="T54" fmla="*/ 7 w 1338"/>
                  <a:gd name="T55" fmla="*/ 0 h 1572"/>
                  <a:gd name="T56" fmla="*/ 6 w 1338"/>
                  <a:gd name="T57" fmla="*/ 0 h 1572"/>
                  <a:gd name="T58" fmla="*/ 5 w 1338"/>
                  <a:gd name="T59" fmla="*/ 0 h 1572"/>
                  <a:gd name="T60" fmla="*/ 4 w 1338"/>
                  <a:gd name="T61" fmla="*/ 0 h 1572"/>
                  <a:gd name="T62" fmla="*/ 3 w 1338"/>
                  <a:gd name="T63" fmla="*/ 0 h 1572"/>
                  <a:gd name="T64" fmla="*/ 1 w 1338"/>
                  <a:gd name="T65" fmla="*/ 0 h 1572"/>
                  <a:gd name="T66" fmla="*/ 0 w 1338"/>
                  <a:gd name="T67" fmla="*/ 0 h 1572"/>
                  <a:gd name="T68" fmla="*/ 0 w 1338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71" name="Freeform 75"/>
              <p:cNvSpPr>
                <a:spLocks/>
              </p:cNvSpPr>
              <p:nvPr/>
            </p:nvSpPr>
            <p:spPr bwMode="auto">
              <a:xfrm>
                <a:off x="15" y="3419"/>
                <a:ext cx="823" cy="489"/>
              </a:xfrm>
              <a:custGeom>
                <a:avLst/>
                <a:gdLst>
                  <a:gd name="T0" fmla="*/ 10 w 1176"/>
                  <a:gd name="T1" fmla="*/ 0 h 1383"/>
                  <a:gd name="T2" fmla="*/ 10 w 1176"/>
                  <a:gd name="T3" fmla="*/ 0 h 1383"/>
                  <a:gd name="T4" fmla="*/ 10 w 1176"/>
                  <a:gd name="T5" fmla="*/ 0 h 1383"/>
                  <a:gd name="T6" fmla="*/ 10 w 1176"/>
                  <a:gd name="T7" fmla="*/ 0 h 1383"/>
                  <a:gd name="T8" fmla="*/ 10 w 1176"/>
                  <a:gd name="T9" fmla="*/ 0 h 1383"/>
                  <a:gd name="T10" fmla="*/ 9 w 1176"/>
                  <a:gd name="T11" fmla="*/ 0 h 1383"/>
                  <a:gd name="T12" fmla="*/ 8 w 1176"/>
                  <a:gd name="T13" fmla="*/ 0 h 1383"/>
                  <a:gd name="T14" fmla="*/ 8 w 1176"/>
                  <a:gd name="T15" fmla="*/ 0 h 1383"/>
                  <a:gd name="T16" fmla="*/ 7 w 1176"/>
                  <a:gd name="T17" fmla="*/ 0 h 1383"/>
                  <a:gd name="T18" fmla="*/ 7 w 1176"/>
                  <a:gd name="T19" fmla="*/ 0 h 1383"/>
                  <a:gd name="T20" fmla="*/ 6 w 1176"/>
                  <a:gd name="T21" fmla="*/ 0 h 1383"/>
                  <a:gd name="T22" fmla="*/ 5 w 1176"/>
                  <a:gd name="T23" fmla="*/ 0 h 1383"/>
                  <a:gd name="T24" fmla="*/ 4 w 1176"/>
                  <a:gd name="T25" fmla="*/ 0 h 1383"/>
                  <a:gd name="T26" fmla="*/ 3 w 1176"/>
                  <a:gd name="T27" fmla="*/ 0 h 1383"/>
                  <a:gd name="T28" fmla="*/ 2 w 1176"/>
                  <a:gd name="T29" fmla="*/ 0 h 1383"/>
                  <a:gd name="T30" fmla="*/ 1 w 1176"/>
                  <a:gd name="T31" fmla="*/ 0 h 1383"/>
                  <a:gd name="T32" fmla="*/ 0 w 1176"/>
                  <a:gd name="T33" fmla="*/ 0 h 1383"/>
                  <a:gd name="T34" fmla="*/ 0 w 1176"/>
                  <a:gd name="T35" fmla="*/ 0 h 1383"/>
                  <a:gd name="T36" fmla="*/ 1 w 1176"/>
                  <a:gd name="T37" fmla="*/ 0 h 1383"/>
                  <a:gd name="T38" fmla="*/ 2 w 1176"/>
                  <a:gd name="T39" fmla="*/ 0 h 1383"/>
                  <a:gd name="T40" fmla="*/ 3 w 1176"/>
                  <a:gd name="T41" fmla="*/ 0 h 1383"/>
                  <a:gd name="T42" fmla="*/ 4 w 1176"/>
                  <a:gd name="T43" fmla="*/ 0 h 1383"/>
                  <a:gd name="T44" fmla="*/ 5 w 1176"/>
                  <a:gd name="T45" fmla="*/ 0 h 1383"/>
                  <a:gd name="T46" fmla="*/ 6 w 1176"/>
                  <a:gd name="T47" fmla="*/ 0 h 1383"/>
                  <a:gd name="T48" fmla="*/ 7 w 1176"/>
                  <a:gd name="T49" fmla="*/ 0 h 1383"/>
                  <a:gd name="T50" fmla="*/ 8 w 1176"/>
                  <a:gd name="T51" fmla="*/ 0 h 1383"/>
                  <a:gd name="T52" fmla="*/ 8 w 1176"/>
                  <a:gd name="T53" fmla="*/ 0 h 1383"/>
                  <a:gd name="T54" fmla="*/ 9 w 1176"/>
                  <a:gd name="T55" fmla="*/ 0 h 1383"/>
                  <a:gd name="T56" fmla="*/ 10 w 1176"/>
                  <a:gd name="T57" fmla="*/ 0 h 1383"/>
                  <a:gd name="T58" fmla="*/ 10 w 1176"/>
                  <a:gd name="T59" fmla="*/ 0 h 1383"/>
                  <a:gd name="T60" fmla="*/ 10 w 1176"/>
                  <a:gd name="T61" fmla="*/ 0 h 1383"/>
                  <a:gd name="T62" fmla="*/ 10 w 1176"/>
                  <a:gd name="T63" fmla="*/ 0 h 1383"/>
                  <a:gd name="T64" fmla="*/ 12 w 1176"/>
                  <a:gd name="T65" fmla="*/ 0 h 1383"/>
                  <a:gd name="T66" fmla="*/ 12 w 1176"/>
                  <a:gd name="T67" fmla="*/ 0 h 1383"/>
                  <a:gd name="T68" fmla="*/ 10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72" name="Freeform 76"/>
              <p:cNvSpPr>
                <a:spLocks/>
              </p:cNvSpPr>
              <p:nvPr/>
            </p:nvSpPr>
            <p:spPr bwMode="auto">
              <a:xfrm>
                <a:off x="18" y="3411"/>
                <a:ext cx="708" cy="432"/>
              </a:xfrm>
              <a:custGeom>
                <a:avLst/>
                <a:gdLst>
                  <a:gd name="T0" fmla="*/ 9 w 1011"/>
                  <a:gd name="T1" fmla="*/ 0 h 1223"/>
                  <a:gd name="T2" fmla="*/ 9 w 1011"/>
                  <a:gd name="T3" fmla="*/ 0 h 1223"/>
                  <a:gd name="T4" fmla="*/ 9 w 1011"/>
                  <a:gd name="T5" fmla="*/ 0 h 1223"/>
                  <a:gd name="T6" fmla="*/ 9 w 1011"/>
                  <a:gd name="T7" fmla="*/ 0 h 1223"/>
                  <a:gd name="T8" fmla="*/ 8 w 1011"/>
                  <a:gd name="T9" fmla="*/ 0 h 1223"/>
                  <a:gd name="T10" fmla="*/ 8 w 1011"/>
                  <a:gd name="T11" fmla="*/ 0 h 1223"/>
                  <a:gd name="T12" fmla="*/ 8 w 1011"/>
                  <a:gd name="T13" fmla="*/ 0 h 1223"/>
                  <a:gd name="T14" fmla="*/ 7 w 1011"/>
                  <a:gd name="T15" fmla="*/ 0 h 1223"/>
                  <a:gd name="T16" fmla="*/ 6 w 1011"/>
                  <a:gd name="T17" fmla="*/ 0 h 1223"/>
                  <a:gd name="T18" fmla="*/ 6 w 1011"/>
                  <a:gd name="T19" fmla="*/ 0 h 1223"/>
                  <a:gd name="T20" fmla="*/ 5 w 1011"/>
                  <a:gd name="T21" fmla="*/ 0 h 1223"/>
                  <a:gd name="T22" fmla="*/ 4 w 1011"/>
                  <a:gd name="T23" fmla="*/ 0 h 1223"/>
                  <a:gd name="T24" fmla="*/ 4 w 1011"/>
                  <a:gd name="T25" fmla="*/ 0 h 1223"/>
                  <a:gd name="T26" fmla="*/ 3 w 1011"/>
                  <a:gd name="T27" fmla="*/ 0 h 1223"/>
                  <a:gd name="T28" fmla="*/ 2 w 1011"/>
                  <a:gd name="T29" fmla="*/ 0 h 1223"/>
                  <a:gd name="T30" fmla="*/ 1 w 1011"/>
                  <a:gd name="T31" fmla="*/ 0 h 1223"/>
                  <a:gd name="T32" fmla="*/ 0 w 1011"/>
                  <a:gd name="T33" fmla="*/ 0 h 1223"/>
                  <a:gd name="T34" fmla="*/ 0 w 1011"/>
                  <a:gd name="T35" fmla="*/ 0 h 1223"/>
                  <a:gd name="T36" fmla="*/ 1 w 1011"/>
                  <a:gd name="T37" fmla="*/ 0 h 1223"/>
                  <a:gd name="T38" fmla="*/ 2 w 1011"/>
                  <a:gd name="T39" fmla="*/ 0 h 1223"/>
                  <a:gd name="T40" fmla="*/ 3 w 1011"/>
                  <a:gd name="T41" fmla="*/ 0 h 1223"/>
                  <a:gd name="T42" fmla="*/ 4 w 1011"/>
                  <a:gd name="T43" fmla="*/ 0 h 1223"/>
                  <a:gd name="T44" fmla="*/ 5 w 1011"/>
                  <a:gd name="T45" fmla="*/ 0 h 1223"/>
                  <a:gd name="T46" fmla="*/ 6 w 1011"/>
                  <a:gd name="T47" fmla="*/ 0 h 1223"/>
                  <a:gd name="T48" fmla="*/ 6 w 1011"/>
                  <a:gd name="T49" fmla="*/ 0 h 1223"/>
                  <a:gd name="T50" fmla="*/ 7 w 1011"/>
                  <a:gd name="T51" fmla="*/ 0 h 1223"/>
                  <a:gd name="T52" fmla="*/ 8 w 1011"/>
                  <a:gd name="T53" fmla="*/ 0 h 1223"/>
                  <a:gd name="T54" fmla="*/ 8 w 1011"/>
                  <a:gd name="T55" fmla="*/ 0 h 1223"/>
                  <a:gd name="T56" fmla="*/ 9 w 1011"/>
                  <a:gd name="T57" fmla="*/ 0 h 1223"/>
                  <a:gd name="T58" fmla="*/ 9 w 1011"/>
                  <a:gd name="T59" fmla="*/ 0 h 1223"/>
                  <a:gd name="T60" fmla="*/ 9 w 1011"/>
                  <a:gd name="T61" fmla="*/ 0 h 1223"/>
                  <a:gd name="T62" fmla="*/ 10 w 1011"/>
                  <a:gd name="T63" fmla="*/ 0 h 1223"/>
                  <a:gd name="T64" fmla="*/ 10 w 1011"/>
                  <a:gd name="T65" fmla="*/ 0 h 1223"/>
                  <a:gd name="T66" fmla="*/ 10 w 1011"/>
                  <a:gd name="T67" fmla="*/ 0 h 1223"/>
                  <a:gd name="T68" fmla="*/ 9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pic>
            <p:nvPicPr>
              <p:cNvPr id="72730" name="Picture 7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31" name="Picture 7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32" name="Picture 7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33" name="Picture 8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sp>
            <p:nvSpPr>
              <p:cNvPr id="6177" name="Freeform 81"/>
              <p:cNvSpPr>
                <a:spLocks/>
              </p:cNvSpPr>
              <p:nvPr/>
            </p:nvSpPr>
            <p:spPr bwMode="auto">
              <a:xfrm>
                <a:off x="164" y="3562"/>
                <a:ext cx="937" cy="55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3 w 1337"/>
                  <a:gd name="T5" fmla="*/ 0 h 1572"/>
                  <a:gd name="T6" fmla="*/ 4 w 1337"/>
                  <a:gd name="T7" fmla="*/ 0 h 1572"/>
                  <a:gd name="T8" fmla="*/ 6 w 1337"/>
                  <a:gd name="T9" fmla="*/ 0 h 1572"/>
                  <a:gd name="T10" fmla="*/ 6 w 1337"/>
                  <a:gd name="T11" fmla="*/ 0 h 1572"/>
                  <a:gd name="T12" fmla="*/ 8 w 1337"/>
                  <a:gd name="T13" fmla="*/ 0 h 1572"/>
                  <a:gd name="T14" fmla="*/ 9 w 1337"/>
                  <a:gd name="T15" fmla="*/ 0 h 1572"/>
                  <a:gd name="T16" fmla="*/ 9 w 1337"/>
                  <a:gd name="T17" fmla="*/ 0 h 1572"/>
                  <a:gd name="T18" fmla="*/ 10 w 1337"/>
                  <a:gd name="T19" fmla="*/ 0 h 1572"/>
                  <a:gd name="T20" fmla="*/ 11 w 1337"/>
                  <a:gd name="T21" fmla="*/ 0 h 1572"/>
                  <a:gd name="T22" fmla="*/ 12 w 1337"/>
                  <a:gd name="T23" fmla="*/ 0 h 1572"/>
                  <a:gd name="T24" fmla="*/ 13 w 1337"/>
                  <a:gd name="T25" fmla="*/ 0 h 1572"/>
                  <a:gd name="T26" fmla="*/ 13 w 1337"/>
                  <a:gd name="T27" fmla="*/ 0 h 1572"/>
                  <a:gd name="T28" fmla="*/ 13 w 1337"/>
                  <a:gd name="T29" fmla="*/ 0 h 1572"/>
                  <a:gd name="T30" fmla="*/ 13 w 1337"/>
                  <a:gd name="T31" fmla="*/ 0 h 1572"/>
                  <a:gd name="T32" fmla="*/ 13 w 1337"/>
                  <a:gd name="T33" fmla="*/ 0 h 1572"/>
                  <a:gd name="T34" fmla="*/ 13 w 1337"/>
                  <a:gd name="T35" fmla="*/ 0 h 1572"/>
                  <a:gd name="T36" fmla="*/ 13 w 1337"/>
                  <a:gd name="T37" fmla="*/ 0 h 1572"/>
                  <a:gd name="T38" fmla="*/ 13 w 1337"/>
                  <a:gd name="T39" fmla="*/ 0 h 1572"/>
                  <a:gd name="T40" fmla="*/ 12 w 1337"/>
                  <a:gd name="T41" fmla="*/ 0 h 1572"/>
                  <a:gd name="T42" fmla="*/ 11 w 1337"/>
                  <a:gd name="T43" fmla="*/ 0 h 1572"/>
                  <a:gd name="T44" fmla="*/ 11 w 1337"/>
                  <a:gd name="T45" fmla="*/ 0 h 1572"/>
                  <a:gd name="T46" fmla="*/ 10 w 1337"/>
                  <a:gd name="T47" fmla="*/ 0 h 1572"/>
                  <a:gd name="T48" fmla="*/ 9 w 1337"/>
                  <a:gd name="T49" fmla="*/ 0 h 1572"/>
                  <a:gd name="T50" fmla="*/ 9 w 1337"/>
                  <a:gd name="T51" fmla="*/ 0 h 1572"/>
                  <a:gd name="T52" fmla="*/ 8 w 1337"/>
                  <a:gd name="T53" fmla="*/ 0 h 1572"/>
                  <a:gd name="T54" fmla="*/ 7 w 1337"/>
                  <a:gd name="T55" fmla="*/ 0 h 1572"/>
                  <a:gd name="T56" fmla="*/ 6 w 1337"/>
                  <a:gd name="T57" fmla="*/ 0 h 1572"/>
                  <a:gd name="T58" fmla="*/ 5 w 1337"/>
                  <a:gd name="T59" fmla="*/ 0 h 1572"/>
                  <a:gd name="T60" fmla="*/ 4 w 1337"/>
                  <a:gd name="T61" fmla="*/ 0 h 1572"/>
                  <a:gd name="T62" fmla="*/ 3 w 1337"/>
                  <a:gd name="T63" fmla="*/ 0 h 1572"/>
                  <a:gd name="T64" fmla="*/ 1 w 1337"/>
                  <a:gd name="T65" fmla="*/ 0 h 1572"/>
                  <a:gd name="T66" fmla="*/ 0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78" name="Freeform 82"/>
              <p:cNvSpPr>
                <a:spLocks/>
              </p:cNvSpPr>
              <p:nvPr/>
            </p:nvSpPr>
            <p:spPr bwMode="auto">
              <a:xfrm>
                <a:off x="164" y="3562"/>
                <a:ext cx="824" cy="488"/>
              </a:xfrm>
              <a:custGeom>
                <a:avLst/>
                <a:gdLst>
                  <a:gd name="T0" fmla="*/ 11 w 1176"/>
                  <a:gd name="T1" fmla="*/ 0 h 1382"/>
                  <a:gd name="T2" fmla="*/ 11 w 1176"/>
                  <a:gd name="T3" fmla="*/ 0 h 1382"/>
                  <a:gd name="T4" fmla="*/ 11 w 1176"/>
                  <a:gd name="T5" fmla="*/ 0 h 1382"/>
                  <a:gd name="T6" fmla="*/ 10 w 1176"/>
                  <a:gd name="T7" fmla="*/ 0 h 1382"/>
                  <a:gd name="T8" fmla="*/ 10 w 1176"/>
                  <a:gd name="T9" fmla="*/ 0 h 1382"/>
                  <a:gd name="T10" fmla="*/ 9 w 1176"/>
                  <a:gd name="T11" fmla="*/ 0 h 1382"/>
                  <a:gd name="T12" fmla="*/ 9 w 1176"/>
                  <a:gd name="T13" fmla="*/ 0 h 1382"/>
                  <a:gd name="T14" fmla="*/ 8 w 1176"/>
                  <a:gd name="T15" fmla="*/ 0 h 1382"/>
                  <a:gd name="T16" fmla="*/ 8 w 1176"/>
                  <a:gd name="T17" fmla="*/ 0 h 1382"/>
                  <a:gd name="T18" fmla="*/ 7 w 1176"/>
                  <a:gd name="T19" fmla="*/ 0 h 1382"/>
                  <a:gd name="T20" fmla="*/ 6 w 1176"/>
                  <a:gd name="T21" fmla="*/ 0 h 1382"/>
                  <a:gd name="T22" fmla="*/ 6 w 1176"/>
                  <a:gd name="T23" fmla="*/ 0 h 1382"/>
                  <a:gd name="T24" fmla="*/ 4 w 1176"/>
                  <a:gd name="T25" fmla="*/ 0 h 1382"/>
                  <a:gd name="T26" fmla="*/ 3 w 1176"/>
                  <a:gd name="T27" fmla="*/ 0 h 1382"/>
                  <a:gd name="T28" fmla="*/ 2 w 1176"/>
                  <a:gd name="T29" fmla="*/ 0 h 1382"/>
                  <a:gd name="T30" fmla="*/ 1 w 1176"/>
                  <a:gd name="T31" fmla="*/ 0 h 1382"/>
                  <a:gd name="T32" fmla="*/ 0 w 1176"/>
                  <a:gd name="T33" fmla="*/ 0 h 1382"/>
                  <a:gd name="T34" fmla="*/ 0 w 1176"/>
                  <a:gd name="T35" fmla="*/ 0 h 1382"/>
                  <a:gd name="T36" fmla="*/ 1 w 1176"/>
                  <a:gd name="T37" fmla="*/ 0 h 1382"/>
                  <a:gd name="T38" fmla="*/ 3 w 1176"/>
                  <a:gd name="T39" fmla="*/ 0 h 1382"/>
                  <a:gd name="T40" fmla="*/ 4 w 1176"/>
                  <a:gd name="T41" fmla="*/ 0 h 1382"/>
                  <a:gd name="T42" fmla="*/ 4 w 1176"/>
                  <a:gd name="T43" fmla="*/ 0 h 1382"/>
                  <a:gd name="T44" fmla="*/ 6 w 1176"/>
                  <a:gd name="T45" fmla="*/ 0 h 1382"/>
                  <a:gd name="T46" fmla="*/ 6 w 1176"/>
                  <a:gd name="T47" fmla="*/ 0 h 1382"/>
                  <a:gd name="T48" fmla="*/ 8 w 1176"/>
                  <a:gd name="T49" fmla="*/ 0 h 1382"/>
                  <a:gd name="T50" fmla="*/ 8 w 1176"/>
                  <a:gd name="T51" fmla="*/ 0 h 1382"/>
                  <a:gd name="T52" fmla="*/ 9 w 1176"/>
                  <a:gd name="T53" fmla="*/ 0 h 1382"/>
                  <a:gd name="T54" fmla="*/ 10 w 1176"/>
                  <a:gd name="T55" fmla="*/ 0 h 1382"/>
                  <a:gd name="T56" fmla="*/ 10 w 1176"/>
                  <a:gd name="T57" fmla="*/ 0 h 1382"/>
                  <a:gd name="T58" fmla="*/ 11 w 1176"/>
                  <a:gd name="T59" fmla="*/ 0 h 1382"/>
                  <a:gd name="T60" fmla="*/ 11 w 1176"/>
                  <a:gd name="T61" fmla="*/ 0 h 1382"/>
                  <a:gd name="T62" fmla="*/ 11 w 1176"/>
                  <a:gd name="T63" fmla="*/ 0 h 1382"/>
                  <a:gd name="T64" fmla="*/ 12 w 1176"/>
                  <a:gd name="T65" fmla="*/ 0 h 1382"/>
                  <a:gd name="T66" fmla="*/ 12 w 1176"/>
                  <a:gd name="T67" fmla="*/ 0 h 1382"/>
                  <a:gd name="T68" fmla="*/ 11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79" name="Freeform 83"/>
              <p:cNvSpPr>
                <a:spLocks/>
              </p:cNvSpPr>
              <p:nvPr/>
            </p:nvSpPr>
            <p:spPr bwMode="auto">
              <a:xfrm>
                <a:off x="162" y="3562"/>
                <a:ext cx="710" cy="420"/>
              </a:xfrm>
              <a:custGeom>
                <a:avLst/>
                <a:gdLst>
                  <a:gd name="T0" fmla="*/ 9 w 1014"/>
                  <a:gd name="T1" fmla="*/ 0 h 1193"/>
                  <a:gd name="T2" fmla="*/ 9 w 1014"/>
                  <a:gd name="T3" fmla="*/ 0 h 1193"/>
                  <a:gd name="T4" fmla="*/ 9 w 1014"/>
                  <a:gd name="T5" fmla="*/ 0 h 1193"/>
                  <a:gd name="T6" fmla="*/ 9 w 1014"/>
                  <a:gd name="T7" fmla="*/ 0 h 1193"/>
                  <a:gd name="T8" fmla="*/ 8 w 1014"/>
                  <a:gd name="T9" fmla="*/ 0 h 1193"/>
                  <a:gd name="T10" fmla="*/ 8 w 1014"/>
                  <a:gd name="T11" fmla="*/ 0 h 1193"/>
                  <a:gd name="T12" fmla="*/ 8 w 1014"/>
                  <a:gd name="T13" fmla="*/ 0 h 1193"/>
                  <a:gd name="T14" fmla="*/ 7 w 1014"/>
                  <a:gd name="T15" fmla="*/ 0 h 1193"/>
                  <a:gd name="T16" fmla="*/ 6 w 1014"/>
                  <a:gd name="T17" fmla="*/ 0 h 1193"/>
                  <a:gd name="T18" fmla="*/ 6 w 1014"/>
                  <a:gd name="T19" fmla="*/ 0 h 1193"/>
                  <a:gd name="T20" fmla="*/ 6 w 1014"/>
                  <a:gd name="T21" fmla="*/ 0 h 1193"/>
                  <a:gd name="T22" fmla="*/ 4 w 1014"/>
                  <a:gd name="T23" fmla="*/ 0 h 1193"/>
                  <a:gd name="T24" fmla="*/ 4 w 1014"/>
                  <a:gd name="T25" fmla="*/ 0 h 1193"/>
                  <a:gd name="T26" fmla="*/ 3 w 1014"/>
                  <a:gd name="T27" fmla="*/ 0 h 1193"/>
                  <a:gd name="T28" fmla="*/ 2 w 1014"/>
                  <a:gd name="T29" fmla="*/ 0 h 1193"/>
                  <a:gd name="T30" fmla="*/ 1 w 1014"/>
                  <a:gd name="T31" fmla="*/ 0 h 1193"/>
                  <a:gd name="T32" fmla="*/ 0 w 1014"/>
                  <a:gd name="T33" fmla="*/ 0 h 1193"/>
                  <a:gd name="T34" fmla="*/ 0 w 1014"/>
                  <a:gd name="T35" fmla="*/ 0 h 1193"/>
                  <a:gd name="T36" fmla="*/ 1 w 1014"/>
                  <a:gd name="T37" fmla="*/ 0 h 1193"/>
                  <a:gd name="T38" fmla="*/ 2 w 1014"/>
                  <a:gd name="T39" fmla="*/ 0 h 1193"/>
                  <a:gd name="T40" fmla="*/ 3 w 1014"/>
                  <a:gd name="T41" fmla="*/ 0 h 1193"/>
                  <a:gd name="T42" fmla="*/ 4 w 1014"/>
                  <a:gd name="T43" fmla="*/ 0 h 1193"/>
                  <a:gd name="T44" fmla="*/ 5 w 1014"/>
                  <a:gd name="T45" fmla="*/ 0 h 1193"/>
                  <a:gd name="T46" fmla="*/ 6 w 1014"/>
                  <a:gd name="T47" fmla="*/ 0 h 1193"/>
                  <a:gd name="T48" fmla="*/ 6 w 1014"/>
                  <a:gd name="T49" fmla="*/ 0 h 1193"/>
                  <a:gd name="T50" fmla="*/ 7 w 1014"/>
                  <a:gd name="T51" fmla="*/ 0 h 1193"/>
                  <a:gd name="T52" fmla="*/ 8 w 1014"/>
                  <a:gd name="T53" fmla="*/ 0 h 1193"/>
                  <a:gd name="T54" fmla="*/ 8 w 1014"/>
                  <a:gd name="T55" fmla="*/ 0 h 1193"/>
                  <a:gd name="T56" fmla="*/ 9 w 1014"/>
                  <a:gd name="T57" fmla="*/ 0 h 1193"/>
                  <a:gd name="T58" fmla="*/ 9 w 1014"/>
                  <a:gd name="T59" fmla="*/ 0 h 1193"/>
                  <a:gd name="T60" fmla="*/ 9 w 1014"/>
                  <a:gd name="T61" fmla="*/ 0 h 1193"/>
                  <a:gd name="T62" fmla="*/ 10 w 1014"/>
                  <a:gd name="T63" fmla="*/ 0 h 1193"/>
                  <a:gd name="T64" fmla="*/ 10 w 1014"/>
                  <a:gd name="T65" fmla="*/ 0 h 1193"/>
                  <a:gd name="T66" fmla="*/ 10 w 1014"/>
                  <a:gd name="T67" fmla="*/ 0 h 1193"/>
                  <a:gd name="T68" fmla="*/ 9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pic>
            <p:nvPicPr>
              <p:cNvPr id="72737" name="Picture 8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38" name="Picture 8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86"/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72715" name="Picture 8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16" name="Picture 8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17" name="Picture 8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18" name="Picture 9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19" name="Picture 9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20" name="Picture 9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25024" name="Text Box 96"/>
          <p:cNvSpPr txBox="1">
            <a:spLocks noChangeArrowheads="1"/>
          </p:cNvSpPr>
          <p:nvPr/>
        </p:nvSpPr>
        <p:spPr bwMode="auto">
          <a:xfrm>
            <a:off x="1625600" y="1190625"/>
            <a:ext cx="9042400" cy="90957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8294" tIns="54147" rIns="108294" bIns="54147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</a:pPr>
            <a:r>
              <a:rPr lang="en-US" altLang="en-US" sz="5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altLang="en-US" sz="5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5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9,7 m</a:t>
            </a:r>
            <a:r>
              <a:rPr lang="en-US" altLang="en-US" sz="5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5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9,628 m</a:t>
            </a:r>
            <a:endParaRPr lang="en-US" altLang="en-US" sz="5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5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0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GDD\Pictures\Ản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sp>
        <p:nvSpPr>
          <p:cNvPr id="2" name="Text Box 39"/>
          <p:cNvSpPr txBox="1">
            <a:spLocks noChangeArrowheads="1"/>
          </p:cNvSpPr>
          <p:nvPr/>
        </p:nvSpPr>
        <p:spPr bwMode="auto">
          <a:xfrm>
            <a:off x="0" y="809625"/>
            <a:ext cx="12192000" cy="363104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57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57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5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5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5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5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5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5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5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5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5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5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5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5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57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GDD\Pictures\Ản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sp>
        <p:nvSpPr>
          <p:cNvPr id="125024" name="Text Box 96"/>
          <p:cNvSpPr txBox="1">
            <a:spLocks noChangeArrowheads="1"/>
          </p:cNvSpPr>
          <p:nvPr/>
        </p:nvSpPr>
        <p:spPr bwMode="auto">
          <a:xfrm>
            <a:off x="1473200" y="1047750"/>
            <a:ext cx="9042400" cy="1063536"/>
          </a:xfrm>
          <a:prstGeom prst="rect">
            <a:avLst/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8370" tIns="54185" rIns="108370" bIns="54185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</a:pPr>
            <a:r>
              <a:rPr lang="en-US" altLang="en-US" sz="6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altLang="en-US" sz="6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6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2,34</a:t>
            </a:r>
            <a:r>
              <a:rPr lang="en-US" altLang="en-US" sz="6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6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2,34</a:t>
            </a:r>
            <a:endParaRPr lang="en-US" altLang="en-US" sz="6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5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0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TGDD\Pictures\Ản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sp>
        <p:nvSpPr>
          <p:cNvPr id="11" name="Nơi giữ chỗ cho Văn bản 10"/>
          <p:cNvSpPr>
            <a:spLocks noGrp="1"/>
          </p:cNvSpPr>
          <p:nvPr>
            <p:ph type="body" idx="1"/>
          </p:nvPr>
        </p:nvSpPr>
        <p:spPr>
          <a:xfrm>
            <a:off x="692150" y="3611596"/>
            <a:ext cx="1930400" cy="1500187"/>
          </a:xfrm>
        </p:spPr>
        <p:txBody>
          <a:bodyPr/>
          <a:lstStyle/>
          <a:p>
            <a:r>
              <a:rPr lang="en-US" sz="5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8,1m</a:t>
            </a:r>
            <a:endParaRPr lang="en-US" sz="5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9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333375"/>
            <a:ext cx="1371600" cy="2075466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860800" y="333375"/>
            <a:ext cx="1016000" cy="208454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9600" y="381000"/>
            <a:ext cx="1044828" cy="19851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200" y="333375"/>
            <a:ext cx="1389630" cy="2162743"/>
          </a:xfrm>
          <a:prstGeom prst="rect">
            <a:avLst/>
          </a:prstGeom>
        </p:spPr>
      </p:pic>
      <p:sp>
        <p:nvSpPr>
          <p:cNvPr id="15" name="Nơi giữ chỗ cho Văn bản 10"/>
          <p:cNvSpPr txBox="1">
            <a:spLocks/>
          </p:cNvSpPr>
          <p:nvPr/>
        </p:nvSpPr>
        <p:spPr bwMode="auto">
          <a:xfrm>
            <a:off x="3556000" y="2905125"/>
            <a:ext cx="19304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205" tIns="60604" rIns="121205" bIns="60604" numCol="1" anchor="b" anchorCtr="0" compatLnSpc="1">
            <a:prstTxWarp prst="textNoShape">
              <a:avLst/>
            </a:prstTxWarp>
          </a:bodyPr>
          <a:lstStyle/>
          <a:p>
            <a:pPr defTabSz="595274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5200" b="1" kern="0" dirty="0" smtClean="0">
                <a:latin typeface="Times New Roman" pitchFamily="18" charset="0"/>
                <a:cs typeface="Times New Roman" pitchFamily="18" charset="0"/>
              </a:rPr>
              <a:t>7,9 m</a:t>
            </a:r>
            <a:endParaRPr lang="en-US" sz="52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Nơi giữ chỗ cho Văn bản 10"/>
          <p:cNvSpPr txBox="1">
            <a:spLocks/>
          </p:cNvSpPr>
          <p:nvPr/>
        </p:nvSpPr>
        <p:spPr bwMode="auto">
          <a:xfrm>
            <a:off x="6451600" y="2952750"/>
            <a:ext cx="22860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205" tIns="60604" rIns="121205" bIns="60604" numCol="1" anchor="b" anchorCtr="0" compatLnSpc="1">
            <a:prstTxWarp prst="textNoShape">
              <a:avLst/>
            </a:prstTxWarp>
          </a:bodyPr>
          <a:lstStyle/>
          <a:p>
            <a:pPr defTabSz="595274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5200" b="1" kern="0" dirty="0" smtClean="0">
                <a:latin typeface="Times New Roman" pitchFamily="18" charset="0"/>
                <a:cs typeface="Times New Roman" pitchFamily="18" charset="0"/>
              </a:rPr>
              <a:t>9,7m</a:t>
            </a:r>
            <a:endParaRPr lang="en-US" sz="52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Nơi giữ chỗ cho Văn bản 10"/>
          <p:cNvSpPr txBox="1">
            <a:spLocks/>
          </p:cNvSpPr>
          <p:nvPr/>
        </p:nvSpPr>
        <p:spPr bwMode="auto">
          <a:xfrm>
            <a:off x="9194800" y="2905125"/>
            <a:ext cx="24892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205" tIns="60604" rIns="121205" bIns="60604" numCol="1" anchor="b" anchorCtr="0" compatLnSpc="1">
            <a:prstTxWarp prst="textNoShape">
              <a:avLst/>
            </a:prstTxWarp>
          </a:bodyPr>
          <a:lstStyle/>
          <a:p>
            <a:pPr defTabSz="595274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5200" b="1" kern="0" dirty="0" smtClean="0">
                <a:latin typeface="Times New Roman" pitchFamily="18" charset="0"/>
                <a:cs typeface="Times New Roman" pitchFamily="18" charset="0"/>
              </a:rPr>
              <a:t>9,628m</a:t>
            </a:r>
            <a:endParaRPr lang="en-US" sz="52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4"/>
          <p:cNvSpPr/>
          <p:nvPr/>
        </p:nvSpPr>
        <p:spPr>
          <a:xfrm>
            <a:off x="5994400" y="3476625"/>
            <a:ext cx="2743200" cy="1000125"/>
          </a:xfrm>
          <a:prstGeom prst="ellipse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9527" tIns="29764" rIns="59527" bIns="29764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9,7m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TGDD\Pictures\Ản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sp>
        <p:nvSpPr>
          <p:cNvPr id="136288" name="Text Box 96"/>
          <p:cNvSpPr txBox="1">
            <a:spLocks noChangeArrowheads="1"/>
          </p:cNvSpPr>
          <p:nvPr/>
        </p:nvSpPr>
        <p:spPr bwMode="auto">
          <a:xfrm>
            <a:off x="0" y="13891"/>
            <a:ext cx="8745009" cy="107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6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6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2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6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    2001,2….1999,7</a:t>
            </a:r>
          </a:p>
        </p:txBody>
      </p:sp>
      <p:sp>
        <p:nvSpPr>
          <p:cNvPr id="136290" name="Text Box 98"/>
          <p:cNvSpPr txBox="1">
            <a:spLocks noChangeArrowheads="1"/>
          </p:cNvSpPr>
          <p:nvPr/>
        </p:nvSpPr>
        <p:spPr bwMode="auto">
          <a:xfrm>
            <a:off x="2928409" y="1952625"/>
            <a:ext cx="6164791" cy="107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6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78,469….78,5</a:t>
            </a:r>
          </a:p>
        </p:txBody>
      </p:sp>
      <p:sp>
        <p:nvSpPr>
          <p:cNvPr id="136293" name="Text Box 101"/>
          <p:cNvSpPr txBox="1">
            <a:spLocks noChangeArrowheads="1"/>
          </p:cNvSpPr>
          <p:nvPr/>
        </p:nvSpPr>
        <p:spPr bwMode="auto">
          <a:xfrm>
            <a:off x="2590800" y="4476750"/>
            <a:ext cx="6451600" cy="107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6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630,72…..630,70</a:t>
            </a:r>
          </a:p>
        </p:txBody>
      </p:sp>
      <p:sp>
        <p:nvSpPr>
          <p:cNvPr id="106" name="Text Box 99"/>
          <p:cNvSpPr txBox="1">
            <a:spLocks noChangeArrowheads="1"/>
          </p:cNvSpPr>
          <p:nvPr/>
        </p:nvSpPr>
        <p:spPr bwMode="auto">
          <a:xfrm>
            <a:off x="5588000" y="142875"/>
            <a:ext cx="609600" cy="78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b="1" dirty="0">
                <a:solidFill>
                  <a:srgbClr val="FF0000"/>
                </a:solidFill>
                <a:cs typeface="Times New Roman" pitchFamily="18" charset="0"/>
              </a:rPr>
              <a:t>&gt; </a:t>
            </a:r>
          </a:p>
        </p:txBody>
      </p:sp>
      <p:sp>
        <p:nvSpPr>
          <p:cNvPr id="104" name="Text Box 97"/>
          <p:cNvSpPr txBox="1">
            <a:spLocks noChangeArrowheads="1"/>
          </p:cNvSpPr>
          <p:nvPr/>
        </p:nvSpPr>
        <p:spPr bwMode="auto">
          <a:xfrm>
            <a:off x="0" y="952500"/>
            <a:ext cx="12192000" cy="922611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5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5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2001 &gt; 1999)</a:t>
            </a:r>
          </a:p>
        </p:txBody>
      </p:sp>
      <p:sp>
        <p:nvSpPr>
          <p:cNvPr id="110" name="Text Box 103"/>
          <p:cNvSpPr txBox="1">
            <a:spLocks noChangeArrowheads="1"/>
          </p:cNvSpPr>
          <p:nvPr/>
        </p:nvSpPr>
        <p:spPr bwMode="auto">
          <a:xfrm>
            <a:off x="5486400" y="2095500"/>
            <a:ext cx="812800" cy="78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b="1" dirty="0">
                <a:solidFill>
                  <a:srgbClr val="FF0000"/>
                </a:solidFill>
                <a:cs typeface="Times New Roman" pitchFamily="18" charset="0"/>
              </a:rPr>
              <a:t>&lt;</a:t>
            </a: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0" y="2857500"/>
            <a:ext cx="12192000" cy="172283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5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5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5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5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5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5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altLang="en-US" sz="5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5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5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5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5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&lt; 5)</a:t>
            </a:r>
          </a:p>
        </p:txBody>
      </p:sp>
      <p:sp>
        <p:nvSpPr>
          <p:cNvPr id="113" name="Text Box 104"/>
          <p:cNvSpPr txBox="1">
            <a:spLocks noChangeArrowheads="1"/>
          </p:cNvSpPr>
          <p:nvPr/>
        </p:nvSpPr>
        <p:spPr bwMode="auto">
          <a:xfrm>
            <a:off x="5130800" y="4619625"/>
            <a:ext cx="711200" cy="78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b="1" dirty="0">
                <a:solidFill>
                  <a:srgbClr val="FF0000"/>
                </a:solidFill>
                <a:cs typeface="Times New Roman" pitchFamily="18" charset="0"/>
              </a:rPr>
              <a:t>&gt;</a:t>
            </a:r>
          </a:p>
        </p:txBody>
      </p:sp>
      <p:sp>
        <p:nvSpPr>
          <p:cNvPr id="114" name="Text Box 102"/>
          <p:cNvSpPr txBox="1">
            <a:spLocks noChangeArrowheads="1"/>
          </p:cNvSpPr>
          <p:nvPr/>
        </p:nvSpPr>
        <p:spPr bwMode="auto">
          <a:xfrm>
            <a:off x="0" y="5469930"/>
            <a:ext cx="12192000" cy="1445831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3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&gt; 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6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6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6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6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6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6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36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36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36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88" grpId="0"/>
      <p:bldP spid="136290" grpId="0"/>
      <p:bldP spid="136293" grpId="0"/>
      <p:bldP spid="106" grpId="0"/>
      <p:bldP spid="104" grpId="0" animBg="1"/>
      <p:bldP spid="110" grpId="0"/>
      <p:bldP spid="112" grpId="0" animBg="1"/>
      <p:bldP spid="113" grpId="0"/>
      <p:bldP spid="1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TGDD\Pictures\Ảnh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pic>
        <p:nvPicPr>
          <p:cNvPr id="81922" name="图片 11268" descr="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9742" y="122040"/>
            <a:ext cx="6788150" cy="672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图片 11269" descr="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217" y="3703836"/>
            <a:ext cx="5593292" cy="273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34000" y="3864660"/>
            <a:ext cx="6787464" cy="889662"/>
          </a:xfrm>
          <a:prstGeom prst="rect">
            <a:avLst/>
          </a:prstGeom>
          <a:noFill/>
        </p:spPr>
        <p:txBody>
          <a:bodyPr lIns="119074" tIns="59529" rIns="119074" bIns="5952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defRPr/>
            </a:pPr>
            <a:r>
              <a:rPr lang="en-US" sz="5000" dirty="0" err="1" smtClean="0">
                <a:ln/>
                <a:solidFill>
                  <a:srgbClr val="FF0000"/>
                </a:solidFill>
                <a:latin typeface="UNI Chu viet tay" panose="03030302030807070C03" pitchFamily="66" charset="0"/>
              </a:rPr>
              <a:t>thực</a:t>
            </a:r>
            <a:r>
              <a:rPr lang="en-US" sz="5000" dirty="0" smtClean="0">
                <a:ln/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5000" dirty="0" err="1">
                <a:ln/>
                <a:solidFill>
                  <a:srgbClr val="FF0000"/>
                </a:solidFill>
                <a:latin typeface="UNI Chu viet tay" panose="03030302030807070C03" pitchFamily="66" charset="0"/>
              </a:rPr>
              <a:t>hành</a:t>
            </a:r>
            <a:endParaRPr lang="en-US" sz="5000" dirty="0">
              <a:ln/>
              <a:solidFill>
                <a:srgbClr val="FF0000"/>
              </a:solidFill>
              <a:latin typeface="UNI Chu viet tay" panose="03030302030807070C03" pitchFamily="66" charset="0"/>
            </a:endParaRPr>
          </a:p>
        </p:txBody>
      </p:sp>
      <p:pic>
        <p:nvPicPr>
          <p:cNvPr id="81925" name="Picture 3" descr="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0450" y="1365250"/>
            <a:ext cx="308821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TGDD\Pictures\Ản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sp>
        <p:nvSpPr>
          <p:cNvPr id="82947" name="Text Box 22"/>
          <p:cNvSpPr txBox="1">
            <a:spLocks noChangeArrowheads="1"/>
          </p:cNvSpPr>
          <p:nvPr/>
        </p:nvSpPr>
        <p:spPr bwMode="auto">
          <a:xfrm>
            <a:off x="0" y="0"/>
            <a:ext cx="10769600" cy="78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300" b="1" dirty="0" smtClean="0">
                <a:solidFill>
                  <a:srgbClr val="008000"/>
                </a:solidFill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3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1: So </a:t>
            </a:r>
            <a:r>
              <a:rPr lang="en-US" altLang="en-US" sz="43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43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43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3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3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3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auto">
          <a:xfrm>
            <a:off x="0" y="4476750"/>
            <a:ext cx="12192000" cy="92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200" b="1" dirty="0">
                <a:solidFill>
                  <a:srgbClr val="008000"/>
                </a:solidFill>
                <a:cs typeface="Times New Roman" pitchFamily="18" charset="0"/>
              </a:rPr>
              <a:t>c)  0,7  </a:t>
            </a:r>
            <a:r>
              <a:rPr lang="en-US" altLang="en-US" sz="5200" b="1" dirty="0" err="1">
                <a:solidFill>
                  <a:srgbClr val="008000"/>
                </a:solidFill>
                <a:cs typeface="Times New Roman" pitchFamily="18" charset="0"/>
              </a:rPr>
              <a:t>và</a:t>
            </a:r>
            <a:r>
              <a:rPr lang="en-US" altLang="en-US" sz="5200" b="1" dirty="0">
                <a:solidFill>
                  <a:srgbClr val="008000"/>
                </a:solidFill>
                <a:cs typeface="Times New Roman" pitchFamily="18" charset="0"/>
              </a:rPr>
              <a:t>  0,65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0" y="1381125"/>
            <a:ext cx="12192000" cy="92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200" b="1" dirty="0">
                <a:solidFill>
                  <a:srgbClr val="0000CC"/>
                </a:solidFill>
                <a:cs typeface="Times New Roman" pitchFamily="18" charset="0"/>
              </a:rPr>
              <a:t>a)48,97   &lt;    51,02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0" y="3048000"/>
            <a:ext cx="12192000" cy="92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200" b="1" dirty="0">
                <a:solidFill>
                  <a:srgbClr val="0000CC"/>
                </a:solidFill>
                <a:cs typeface="Times New Roman" pitchFamily="18" charset="0"/>
              </a:rPr>
              <a:t>b)96,4    &gt;     96,38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0" y="4476750"/>
            <a:ext cx="5080000" cy="92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200" b="1" dirty="0">
                <a:solidFill>
                  <a:srgbClr val="0000CC"/>
                </a:solidFill>
                <a:cs typeface="Times New Roman" pitchFamily="18" charset="0"/>
              </a:rPr>
              <a:t>c)0,7    &gt;     0,65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3031133"/>
            <a:ext cx="5842000" cy="85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9174" tIns="29593" rIns="59174" bIns="295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200" b="1" dirty="0">
                <a:solidFill>
                  <a:srgbClr val="008000"/>
                </a:solidFill>
                <a:cs typeface="Times New Roman" pitchFamily="18" charset="0"/>
              </a:rPr>
              <a:t>b)  96,4 </a:t>
            </a:r>
            <a:r>
              <a:rPr lang="en-US" altLang="en-US" sz="5200" b="1" dirty="0" err="1">
                <a:solidFill>
                  <a:srgbClr val="008000"/>
                </a:solidFill>
                <a:cs typeface="Times New Roman" pitchFamily="18" charset="0"/>
              </a:rPr>
              <a:t>và</a:t>
            </a:r>
            <a:r>
              <a:rPr lang="en-US" altLang="en-US" sz="5200" b="1" dirty="0">
                <a:solidFill>
                  <a:srgbClr val="008000"/>
                </a:solidFill>
                <a:cs typeface="Times New Roman" pitchFamily="18" charset="0"/>
              </a:rPr>
              <a:t> 96,38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381125"/>
            <a:ext cx="5943600" cy="85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9174" tIns="29593" rIns="59174" bIns="2959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200" b="1" dirty="0">
                <a:solidFill>
                  <a:srgbClr val="008000"/>
                </a:solidFill>
                <a:cs typeface="Times New Roman" pitchFamily="18" charset="0"/>
              </a:rPr>
              <a:t>a) 48,97 </a:t>
            </a:r>
            <a:r>
              <a:rPr lang="en-US" altLang="en-US" sz="5200" b="1" dirty="0" err="1">
                <a:solidFill>
                  <a:srgbClr val="008000"/>
                </a:solidFill>
                <a:cs typeface="Times New Roman" pitchFamily="18" charset="0"/>
              </a:rPr>
              <a:t>và</a:t>
            </a:r>
            <a:r>
              <a:rPr lang="en-US" altLang="en-US" sz="5200" b="1" dirty="0">
                <a:solidFill>
                  <a:srgbClr val="008000"/>
                </a:solidFill>
                <a:cs typeface="Times New Roman" pitchFamily="18" charset="0"/>
              </a:rPr>
              <a:t> 51,02 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0" grpId="0"/>
      <p:bldP spid="14360" grpId="1"/>
      <p:bldP spid="14361" grpId="0"/>
      <p:bldP spid="14362" grpId="0"/>
      <p:bldP spid="14363" grpId="0"/>
      <p:bldP spid="8" grpId="0"/>
      <p:bldP spid="8" grpId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GDD\Pictures\Ản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sp>
        <p:nvSpPr>
          <p:cNvPr id="83970" name="Text Box 22"/>
          <p:cNvSpPr txBox="1">
            <a:spLocks noChangeArrowheads="1"/>
          </p:cNvSpPr>
          <p:nvPr/>
        </p:nvSpPr>
        <p:spPr bwMode="auto">
          <a:xfrm>
            <a:off x="0" y="665758"/>
            <a:ext cx="12192000" cy="187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7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57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7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5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0" y="2286001"/>
            <a:ext cx="3098800" cy="99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6,375;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7315200" y="2381251"/>
            <a:ext cx="3418417" cy="99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6,735;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9652000" y="2381251"/>
            <a:ext cx="2641600" cy="99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7,19;</a:t>
            </a:r>
          </a:p>
        </p:txBody>
      </p:sp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4978400" y="2381251"/>
            <a:ext cx="2641600" cy="99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8,72;</a:t>
            </a: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2641600" y="2333626"/>
            <a:ext cx="2641600" cy="99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205" tIns="60604" rIns="121205" bIns="60604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57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9,01;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2037E-6 L 0.00209 0.355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-4.62963E-8 L -0.41519 0.332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62963E-8 L -0.37917 0.325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" y="1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3148E-6 L 0.225 0.320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82407E-6 L 0.59167 0.32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" y="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1" grpId="0"/>
      <p:bldP spid="14362" grpId="0"/>
      <p:bldP spid="14363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87044" name="Picture 4" descr="t4586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304602"/>
            <a:ext cx="10972800" cy="5867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WordArt 5"/>
          <p:cNvSpPr>
            <a:spLocks noChangeArrowheads="1" noChangeShapeType="1" noTextEdit="1"/>
          </p:cNvSpPr>
          <p:nvPr/>
        </p:nvSpPr>
        <p:spPr bwMode="auto">
          <a:xfrm>
            <a:off x="2844800" y="1905000"/>
            <a:ext cx="7315200" cy="3024188"/>
          </a:xfrm>
          <a:prstGeom prst="rect">
            <a:avLst/>
          </a:prstGeom>
        </p:spPr>
        <p:txBody>
          <a:bodyPr wrap="none" lIns="59527" tIns="29764" rIns="59527" bIns="29764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43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</a:t>
            </a:r>
            <a:r>
              <a:rPr lang="en-US" sz="43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chuông</a:t>
            </a:r>
            <a:r>
              <a:rPr lang="en-US" sz="43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3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vàng</a:t>
            </a:r>
            <a:endParaRPr lang="en-US" sz="43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7046" name="Picture 10" descr="hinh_rungchuôngvan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422400" cy="137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10" descr="hinh_rungchuôngvan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486797"/>
            <a:ext cx="1422400" cy="137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10" descr="hinh_rungchuôngvan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69600" y="0"/>
            <a:ext cx="1422400" cy="137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10" descr="hinh_rungchuôngvan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69600" y="5486797"/>
            <a:ext cx="1422400" cy="137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6" name="Em Yeu Truong Em - dang cap nh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347200" y="5334000"/>
            <a:ext cx="1270000" cy="102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48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14" fill="hold"/>
                                        <p:tgtEl>
                                          <p:spTgt spid="164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87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87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Khám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0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Tê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Ngựa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10999037" y="6422572"/>
            <a:ext cx="828561" cy="43542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Voi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Rounded Rectangle 32">
            <a:hlinkClick r:id="rId3" action="ppaction://hlinksldjump"/>
          </p:cNvPr>
          <p:cNvSpPr/>
          <p:nvPr/>
        </p:nvSpPr>
        <p:spPr>
          <a:xfrm>
            <a:off x="11049077" y="3690961"/>
            <a:ext cx="1142923" cy="435428"/>
          </a:xfrm>
          <a:prstGeom prst="round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C000"/>
                </a:solidFill>
              </a:rPr>
              <a:t>Sư</a:t>
            </a:r>
            <a:r>
              <a:rPr lang="en-US" sz="2400" b="1" dirty="0" smtClean="0">
                <a:solidFill>
                  <a:srgbClr val="FFC000"/>
                </a:solidFill>
              </a:rPr>
              <a:t> </a:t>
            </a:r>
            <a:r>
              <a:rPr lang="en-US" sz="2400" b="1" dirty="0" err="1" smtClean="0">
                <a:solidFill>
                  <a:srgbClr val="FFC000"/>
                </a:solidFill>
              </a:rPr>
              <a:t>tử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TGDD\Pictures\Ảnh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sp>
        <p:nvSpPr>
          <p:cNvPr id="145410" name="AutoShape 2"/>
          <p:cNvSpPr>
            <a:spLocks noChangeArrowheads="1"/>
          </p:cNvSpPr>
          <p:nvPr/>
        </p:nvSpPr>
        <p:spPr bwMode="auto">
          <a:xfrm>
            <a:off x="1727200" y="1524000"/>
            <a:ext cx="3149600" cy="1323578"/>
          </a:xfrm>
          <a:prstGeom prst="irregularSeal2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lIns="108541" tIns="54271" rIns="108541" bIns="54271" anchor="ctr"/>
          <a:lstStyle/>
          <a:p>
            <a:pPr algn="ctr" eaLnBrk="1" hangingPunct="1">
              <a:defRPr/>
            </a:pP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C©u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hái</a:t>
            </a:r>
            <a:r>
              <a:rPr lang="en-US" sz="3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 1</a:t>
            </a:r>
            <a:endParaRPr lang="en-US" sz="3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88067" name="WordArt 3"/>
          <p:cNvSpPr>
            <a:spLocks noChangeArrowheads="1" noChangeShapeType="1" noTextEdit="1"/>
          </p:cNvSpPr>
          <p:nvPr/>
        </p:nvSpPr>
        <p:spPr bwMode="auto">
          <a:xfrm>
            <a:off x="16933" y="533797"/>
            <a:ext cx="12192000" cy="1066602"/>
          </a:xfrm>
          <a:prstGeom prst="rect">
            <a:avLst/>
          </a:prstGeom>
        </p:spPr>
        <p:txBody>
          <a:bodyPr wrap="none" lIns="59527" tIns="29764" rIns="59527" bIns="29764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en-US" sz="43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Rung </a:t>
            </a:r>
            <a:r>
              <a:rPr lang="en-US" sz="43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chu«ng</a:t>
            </a:r>
            <a:r>
              <a:rPr lang="en-US" sz="43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 </a:t>
            </a:r>
            <a:r>
              <a:rPr lang="en-US" sz="43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vµng</a:t>
            </a:r>
            <a:endParaRPr lang="en-US" sz="43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1168400" y="2748360"/>
            <a:ext cx="10972800" cy="58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541" tIns="54271" rIns="108541" bIns="5427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9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9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100" b="1" dirty="0" smtClean="0">
                <a:solidFill>
                  <a:srgbClr val="000000"/>
                </a:solidFill>
              </a:rPr>
              <a:t>So </a:t>
            </a:r>
            <a:r>
              <a:rPr lang="en-US" altLang="en-US" sz="3100" b="1" dirty="0" err="1" smtClean="0">
                <a:solidFill>
                  <a:srgbClr val="000000"/>
                </a:solidFill>
              </a:rPr>
              <a:t>s¸nh</a:t>
            </a:r>
            <a:r>
              <a:rPr lang="en-US" altLang="en-US" sz="31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3100" b="1" dirty="0" err="1" smtClean="0">
                <a:solidFill>
                  <a:srgbClr val="000000"/>
                </a:solidFill>
              </a:rPr>
              <a:t>hai</a:t>
            </a:r>
            <a:r>
              <a:rPr lang="en-US" altLang="en-US" sz="31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3100" b="1" dirty="0" err="1" smtClean="0">
                <a:solidFill>
                  <a:srgbClr val="000000"/>
                </a:solidFill>
              </a:rPr>
              <a:t>sè</a:t>
            </a:r>
            <a:r>
              <a:rPr lang="en-US" altLang="en-US" sz="31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3100" b="1" dirty="0" err="1" smtClean="0">
                <a:solidFill>
                  <a:srgbClr val="000000"/>
                </a:solidFill>
              </a:rPr>
              <a:t>thËp</a:t>
            </a:r>
            <a:r>
              <a:rPr lang="en-US" altLang="en-US" sz="31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3100" b="1" dirty="0" err="1" smtClean="0">
                <a:solidFill>
                  <a:srgbClr val="000000"/>
                </a:solidFill>
              </a:rPr>
              <a:t>ph©n</a:t>
            </a:r>
            <a:r>
              <a:rPr lang="en-US" altLang="en-US" sz="3100" b="1" dirty="0" smtClean="0">
                <a:solidFill>
                  <a:srgbClr val="000000"/>
                </a:solidFill>
              </a:rPr>
              <a:t>: </a:t>
            </a:r>
            <a:r>
              <a:rPr lang="en-US" altLang="en-US" sz="3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4,785….4,875</a:t>
            </a:r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1320800" y="3762375"/>
            <a:ext cx="10160000" cy="5558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8541" tIns="54271" rIns="108541" bIns="54271">
            <a:spAutoFit/>
          </a:bodyPr>
          <a:lstStyle/>
          <a:p>
            <a:pPr eaLnBrk="1" hangingPunct="1"/>
            <a:r>
              <a:rPr lang="en-US" altLang="en-US" sz="2900" b="1" dirty="0" smtClean="0">
                <a:solidFill>
                  <a:srgbClr val="000000"/>
                </a:solidFill>
                <a:cs typeface="Times New Roman" pitchFamily="18" charset="0"/>
              </a:rPr>
              <a:t> A</a:t>
            </a:r>
            <a:r>
              <a:rPr lang="en-US" altLang="en-US" sz="2900" b="1" dirty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altLang="en-US" sz="29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2900" b="1" dirty="0">
                <a:solidFill>
                  <a:srgbClr val="000000"/>
                </a:solidFill>
                <a:cs typeface="Times New Roman" pitchFamily="18" charset="0"/>
              </a:rPr>
              <a:t>4,785 &gt; 4,875 </a:t>
            </a:r>
          </a:p>
        </p:txBody>
      </p:sp>
      <p:sp>
        <p:nvSpPr>
          <p:cNvPr id="145415" name="Text Box 7"/>
          <p:cNvSpPr txBox="1">
            <a:spLocks noChangeArrowheads="1"/>
          </p:cNvSpPr>
          <p:nvPr/>
        </p:nvSpPr>
        <p:spPr bwMode="auto">
          <a:xfrm>
            <a:off x="1308100" y="4419203"/>
            <a:ext cx="10972800" cy="55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541" tIns="54271" rIns="108541" bIns="5427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 smtClean="0">
                <a:solidFill>
                  <a:srgbClr val="000000"/>
                </a:solidFill>
                <a:latin typeface=".VnCentury Schoolbook" pitchFamily="34" charset="0"/>
                <a:cs typeface="+mn-cs"/>
              </a:rPr>
              <a:t>  </a:t>
            </a:r>
            <a:r>
              <a:rPr lang="en-US" altLang="en-US" sz="29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B, 4,785 &lt; 4,875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1422400" y="5095875"/>
            <a:ext cx="10160000" cy="55587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8541" tIns="54271" rIns="108541" bIns="54271">
            <a:spAutoFit/>
          </a:bodyPr>
          <a:lstStyle/>
          <a:p>
            <a:pPr eaLnBrk="1" hangingPunct="1"/>
            <a:r>
              <a:rPr lang="en-US" altLang="en-US" sz="2900" b="1" dirty="0">
                <a:solidFill>
                  <a:srgbClr val="000000"/>
                </a:solidFill>
                <a:cs typeface="Times New Roman" pitchFamily="18" charset="0"/>
              </a:rPr>
              <a:t>C,</a:t>
            </a:r>
            <a:r>
              <a:rPr lang="en-US" altLang="en-US" sz="29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en-US" sz="2900" b="1" dirty="0">
                <a:solidFill>
                  <a:srgbClr val="000000"/>
                </a:solidFill>
                <a:cs typeface="Times New Roman" pitchFamily="18" charset="0"/>
              </a:rPr>
              <a:t>4,785 = 4,875</a:t>
            </a:r>
          </a:p>
        </p:txBody>
      </p:sp>
      <p:sp>
        <p:nvSpPr>
          <p:cNvPr id="23560" name="Rectangle 13"/>
          <p:cNvSpPr>
            <a:spLocks noChangeArrowheads="1"/>
          </p:cNvSpPr>
          <p:nvPr/>
        </p:nvSpPr>
        <p:spPr bwMode="auto">
          <a:xfrm>
            <a:off x="1219200" y="2743399"/>
            <a:ext cx="10972800" cy="3580804"/>
          </a:xfrm>
          <a:prstGeom prst="rect">
            <a:avLst/>
          </a:prstGeom>
          <a:noFill/>
          <a:ln w="88900" cmpd="thickThin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541" tIns="54271" rIns="108541" bIns="54271" anchor="ctr"/>
          <a:lstStyle/>
          <a:p>
            <a:pPr eaLnBrk="1" hangingPunct="1">
              <a:defRPr/>
            </a:pPr>
            <a:endParaRPr lang="en-US" altLang="en-US" sz="33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45422" name="Rectangle 14"/>
          <p:cNvSpPr>
            <a:spLocks noChangeArrowheads="1"/>
          </p:cNvSpPr>
          <p:nvPr/>
        </p:nvSpPr>
        <p:spPr bwMode="auto">
          <a:xfrm>
            <a:off x="0" y="6477000"/>
            <a:ext cx="12192000" cy="381000"/>
          </a:xfrm>
          <a:prstGeom prst="rect">
            <a:avLst/>
          </a:prstGeom>
          <a:gradFill rotWithShape="1">
            <a:gsLst>
              <a:gs pos="0">
                <a:schemeClr val="accent1">
                  <a:alpha val="81000"/>
                </a:schemeClr>
              </a:gs>
              <a:gs pos="100000">
                <a:schemeClr val="bg1">
                  <a:alpha val="82999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541" tIns="54271" rIns="108541" bIns="54271" anchor="ctr"/>
          <a:lstStyle/>
          <a:p>
            <a:pPr algn="ctr">
              <a:defRPr/>
            </a:pPr>
            <a:r>
              <a:rPr lang="en-US" altLang="en-US" sz="3300" b="1" dirty="0">
                <a:solidFill>
                  <a:srgbClr val="FF0000"/>
                </a:solidFill>
              </a:rPr>
              <a:t>PHẦN THI RUNG CHUÔNG VÀNG LỚP </a:t>
            </a:r>
            <a:r>
              <a:rPr lang="en-US" altLang="en-US" sz="3300" b="1" dirty="0" smtClean="0">
                <a:solidFill>
                  <a:srgbClr val="FF0000"/>
                </a:solidFill>
              </a:rPr>
              <a:t>5C</a:t>
            </a:r>
            <a:endParaRPr lang="en-US" altLang="en-US" sz="3300" b="1" dirty="0">
              <a:solidFill>
                <a:srgbClr val="FF0000"/>
              </a:solidFill>
            </a:endParaRPr>
          </a:p>
        </p:txBody>
      </p:sp>
      <p:pic>
        <p:nvPicPr>
          <p:cNvPr id="88074" name="Picture 15" descr="Earth-23-jun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80800" y="5943203"/>
            <a:ext cx="711200" cy="53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4" name="Picture 16" descr="sbwatchdo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390717" y="1565672"/>
            <a:ext cx="1375833" cy="1031875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45425" name="Oval 17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541" tIns="54271" rIns="108541" bIns="54271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45426" name="Oval 18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541" tIns="54271" rIns="108541" bIns="54271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45427" name="Oval 19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541" tIns="54271" rIns="108541" bIns="54271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45428" name="Oval 20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541" tIns="54271" rIns="108541" bIns="54271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45429" name="Oval 21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541" tIns="54271" rIns="108541" bIns="54271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45430" name="Oval 22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541" tIns="54271" rIns="108541" bIns="54271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45431" name="Oval 23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541" tIns="54271" rIns="108541" bIns="54271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45432" name="Oval 24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541" tIns="54271" rIns="108541" bIns="54271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45433" name="Oval 25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541" tIns="54271" rIns="108541" bIns="54271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5434" name="Oval 26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541" tIns="54271" rIns="108541" bIns="54271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45435" name="Oval 27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541" tIns="54271" rIns="108541" bIns="54271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0</a:t>
            </a:r>
          </a:p>
        </p:txBody>
      </p:sp>
      <p:pic>
        <p:nvPicPr>
          <p:cNvPr id="88087" name="Picture 28" descr="!bell_0l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005084">
            <a:off x="-1240367" y="922734"/>
            <a:ext cx="2580217" cy="184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5 -0.00577 L -0.91667 -0.0168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45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4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0" grpId="0" animBg="1"/>
      <p:bldP spid="145410" grpId="1" animBg="1"/>
      <p:bldP spid="145413" grpId="0"/>
      <p:bldP spid="145414" grpId="0"/>
      <p:bldP spid="145415" grpId="0"/>
      <p:bldP spid="145416" grpId="0"/>
      <p:bldP spid="145426" grpId="0" animBg="1" autoUpdateAnimBg="0"/>
      <p:bldP spid="145427" grpId="0" animBg="1" autoUpdateAnimBg="0"/>
      <p:bldP spid="145428" grpId="0" animBg="1" autoUpdateAnimBg="0"/>
      <p:bldP spid="145429" grpId="0" animBg="1" autoUpdateAnimBg="0"/>
      <p:bldP spid="145430" grpId="0" animBg="1" autoUpdateAnimBg="0"/>
      <p:bldP spid="145431" grpId="0" animBg="1" autoUpdateAnimBg="0"/>
      <p:bldP spid="145432" grpId="0" animBg="1" autoUpdateAnimBg="0"/>
      <p:bldP spid="145433" grpId="0" animBg="1" autoUpdateAnimBg="0"/>
      <p:bldP spid="145434" grpId="0" animBg="1" autoUpdateAnimBg="0"/>
      <p:bldP spid="145435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TGDD\Pictures\Ảnh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sp>
        <p:nvSpPr>
          <p:cNvPr id="151554" name="AutoShape 2"/>
          <p:cNvSpPr>
            <a:spLocks noChangeArrowheads="1"/>
          </p:cNvSpPr>
          <p:nvPr/>
        </p:nvSpPr>
        <p:spPr bwMode="auto">
          <a:xfrm>
            <a:off x="1524000" y="1524000"/>
            <a:ext cx="3352800" cy="1323578"/>
          </a:xfrm>
          <a:prstGeom prst="irregularSeal2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lIns="108617" tIns="54308" rIns="108617" bIns="54308" anchor="ctr"/>
          <a:lstStyle/>
          <a:p>
            <a:pPr algn="ctr" eaLnBrk="1" hangingPunct="1">
              <a:defRPr/>
            </a:pP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C©u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 </a:t>
            </a:r>
            <a:r>
              <a:rPr lang="en-US" sz="3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hái</a:t>
            </a:r>
            <a:r>
              <a:rPr lang="en-US" sz="3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 2</a:t>
            </a:r>
            <a:endParaRPr lang="en-US" sz="3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89092" name="WordArt 4"/>
          <p:cNvSpPr>
            <a:spLocks noChangeArrowheads="1" noChangeShapeType="1" noTextEdit="1"/>
          </p:cNvSpPr>
          <p:nvPr/>
        </p:nvSpPr>
        <p:spPr bwMode="auto">
          <a:xfrm>
            <a:off x="33867" y="498078"/>
            <a:ext cx="12192000" cy="1067594"/>
          </a:xfrm>
          <a:prstGeom prst="rect">
            <a:avLst/>
          </a:prstGeom>
        </p:spPr>
        <p:txBody>
          <a:bodyPr wrap="none" lIns="59527" tIns="29764" rIns="59527" bIns="29764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en-US" sz="43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Rung </a:t>
            </a:r>
            <a:r>
              <a:rPr lang="en-US" sz="43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chu«ng</a:t>
            </a:r>
            <a:r>
              <a:rPr lang="en-US" sz="43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 </a:t>
            </a:r>
            <a:r>
              <a:rPr lang="en-US" sz="43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vµng</a:t>
            </a:r>
            <a:endParaRPr lang="en-US" sz="43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1473200" y="2847578"/>
            <a:ext cx="10668000" cy="100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617" tIns="54308" rIns="108617" bIns="543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900" dirty="0" err="1" smtClean="0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altLang="en-US" sz="29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900" dirty="0" err="1" smtClean="0">
                <a:solidFill>
                  <a:srgbClr val="000000"/>
                </a:solidFill>
                <a:latin typeface="Times New Roman" pitchFamily="18" charset="0"/>
              </a:rPr>
              <a:t>nào</a:t>
            </a:r>
            <a:r>
              <a:rPr lang="en-US" altLang="en-US" sz="29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900" dirty="0" err="1" smtClean="0">
                <a:solidFill>
                  <a:srgbClr val="FF0000"/>
                </a:solidFill>
                <a:latin typeface="Times New Roman" pitchFamily="18" charset="0"/>
              </a:rPr>
              <a:t>bé</a:t>
            </a:r>
            <a:r>
              <a:rPr lang="en-US" altLang="en-US" sz="29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900" dirty="0" err="1" smtClean="0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en-US" sz="29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900" dirty="0" err="1" smtClean="0">
                <a:solidFill>
                  <a:srgbClr val="000000"/>
                </a:solidFill>
                <a:latin typeface="Times New Roman" pitchFamily="18" charset="0"/>
              </a:rPr>
              <a:t>trong</a:t>
            </a:r>
            <a:r>
              <a:rPr lang="en-US" altLang="en-US" sz="29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900" dirty="0" err="1" smtClean="0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altLang="en-US" sz="29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900" dirty="0" err="1" smtClean="0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altLang="en-US" sz="29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900" dirty="0" err="1" smtClean="0">
                <a:solidFill>
                  <a:srgbClr val="000000"/>
                </a:solidFill>
                <a:latin typeface="Times New Roman" pitchFamily="18" charset="0"/>
              </a:rPr>
              <a:t>sau</a:t>
            </a:r>
            <a:r>
              <a:rPr lang="en-US" altLang="en-US" sz="2900" dirty="0" smtClean="0">
                <a:solidFill>
                  <a:srgbClr val="000000"/>
                </a:solidFill>
                <a:latin typeface="Times New Roman" pitchFamily="18" charset="0"/>
              </a:rPr>
              <a:t> :</a:t>
            </a:r>
          </a:p>
          <a:p>
            <a:pPr eaLnBrk="1" hangingPunct="1">
              <a:defRPr/>
            </a:pPr>
            <a:r>
              <a:rPr lang="en-US" altLang="en-US" sz="2900" dirty="0" smtClean="0">
                <a:solidFill>
                  <a:srgbClr val="000000"/>
                </a:solidFill>
                <a:latin typeface="Times New Roman" pitchFamily="18" charset="0"/>
              </a:rPr>
              <a:t>              86,770   ;       86,707     ;      87,67      ;      86,77</a:t>
            </a: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2048933" y="3734594"/>
            <a:ext cx="8128000" cy="55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617" tIns="54308" rIns="108617" bIns="543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900" b="1" dirty="0" smtClean="0">
                <a:solidFill>
                  <a:srgbClr val="000000"/>
                </a:solidFill>
                <a:latin typeface=".VnCentury Schoolbook" pitchFamily="34" charset="0"/>
              </a:rPr>
              <a:t>A, </a:t>
            </a:r>
            <a:r>
              <a:rPr lang="en-US" altLang="en-US" sz="2900" b="1" dirty="0" smtClean="0">
                <a:solidFill>
                  <a:srgbClr val="000000"/>
                </a:solidFill>
              </a:rPr>
              <a:t>86,770</a:t>
            </a: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2133600" y="4381500"/>
            <a:ext cx="5994400" cy="55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617" tIns="54308" rIns="108617" bIns="543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900" b="1" dirty="0" smtClean="0">
                <a:solidFill>
                  <a:srgbClr val="000000"/>
                </a:solidFill>
                <a:latin typeface=".VnCentury Schoolbook" pitchFamily="34" charset="0"/>
              </a:rPr>
              <a:t>B, </a:t>
            </a:r>
            <a:r>
              <a:rPr lang="en-US" altLang="en-US" sz="2900" b="1" dirty="0" smtClean="0">
                <a:solidFill>
                  <a:srgbClr val="000000"/>
                </a:solidFill>
              </a:rPr>
              <a:t>86,77</a:t>
            </a: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2235200" y="5000625"/>
            <a:ext cx="9956800" cy="55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617" tIns="54308" rIns="108617" bIns="543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900" b="1" dirty="0" smtClean="0">
                <a:solidFill>
                  <a:srgbClr val="000000"/>
                </a:solidFill>
                <a:latin typeface=".VnCentury Schoolbook" pitchFamily="34" charset="0"/>
              </a:rPr>
              <a:t>C, </a:t>
            </a:r>
            <a:r>
              <a:rPr lang="en-US" altLang="en-US" sz="2900" b="1" dirty="0" smtClean="0">
                <a:solidFill>
                  <a:srgbClr val="000000"/>
                </a:solidFill>
              </a:rPr>
              <a:t>86,707</a:t>
            </a: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2133600" y="5572125"/>
            <a:ext cx="9042400" cy="55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617" tIns="54308" rIns="108617" bIns="543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900" b="1" dirty="0" smtClean="0">
                <a:solidFill>
                  <a:srgbClr val="000000"/>
                </a:solidFill>
                <a:latin typeface=".VnCentury Schoolbook" pitchFamily="34" charset="0"/>
              </a:rPr>
              <a:t>D, </a:t>
            </a:r>
            <a:r>
              <a:rPr lang="en-US" altLang="en-US" sz="2900" b="1" dirty="0" smtClean="0">
                <a:solidFill>
                  <a:srgbClr val="000000"/>
                </a:solidFill>
              </a:rPr>
              <a:t>87,67</a:t>
            </a:r>
          </a:p>
        </p:txBody>
      </p:sp>
      <p:sp>
        <p:nvSpPr>
          <p:cNvPr id="24586" name="Rectangle 15"/>
          <p:cNvSpPr>
            <a:spLocks noChangeArrowheads="1"/>
          </p:cNvSpPr>
          <p:nvPr/>
        </p:nvSpPr>
        <p:spPr bwMode="auto">
          <a:xfrm>
            <a:off x="1219200" y="2619375"/>
            <a:ext cx="10972800" cy="4114602"/>
          </a:xfrm>
          <a:prstGeom prst="rect">
            <a:avLst/>
          </a:prstGeom>
          <a:noFill/>
          <a:ln w="88900" cmpd="thickThin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617" tIns="54308" rIns="108617" bIns="54308" anchor="ctr"/>
          <a:lstStyle/>
          <a:p>
            <a:pPr eaLnBrk="1" hangingPunct="1">
              <a:defRPr/>
            </a:pPr>
            <a:endParaRPr lang="en-US" altLang="en-US" sz="3300" dirty="0">
              <a:solidFill>
                <a:srgbClr val="000000"/>
              </a:solidFill>
              <a:latin typeface=".VnTime" pitchFamily="34" charset="0"/>
            </a:endParaRPr>
          </a:p>
        </p:txBody>
      </p:sp>
      <p:pic>
        <p:nvPicPr>
          <p:cNvPr id="151568" name="Picture 16" descr="sbwatchdo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390717" y="1565672"/>
            <a:ext cx="1375833" cy="1031875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51569" name="Oval 17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617" tIns="54308" rIns="108617" bIns="54308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51570" name="Oval 18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617" tIns="54308" rIns="108617" bIns="54308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51571" name="Oval 19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617" tIns="54308" rIns="108617" bIns="54308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51572" name="Oval 20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617" tIns="54308" rIns="108617" bIns="54308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51573" name="Oval 21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617" tIns="54308" rIns="108617" bIns="54308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51574" name="Oval 22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617" tIns="54308" rIns="108617" bIns="54308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51575" name="Oval 23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617" tIns="54308" rIns="108617" bIns="54308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51576" name="Oval 24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617" tIns="54308" rIns="108617" bIns="54308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51577" name="Oval 25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617" tIns="54308" rIns="108617" bIns="54308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51578" name="Oval 26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617" tIns="54308" rIns="108617" bIns="54308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51579" name="Oval 27"/>
          <p:cNvSpPr>
            <a:spLocks noChangeArrowheads="1"/>
          </p:cNvSpPr>
          <p:nvPr/>
        </p:nvSpPr>
        <p:spPr bwMode="auto">
          <a:xfrm>
            <a:off x="10566400" y="1676797"/>
            <a:ext cx="1117600" cy="837406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617" tIns="54308" rIns="108617" bIns="54308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0</a:t>
            </a:r>
          </a:p>
        </p:txBody>
      </p:sp>
      <p:pic>
        <p:nvPicPr>
          <p:cNvPr id="89111" name="Picture 28" descr="!bell_0l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005084">
            <a:off x="-1255183" y="762000"/>
            <a:ext cx="2580217" cy="184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5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5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4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CC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 animBg="1"/>
      <p:bldP spid="151554" grpId="1" animBg="1"/>
      <p:bldP spid="151558" grpId="0"/>
      <p:bldP spid="151559" grpId="0"/>
      <p:bldP spid="151560" grpId="0"/>
      <p:bldP spid="151561" grpId="0"/>
      <p:bldP spid="151562" grpId="0"/>
      <p:bldP spid="151570" grpId="0" animBg="1" autoUpdateAnimBg="0"/>
      <p:bldP spid="151571" grpId="0" animBg="1" autoUpdateAnimBg="0"/>
      <p:bldP spid="151572" grpId="0" animBg="1" autoUpdateAnimBg="0"/>
      <p:bldP spid="151573" grpId="0" animBg="1" autoUpdateAnimBg="0"/>
      <p:bldP spid="151574" grpId="0" animBg="1" autoUpdateAnimBg="0"/>
      <p:bldP spid="151575" grpId="0" animBg="1" autoUpdateAnimBg="0"/>
      <p:bldP spid="151576" grpId="0" animBg="1" autoUpdateAnimBg="0"/>
      <p:bldP spid="151577" grpId="0" animBg="1" autoUpdateAnimBg="0"/>
      <p:bldP spid="151578" grpId="0" animBg="1" autoUpdateAnimBg="0"/>
      <p:bldP spid="151579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TGDD\Pictures\Ảnh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727200" y="1524000"/>
            <a:ext cx="2235200" cy="1323578"/>
          </a:xfrm>
          <a:prstGeom prst="irregularSeal2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 eaLnBrk="1" hangingPunct="1">
              <a:defRPr/>
            </a:pPr>
            <a:r>
              <a:rPr lang="en-US" sz="29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C©u</a:t>
            </a:r>
            <a:r>
              <a:rPr lang="en-US" sz="29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 </a:t>
            </a:r>
            <a:r>
              <a:rPr lang="en-US" sz="29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hái</a:t>
            </a:r>
            <a:r>
              <a:rPr lang="en-US" sz="2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 3</a:t>
            </a:r>
            <a:endParaRPr lang="en-US" sz="29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90116" name="WordArt 4"/>
          <p:cNvSpPr>
            <a:spLocks noChangeArrowheads="1" noChangeShapeType="1" noTextEdit="1"/>
          </p:cNvSpPr>
          <p:nvPr/>
        </p:nvSpPr>
        <p:spPr bwMode="auto">
          <a:xfrm>
            <a:off x="137583" y="381000"/>
            <a:ext cx="12192000" cy="1066602"/>
          </a:xfrm>
          <a:prstGeom prst="rect">
            <a:avLst/>
          </a:prstGeom>
        </p:spPr>
        <p:txBody>
          <a:bodyPr wrap="none" lIns="59527" tIns="29764" rIns="59527" bIns="29764" fromWordArt="1">
            <a:prstTxWarp prst="textStop">
              <a:avLst>
                <a:gd name="adj" fmla="val 22222"/>
              </a:avLst>
            </a:prstTxWarp>
          </a:bodyPr>
          <a:lstStyle/>
          <a:p>
            <a:pPr algn="ctr"/>
            <a:r>
              <a:rPr lang="en-US" sz="43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Rung </a:t>
            </a:r>
            <a:r>
              <a:rPr lang="en-US" sz="43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chu«ng</a:t>
            </a:r>
            <a:r>
              <a:rPr lang="en-US" sz="43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 </a:t>
            </a:r>
            <a:r>
              <a:rPr lang="en-US" sz="43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fani HeavyH"/>
              </a:rPr>
              <a:t>vµng</a:t>
            </a:r>
            <a:endParaRPr lang="en-US" sz="43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1422400" y="3122415"/>
            <a:ext cx="10511367" cy="121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12" tIns="54357" rIns="108712" bIns="5435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Tìm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hai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thập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phân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nhau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trong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số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itchFamily="18" charset="0"/>
              </a:rPr>
              <a:t>sau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algn="ctr" eaLnBrk="1" hangingPunct="1">
              <a:defRPr/>
            </a:pPr>
            <a:r>
              <a:rPr lang="en-US" altLang="en-US" sz="3600" dirty="0" smtClean="0">
                <a:solidFill>
                  <a:srgbClr val="000000"/>
                </a:solidFill>
                <a:latin typeface="Times New Roman" pitchFamily="18" charset="0"/>
              </a:rPr>
              <a:t>9,725    ;  7,925  ;  9,752    ;  7,9250</a:t>
            </a:r>
            <a:endParaRPr lang="en-US" altLang="en-US" sz="3600" b="1" i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51" name="Text Box 7"/>
          <p:cNvSpPr txBox="1">
            <a:spLocks noChangeArrowheads="1"/>
          </p:cNvSpPr>
          <p:nvPr/>
        </p:nvSpPr>
        <p:spPr bwMode="auto">
          <a:xfrm>
            <a:off x="1930400" y="4619625"/>
            <a:ext cx="9753600" cy="69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12" tIns="54357" rIns="108712" bIns="54357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800" dirty="0" smtClean="0">
                <a:solidFill>
                  <a:srgbClr val="000000"/>
                </a:solidFill>
                <a:latin typeface=".VnCentury Schoolbook" pitchFamily="34" charset="0"/>
              </a:rPr>
              <a:t>               </a:t>
            </a:r>
            <a:r>
              <a:rPr lang="en-US" altLang="en-US" sz="3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7,925  =   7,9250</a:t>
            </a:r>
          </a:p>
        </p:txBody>
      </p:sp>
      <p:sp>
        <p:nvSpPr>
          <p:cNvPr id="25607" name="Rectangle 12"/>
          <p:cNvSpPr>
            <a:spLocks noChangeArrowheads="1"/>
          </p:cNvSpPr>
          <p:nvPr/>
        </p:nvSpPr>
        <p:spPr bwMode="auto">
          <a:xfrm>
            <a:off x="1219200" y="2933899"/>
            <a:ext cx="10972800" cy="3733601"/>
          </a:xfrm>
          <a:prstGeom prst="rect">
            <a:avLst/>
          </a:prstGeom>
          <a:noFill/>
          <a:ln w="88900" cmpd="thickThin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8712" tIns="54357" rIns="108712" bIns="54357" anchor="ctr"/>
          <a:lstStyle/>
          <a:p>
            <a:pPr eaLnBrk="1" hangingPunct="1">
              <a:defRPr/>
            </a:pPr>
            <a:endParaRPr lang="en-US" altLang="en-US" sz="3300" dirty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159757" name="Rectangle 13"/>
          <p:cNvSpPr>
            <a:spLocks noChangeArrowheads="1"/>
          </p:cNvSpPr>
          <p:nvPr/>
        </p:nvSpPr>
        <p:spPr bwMode="auto">
          <a:xfrm>
            <a:off x="0" y="6477000"/>
            <a:ext cx="12192000" cy="381000"/>
          </a:xfrm>
          <a:prstGeom prst="rect">
            <a:avLst/>
          </a:prstGeom>
          <a:gradFill rotWithShape="1">
            <a:gsLst>
              <a:gs pos="0">
                <a:schemeClr val="accent1">
                  <a:alpha val="81000"/>
                </a:schemeClr>
              </a:gs>
              <a:gs pos="100000">
                <a:schemeClr val="bg1">
                  <a:alpha val="82999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altLang="en-US" sz="3300" b="1" dirty="0">
                <a:solidFill>
                  <a:srgbClr val="FF0000"/>
                </a:solidFill>
              </a:rPr>
              <a:t>PHẦN THI RUNG CHUÔNG VÀNG LỚP </a:t>
            </a:r>
            <a:r>
              <a:rPr lang="en-US" altLang="en-US" sz="3300" b="1" dirty="0" smtClean="0">
                <a:solidFill>
                  <a:srgbClr val="FF0000"/>
                </a:solidFill>
              </a:rPr>
              <a:t>5C</a:t>
            </a:r>
            <a:r>
              <a:rPr lang="en-US" altLang="en-US" sz="3300" dirty="0" smtClean="0">
                <a:solidFill>
                  <a:srgbClr val="000000"/>
                </a:solidFill>
              </a:rPr>
              <a:t> </a:t>
            </a:r>
            <a:endParaRPr lang="en-US" altLang="en-US" sz="3300" dirty="0">
              <a:solidFill>
                <a:srgbClr val="000000"/>
              </a:solidFill>
            </a:endParaRPr>
          </a:p>
        </p:txBody>
      </p:sp>
      <p:pic>
        <p:nvPicPr>
          <p:cNvPr id="90121" name="Picture 14" descr="Earth-23-jun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69600" y="5410399"/>
            <a:ext cx="1117600" cy="838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2" name="Picture 15" descr="!bell_0l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005084">
            <a:off x="-1153583" y="717352"/>
            <a:ext cx="2580217" cy="184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60" name="Picture 16" descr="sbwatchdo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68000" y="1524000"/>
            <a:ext cx="1200150" cy="899914"/>
          </a:xfrm>
          <a:prstGeom prst="rect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59761" name="Oval 17"/>
          <p:cNvSpPr>
            <a:spLocks noChangeArrowheads="1"/>
          </p:cNvSpPr>
          <p:nvPr/>
        </p:nvSpPr>
        <p:spPr bwMode="auto">
          <a:xfrm>
            <a:off x="106680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159762" name="Oval 18"/>
          <p:cNvSpPr>
            <a:spLocks noChangeArrowheads="1"/>
          </p:cNvSpPr>
          <p:nvPr/>
        </p:nvSpPr>
        <p:spPr bwMode="auto">
          <a:xfrm>
            <a:off x="106680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19</a:t>
            </a:r>
          </a:p>
        </p:txBody>
      </p:sp>
      <p:sp>
        <p:nvSpPr>
          <p:cNvPr id="159763" name="Oval 19"/>
          <p:cNvSpPr>
            <a:spLocks noChangeArrowheads="1"/>
          </p:cNvSpPr>
          <p:nvPr/>
        </p:nvSpPr>
        <p:spPr bwMode="auto">
          <a:xfrm>
            <a:off x="106680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18</a:t>
            </a:r>
          </a:p>
        </p:txBody>
      </p:sp>
      <p:sp>
        <p:nvSpPr>
          <p:cNvPr id="159764" name="Oval 20"/>
          <p:cNvSpPr>
            <a:spLocks noChangeArrowheads="1"/>
          </p:cNvSpPr>
          <p:nvPr/>
        </p:nvSpPr>
        <p:spPr bwMode="auto">
          <a:xfrm>
            <a:off x="106680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17</a:t>
            </a:r>
          </a:p>
        </p:txBody>
      </p:sp>
      <p:sp>
        <p:nvSpPr>
          <p:cNvPr id="159765" name="Oval 21"/>
          <p:cNvSpPr>
            <a:spLocks noChangeArrowheads="1"/>
          </p:cNvSpPr>
          <p:nvPr/>
        </p:nvSpPr>
        <p:spPr bwMode="auto">
          <a:xfrm>
            <a:off x="106680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16</a:t>
            </a:r>
          </a:p>
        </p:txBody>
      </p:sp>
      <p:sp>
        <p:nvSpPr>
          <p:cNvPr id="159766" name="Oval 22"/>
          <p:cNvSpPr>
            <a:spLocks noChangeArrowheads="1"/>
          </p:cNvSpPr>
          <p:nvPr/>
        </p:nvSpPr>
        <p:spPr bwMode="auto">
          <a:xfrm>
            <a:off x="105664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15</a:t>
            </a:r>
          </a:p>
        </p:txBody>
      </p:sp>
      <p:sp>
        <p:nvSpPr>
          <p:cNvPr id="159767" name="Oval 23"/>
          <p:cNvSpPr>
            <a:spLocks noChangeArrowheads="1"/>
          </p:cNvSpPr>
          <p:nvPr/>
        </p:nvSpPr>
        <p:spPr bwMode="auto">
          <a:xfrm>
            <a:off x="105664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59768" name="Oval 24"/>
          <p:cNvSpPr>
            <a:spLocks noChangeArrowheads="1"/>
          </p:cNvSpPr>
          <p:nvPr/>
        </p:nvSpPr>
        <p:spPr bwMode="auto">
          <a:xfrm>
            <a:off x="105664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9</a:t>
            </a:r>
          </a:p>
        </p:txBody>
      </p:sp>
      <p:sp>
        <p:nvSpPr>
          <p:cNvPr id="159769" name="Oval 25"/>
          <p:cNvSpPr>
            <a:spLocks noChangeArrowheads="1"/>
          </p:cNvSpPr>
          <p:nvPr/>
        </p:nvSpPr>
        <p:spPr bwMode="auto">
          <a:xfrm>
            <a:off x="105664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159770" name="Oval 26"/>
          <p:cNvSpPr>
            <a:spLocks noChangeArrowheads="1"/>
          </p:cNvSpPr>
          <p:nvPr/>
        </p:nvSpPr>
        <p:spPr bwMode="auto">
          <a:xfrm>
            <a:off x="10621433" y="1621235"/>
            <a:ext cx="1219200" cy="685602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59771" name="Oval 27"/>
          <p:cNvSpPr>
            <a:spLocks noChangeArrowheads="1"/>
          </p:cNvSpPr>
          <p:nvPr/>
        </p:nvSpPr>
        <p:spPr bwMode="auto">
          <a:xfrm>
            <a:off x="10612967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159772" name="Oval 28"/>
          <p:cNvSpPr>
            <a:spLocks noChangeArrowheads="1"/>
          </p:cNvSpPr>
          <p:nvPr/>
        </p:nvSpPr>
        <p:spPr bwMode="auto">
          <a:xfrm>
            <a:off x="105664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59773" name="Oval 29"/>
          <p:cNvSpPr>
            <a:spLocks noChangeArrowheads="1"/>
          </p:cNvSpPr>
          <p:nvPr/>
        </p:nvSpPr>
        <p:spPr bwMode="auto">
          <a:xfrm>
            <a:off x="106680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59774" name="Oval 30"/>
          <p:cNvSpPr>
            <a:spLocks noChangeArrowheads="1"/>
          </p:cNvSpPr>
          <p:nvPr/>
        </p:nvSpPr>
        <p:spPr bwMode="auto">
          <a:xfrm>
            <a:off x="10640483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59775" name="Oval 31"/>
          <p:cNvSpPr>
            <a:spLocks noChangeArrowheads="1"/>
          </p:cNvSpPr>
          <p:nvPr/>
        </p:nvSpPr>
        <p:spPr bwMode="auto">
          <a:xfrm>
            <a:off x="105664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59776" name="Oval 32"/>
          <p:cNvSpPr>
            <a:spLocks noChangeArrowheads="1"/>
          </p:cNvSpPr>
          <p:nvPr/>
        </p:nvSpPr>
        <p:spPr bwMode="auto">
          <a:xfrm>
            <a:off x="10640483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59777" name="Oval 33"/>
          <p:cNvSpPr>
            <a:spLocks noChangeArrowheads="1"/>
          </p:cNvSpPr>
          <p:nvPr/>
        </p:nvSpPr>
        <p:spPr bwMode="auto">
          <a:xfrm>
            <a:off x="105664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59778" name="Oval 34"/>
          <p:cNvSpPr>
            <a:spLocks noChangeArrowheads="1"/>
          </p:cNvSpPr>
          <p:nvPr/>
        </p:nvSpPr>
        <p:spPr bwMode="auto">
          <a:xfrm>
            <a:off x="10621433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11</a:t>
            </a:r>
          </a:p>
        </p:txBody>
      </p:sp>
      <p:sp>
        <p:nvSpPr>
          <p:cNvPr id="159779" name="Oval 35"/>
          <p:cNvSpPr>
            <a:spLocks noChangeArrowheads="1"/>
          </p:cNvSpPr>
          <p:nvPr/>
        </p:nvSpPr>
        <p:spPr bwMode="auto">
          <a:xfrm>
            <a:off x="10621433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159780" name="Oval 36"/>
          <p:cNvSpPr>
            <a:spLocks noChangeArrowheads="1"/>
          </p:cNvSpPr>
          <p:nvPr/>
        </p:nvSpPr>
        <p:spPr bwMode="auto">
          <a:xfrm>
            <a:off x="105664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13</a:t>
            </a:r>
          </a:p>
        </p:txBody>
      </p:sp>
      <p:sp>
        <p:nvSpPr>
          <p:cNvPr id="159781" name="Oval 37"/>
          <p:cNvSpPr>
            <a:spLocks noChangeArrowheads="1"/>
          </p:cNvSpPr>
          <p:nvPr/>
        </p:nvSpPr>
        <p:spPr bwMode="auto">
          <a:xfrm>
            <a:off x="10668000" y="1600399"/>
            <a:ext cx="1320800" cy="762000"/>
          </a:xfrm>
          <a:prstGeom prst="ellipse">
            <a:avLst/>
          </a:prstGeom>
          <a:gradFill rotWithShape="1">
            <a:gsLst>
              <a:gs pos="0">
                <a:srgbClr val="FF9933"/>
              </a:gs>
              <a:gs pos="50000">
                <a:schemeClr val="tx2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108712" tIns="54357" rIns="108712" bIns="54357" anchor="ctr"/>
          <a:lstStyle/>
          <a:p>
            <a:pPr algn="ctr">
              <a:defRPr/>
            </a:pPr>
            <a:r>
              <a:rPr lang="en-US" sz="5300" b="1" dirty="0">
                <a:solidFill>
                  <a:srgbClr val="000000"/>
                </a:solidFill>
              </a:rPr>
              <a:t>14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5 -0.00577 L -0.91667 -0.0168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9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IPTIM - 01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597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9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/>
      <p:bldP spid="159746" grpId="1" animBg="1"/>
      <p:bldP spid="159750" grpId="0"/>
      <p:bldP spid="159751" grpId="0"/>
      <p:bldP spid="159767" grpId="0" animBg="1"/>
      <p:bldP spid="159768" grpId="0" animBg="1"/>
      <p:bldP spid="159769" grpId="0" animBg="1"/>
      <p:bldP spid="159770" grpId="0" animBg="1"/>
      <p:bldP spid="159771" grpId="0" animBg="1"/>
      <p:bldP spid="159772" grpId="0" animBg="1"/>
      <p:bldP spid="159773" grpId="0" animBg="1"/>
      <p:bldP spid="159774" grpId="0" animBg="1"/>
      <p:bldP spid="159775" grpId="0" animBg="1"/>
      <p:bldP spid="159776" grpId="0" animBg="1"/>
      <p:bldP spid="159777" grpId="0" animBg="1"/>
      <p:bldP spid="159778" grpId="0" animBg="1"/>
      <p:bldP spid="159779" grpId="0" animBg="1"/>
      <p:bldP spid="159780" grpId="0" animBg="1"/>
      <p:bldP spid="15978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GDD\Pictures\Ảnh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sp>
        <p:nvSpPr>
          <p:cNvPr id="53250" name="WordArt 17"/>
          <p:cNvSpPr>
            <a:spLocks noChangeArrowheads="1" noChangeShapeType="1" noTextEdit="1"/>
          </p:cNvSpPr>
          <p:nvPr/>
        </p:nvSpPr>
        <p:spPr bwMode="auto">
          <a:xfrm>
            <a:off x="1117600" y="685800"/>
            <a:ext cx="406400" cy="381000"/>
          </a:xfrm>
          <a:prstGeom prst="rect">
            <a:avLst/>
          </a:prstGeom>
        </p:spPr>
        <p:txBody>
          <a:bodyPr wrap="none" lIns="121910" tIns="60954" rIns="121910" bIns="60954" fromWordArt="1">
            <a:prstTxWarp prst="textCascadeUp">
              <a:avLst>
                <a:gd name="adj" fmla="val 91338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Arial"/>
                <a:cs typeface="Arial"/>
              </a:rPr>
              <a:t>A</a:t>
            </a:r>
          </a:p>
        </p:txBody>
      </p:sp>
      <p:sp>
        <p:nvSpPr>
          <p:cNvPr id="53251" name="AutoShape 2"/>
          <p:cNvSpPr>
            <a:spLocks noChangeArrowheads="1"/>
          </p:cNvSpPr>
          <p:nvPr/>
        </p:nvSpPr>
        <p:spPr bwMode="auto">
          <a:xfrm>
            <a:off x="2032000" y="609600"/>
            <a:ext cx="8432800" cy="5638800"/>
          </a:xfrm>
          <a:prstGeom prst="wave">
            <a:avLst>
              <a:gd name="adj1" fmla="val 13005"/>
              <a:gd name="adj2" fmla="val 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1" tIns="60950" rIns="121901" bIns="60950" anchor="ctr"/>
          <a:lstStyle/>
          <a:p>
            <a:endParaRPr lang="en-US" sz="10700" b="1" i="1" dirty="0">
              <a:solidFill>
                <a:srgbClr val="FF00FF"/>
              </a:solidFill>
              <a:latin typeface=".VnArial" pitchFamily="34" charset="0"/>
            </a:endParaRPr>
          </a:p>
        </p:txBody>
      </p:sp>
      <p:pic>
        <p:nvPicPr>
          <p:cNvPr id="53252" name="Picture 9" descr="Froc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641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10" descr="TIEDY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202" y="533400"/>
            <a:ext cx="11218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WordArt 11"/>
          <p:cNvSpPr>
            <a:spLocks noChangeArrowheads="1" noChangeShapeType="1" noTextEdit="1"/>
          </p:cNvSpPr>
          <p:nvPr/>
        </p:nvSpPr>
        <p:spPr bwMode="auto">
          <a:xfrm>
            <a:off x="2133600" y="2362200"/>
            <a:ext cx="7823200" cy="1295400"/>
          </a:xfrm>
          <a:prstGeom prst="rect">
            <a:avLst/>
          </a:prstGeom>
        </p:spPr>
        <p:txBody>
          <a:bodyPr wrap="none" lIns="121910" tIns="60954" rIns="121910" bIns="60954" fromWordArt="1">
            <a:prstTxWarp prst="textCascadeUp">
              <a:avLst>
                <a:gd name="adj" fmla="val 63731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48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88077" name="Picture 13" descr="Comemorativo_00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1600" y="1066801"/>
            <a:ext cx="2743200" cy="169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8" descr="chuotj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64002" y="4343400"/>
            <a:ext cx="291676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20" descr="c1s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" y="3581400"/>
            <a:ext cx="293581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_tieng chuo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661481" y="1371601"/>
            <a:ext cx="100389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86,324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622570" y="4393952"/>
            <a:ext cx="103015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8,6324.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hữ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00784" y="729854"/>
            <a:ext cx="84698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graphicFrame>
        <p:nvGraphicFramePr>
          <p:cNvPr id="3098" name="Object 26"/>
          <p:cNvGraphicFramePr>
            <a:graphicFrameLocks noChangeAspect="1"/>
          </p:cNvGraphicFramePr>
          <p:nvPr/>
        </p:nvGraphicFramePr>
        <p:xfrm>
          <a:off x="3628621" y="484763"/>
          <a:ext cx="1143000" cy="1677988"/>
        </p:xfrm>
        <a:graphic>
          <a:graphicData uri="http://schemas.openxmlformats.org/presentationml/2006/ole">
            <p:oleObj spid="_x0000_s1026" name="Equation" r:id="rId7" imgW="279360" imgH="393480" progId="Equation.3">
              <p:embed/>
            </p:oleObj>
          </a:graphicData>
        </a:graphic>
      </p:graphicFrame>
      <p:sp>
        <p:nvSpPr>
          <p:cNvPr id="7" name="Hình Chữ nhật 6"/>
          <p:cNvSpPr/>
          <p:nvPr/>
        </p:nvSpPr>
        <p:spPr>
          <a:xfrm>
            <a:off x="5095875" y="3771900"/>
            <a:ext cx="15311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0,02</a:t>
            </a:r>
            <a:endParaRPr lang="en-US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0434" y="2305735"/>
            <a:ext cx="91245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8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4800" b="1" dirty="0" smtClean="0">
                <a:latin typeface="Times New Roman" pitchFamily="18" charset="0"/>
                <a:cs typeface="Times New Roman" pitchFamily="18" charset="0"/>
              </a:rPr>
              <a:t>ố </a:t>
            </a:r>
            <a:r>
              <a:rPr lang="en-US" altLang="en-US" sz="4800" b="1" dirty="0" err="1" smtClean="0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2,090000 </a:t>
            </a:r>
            <a:r>
              <a:rPr lang="vi-VN" altLang="en-US" sz="4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alt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8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vi-VN" alt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8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vi-VN" alt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vi-VN" alt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800" b="1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vi-VN" alt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8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vi-VN" alt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alt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sp>
        <p:nvSpPr>
          <p:cNvPr id="6" name="Hình Chữ nhật 5"/>
          <p:cNvSpPr/>
          <p:nvPr/>
        </p:nvSpPr>
        <p:spPr>
          <a:xfrm>
            <a:off x="5030821" y="4489315"/>
            <a:ext cx="15311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2,09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2234" y="2286280"/>
            <a:ext cx="707643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825………689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sp>
        <p:nvSpPr>
          <p:cNvPr id="7" name="Oval 4"/>
          <p:cNvSpPr/>
          <p:nvPr/>
        </p:nvSpPr>
        <p:spPr>
          <a:xfrm>
            <a:off x="6151123" y="3265250"/>
            <a:ext cx="891702" cy="693907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9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xmlns="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TGDD\Pictures\Ản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sp>
        <p:nvSpPr>
          <p:cNvPr id="11" name="Nơi giữ chỗ cho Văn bản 10"/>
          <p:cNvSpPr>
            <a:spLocks noGrp="1"/>
          </p:cNvSpPr>
          <p:nvPr>
            <p:ph type="body" idx="1"/>
          </p:nvPr>
        </p:nvSpPr>
        <p:spPr>
          <a:xfrm>
            <a:off x="635000" y="3668746"/>
            <a:ext cx="1930400" cy="1500187"/>
          </a:xfrm>
        </p:spPr>
        <p:txBody>
          <a:bodyPr/>
          <a:lstStyle/>
          <a:p>
            <a:r>
              <a:rPr lang="en-US" sz="5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8,1m</a:t>
            </a:r>
            <a:endParaRPr lang="en-US" sz="5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9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333375"/>
            <a:ext cx="1371600" cy="2075466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860800" y="333375"/>
            <a:ext cx="1016000" cy="208454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9600" y="381000"/>
            <a:ext cx="1044828" cy="19851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3200" y="333375"/>
            <a:ext cx="1389630" cy="2162743"/>
          </a:xfrm>
          <a:prstGeom prst="rect">
            <a:avLst/>
          </a:prstGeom>
        </p:spPr>
      </p:pic>
      <p:sp>
        <p:nvSpPr>
          <p:cNvPr id="15" name="Nơi giữ chỗ cho Văn bản 10"/>
          <p:cNvSpPr txBox="1">
            <a:spLocks/>
          </p:cNvSpPr>
          <p:nvPr/>
        </p:nvSpPr>
        <p:spPr bwMode="auto">
          <a:xfrm>
            <a:off x="3556000" y="2905125"/>
            <a:ext cx="19304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205" tIns="60604" rIns="121205" bIns="60604" numCol="1" anchor="b" anchorCtr="0" compatLnSpc="1">
            <a:prstTxWarp prst="textNoShape">
              <a:avLst/>
            </a:prstTxWarp>
          </a:bodyPr>
          <a:lstStyle/>
          <a:p>
            <a:pPr defTabSz="595274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5200" b="1" kern="0" dirty="0" smtClean="0">
                <a:latin typeface="Times New Roman" pitchFamily="18" charset="0"/>
                <a:cs typeface="Times New Roman" pitchFamily="18" charset="0"/>
              </a:rPr>
              <a:t>7,9 m</a:t>
            </a:r>
            <a:endParaRPr lang="en-US" sz="52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Nơi giữ chỗ cho Văn bản 10"/>
          <p:cNvSpPr txBox="1">
            <a:spLocks/>
          </p:cNvSpPr>
          <p:nvPr/>
        </p:nvSpPr>
        <p:spPr bwMode="auto">
          <a:xfrm>
            <a:off x="6451600" y="2952750"/>
            <a:ext cx="22860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205" tIns="60604" rIns="121205" bIns="60604" numCol="1" anchor="b" anchorCtr="0" compatLnSpc="1">
            <a:prstTxWarp prst="textNoShape">
              <a:avLst/>
            </a:prstTxWarp>
          </a:bodyPr>
          <a:lstStyle/>
          <a:p>
            <a:pPr defTabSz="595274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5200" b="1" kern="0" dirty="0" smtClean="0">
                <a:latin typeface="Times New Roman" pitchFamily="18" charset="0"/>
                <a:cs typeface="Times New Roman" pitchFamily="18" charset="0"/>
              </a:rPr>
              <a:t>9,7 m</a:t>
            </a:r>
            <a:endParaRPr lang="en-US" sz="5200" b="1" kern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Nơi giữ chỗ cho Văn bản 10"/>
          <p:cNvSpPr txBox="1">
            <a:spLocks/>
          </p:cNvSpPr>
          <p:nvPr/>
        </p:nvSpPr>
        <p:spPr bwMode="auto">
          <a:xfrm>
            <a:off x="9194800" y="2905125"/>
            <a:ext cx="27432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205" tIns="60604" rIns="121205" bIns="60604" numCol="1" anchor="b" anchorCtr="0" compatLnSpc="1">
            <a:prstTxWarp prst="textNoShape">
              <a:avLst/>
            </a:prstTxWarp>
          </a:bodyPr>
          <a:lstStyle/>
          <a:p>
            <a:pPr defTabSz="595274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5200" b="1" kern="0" dirty="0" smtClean="0">
                <a:latin typeface="Times New Roman" pitchFamily="18" charset="0"/>
                <a:cs typeface="Times New Roman" pitchFamily="18" charset="0"/>
              </a:rPr>
              <a:t>9,628 m</a:t>
            </a:r>
            <a:endParaRPr lang="en-US" sz="5200" b="1" kern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GDD\Pictures\Ản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pic>
        <p:nvPicPr>
          <p:cNvPr id="4" name="图片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90500"/>
            <a:ext cx="10710333" cy="513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11"/>
          <p:cNvSpPr>
            <a:spLocks noChangeArrowheads="1" noChangeShapeType="1" noTextEdit="1"/>
          </p:cNvSpPr>
          <p:nvPr/>
        </p:nvSpPr>
        <p:spPr bwMode="auto">
          <a:xfrm>
            <a:off x="3149600" y="2619375"/>
            <a:ext cx="6502400" cy="1674813"/>
          </a:xfrm>
          <a:prstGeom prst="rect">
            <a:avLst/>
          </a:prstGeom>
        </p:spPr>
        <p:txBody>
          <a:bodyPr wrap="none" lIns="59527" tIns="29764" rIns="59527" bIns="2976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8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8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4800" kern="10" dirty="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4800" kern="10" dirty="0">
              <a:ln w="9525">
                <a:solidFill>
                  <a:srgbClr val="99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2" descr="C:\Users\TGDD\Pictures\Ảnh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3812"/>
            <a:ext cx="12192000" cy="6881812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 flipH="1" flipV="1">
            <a:off x="-118533" y="-101203"/>
            <a:ext cx="2336800" cy="1599406"/>
            <a:chOff x="4368" y="2880"/>
            <a:chExt cx="1200" cy="1289"/>
          </a:xfrm>
        </p:grpSpPr>
        <p:sp>
          <p:nvSpPr>
            <p:cNvPr id="6225" name="Freeform 4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226" name="Freeform 5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227" name="Freeform 6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228" name="Freeform 7"/>
            <p:cNvSpPr>
              <a:spLocks/>
            </p:cNvSpPr>
            <p:nvPr/>
          </p:nvSpPr>
          <p:spPr bwMode="auto">
            <a:xfrm>
              <a:off x="4586" y="3776"/>
              <a:ext cx="635" cy="373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229" name="Freeform 8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230" name="Freeform 9"/>
            <p:cNvSpPr>
              <a:spLocks/>
            </p:cNvSpPr>
            <p:nvPr/>
          </p:nvSpPr>
          <p:spPr bwMode="auto">
            <a:xfrm>
              <a:off x="4586" y="3776"/>
              <a:ext cx="588" cy="345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231" name="Freeform 10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72790" name="Picture 1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1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2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3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4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5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6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7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98" name="Picture 2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" name="Group 21"/>
          <p:cNvGrpSpPr>
            <a:grpSpLocks/>
          </p:cNvGrpSpPr>
          <p:nvPr/>
        </p:nvGrpSpPr>
        <p:grpSpPr bwMode="auto">
          <a:xfrm flipH="1" flipV="1">
            <a:off x="9465733" y="-63500"/>
            <a:ext cx="3251200" cy="1600399"/>
            <a:chOff x="17" y="2256"/>
            <a:chExt cx="1829" cy="2064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6207" name="Freeform 23"/>
              <p:cNvSpPr>
                <a:spLocks/>
              </p:cNvSpPr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0 h 1572"/>
                  <a:gd name="T4" fmla="*/ 1 w 1336"/>
                  <a:gd name="T5" fmla="*/ 0 h 1572"/>
                  <a:gd name="T6" fmla="*/ 1 w 1336"/>
                  <a:gd name="T7" fmla="*/ 0 h 1572"/>
                  <a:gd name="T8" fmla="*/ 1 w 1336"/>
                  <a:gd name="T9" fmla="*/ 0 h 1572"/>
                  <a:gd name="T10" fmla="*/ 1 w 1336"/>
                  <a:gd name="T11" fmla="*/ 0 h 1572"/>
                  <a:gd name="T12" fmla="*/ 1 w 1336"/>
                  <a:gd name="T13" fmla="*/ 0 h 1572"/>
                  <a:gd name="T14" fmla="*/ 1 w 1336"/>
                  <a:gd name="T15" fmla="*/ 0 h 1572"/>
                  <a:gd name="T16" fmla="*/ 1 w 1336"/>
                  <a:gd name="T17" fmla="*/ 0 h 1572"/>
                  <a:gd name="T18" fmla="*/ 1 w 1336"/>
                  <a:gd name="T19" fmla="*/ 0 h 1572"/>
                  <a:gd name="T20" fmla="*/ 1 w 1336"/>
                  <a:gd name="T21" fmla="*/ 0 h 1572"/>
                  <a:gd name="T22" fmla="*/ 1 w 1336"/>
                  <a:gd name="T23" fmla="*/ 0 h 1572"/>
                  <a:gd name="T24" fmla="*/ 1 w 1336"/>
                  <a:gd name="T25" fmla="*/ 0 h 1572"/>
                  <a:gd name="T26" fmla="*/ 1 w 1336"/>
                  <a:gd name="T27" fmla="*/ 0 h 1572"/>
                  <a:gd name="T28" fmla="*/ 1 w 1336"/>
                  <a:gd name="T29" fmla="*/ 0 h 1572"/>
                  <a:gd name="T30" fmla="*/ 1 w 1336"/>
                  <a:gd name="T31" fmla="*/ 0 h 1572"/>
                  <a:gd name="T32" fmla="*/ 1 w 1336"/>
                  <a:gd name="T33" fmla="*/ 0 h 1572"/>
                  <a:gd name="T34" fmla="*/ 1 w 1336"/>
                  <a:gd name="T35" fmla="*/ 0 h 1572"/>
                  <a:gd name="T36" fmla="*/ 1 w 1336"/>
                  <a:gd name="T37" fmla="*/ 0 h 1572"/>
                  <a:gd name="T38" fmla="*/ 1 w 1336"/>
                  <a:gd name="T39" fmla="*/ 0 h 1572"/>
                  <a:gd name="T40" fmla="*/ 1 w 1336"/>
                  <a:gd name="T41" fmla="*/ 0 h 1572"/>
                  <a:gd name="T42" fmla="*/ 1 w 1336"/>
                  <a:gd name="T43" fmla="*/ 0 h 1572"/>
                  <a:gd name="T44" fmla="*/ 1 w 1336"/>
                  <a:gd name="T45" fmla="*/ 0 h 1572"/>
                  <a:gd name="T46" fmla="*/ 1 w 1336"/>
                  <a:gd name="T47" fmla="*/ 0 h 1572"/>
                  <a:gd name="T48" fmla="*/ 1 w 1336"/>
                  <a:gd name="T49" fmla="*/ 0 h 1572"/>
                  <a:gd name="T50" fmla="*/ 1 w 1336"/>
                  <a:gd name="T51" fmla="*/ 0 h 1572"/>
                  <a:gd name="T52" fmla="*/ 1 w 1336"/>
                  <a:gd name="T53" fmla="*/ 0 h 1572"/>
                  <a:gd name="T54" fmla="*/ 1 w 1336"/>
                  <a:gd name="T55" fmla="*/ 0 h 1572"/>
                  <a:gd name="T56" fmla="*/ 1 w 1336"/>
                  <a:gd name="T57" fmla="*/ 0 h 1572"/>
                  <a:gd name="T58" fmla="*/ 1 w 1336"/>
                  <a:gd name="T59" fmla="*/ 0 h 1572"/>
                  <a:gd name="T60" fmla="*/ 1 w 1336"/>
                  <a:gd name="T61" fmla="*/ 0 h 1572"/>
                  <a:gd name="T62" fmla="*/ 1 w 1336"/>
                  <a:gd name="T63" fmla="*/ 0 h 1572"/>
                  <a:gd name="T64" fmla="*/ 1 w 1336"/>
                  <a:gd name="T65" fmla="*/ 0 h 1572"/>
                  <a:gd name="T66" fmla="*/ 1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08" name="Freeform 24"/>
              <p:cNvSpPr>
                <a:spLocks/>
              </p:cNvSpPr>
              <p:nvPr/>
            </p:nvSpPr>
            <p:spPr bwMode="auto">
              <a:xfrm>
                <a:off x="682" y="3776"/>
                <a:ext cx="587" cy="345"/>
              </a:xfrm>
              <a:custGeom>
                <a:avLst/>
                <a:gdLst>
                  <a:gd name="T0" fmla="*/ 1 w 1174"/>
                  <a:gd name="T1" fmla="*/ 0 h 1383"/>
                  <a:gd name="T2" fmla="*/ 1 w 1174"/>
                  <a:gd name="T3" fmla="*/ 0 h 1383"/>
                  <a:gd name="T4" fmla="*/ 1 w 1174"/>
                  <a:gd name="T5" fmla="*/ 0 h 1383"/>
                  <a:gd name="T6" fmla="*/ 1 w 1174"/>
                  <a:gd name="T7" fmla="*/ 0 h 1383"/>
                  <a:gd name="T8" fmla="*/ 1 w 1174"/>
                  <a:gd name="T9" fmla="*/ 0 h 1383"/>
                  <a:gd name="T10" fmla="*/ 1 w 1174"/>
                  <a:gd name="T11" fmla="*/ 0 h 1383"/>
                  <a:gd name="T12" fmla="*/ 1 w 1174"/>
                  <a:gd name="T13" fmla="*/ 0 h 1383"/>
                  <a:gd name="T14" fmla="*/ 1 w 1174"/>
                  <a:gd name="T15" fmla="*/ 0 h 1383"/>
                  <a:gd name="T16" fmla="*/ 1 w 1174"/>
                  <a:gd name="T17" fmla="*/ 0 h 1383"/>
                  <a:gd name="T18" fmla="*/ 1 w 1174"/>
                  <a:gd name="T19" fmla="*/ 0 h 1383"/>
                  <a:gd name="T20" fmla="*/ 1 w 1174"/>
                  <a:gd name="T21" fmla="*/ 0 h 1383"/>
                  <a:gd name="T22" fmla="*/ 1 w 1174"/>
                  <a:gd name="T23" fmla="*/ 0 h 1383"/>
                  <a:gd name="T24" fmla="*/ 1 w 1174"/>
                  <a:gd name="T25" fmla="*/ 0 h 1383"/>
                  <a:gd name="T26" fmla="*/ 1 w 1174"/>
                  <a:gd name="T27" fmla="*/ 0 h 1383"/>
                  <a:gd name="T28" fmla="*/ 1 w 1174"/>
                  <a:gd name="T29" fmla="*/ 0 h 1383"/>
                  <a:gd name="T30" fmla="*/ 1 w 1174"/>
                  <a:gd name="T31" fmla="*/ 0 h 1383"/>
                  <a:gd name="T32" fmla="*/ 1 w 1174"/>
                  <a:gd name="T33" fmla="*/ 0 h 1383"/>
                  <a:gd name="T34" fmla="*/ 0 w 1174"/>
                  <a:gd name="T35" fmla="*/ 0 h 1383"/>
                  <a:gd name="T36" fmla="*/ 1 w 1174"/>
                  <a:gd name="T37" fmla="*/ 0 h 1383"/>
                  <a:gd name="T38" fmla="*/ 1 w 1174"/>
                  <a:gd name="T39" fmla="*/ 0 h 1383"/>
                  <a:gd name="T40" fmla="*/ 1 w 1174"/>
                  <a:gd name="T41" fmla="*/ 0 h 1383"/>
                  <a:gd name="T42" fmla="*/ 1 w 1174"/>
                  <a:gd name="T43" fmla="*/ 0 h 1383"/>
                  <a:gd name="T44" fmla="*/ 1 w 1174"/>
                  <a:gd name="T45" fmla="*/ 0 h 1383"/>
                  <a:gd name="T46" fmla="*/ 1 w 1174"/>
                  <a:gd name="T47" fmla="*/ 0 h 1383"/>
                  <a:gd name="T48" fmla="*/ 1 w 1174"/>
                  <a:gd name="T49" fmla="*/ 0 h 1383"/>
                  <a:gd name="T50" fmla="*/ 1 w 1174"/>
                  <a:gd name="T51" fmla="*/ 0 h 1383"/>
                  <a:gd name="T52" fmla="*/ 1 w 1174"/>
                  <a:gd name="T53" fmla="*/ 0 h 1383"/>
                  <a:gd name="T54" fmla="*/ 1 w 1174"/>
                  <a:gd name="T55" fmla="*/ 0 h 1383"/>
                  <a:gd name="T56" fmla="*/ 1 w 1174"/>
                  <a:gd name="T57" fmla="*/ 0 h 1383"/>
                  <a:gd name="T58" fmla="*/ 1 w 1174"/>
                  <a:gd name="T59" fmla="*/ 0 h 1383"/>
                  <a:gd name="T60" fmla="*/ 1 w 1174"/>
                  <a:gd name="T61" fmla="*/ 0 h 1383"/>
                  <a:gd name="T62" fmla="*/ 1 w 1174"/>
                  <a:gd name="T63" fmla="*/ 0 h 1383"/>
                  <a:gd name="T64" fmla="*/ 1 w 1174"/>
                  <a:gd name="T65" fmla="*/ 0 h 1383"/>
                  <a:gd name="T66" fmla="*/ 1 w 1174"/>
                  <a:gd name="T67" fmla="*/ 0 h 1383"/>
                  <a:gd name="T68" fmla="*/ 1 w 1174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09" name="Freeform 25"/>
              <p:cNvSpPr>
                <a:spLocks/>
              </p:cNvSpPr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1 w 1012"/>
                  <a:gd name="T1" fmla="*/ 0 h 1193"/>
                  <a:gd name="T2" fmla="*/ 1 w 1012"/>
                  <a:gd name="T3" fmla="*/ 0 h 1193"/>
                  <a:gd name="T4" fmla="*/ 1 w 1012"/>
                  <a:gd name="T5" fmla="*/ 0 h 1193"/>
                  <a:gd name="T6" fmla="*/ 1 w 1012"/>
                  <a:gd name="T7" fmla="*/ 0 h 1193"/>
                  <a:gd name="T8" fmla="*/ 1 w 1012"/>
                  <a:gd name="T9" fmla="*/ 0 h 1193"/>
                  <a:gd name="T10" fmla="*/ 1 w 1012"/>
                  <a:gd name="T11" fmla="*/ 0 h 1193"/>
                  <a:gd name="T12" fmla="*/ 1 w 1012"/>
                  <a:gd name="T13" fmla="*/ 0 h 1193"/>
                  <a:gd name="T14" fmla="*/ 1 w 1012"/>
                  <a:gd name="T15" fmla="*/ 0 h 1193"/>
                  <a:gd name="T16" fmla="*/ 1 w 1012"/>
                  <a:gd name="T17" fmla="*/ 0 h 1193"/>
                  <a:gd name="T18" fmla="*/ 1 w 1012"/>
                  <a:gd name="T19" fmla="*/ 0 h 1193"/>
                  <a:gd name="T20" fmla="*/ 1 w 1012"/>
                  <a:gd name="T21" fmla="*/ 0 h 1193"/>
                  <a:gd name="T22" fmla="*/ 1 w 1012"/>
                  <a:gd name="T23" fmla="*/ 0 h 1193"/>
                  <a:gd name="T24" fmla="*/ 1 w 1012"/>
                  <a:gd name="T25" fmla="*/ 0 h 1193"/>
                  <a:gd name="T26" fmla="*/ 1 w 1012"/>
                  <a:gd name="T27" fmla="*/ 0 h 1193"/>
                  <a:gd name="T28" fmla="*/ 1 w 1012"/>
                  <a:gd name="T29" fmla="*/ 0 h 1193"/>
                  <a:gd name="T30" fmla="*/ 1 w 1012"/>
                  <a:gd name="T31" fmla="*/ 0 h 1193"/>
                  <a:gd name="T32" fmla="*/ 1 w 1012"/>
                  <a:gd name="T33" fmla="*/ 0 h 1193"/>
                  <a:gd name="T34" fmla="*/ 0 w 1012"/>
                  <a:gd name="T35" fmla="*/ 0 h 1193"/>
                  <a:gd name="T36" fmla="*/ 1 w 1012"/>
                  <a:gd name="T37" fmla="*/ 0 h 1193"/>
                  <a:gd name="T38" fmla="*/ 1 w 1012"/>
                  <a:gd name="T39" fmla="*/ 0 h 1193"/>
                  <a:gd name="T40" fmla="*/ 1 w 1012"/>
                  <a:gd name="T41" fmla="*/ 0 h 1193"/>
                  <a:gd name="T42" fmla="*/ 1 w 1012"/>
                  <a:gd name="T43" fmla="*/ 0 h 1193"/>
                  <a:gd name="T44" fmla="*/ 1 w 1012"/>
                  <a:gd name="T45" fmla="*/ 0 h 1193"/>
                  <a:gd name="T46" fmla="*/ 1 w 1012"/>
                  <a:gd name="T47" fmla="*/ 0 h 1193"/>
                  <a:gd name="T48" fmla="*/ 1 w 1012"/>
                  <a:gd name="T49" fmla="*/ 0 h 1193"/>
                  <a:gd name="T50" fmla="*/ 1 w 1012"/>
                  <a:gd name="T51" fmla="*/ 0 h 1193"/>
                  <a:gd name="T52" fmla="*/ 1 w 1012"/>
                  <a:gd name="T53" fmla="*/ 0 h 1193"/>
                  <a:gd name="T54" fmla="*/ 1 w 1012"/>
                  <a:gd name="T55" fmla="*/ 0 h 1193"/>
                  <a:gd name="T56" fmla="*/ 1 w 1012"/>
                  <a:gd name="T57" fmla="*/ 0 h 1193"/>
                  <a:gd name="T58" fmla="*/ 1 w 1012"/>
                  <a:gd name="T59" fmla="*/ 0 h 1193"/>
                  <a:gd name="T60" fmla="*/ 1 w 1012"/>
                  <a:gd name="T61" fmla="*/ 0 h 1193"/>
                  <a:gd name="T62" fmla="*/ 1 w 1012"/>
                  <a:gd name="T63" fmla="*/ 0 h 1193"/>
                  <a:gd name="T64" fmla="*/ 1 w 1012"/>
                  <a:gd name="T65" fmla="*/ 0 h 1193"/>
                  <a:gd name="T66" fmla="*/ 1 w 1012"/>
                  <a:gd name="T67" fmla="*/ 0 h 1193"/>
                  <a:gd name="T68" fmla="*/ 1 w 1012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10" name="Freeform 26"/>
              <p:cNvSpPr>
                <a:spLocks/>
              </p:cNvSpPr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1 w 1271"/>
                  <a:gd name="T1" fmla="*/ 0 h 1495"/>
                  <a:gd name="T2" fmla="*/ 1 w 1271"/>
                  <a:gd name="T3" fmla="*/ 0 h 1495"/>
                  <a:gd name="T4" fmla="*/ 1 w 1271"/>
                  <a:gd name="T5" fmla="*/ 0 h 1495"/>
                  <a:gd name="T6" fmla="*/ 1 w 1271"/>
                  <a:gd name="T7" fmla="*/ 0 h 1495"/>
                  <a:gd name="T8" fmla="*/ 1 w 1271"/>
                  <a:gd name="T9" fmla="*/ 0 h 1495"/>
                  <a:gd name="T10" fmla="*/ 1 w 1271"/>
                  <a:gd name="T11" fmla="*/ 0 h 1495"/>
                  <a:gd name="T12" fmla="*/ 1 w 1271"/>
                  <a:gd name="T13" fmla="*/ 0 h 1495"/>
                  <a:gd name="T14" fmla="*/ 1 w 1271"/>
                  <a:gd name="T15" fmla="*/ 0 h 1495"/>
                  <a:gd name="T16" fmla="*/ 1 w 1271"/>
                  <a:gd name="T17" fmla="*/ 0 h 1495"/>
                  <a:gd name="T18" fmla="*/ 1 w 1271"/>
                  <a:gd name="T19" fmla="*/ 0 h 1495"/>
                  <a:gd name="T20" fmla="*/ 1 w 1271"/>
                  <a:gd name="T21" fmla="*/ 0 h 1495"/>
                  <a:gd name="T22" fmla="*/ 1 w 1271"/>
                  <a:gd name="T23" fmla="*/ 0 h 1495"/>
                  <a:gd name="T24" fmla="*/ 1 w 1271"/>
                  <a:gd name="T25" fmla="*/ 0 h 1495"/>
                  <a:gd name="T26" fmla="*/ 1 w 1271"/>
                  <a:gd name="T27" fmla="*/ 0 h 1495"/>
                  <a:gd name="T28" fmla="*/ 1 w 1271"/>
                  <a:gd name="T29" fmla="*/ 0 h 1495"/>
                  <a:gd name="T30" fmla="*/ 1 w 1271"/>
                  <a:gd name="T31" fmla="*/ 0 h 1495"/>
                  <a:gd name="T32" fmla="*/ 1 w 1271"/>
                  <a:gd name="T33" fmla="*/ 0 h 1495"/>
                  <a:gd name="T34" fmla="*/ 0 w 1271"/>
                  <a:gd name="T35" fmla="*/ 0 h 1495"/>
                  <a:gd name="T36" fmla="*/ 1 w 1271"/>
                  <a:gd name="T37" fmla="*/ 0 h 1495"/>
                  <a:gd name="T38" fmla="*/ 1 w 1271"/>
                  <a:gd name="T39" fmla="*/ 0 h 1495"/>
                  <a:gd name="T40" fmla="*/ 1 w 1271"/>
                  <a:gd name="T41" fmla="*/ 0 h 1495"/>
                  <a:gd name="T42" fmla="*/ 1 w 1271"/>
                  <a:gd name="T43" fmla="*/ 0 h 1495"/>
                  <a:gd name="T44" fmla="*/ 1 w 1271"/>
                  <a:gd name="T45" fmla="*/ 0 h 1495"/>
                  <a:gd name="T46" fmla="*/ 1 w 1271"/>
                  <a:gd name="T47" fmla="*/ 0 h 1495"/>
                  <a:gd name="T48" fmla="*/ 1 w 1271"/>
                  <a:gd name="T49" fmla="*/ 0 h 1495"/>
                  <a:gd name="T50" fmla="*/ 1 w 1271"/>
                  <a:gd name="T51" fmla="*/ 0 h 1495"/>
                  <a:gd name="T52" fmla="*/ 1 w 1271"/>
                  <a:gd name="T53" fmla="*/ 0 h 1495"/>
                  <a:gd name="T54" fmla="*/ 1 w 1271"/>
                  <a:gd name="T55" fmla="*/ 0 h 1495"/>
                  <a:gd name="T56" fmla="*/ 1 w 1271"/>
                  <a:gd name="T57" fmla="*/ 0 h 1495"/>
                  <a:gd name="T58" fmla="*/ 1 w 1271"/>
                  <a:gd name="T59" fmla="*/ 0 h 1495"/>
                  <a:gd name="T60" fmla="*/ 1 w 1271"/>
                  <a:gd name="T61" fmla="*/ 0 h 1495"/>
                  <a:gd name="T62" fmla="*/ 1 w 1271"/>
                  <a:gd name="T63" fmla="*/ 0 h 1495"/>
                  <a:gd name="T64" fmla="*/ 1 w 1271"/>
                  <a:gd name="T65" fmla="*/ 0 h 1495"/>
                  <a:gd name="T66" fmla="*/ 1 w 1271"/>
                  <a:gd name="T67" fmla="*/ 0 h 1495"/>
                  <a:gd name="T68" fmla="*/ 1 w 1271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11" name="Freeform 27"/>
              <p:cNvSpPr>
                <a:spLocks/>
              </p:cNvSpPr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1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12" name="Freeform 28"/>
              <p:cNvSpPr>
                <a:spLocks/>
              </p:cNvSpPr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9 w 1272"/>
                  <a:gd name="T1" fmla="*/ 0 h 1495"/>
                  <a:gd name="T2" fmla="*/ 9 w 1272"/>
                  <a:gd name="T3" fmla="*/ 0 h 1495"/>
                  <a:gd name="T4" fmla="*/ 9 w 1272"/>
                  <a:gd name="T5" fmla="*/ 0 h 1495"/>
                  <a:gd name="T6" fmla="*/ 9 w 1272"/>
                  <a:gd name="T7" fmla="*/ 0 h 1495"/>
                  <a:gd name="T8" fmla="*/ 8 w 1272"/>
                  <a:gd name="T9" fmla="*/ 0 h 1495"/>
                  <a:gd name="T10" fmla="*/ 8 w 1272"/>
                  <a:gd name="T11" fmla="*/ 0 h 1495"/>
                  <a:gd name="T12" fmla="*/ 8 w 1272"/>
                  <a:gd name="T13" fmla="*/ 0 h 1495"/>
                  <a:gd name="T14" fmla="*/ 7 w 1272"/>
                  <a:gd name="T15" fmla="*/ 0 h 1495"/>
                  <a:gd name="T16" fmla="*/ 7 w 1272"/>
                  <a:gd name="T17" fmla="*/ 0 h 1495"/>
                  <a:gd name="T18" fmla="*/ 6 w 1272"/>
                  <a:gd name="T19" fmla="*/ 0 h 1495"/>
                  <a:gd name="T20" fmla="*/ 5 w 1272"/>
                  <a:gd name="T21" fmla="*/ 0 h 1495"/>
                  <a:gd name="T22" fmla="*/ 4 w 1272"/>
                  <a:gd name="T23" fmla="*/ 0 h 1495"/>
                  <a:gd name="T24" fmla="*/ 3 w 1272"/>
                  <a:gd name="T25" fmla="*/ 0 h 1495"/>
                  <a:gd name="T26" fmla="*/ 3 w 1272"/>
                  <a:gd name="T27" fmla="*/ 0 h 1495"/>
                  <a:gd name="T28" fmla="*/ 2 w 1272"/>
                  <a:gd name="T29" fmla="*/ 0 h 1495"/>
                  <a:gd name="T30" fmla="*/ 1 w 1272"/>
                  <a:gd name="T31" fmla="*/ 0 h 1495"/>
                  <a:gd name="T32" fmla="*/ 0 w 1272"/>
                  <a:gd name="T33" fmla="*/ 0 h 1495"/>
                  <a:gd name="T34" fmla="*/ 0 w 1272"/>
                  <a:gd name="T35" fmla="*/ 0 h 1495"/>
                  <a:gd name="T36" fmla="*/ 1 w 1272"/>
                  <a:gd name="T37" fmla="*/ 0 h 1495"/>
                  <a:gd name="T38" fmla="*/ 2 w 1272"/>
                  <a:gd name="T39" fmla="*/ 0 h 1495"/>
                  <a:gd name="T40" fmla="*/ 3 w 1272"/>
                  <a:gd name="T41" fmla="*/ 0 h 1495"/>
                  <a:gd name="T42" fmla="*/ 5 w 1272"/>
                  <a:gd name="T43" fmla="*/ 0 h 1495"/>
                  <a:gd name="T44" fmla="*/ 6 w 1272"/>
                  <a:gd name="T45" fmla="*/ 0 h 1495"/>
                  <a:gd name="T46" fmla="*/ 7 w 1272"/>
                  <a:gd name="T47" fmla="*/ 0 h 1495"/>
                  <a:gd name="T48" fmla="*/ 7 w 1272"/>
                  <a:gd name="T49" fmla="*/ 0 h 1495"/>
                  <a:gd name="T50" fmla="*/ 8 w 1272"/>
                  <a:gd name="T51" fmla="*/ 0 h 1495"/>
                  <a:gd name="T52" fmla="*/ 9 w 1272"/>
                  <a:gd name="T53" fmla="*/ 0 h 1495"/>
                  <a:gd name="T54" fmla="*/ 10 w 1272"/>
                  <a:gd name="T55" fmla="*/ 0 h 1495"/>
                  <a:gd name="T56" fmla="*/ 10 w 1272"/>
                  <a:gd name="T57" fmla="*/ 0 h 1495"/>
                  <a:gd name="T58" fmla="*/ 11 w 1272"/>
                  <a:gd name="T59" fmla="*/ 0 h 1495"/>
                  <a:gd name="T60" fmla="*/ 12 w 1272"/>
                  <a:gd name="T61" fmla="*/ 0 h 1495"/>
                  <a:gd name="T62" fmla="*/ 12 w 1272"/>
                  <a:gd name="T63" fmla="*/ 0 h 1495"/>
                  <a:gd name="T64" fmla="*/ 12 w 1272"/>
                  <a:gd name="T65" fmla="*/ 0 h 1495"/>
                  <a:gd name="T66" fmla="*/ 12 w 1272"/>
                  <a:gd name="T67" fmla="*/ 0 h 1495"/>
                  <a:gd name="T68" fmla="*/ 9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13" name="Freeform 29"/>
              <p:cNvSpPr>
                <a:spLocks/>
              </p:cNvSpPr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0 h 1572"/>
                  <a:gd name="T2" fmla="*/ 1 w 1338"/>
                  <a:gd name="T3" fmla="*/ 0 h 1572"/>
                  <a:gd name="T4" fmla="*/ 3 w 1338"/>
                  <a:gd name="T5" fmla="*/ 0 h 1572"/>
                  <a:gd name="T6" fmla="*/ 4 w 1338"/>
                  <a:gd name="T7" fmla="*/ 0 h 1572"/>
                  <a:gd name="T8" fmla="*/ 6 w 1338"/>
                  <a:gd name="T9" fmla="*/ 0 h 1572"/>
                  <a:gd name="T10" fmla="*/ 6 w 1338"/>
                  <a:gd name="T11" fmla="*/ 0 h 1572"/>
                  <a:gd name="T12" fmla="*/ 8 w 1338"/>
                  <a:gd name="T13" fmla="*/ 0 h 1572"/>
                  <a:gd name="T14" fmla="*/ 8 w 1338"/>
                  <a:gd name="T15" fmla="*/ 0 h 1572"/>
                  <a:gd name="T16" fmla="*/ 9 w 1338"/>
                  <a:gd name="T17" fmla="*/ 0 h 1572"/>
                  <a:gd name="T18" fmla="*/ 10 w 1338"/>
                  <a:gd name="T19" fmla="*/ 0 h 1572"/>
                  <a:gd name="T20" fmla="*/ 11 w 1338"/>
                  <a:gd name="T21" fmla="*/ 0 h 1572"/>
                  <a:gd name="T22" fmla="*/ 12 w 1338"/>
                  <a:gd name="T23" fmla="*/ 0 h 1572"/>
                  <a:gd name="T24" fmla="*/ 13 w 1338"/>
                  <a:gd name="T25" fmla="*/ 0 h 1572"/>
                  <a:gd name="T26" fmla="*/ 13 w 1338"/>
                  <a:gd name="T27" fmla="*/ 0 h 1572"/>
                  <a:gd name="T28" fmla="*/ 13 w 1338"/>
                  <a:gd name="T29" fmla="*/ 0 h 1572"/>
                  <a:gd name="T30" fmla="*/ 13 w 1338"/>
                  <a:gd name="T31" fmla="*/ 0 h 1572"/>
                  <a:gd name="T32" fmla="*/ 13 w 1338"/>
                  <a:gd name="T33" fmla="*/ 0 h 1572"/>
                  <a:gd name="T34" fmla="*/ 13 w 1338"/>
                  <a:gd name="T35" fmla="*/ 0 h 1572"/>
                  <a:gd name="T36" fmla="*/ 13 w 1338"/>
                  <a:gd name="T37" fmla="*/ 0 h 1572"/>
                  <a:gd name="T38" fmla="*/ 13 w 1338"/>
                  <a:gd name="T39" fmla="*/ 0 h 1572"/>
                  <a:gd name="T40" fmla="*/ 12 w 1338"/>
                  <a:gd name="T41" fmla="*/ 0 h 1572"/>
                  <a:gd name="T42" fmla="*/ 11 w 1338"/>
                  <a:gd name="T43" fmla="*/ 0 h 1572"/>
                  <a:gd name="T44" fmla="*/ 11 w 1338"/>
                  <a:gd name="T45" fmla="*/ 0 h 1572"/>
                  <a:gd name="T46" fmla="*/ 10 w 1338"/>
                  <a:gd name="T47" fmla="*/ 0 h 1572"/>
                  <a:gd name="T48" fmla="*/ 9 w 1338"/>
                  <a:gd name="T49" fmla="*/ 0 h 1572"/>
                  <a:gd name="T50" fmla="*/ 9 w 1338"/>
                  <a:gd name="T51" fmla="*/ 0 h 1572"/>
                  <a:gd name="T52" fmla="*/ 8 w 1338"/>
                  <a:gd name="T53" fmla="*/ 0 h 1572"/>
                  <a:gd name="T54" fmla="*/ 7 w 1338"/>
                  <a:gd name="T55" fmla="*/ 0 h 1572"/>
                  <a:gd name="T56" fmla="*/ 6 w 1338"/>
                  <a:gd name="T57" fmla="*/ 0 h 1572"/>
                  <a:gd name="T58" fmla="*/ 5 w 1338"/>
                  <a:gd name="T59" fmla="*/ 0 h 1572"/>
                  <a:gd name="T60" fmla="*/ 4 w 1338"/>
                  <a:gd name="T61" fmla="*/ 0 h 1572"/>
                  <a:gd name="T62" fmla="*/ 3 w 1338"/>
                  <a:gd name="T63" fmla="*/ 0 h 1572"/>
                  <a:gd name="T64" fmla="*/ 1 w 1338"/>
                  <a:gd name="T65" fmla="*/ 0 h 1572"/>
                  <a:gd name="T66" fmla="*/ 0 w 1338"/>
                  <a:gd name="T67" fmla="*/ 0 h 1572"/>
                  <a:gd name="T68" fmla="*/ 0 w 1338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14" name="Freeform 30"/>
              <p:cNvSpPr>
                <a:spLocks/>
              </p:cNvSpPr>
              <p:nvPr/>
            </p:nvSpPr>
            <p:spPr bwMode="auto">
              <a:xfrm>
                <a:off x="17" y="3423"/>
                <a:ext cx="823" cy="489"/>
              </a:xfrm>
              <a:custGeom>
                <a:avLst/>
                <a:gdLst>
                  <a:gd name="T0" fmla="*/ 10 w 1176"/>
                  <a:gd name="T1" fmla="*/ 0 h 1383"/>
                  <a:gd name="T2" fmla="*/ 10 w 1176"/>
                  <a:gd name="T3" fmla="*/ 0 h 1383"/>
                  <a:gd name="T4" fmla="*/ 10 w 1176"/>
                  <a:gd name="T5" fmla="*/ 0 h 1383"/>
                  <a:gd name="T6" fmla="*/ 10 w 1176"/>
                  <a:gd name="T7" fmla="*/ 0 h 1383"/>
                  <a:gd name="T8" fmla="*/ 10 w 1176"/>
                  <a:gd name="T9" fmla="*/ 0 h 1383"/>
                  <a:gd name="T10" fmla="*/ 9 w 1176"/>
                  <a:gd name="T11" fmla="*/ 0 h 1383"/>
                  <a:gd name="T12" fmla="*/ 8 w 1176"/>
                  <a:gd name="T13" fmla="*/ 0 h 1383"/>
                  <a:gd name="T14" fmla="*/ 8 w 1176"/>
                  <a:gd name="T15" fmla="*/ 0 h 1383"/>
                  <a:gd name="T16" fmla="*/ 7 w 1176"/>
                  <a:gd name="T17" fmla="*/ 0 h 1383"/>
                  <a:gd name="T18" fmla="*/ 7 w 1176"/>
                  <a:gd name="T19" fmla="*/ 0 h 1383"/>
                  <a:gd name="T20" fmla="*/ 6 w 1176"/>
                  <a:gd name="T21" fmla="*/ 0 h 1383"/>
                  <a:gd name="T22" fmla="*/ 5 w 1176"/>
                  <a:gd name="T23" fmla="*/ 0 h 1383"/>
                  <a:gd name="T24" fmla="*/ 4 w 1176"/>
                  <a:gd name="T25" fmla="*/ 0 h 1383"/>
                  <a:gd name="T26" fmla="*/ 3 w 1176"/>
                  <a:gd name="T27" fmla="*/ 0 h 1383"/>
                  <a:gd name="T28" fmla="*/ 2 w 1176"/>
                  <a:gd name="T29" fmla="*/ 0 h 1383"/>
                  <a:gd name="T30" fmla="*/ 1 w 1176"/>
                  <a:gd name="T31" fmla="*/ 0 h 1383"/>
                  <a:gd name="T32" fmla="*/ 0 w 1176"/>
                  <a:gd name="T33" fmla="*/ 0 h 1383"/>
                  <a:gd name="T34" fmla="*/ 0 w 1176"/>
                  <a:gd name="T35" fmla="*/ 0 h 1383"/>
                  <a:gd name="T36" fmla="*/ 1 w 1176"/>
                  <a:gd name="T37" fmla="*/ 0 h 1383"/>
                  <a:gd name="T38" fmla="*/ 2 w 1176"/>
                  <a:gd name="T39" fmla="*/ 0 h 1383"/>
                  <a:gd name="T40" fmla="*/ 3 w 1176"/>
                  <a:gd name="T41" fmla="*/ 0 h 1383"/>
                  <a:gd name="T42" fmla="*/ 4 w 1176"/>
                  <a:gd name="T43" fmla="*/ 0 h 1383"/>
                  <a:gd name="T44" fmla="*/ 5 w 1176"/>
                  <a:gd name="T45" fmla="*/ 0 h 1383"/>
                  <a:gd name="T46" fmla="*/ 6 w 1176"/>
                  <a:gd name="T47" fmla="*/ 0 h 1383"/>
                  <a:gd name="T48" fmla="*/ 7 w 1176"/>
                  <a:gd name="T49" fmla="*/ 0 h 1383"/>
                  <a:gd name="T50" fmla="*/ 8 w 1176"/>
                  <a:gd name="T51" fmla="*/ 0 h 1383"/>
                  <a:gd name="T52" fmla="*/ 8 w 1176"/>
                  <a:gd name="T53" fmla="*/ 0 h 1383"/>
                  <a:gd name="T54" fmla="*/ 9 w 1176"/>
                  <a:gd name="T55" fmla="*/ 0 h 1383"/>
                  <a:gd name="T56" fmla="*/ 10 w 1176"/>
                  <a:gd name="T57" fmla="*/ 0 h 1383"/>
                  <a:gd name="T58" fmla="*/ 10 w 1176"/>
                  <a:gd name="T59" fmla="*/ 0 h 1383"/>
                  <a:gd name="T60" fmla="*/ 10 w 1176"/>
                  <a:gd name="T61" fmla="*/ 0 h 1383"/>
                  <a:gd name="T62" fmla="*/ 10 w 1176"/>
                  <a:gd name="T63" fmla="*/ 0 h 1383"/>
                  <a:gd name="T64" fmla="*/ 12 w 1176"/>
                  <a:gd name="T65" fmla="*/ 0 h 1383"/>
                  <a:gd name="T66" fmla="*/ 12 w 1176"/>
                  <a:gd name="T67" fmla="*/ 0 h 1383"/>
                  <a:gd name="T68" fmla="*/ 10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15" name="Freeform 31"/>
              <p:cNvSpPr>
                <a:spLocks/>
              </p:cNvSpPr>
              <p:nvPr/>
            </p:nvSpPr>
            <p:spPr bwMode="auto">
              <a:xfrm>
                <a:off x="19" y="3419"/>
                <a:ext cx="708" cy="429"/>
              </a:xfrm>
              <a:custGeom>
                <a:avLst/>
                <a:gdLst>
                  <a:gd name="T0" fmla="*/ 9 w 1011"/>
                  <a:gd name="T1" fmla="*/ 0 h 1223"/>
                  <a:gd name="T2" fmla="*/ 9 w 1011"/>
                  <a:gd name="T3" fmla="*/ 0 h 1223"/>
                  <a:gd name="T4" fmla="*/ 9 w 1011"/>
                  <a:gd name="T5" fmla="*/ 0 h 1223"/>
                  <a:gd name="T6" fmla="*/ 9 w 1011"/>
                  <a:gd name="T7" fmla="*/ 0 h 1223"/>
                  <a:gd name="T8" fmla="*/ 8 w 1011"/>
                  <a:gd name="T9" fmla="*/ 0 h 1223"/>
                  <a:gd name="T10" fmla="*/ 8 w 1011"/>
                  <a:gd name="T11" fmla="*/ 0 h 1223"/>
                  <a:gd name="T12" fmla="*/ 8 w 1011"/>
                  <a:gd name="T13" fmla="*/ 0 h 1223"/>
                  <a:gd name="T14" fmla="*/ 7 w 1011"/>
                  <a:gd name="T15" fmla="*/ 0 h 1223"/>
                  <a:gd name="T16" fmla="*/ 6 w 1011"/>
                  <a:gd name="T17" fmla="*/ 0 h 1223"/>
                  <a:gd name="T18" fmla="*/ 6 w 1011"/>
                  <a:gd name="T19" fmla="*/ 0 h 1223"/>
                  <a:gd name="T20" fmla="*/ 5 w 1011"/>
                  <a:gd name="T21" fmla="*/ 0 h 1223"/>
                  <a:gd name="T22" fmla="*/ 4 w 1011"/>
                  <a:gd name="T23" fmla="*/ 0 h 1223"/>
                  <a:gd name="T24" fmla="*/ 4 w 1011"/>
                  <a:gd name="T25" fmla="*/ 0 h 1223"/>
                  <a:gd name="T26" fmla="*/ 3 w 1011"/>
                  <a:gd name="T27" fmla="*/ 0 h 1223"/>
                  <a:gd name="T28" fmla="*/ 2 w 1011"/>
                  <a:gd name="T29" fmla="*/ 0 h 1223"/>
                  <a:gd name="T30" fmla="*/ 1 w 1011"/>
                  <a:gd name="T31" fmla="*/ 0 h 1223"/>
                  <a:gd name="T32" fmla="*/ 0 w 1011"/>
                  <a:gd name="T33" fmla="*/ 0 h 1223"/>
                  <a:gd name="T34" fmla="*/ 0 w 1011"/>
                  <a:gd name="T35" fmla="*/ 0 h 1223"/>
                  <a:gd name="T36" fmla="*/ 1 w 1011"/>
                  <a:gd name="T37" fmla="*/ 0 h 1223"/>
                  <a:gd name="T38" fmla="*/ 2 w 1011"/>
                  <a:gd name="T39" fmla="*/ 0 h 1223"/>
                  <a:gd name="T40" fmla="*/ 3 w 1011"/>
                  <a:gd name="T41" fmla="*/ 0 h 1223"/>
                  <a:gd name="T42" fmla="*/ 4 w 1011"/>
                  <a:gd name="T43" fmla="*/ 0 h 1223"/>
                  <a:gd name="T44" fmla="*/ 5 w 1011"/>
                  <a:gd name="T45" fmla="*/ 0 h 1223"/>
                  <a:gd name="T46" fmla="*/ 6 w 1011"/>
                  <a:gd name="T47" fmla="*/ 0 h 1223"/>
                  <a:gd name="T48" fmla="*/ 6 w 1011"/>
                  <a:gd name="T49" fmla="*/ 0 h 1223"/>
                  <a:gd name="T50" fmla="*/ 7 w 1011"/>
                  <a:gd name="T51" fmla="*/ 0 h 1223"/>
                  <a:gd name="T52" fmla="*/ 8 w 1011"/>
                  <a:gd name="T53" fmla="*/ 0 h 1223"/>
                  <a:gd name="T54" fmla="*/ 8 w 1011"/>
                  <a:gd name="T55" fmla="*/ 0 h 1223"/>
                  <a:gd name="T56" fmla="*/ 9 w 1011"/>
                  <a:gd name="T57" fmla="*/ 0 h 1223"/>
                  <a:gd name="T58" fmla="*/ 9 w 1011"/>
                  <a:gd name="T59" fmla="*/ 0 h 1223"/>
                  <a:gd name="T60" fmla="*/ 9 w 1011"/>
                  <a:gd name="T61" fmla="*/ 0 h 1223"/>
                  <a:gd name="T62" fmla="*/ 10 w 1011"/>
                  <a:gd name="T63" fmla="*/ 0 h 1223"/>
                  <a:gd name="T64" fmla="*/ 10 w 1011"/>
                  <a:gd name="T65" fmla="*/ 0 h 1223"/>
                  <a:gd name="T66" fmla="*/ 10 w 1011"/>
                  <a:gd name="T67" fmla="*/ 0 h 1223"/>
                  <a:gd name="T68" fmla="*/ 9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pic>
            <p:nvPicPr>
              <p:cNvPr id="72773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74" name="Picture 3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75" name="Picture 3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76" name="Picture 3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sp>
            <p:nvSpPr>
              <p:cNvPr id="6220" name="Freeform 36"/>
              <p:cNvSpPr>
                <a:spLocks/>
              </p:cNvSpPr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3 w 1337"/>
                  <a:gd name="T5" fmla="*/ 0 h 1572"/>
                  <a:gd name="T6" fmla="*/ 4 w 1337"/>
                  <a:gd name="T7" fmla="*/ 0 h 1572"/>
                  <a:gd name="T8" fmla="*/ 6 w 1337"/>
                  <a:gd name="T9" fmla="*/ 0 h 1572"/>
                  <a:gd name="T10" fmla="*/ 6 w 1337"/>
                  <a:gd name="T11" fmla="*/ 0 h 1572"/>
                  <a:gd name="T12" fmla="*/ 8 w 1337"/>
                  <a:gd name="T13" fmla="*/ 0 h 1572"/>
                  <a:gd name="T14" fmla="*/ 9 w 1337"/>
                  <a:gd name="T15" fmla="*/ 0 h 1572"/>
                  <a:gd name="T16" fmla="*/ 9 w 1337"/>
                  <a:gd name="T17" fmla="*/ 0 h 1572"/>
                  <a:gd name="T18" fmla="*/ 10 w 1337"/>
                  <a:gd name="T19" fmla="*/ 0 h 1572"/>
                  <a:gd name="T20" fmla="*/ 11 w 1337"/>
                  <a:gd name="T21" fmla="*/ 0 h 1572"/>
                  <a:gd name="T22" fmla="*/ 12 w 1337"/>
                  <a:gd name="T23" fmla="*/ 0 h 1572"/>
                  <a:gd name="T24" fmla="*/ 13 w 1337"/>
                  <a:gd name="T25" fmla="*/ 0 h 1572"/>
                  <a:gd name="T26" fmla="*/ 13 w 1337"/>
                  <a:gd name="T27" fmla="*/ 0 h 1572"/>
                  <a:gd name="T28" fmla="*/ 13 w 1337"/>
                  <a:gd name="T29" fmla="*/ 0 h 1572"/>
                  <a:gd name="T30" fmla="*/ 13 w 1337"/>
                  <a:gd name="T31" fmla="*/ 0 h 1572"/>
                  <a:gd name="T32" fmla="*/ 13 w 1337"/>
                  <a:gd name="T33" fmla="*/ 0 h 1572"/>
                  <a:gd name="T34" fmla="*/ 13 w 1337"/>
                  <a:gd name="T35" fmla="*/ 0 h 1572"/>
                  <a:gd name="T36" fmla="*/ 13 w 1337"/>
                  <a:gd name="T37" fmla="*/ 0 h 1572"/>
                  <a:gd name="T38" fmla="*/ 13 w 1337"/>
                  <a:gd name="T39" fmla="*/ 0 h 1572"/>
                  <a:gd name="T40" fmla="*/ 12 w 1337"/>
                  <a:gd name="T41" fmla="*/ 0 h 1572"/>
                  <a:gd name="T42" fmla="*/ 11 w 1337"/>
                  <a:gd name="T43" fmla="*/ 0 h 1572"/>
                  <a:gd name="T44" fmla="*/ 11 w 1337"/>
                  <a:gd name="T45" fmla="*/ 0 h 1572"/>
                  <a:gd name="T46" fmla="*/ 10 w 1337"/>
                  <a:gd name="T47" fmla="*/ 0 h 1572"/>
                  <a:gd name="T48" fmla="*/ 9 w 1337"/>
                  <a:gd name="T49" fmla="*/ 0 h 1572"/>
                  <a:gd name="T50" fmla="*/ 9 w 1337"/>
                  <a:gd name="T51" fmla="*/ 0 h 1572"/>
                  <a:gd name="T52" fmla="*/ 8 w 1337"/>
                  <a:gd name="T53" fmla="*/ 0 h 1572"/>
                  <a:gd name="T54" fmla="*/ 7 w 1337"/>
                  <a:gd name="T55" fmla="*/ 0 h 1572"/>
                  <a:gd name="T56" fmla="*/ 6 w 1337"/>
                  <a:gd name="T57" fmla="*/ 0 h 1572"/>
                  <a:gd name="T58" fmla="*/ 5 w 1337"/>
                  <a:gd name="T59" fmla="*/ 0 h 1572"/>
                  <a:gd name="T60" fmla="*/ 4 w 1337"/>
                  <a:gd name="T61" fmla="*/ 0 h 1572"/>
                  <a:gd name="T62" fmla="*/ 3 w 1337"/>
                  <a:gd name="T63" fmla="*/ 0 h 1572"/>
                  <a:gd name="T64" fmla="*/ 1 w 1337"/>
                  <a:gd name="T65" fmla="*/ 0 h 1572"/>
                  <a:gd name="T66" fmla="*/ 0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21" name="Freeform 37"/>
              <p:cNvSpPr>
                <a:spLocks/>
              </p:cNvSpPr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11 w 1176"/>
                  <a:gd name="T1" fmla="*/ 0 h 1382"/>
                  <a:gd name="T2" fmla="*/ 11 w 1176"/>
                  <a:gd name="T3" fmla="*/ 0 h 1382"/>
                  <a:gd name="T4" fmla="*/ 11 w 1176"/>
                  <a:gd name="T5" fmla="*/ 0 h 1382"/>
                  <a:gd name="T6" fmla="*/ 10 w 1176"/>
                  <a:gd name="T7" fmla="*/ 0 h 1382"/>
                  <a:gd name="T8" fmla="*/ 10 w 1176"/>
                  <a:gd name="T9" fmla="*/ 0 h 1382"/>
                  <a:gd name="T10" fmla="*/ 9 w 1176"/>
                  <a:gd name="T11" fmla="*/ 0 h 1382"/>
                  <a:gd name="T12" fmla="*/ 9 w 1176"/>
                  <a:gd name="T13" fmla="*/ 0 h 1382"/>
                  <a:gd name="T14" fmla="*/ 8 w 1176"/>
                  <a:gd name="T15" fmla="*/ 0 h 1382"/>
                  <a:gd name="T16" fmla="*/ 8 w 1176"/>
                  <a:gd name="T17" fmla="*/ 0 h 1382"/>
                  <a:gd name="T18" fmla="*/ 7 w 1176"/>
                  <a:gd name="T19" fmla="*/ 0 h 1382"/>
                  <a:gd name="T20" fmla="*/ 6 w 1176"/>
                  <a:gd name="T21" fmla="*/ 0 h 1382"/>
                  <a:gd name="T22" fmla="*/ 6 w 1176"/>
                  <a:gd name="T23" fmla="*/ 0 h 1382"/>
                  <a:gd name="T24" fmla="*/ 4 w 1176"/>
                  <a:gd name="T25" fmla="*/ 0 h 1382"/>
                  <a:gd name="T26" fmla="*/ 3 w 1176"/>
                  <a:gd name="T27" fmla="*/ 0 h 1382"/>
                  <a:gd name="T28" fmla="*/ 2 w 1176"/>
                  <a:gd name="T29" fmla="*/ 0 h 1382"/>
                  <a:gd name="T30" fmla="*/ 1 w 1176"/>
                  <a:gd name="T31" fmla="*/ 0 h 1382"/>
                  <a:gd name="T32" fmla="*/ 0 w 1176"/>
                  <a:gd name="T33" fmla="*/ 0 h 1382"/>
                  <a:gd name="T34" fmla="*/ 0 w 1176"/>
                  <a:gd name="T35" fmla="*/ 0 h 1382"/>
                  <a:gd name="T36" fmla="*/ 1 w 1176"/>
                  <a:gd name="T37" fmla="*/ 0 h 1382"/>
                  <a:gd name="T38" fmla="*/ 3 w 1176"/>
                  <a:gd name="T39" fmla="*/ 0 h 1382"/>
                  <a:gd name="T40" fmla="*/ 4 w 1176"/>
                  <a:gd name="T41" fmla="*/ 0 h 1382"/>
                  <a:gd name="T42" fmla="*/ 4 w 1176"/>
                  <a:gd name="T43" fmla="*/ 0 h 1382"/>
                  <a:gd name="T44" fmla="*/ 6 w 1176"/>
                  <a:gd name="T45" fmla="*/ 0 h 1382"/>
                  <a:gd name="T46" fmla="*/ 6 w 1176"/>
                  <a:gd name="T47" fmla="*/ 0 h 1382"/>
                  <a:gd name="T48" fmla="*/ 8 w 1176"/>
                  <a:gd name="T49" fmla="*/ 0 h 1382"/>
                  <a:gd name="T50" fmla="*/ 8 w 1176"/>
                  <a:gd name="T51" fmla="*/ 0 h 1382"/>
                  <a:gd name="T52" fmla="*/ 9 w 1176"/>
                  <a:gd name="T53" fmla="*/ 0 h 1382"/>
                  <a:gd name="T54" fmla="*/ 10 w 1176"/>
                  <a:gd name="T55" fmla="*/ 0 h 1382"/>
                  <a:gd name="T56" fmla="*/ 10 w 1176"/>
                  <a:gd name="T57" fmla="*/ 0 h 1382"/>
                  <a:gd name="T58" fmla="*/ 11 w 1176"/>
                  <a:gd name="T59" fmla="*/ 0 h 1382"/>
                  <a:gd name="T60" fmla="*/ 11 w 1176"/>
                  <a:gd name="T61" fmla="*/ 0 h 1382"/>
                  <a:gd name="T62" fmla="*/ 11 w 1176"/>
                  <a:gd name="T63" fmla="*/ 0 h 1382"/>
                  <a:gd name="T64" fmla="*/ 12 w 1176"/>
                  <a:gd name="T65" fmla="*/ 0 h 1382"/>
                  <a:gd name="T66" fmla="*/ 12 w 1176"/>
                  <a:gd name="T67" fmla="*/ 0 h 1382"/>
                  <a:gd name="T68" fmla="*/ 11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222" name="Freeform 38"/>
              <p:cNvSpPr>
                <a:spLocks/>
              </p:cNvSpPr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9 w 1014"/>
                  <a:gd name="T1" fmla="*/ 0 h 1193"/>
                  <a:gd name="T2" fmla="*/ 9 w 1014"/>
                  <a:gd name="T3" fmla="*/ 0 h 1193"/>
                  <a:gd name="T4" fmla="*/ 9 w 1014"/>
                  <a:gd name="T5" fmla="*/ 0 h 1193"/>
                  <a:gd name="T6" fmla="*/ 9 w 1014"/>
                  <a:gd name="T7" fmla="*/ 0 h 1193"/>
                  <a:gd name="T8" fmla="*/ 8 w 1014"/>
                  <a:gd name="T9" fmla="*/ 0 h 1193"/>
                  <a:gd name="T10" fmla="*/ 8 w 1014"/>
                  <a:gd name="T11" fmla="*/ 0 h 1193"/>
                  <a:gd name="T12" fmla="*/ 8 w 1014"/>
                  <a:gd name="T13" fmla="*/ 0 h 1193"/>
                  <a:gd name="T14" fmla="*/ 7 w 1014"/>
                  <a:gd name="T15" fmla="*/ 0 h 1193"/>
                  <a:gd name="T16" fmla="*/ 6 w 1014"/>
                  <a:gd name="T17" fmla="*/ 0 h 1193"/>
                  <a:gd name="T18" fmla="*/ 6 w 1014"/>
                  <a:gd name="T19" fmla="*/ 0 h 1193"/>
                  <a:gd name="T20" fmla="*/ 6 w 1014"/>
                  <a:gd name="T21" fmla="*/ 0 h 1193"/>
                  <a:gd name="T22" fmla="*/ 4 w 1014"/>
                  <a:gd name="T23" fmla="*/ 0 h 1193"/>
                  <a:gd name="T24" fmla="*/ 4 w 1014"/>
                  <a:gd name="T25" fmla="*/ 0 h 1193"/>
                  <a:gd name="T26" fmla="*/ 3 w 1014"/>
                  <a:gd name="T27" fmla="*/ 0 h 1193"/>
                  <a:gd name="T28" fmla="*/ 2 w 1014"/>
                  <a:gd name="T29" fmla="*/ 0 h 1193"/>
                  <a:gd name="T30" fmla="*/ 1 w 1014"/>
                  <a:gd name="T31" fmla="*/ 0 h 1193"/>
                  <a:gd name="T32" fmla="*/ 0 w 1014"/>
                  <a:gd name="T33" fmla="*/ 0 h 1193"/>
                  <a:gd name="T34" fmla="*/ 0 w 1014"/>
                  <a:gd name="T35" fmla="*/ 0 h 1193"/>
                  <a:gd name="T36" fmla="*/ 1 w 1014"/>
                  <a:gd name="T37" fmla="*/ 0 h 1193"/>
                  <a:gd name="T38" fmla="*/ 2 w 1014"/>
                  <a:gd name="T39" fmla="*/ 0 h 1193"/>
                  <a:gd name="T40" fmla="*/ 3 w 1014"/>
                  <a:gd name="T41" fmla="*/ 0 h 1193"/>
                  <a:gd name="T42" fmla="*/ 4 w 1014"/>
                  <a:gd name="T43" fmla="*/ 0 h 1193"/>
                  <a:gd name="T44" fmla="*/ 5 w 1014"/>
                  <a:gd name="T45" fmla="*/ 0 h 1193"/>
                  <a:gd name="T46" fmla="*/ 6 w 1014"/>
                  <a:gd name="T47" fmla="*/ 0 h 1193"/>
                  <a:gd name="T48" fmla="*/ 6 w 1014"/>
                  <a:gd name="T49" fmla="*/ 0 h 1193"/>
                  <a:gd name="T50" fmla="*/ 7 w 1014"/>
                  <a:gd name="T51" fmla="*/ 0 h 1193"/>
                  <a:gd name="T52" fmla="*/ 8 w 1014"/>
                  <a:gd name="T53" fmla="*/ 0 h 1193"/>
                  <a:gd name="T54" fmla="*/ 8 w 1014"/>
                  <a:gd name="T55" fmla="*/ 0 h 1193"/>
                  <a:gd name="T56" fmla="*/ 9 w 1014"/>
                  <a:gd name="T57" fmla="*/ 0 h 1193"/>
                  <a:gd name="T58" fmla="*/ 9 w 1014"/>
                  <a:gd name="T59" fmla="*/ 0 h 1193"/>
                  <a:gd name="T60" fmla="*/ 9 w 1014"/>
                  <a:gd name="T61" fmla="*/ 0 h 1193"/>
                  <a:gd name="T62" fmla="*/ 10 w 1014"/>
                  <a:gd name="T63" fmla="*/ 0 h 1193"/>
                  <a:gd name="T64" fmla="*/ 10 w 1014"/>
                  <a:gd name="T65" fmla="*/ 0 h 1193"/>
                  <a:gd name="T66" fmla="*/ 10 w 1014"/>
                  <a:gd name="T67" fmla="*/ 0 h 1193"/>
                  <a:gd name="T68" fmla="*/ 9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pic>
            <p:nvPicPr>
              <p:cNvPr id="72780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81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72758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9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60" name="Picture 4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61" name="Picture 4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62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63" name="Picture 4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9719733" y="5219899"/>
            <a:ext cx="2540000" cy="1675804"/>
            <a:chOff x="4368" y="2880"/>
            <a:chExt cx="1200" cy="1289"/>
          </a:xfrm>
        </p:grpSpPr>
        <p:sp>
          <p:nvSpPr>
            <p:cNvPr id="6182" name="Freeform 49"/>
            <p:cNvSpPr>
              <a:spLocks/>
            </p:cNvSpPr>
            <p:nvPr/>
          </p:nvSpPr>
          <p:spPr bwMode="auto">
            <a:xfrm>
              <a:off x="4819" y="3639"/>
              <a:ext cx="669" cy="392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3" name="Freeform 50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4" name="Freeform 51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5" name="Freeform 52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6" name="Freeform 53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7" name="Freeform 54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sp>
          <p:nvSpPr>
            <p:cNvPr id="6188" name="Freeform 55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3300" dirty="0">
                <a:solidFill>
                  <a:srgbClr val="000000"/>
                </a:solidFill>
                <a:latin typeface=".VnTime" pitchFamily="34" charset="0"/>
              </a:endParaRPr>
            </a:p>
          </p:txBody>
        </p:sp>
        <p:grpSp>
          <p:nvGrpSpPr>
            <p:cNvPr id="8" name="Group 56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72747" name="Picture 5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48" name="Picture 5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49" name="Picture 5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0" name="Picture 6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1" name="Picture 6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2" name="Picture 6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3" name="Picture 6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4" name="Picture 6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55" name="Picture 6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9" name="Group 66"/>
          <p:cNvGrpSpPr>
            <a:grpSpLocks/>
          </p:cNvGrpSpPr>
          <p:nvPr/>
        </p:nvGrpSpPr>
        <p:grpSpPr bwMode="auto">
          <a:xfrm rot="-122725">
            <a:off x="-404283" y="5169297"/>
            <a:ext cx="2946400" cy="1726406"/>
            <a:chOff x="17" y="2256"/>
            <a:chExt cx="1829" cy="2064"/>
          </a:xfrm>
        </p:grpSpPr>
        <p:grpSp>
          <p:nvGrpSpPr>
            <p:cNvPr id="10" name="Group 67"/>
            <p:cNvGrpSpPr>
              <a:grpSpLocks/>
            </p:cNvGrpSpPr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6164" name="Freeform 68"/>
              <p:cNvSpPr>
                <a:spLocks/>
              </p:cNvSpPr>
              <p:nvPr/>
            </p:nvSpPr>
            <p:spPr bwMode="auto">
              <a:xfrm>
                <a:off x="601" y="3771"/>
                <a:ext cx="668" cy="394"/>
              </a:xfrm>
              <a:custGeom>
                <a:avLst/>
                <a:gdLst>
                  <a:gd name="T0" fmla="*/ 0 w 1336"/>
                  <a:gd name="T1" fmla="*/ 0 h 1572"/>
                  <a:gd name="T2" fmla="*/ 1 w 1336"/>
                  <a:gd name="T3" fmla="*/ 0 h 1572"/>
                  <a:gd name="T4" fmla="*/ 1 w 1336"/>
                  <a:gd name="T5" fmla="*/ 0 h 1572"/>
                  <a:gd name="T6" fmla="*/ 1 w 1336"/>
                  <a:gd name="T7" fmla="*/ 0 h 1572"/>
                  <a:gd name="T8" fmla="*/ 1 w 1336"/>
                  <a:gd name="T9" fmla="*/ 0 h 1572"/>
                  <a:gd name="T10" fmla="*/ 1 w 1336"/>
                  <a:gd name="T11" fmla="*/ 0 h 1572"/>
                  <a:gd name="T12" fmla="*/ 1 w 1336"/>
                  <a:gd name="T13" fmla="*/ 0 h 1572"/>
                  <a:gd name="T14" fmla="*/ 1 w 1336"/>
                  <a:gd name="T15" fmla="*/ 0 h 1572"/>
                  <a:gd name="T16" fmla="*/ 1 w 1336"/>
                  <a:gd name="T17" fmla="*/ 0 h 1572"/>
                  <a:gd name="T18" fmla="*/ 1 w 1336"/>
                  <a:gd name="T19" fmla="*/ 0 h 1572"/>
                  <a:gd name="T20" fmla="*/ 1 w 1336"/>
                  <a:gd name="T21" fmla="*/ 0 h 1572"/>
                  <a:gd name="T22" fmla="*/ 1 w 1336"/>
                  <a:gd name="T23" fmla="*/ 0 h 1572"/>
                  <a:gd name="T24" fmla="*/ 1 w 1336"/>
                  <a:gd name="T25" fmla="*/ 0 h 1572"/>
                  <a:gd name="T26" fmla="*/ 1 w 1336"/>
                  <a:gd name="T27" fmla="*/ 0 h 1572"/>
                  <a:gd name="T28" fmla="*/ 1 w 1336"/>
                  <a:gd name="T29" fmla="*/ 0 h 1572"/>
                  <a:gd name="T30" fmla="*/ 1 w 1336"/>
                  <a:gd name="T31" fmla="*/ 0 h 1572"/>
                  <a:gd name="T32" fmla="*/ 1 w 1336"/>
                  <a:gd name="T33" fmla="*/ 0 h 1572"/>
                  <a:gd name="T34" fmla="*/ 1 w 1336"/>
                  <a:gd name="T35" fmla="*/ 0 h 1572"/>
                  <a:gd name="T36" fmla="*/ 1 w 1336"/>
                  <a:gd name="T37" fmla="*/ 0 h 1572"/>
                  <a:gd name="T38" fmla="*/ 1 w 1336"/>
                  <a:gd name="T39" fmla="*/ 0 h 1572"/>
                  <a:gd name="T40" fmla="*/ 1 w 1336"/>
                  <a:gd name="T41" fmla="*/ 0 h 1572"/>
                  <a:gd name="T42" fmla="*/ 1 w 1336"/>
                  <a:gd name="T43" fmla="*/ 0 h 1572"/>
                  <a:gd name="T44" fmla="*/ 1 w 1336"/>
                  <a:gd name="T45" fmla="*/ 0 h 1572"/>
                  <a:gd name="T46" fmla="*/ 1 w 1336"/>
                  <a:gd name="T47" fmla="*/ 0 h 1572"/>
                  <a:gd name="T48" fmla="*/ 1 w 1336"/>
                  <a:gd name="T49" fmla="*/ 0 h 1572"/>
                  <a:gd name="T50" fmla="*/ 1 w 1336"/>
                  <a:gd name="T51" fmla="*/ 0 h 1572"/>
                  <a:gd name="T52" fmla="*/ 1 w 1336"/>
                  <a:gd name="T53" fmla="*/ 0 h 1572"/>
                  <a:gd name="T54" fmla="*/ 1 w 1336"/>
                  <a:gd name="T55" fmla="*/ 0 h 1572"/>
                  <a:gd name="T56" fmla="*/ 1 w 1336"/>
                  <a:gd name="T57" fmla="*/ 0 h 1572"/>
                  <a:gd name="T58" fmla="*/ 1 w 1336"/>
                  <a:gd name="T59" fmla="*/ 0 h 1572"/>
                  <a:gd name="T60" fmla="*/ 1 w 1336"/>
                  <a:gd name="T61" fmla="*/ 0 h 1572"/>
                  <a:gd name="T62" fmla="*/ 1 w 1336"/>
                  <a:gd name="T63" fmla="*/ 0 h 1572"/>
                  <a:gd name="T64" fmla="*/ 1 w 1336"/>
                  <a:gd name="T65" fmla="*/ 0 h 1572"/>
                  <a:gd name="T66" fmla="*/ 1 w 1336"/>
                  <a:gd name="T67" fmla="*/ 0 h 1572"/>
                  <a:gd name="T68" fmla="*/ 0 w 1336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6"/>
                  <a:gd name="T106" fmla="*/ 0 h 1572"/>
                  <a:gd name="T107" fmla="*/ 1336 w 1336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65" name="Freeform 69"/>
              <p:cNvSpPr>
                <a:spLocks/>
              </p:cNvSpPr>
              <p:nvPr/>
            </p:nvSpPr>
            <p:spPr bwMode="auto">
              <a:xfrm>
                <a:off x="681" y="3772"/>
                <a:ext cx="587" cy="345"/>
              </a:xfrm>
              <a:custGeom>
                <a:avLst/>
                <a:gdLst>
                  <a:gd name="T0" fmla="*/ 1 w 1174"/>
                  <a:gd name="T1" fmla="*/ 0 h 1383"/>
                  <a:gd name="T2" fmla="*/ 1 w 1174"/>
                  <a:gd name="T3" fmla="*/ 0 h 1383"/>
                  <a:gd name="T4" fmla="*/ 1 w 1174"/>
                  <a:gd name="T5" fmla="*/ 0 h 1383"/>
                  <a:gd name="T6" fmla="*/ 1 w 1174"/>
                  <a:gd name="T7" fmla="*/ 0 h 1383"/>
                  <a:gd name="T8" fmla="*/ 1 w 1174"/>
                  <a:gd name="T9" fmla="*/ 0 h 1383"/>
                  <a:gd name="T10" fmla="*/ 1 w 1174"/>
                  <a:gd name="T11" fmla="*/ 0 h 1383"/>
                  <a:gd name="T12" fmla="*/ 1 w 1174"/>
                  <a:gd name="T13" fmla="*/ 0 h 1383"/>
                  <a:gd name="T14" fmla="*/ 1 w 1174"/>
                  <a:gd name="T15" fmla="*/ 0 h 1383"/>
                  <a:gd name="T16" fmla="*/ 1 w 1174"/>
                  <a:gd name="T17" fmla="*/ 0 h 1383"/>
                  <a:gd name="T18" fmla="*/ 1 w 1174"/>
                  <a:gd name="T19" fmla="*/ 0 h 1383"/>
                  <a:gd name="T20" fmla="*/ 1 w 1174"/>
                  <a:gd name="T21" fmla="*/ 0 h 1383"/>
                  <a:gd name="T22" fmla="*/ 1 w 1174"/>
                  <a:gd name="T23" fmla="*/ 0 h 1383"/>
                  <a:gd name="T24" fmla="*/ 1 w 1174"/>
                  <a:gd name="T25" fmla="*/ 0 h 1383"/>
                  <a:gd name="T26" fmla="*/ 1 w 1174"/>
                  <a:gd name="T27" fmla="*/ 0 h 1383"/>
                  <a:gd name="T28" fmla="*/ 1 w 1174"/>
                  <a:gd name="T29" fmla="*/ 0 h 1383"/>
                  <a:gd name="T30" fmla="*/ 1 w 1174"/>
                  <a:gd name="T31" fmla="*/ 0 h 1383"/>
                  <a:gd name="T32" fmla="*/ 1 w 1174"/>
                  <a:gd name="T33" fmla="*/ 0 h 1383"/>
                  <a:gd name="T34" fmla="*/ 0 w 1174"/>
                  <a:gd name="T35" fmla="*/ 0 h 1383"/>
                  <a:gd name="T36" fmla="*/ 1 w 1174"/>
                  <a:gd name="T37" fmla="*/ 0 h 1383"/>
                  <a:gd name="T38" fmla="*/ 1 w 1174"/>
                  <a:gd name="T39" fmla="*/ 0 h 1383"/>
                  <a:gd name="T40" fmla="*/ 1 w 1174"/>
                  <a:gd name="T41" fmla="*/ 0 h 1383"/>
                  <a:gd name="T42" fmla="*/ 1 w 1174"/>
                  <a:gd name="T43" fmla="*/ 0 h 1383"/>
                  <a:gd name="T44" fmla="*/ 1 w 1174"/>
                  <a:gd name="T45" fmla="*/ 0 h 1383"/>
                  <a:gd name="T46" fmla="*/ 1 w 1174"/>
                  <a:gd name="T47" fmla="*/ 0 h 1383"/>
                  <a:gd name="T48" fmla="*/ 1 w 1174"/>
                  <a:gd name="T49" fmla="*/ 0 h 1383"/>
                  <a:gd name="T50" fmla="*/ 1 w 1174"/>
                  <a:gd name="T51" fmla="*/ 0 h 1383"/>
                  <a:gd name="T52" fmla="*/ 1 w 1174"/>
                  <a:gd name="T53" fmla="*/ 0 h 1383"/>
                  <a:gd name="T54" fmla="*/ 1 w 1174"/>
                  <a:gd name="T55" fmla="*/ 0 h 1383"/>
                  <a:gd name="T56" fmla="*/ 1 w 1174"/>
                  <a:gd name="T57" fmla="*/ 0 h 1383"/>
                  <a:gd name="T58" fmla="*/ 1 w 1174"/>
                  <a:gd name="T59" fmla="*/ 0 h 1383"/>
                  <a:gd name="T60" fmla="*/ 1 w 1174"/>
                  <a:gd name="T61" fmla="*/ 0 h 1383"/>
                  <a:gd name="T62" fmla="*/ 1 w 1174"/>
                  <a:gd name="T63" fmla="*/ 0 h 1383"/>
                  <a:gd name="T64" fmla="*/ 1 w 1174"/>
                  <a:gd name="T65" fmla="*/ 0 h 1383"/>
                  <a:gd name="T66" fmla="*/ 1 w 1174"/>
                  <a:gd name="T67" fmla="*/ 0 h 1383"/>
                  <a:gd name="T68" fmla="*/ 1 w 1174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4"/>
                  <a:gd name="T106" fmla="*/ 0 h 1383"/>
                  <a:gd name="T107" fmla="*/ 1174 w 1174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66" name="Freeform 70"/>
              <p:cNvSpPr>
                <a:spLocks/>
              </p:cNvSpPr>
              <p:nvPr/>
            </p:nvSpPr>
            <p:spPr bwMode="auto">
              <a:xfrm>
                <a:off x="763" y="3772"/>
                <a:ext cx="506" cy="299"/>
              </a:xfrm>
              <a:custGeom>
                <a:avLst/>
                <a:gdLst>
                  <a:gd name="T0" fmla="*/ 1 w 1012"/>
                  <a:gd name="T1" fmla="*/ 0 h 1193"/>
                  <a:gd name="T2" fmla="*/ 1 w 1012"/>
                  <a:gd name="T3" fmla="*/ 0 h 1193"/>
                  <a:gd name="T4" fmla="*/ 1 w 1012"/>
                  <a:gd name="T5" fmla="*/ 0 h 1193"/>
                  <a:gd name="T6" fmla="*/ 1 w 1012"/>
                  <a:gd name="T7" fmla="*/ 0 h 1193"/>
                  <a:gd name="T8" fmla="*/ 1 w 1012"/>
                  <a:gd name="T9" fmla="*/ 0 h 1193"/>
                  <a:gd name="T10" fmla="*/ 1 w 1012"/>
                  <a:gd name="T11" fmla="*/ 0 h 1193"/>
                  <a:gd name="T12" fmla="*/ 1 w 1012"/>
                  <a:gd name="T13" fmla="*/ 0 h 1193"/>
                  <a:gd name="T14" fmla="*/ 1 w 1012"/>
                  <a:gd name="T15" fmla="*/ 0 h 1193"/>
                  <a:gd name="T16" fmla="*/ 1 w 1012"/>
                  <a:gd name="T17" fmla="*/ 0 h 1193"/>
                  <a:gd name="T18" fmla="*/ 1 w 1012"/>
                  <a:gd name="T19" fmla="*/ 0 h 1193"/>
                  <a:gd name="T20" fmla="*/ 1 w 1012"/>
                  <a:gd name="T21" fmla="*/ 0 h 1193"/>
                  <a:gd name="T22" fmla="*/ 1 w 1012"/>
                  <a:gd name="T23" fmla="*/ 0 h 1193"/>
                  <a:gd name="T24" fmla="*/ 1 w 1012"/>
                  <a:gd name="T25" fmla="*/ 0 h 1193"/>
                  <a:gd name="T26" fmla="*/ 1 w 1012"/>
                  <a:gd name="T27" fmla="*/ 0 h 1193"/>
                  <a:gd name="T28" fmla="*/ 1 w 1012"/>
                  <a:gd name="T29" fmla="*/ 0 h 1193"/>
                  <a:gd name="T30" fmla="*/ 1 w 1012"/>
                  <a:gd name="T31" fmla="*/ 0 h 1193"/>
                  <a:gd name="T32" fmla="*/ 1 w 1012"/>
                  <a:gd name="T33" fmla="*/ 0 h 1193"/>
                  <a:gd name="T34" fmla="*/ 0 w 1012"/>
                  <a:gd name="T35" fmla="*/ 0 h 1193"/>
                  <a:gd name="T36" fmla="*/ 1 w 1012"/>
                  <a:gd name="T37" fmla="*/ 0 h 1193"/>
                  <a:gd name="T38" fmla="*/ 1 w 1012"/>
                  <a:gd name="T39" fmla="*/ 0 h 1193"/>
                  <a:gd name="T40" fmla="*/ 1 w 1012"/>
                  <a:gd name="T41" fmla="*/ 0 h 1193"/>
                  <a:gd name="T42" fmla="*/ 1 w 1012"/>
                  <a:gd name="T43" fmla="*/ 0 h 1193"/>
                  <a:gd name="T44" fmla="*/ 1 w 1012"/>
                  <a:gd name="T45" fmla="*/ 0 h 1193"/>
                  <a:gd name="T46" fmla="*/ 1 w 1012"/>
                  <a:gd name="T47" fmla="*/ 0 h 1193"/>
                  <a:gd name="T48" fmla="*/ 1 w 1012"/>
                  <a:gd name="T49" fmla="*/ 0 h 1193"/>
                  <a:gd name="T50" fmla="*/ 1 w 1012"/>
                  <a:gd name="T51" fmla="*/ 0 h 1193"/>
                  <a:gd name="T52" fmla="*/ 1 w 1012"/>
                  <a:gd name="T53" fmla="*/ 0 h 1193"/>
                  <a:gd name="T54" fmla="*/ 1 w 1012"/>
                  <a:gd name="T55" fmla="*/ 0 h 1193"/>
                  <a:gd name="T56" fmla="*/ 1 w 1012"/>
                  <a:gd name="T57" fmla="*/ 0 h 1193"/>
                  <a:gd name="T58" fmla="*/ 1 w 1012"/>
                  <a:gd name="T59" fmla="*/ 0 h 1193"/>
                  <a:gd name="T60" fmla="*/ 1 w 1012"/>
                  <a:gd name="T61" fmla="*/ 0 h 1193"/>
                  <a:gd name="T62" fmla="*/ 1 w 1012"/>
                  <a:gd name="T63" fmla="*/ 0 h 1193"/>
                  <a:gd name="T64" fmla="*/ 1 w 1012"/>
                  <a:gd name="T65" fmla="*/ 0 h 1193"/>
                  <a:gd name="T66" fmla="*/ 1 w 1012"/>
                  <a:gd name="T67" fmla="*/ 0 h 1193"/>
                  <a:gd name="T68" fmla="*/ 1 w 1012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2"/>
                  <a:gd name="T106" fmla="*/ 0 h 1193"/>
                  <a:gd name="T107" fmla="*/ 1012 w 1012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67" name="Freeform 71"/>
              <p:cNvSpPr>
                <a:spLocks/>
              </p:cNvSpPr>
              <p:nvPr/>
            </p:nvSpPr>
            <p:spPr bwMode="auto">
              <a:xfrm>
                <a:off x="398" y="3634"/>
                <a:ext cx="637" cy="375"/>
              </a:xfrm>
              <a:custGeom>
                <a:avLst/>
                <a:gdLst>
                  <a:gd name="T0" fmla="*/ 1 w 1271"/>
                  <a:gd name="T1" fmla="*/ 0 h 1495"/>
                  <a:gd name="T2" fmla="*/ 1 w 1271"/>
                  <a:gd name="T3" fmla="*/ 0 h 1495"/>
                  <a:gd name="T4" fmla="*/ 1 w 1271"/>
                  <a:gd name="T5" fmla="*/ 0 h 1495"/>
                  <a:gd name="T6" fmla="*/ 1 w 1271"/>
                  <a:gd name="T7" fmla="*/ 0 h 1495"/>
                  <a:gd name="T8" fmla="*/ 1 w 1271"/>
                  <a:gd name="T9" fmla="*/ 0 h 1495"/>
                  <a:gd name="T10" fmla="*/ 1 w 1271"/>
                  <a:gd name="T11" fmla="*/ 0 h 1495"/>
                  <a:gd name="T12" fmla="*/ 1 w 1271"/>
                  <a:gd name="T13" fmla="*/ 0 h 1495"/>
                  <a:gd name="T14" fmla="*/ 1 w 1271"/>
                  <a:gd name="T15" fmla="*/ 0 h 1495"/>
                  <a:gd name="T16" fmla="*/ 1 w 1271"/>
                  <a:gd name="T17" fmla="*/ 0 h 1495"/>
                  <a:gd name="T18" fmla="*/ 1 w 1271"/>
                  <a:gd name="T19" fmla="*/ 0 h 1495"/>
                  <a:gd name="T20" fmla="*/ 1 w 1271"/>
                  <a:gd name="T21" fmla="*/ 0 h 1495"/>
                  <a:gd name="T22" fmla="*/ 1 w 1271"/>
                  <a:gd name="T23" fmla="*/ 0 h 1495"/>
                  <a:gd name="T24" fmla="*/ 1 w 1271"/>
                  <a:gd name="T25" fmla="*/ 0 h 1495"/>
                  <a:gd name="T26" fmla="*/ 1 w 1271"/>
                  <a:gd name="T27" fmla="*/ 0 h 1495"/>
                  <a:gd name="T28" fmla="*/ 1 w 1271"/>
                  <a:gd name="T29" fmla="*/ 0 h 1495"/>
                  <a:gd name="T30" fmla="*/ 1 w 1271"/>
                  <a:gd name="T31" fmla="*/ 0 h 1495"/>
                  <a:gd name="T32" fmla="*/ 1 w 1271"/>
                  <a:gd name="T33" fmla="*/ 0 h 1495"/>
                  <a:gd name="T34" fmla="*/ 0 w 1271"/>
                  <a:gd name="T35" fmla="*/ 0 h 1495"/>
                  <a:gd name="T36" fmla="*/ 1 w 1271"/>
                  <a:gd name="T37" fmla="*/ 0 h 1495"/>
                  <a:gd name="T38" fmla="*/ 1 w 1271"/>
                  <a:gd name="T39" fmla="*/ 0 h 1495"/>
                  <a:gd name="T40" fmla="*/ 1 w 1271"/>
                  <a:gd name="T41" fmla="*/ 0 h 1495"/>
                  <a:gd name="T42" fmla="*/ 1 w 1271"/>
                  <a:gd name="T43" fmla="*/ 0 h 1495"/>
                  <a:gd name="T44" fmla="*/ 1 w 1271"/>
                  <a:gd name="T45" fmla="*/ 0 h 1495"/>
                  <a:gd name="T46" fmla="*/ 1 w 1271"/>
                  <a:gd name="T47" fmla="*/ 0 h 1495"/>
                  <a:gd name="T48" fmla="*/ 1 w 1271"/>
                  <a:gd name="T49" fmla="*/ 0 h 1495"/>
                  <a:gd name="T50" fmla="*/ 1 w 1271"/>
                  <a:gd name="T51" fmla="*/ 0 h 1495"/>
                  <a:gd name="T52" fmla="*/ 1 w 1271"/>
                  <a:gd name="T53" fmla="*/ 0 h 1495"/>
                  <a:gd name="T54" fmla="*/ 1 w 1271"/>
                  <a:gd name="T55" fmla="*/ 0 h 1495"/>
                  <a:gd name="T56" fmla="*/ 1 w 1271"/>
                  <a:gd name="T57" fmla="*/ 0 h 1495"/>
                  <a:gd name="T58" fmla="*/ 1 w 1271"/>
                  <a:gd name="T59" fmla="*/ 0 h 1495"/>
                  <a:gd name="T60" fmla="*/ 1 w 1271"/>
                  <a:gd name="T61" fmla="*/ 0 h 1495"/>
                  <a:gd name="T62" fmla="*/ 1 w 1271"/>
                  <a:gd name="T63" fmla="*/ 0 h 1495"/>
                  <a:gd name="T64" fmla="*/ 1 w 1271"/>
                  <a:gd name="T65" fmla="*/ 0 h 1495"/>
                  <a:gd name="T66" fmla="*/ 1 w 1271"/>
                  <a:gd name="T67" fmla="*/ 0 h 1495"/>
                  <a:gd name="T68" fmla="*/ 1 w 1271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1"/>
                  <a:gd name="T106" fmla="*/ 0 h 1495"/>
                  <a:gd name="T107" fmla="*/ 1271 w 1271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68" name="Freeform 72"/>
              <p:cNvSpPr>
                <a:spLocks/>
              </p:cNvSpPr>
              <p:nvPr/>
            </p:nvSpPr>
            <p:spPr bwMode="auto">
              <a:xfrm>
                <a:off x="367" y="3634"/>
                <a:ext cx="669" cy="39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1 w 1337"/>
                  <a:gd name="T5" fmla="*/ 0 h 1572"/>
                  <a:gd name="T6" fmla="*/ 1 w 1337"/>
                  <a:gd name="T7" fmla="*/ 0 h 1572"/>
                  <a:gd name="T8" fmla="*/ 1 w 1337"/>
                  <a:gd name="T9" fmla="*/ 0 h 1572"/>
                  <a:gd name="T10" fmla="*/ 1 w 1337"/>
                  <a:gd name="T11" fmla="*/ 0 h 1572"/>
                  <a:gd name="T12" fmla="*/ 1 w 1337"/>
                  <a:gd name="T13" fmla="*/ 0 h 1572"/>
                  <a:gd name="T14" fmla="*/ 1 w 1337"/>
                  <a:gd name="T15" fmla="*/ 0 h 1572"/>
                  <a:gd name="T16" fmla="*/ 1 w 1337"/>
                  <a:gd name="T17" fmla="*/ 0 h 1572"/>
                  <a:gd name="T18" fmla="*/ 1 w 1337"/>
                  <a:gd name="T19" fmla="*/ 0 h 1572"/>
                  <a:gd name="T20" fmla="*/ 1 w 1337"/>
                  <a:gd name="T21" fmla="*/ 0 h 1572"/>
                  <a:gd name="T22" fmla="*/ 1 w 1337"/>
                  <a:gd name="T23" fmla="*/ 0 h 1572"/>
                  <a:gd name="T24" fmla="*/ 1 w 1337"/>
                  <a:gd name="T25" fmla="*/ 0 h 1572"/>
                  <a:gd name="T26" fmla="*/ 1 w 1337"/>
                  <a:gd name="T27" fmla="*/ 0 h 1572"/>
                  <a:gd name="T28" fmla="*/ 1 w 1337"/>
                  <a:gd name="T29" fmla="*/ 0 h 1572"/>
                  <a:gd name="T30" fmla="*/ 1 w 1337"/>
                  <a:gd name="T31" fmla="*/ 0 h 1572"/>
                  <a:gd name="T32" fmla="*/ 1 w 1337"/>
                  <a:gd name="T33" fmla="*/ 0 h 1572"/>
                  <a:gd name="T34" fmla="*/ 1 w 1337"/>
                  <a:gd name="T35" fmla="*/ 0 h 1572"/>
                  <a:gd name="T36" fmla="*/ 1 w 1337"/>
                  <a:gd name="T37" fmla="*/ 0 h 1572"/>
                  <a:gd name="T38" fmla="*/ 1 w 1337"/>
                  <a:gd name="T39" fmla="*/ 0 h 1572"/>
                  <a:gd name="T40" fmla="*/ 1 w 1337"/>
                  <a:gd name="T41" fmla="*/ 0 h 1572"/>
                  <a:gd name="T42" fmla="*/ 1 w 1337"/>
                  <a:gd name="T43" fmla="*/ 0 h 1572"/>
                  <a:gd name="T44" fmla="*/ 1 w 1337"/>
                  <a:gd name="T45" fmla="*/ 0 h 1572"/>
                  <a:gd name="T46" fmla="*/ 1 w 1337"/>
                  <a:gd name="T47" fmla="*/ 0 h 1572"/>
                  <a:gd name="T48" fmla="*/ 1 w 1337"/>
                  <a:gd name="T49" fmla="*/ 0 h 1572"/>
                  <a:gd name="T50" fmla="*/ 1 w 1337"/>
                  <a:gd name="T51" fmla="*/ 0 h 1572"/>
                  <a:gd name="T52" fmla="*/ 1 w 1337"/>
                  <a:gd name="T53" fmla="*/ 0 h 1572"/>
                  <a:gd name="T54" fmla="*/ 1 w 1337"/>
                  <a:gd name="T55" fmla="*/ 0 h 1572"/>
                  <a:gd name="T56" fmla="*/ 1 w 1337"/>
                  <a:gd name="T57" fmla="*/ 0 h 1572"/>
                  <a:gd name="T58" fmla="*/ 1 w 1337"/>
                  <a:gd name="T59" fmla="*/ 0 h 1572"/>
                  <a:gd name="T60" fmla="*/ 1 w 1337"/>
                  <a:gd name="T61" fmla="*/ 0 h 1572"/>
                  <a:gd name="T62" fmla="*/ 1 w 1337"/>
                  <a:gd name="T63" fmla="*/ 0 h 1572"/>
                  <a:gd name="T64" fmla="*/ 1 w 1337"/>
                  <a:gd name="T65" fmla="*/ 0 h 1572"/>
                  <a:gd name="T66" fmla="*/ 1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69" name="Freeform 73"/>
              <p:cNvSpPr>
                <a:spLocks/>
              </p:cNvSpPr>
              <p:nvPr/>
            </p:nvSpPr>
            <p:spPr bwMode="auto">
              <a:xfrm>
                <a:off x="14" y="3418"/>
                <a:ext cx="890" cy="528"/>
              </a:xfrm>
              <a:custGeom>
                <a:avLst/>
                <a:gdLst>
                  <a:gd name="T0" fmla="*/ 9 w 1272"/>
                  <a:gd name="T1" fmla="*/ 0 h 1495"/>
                  <a:gd name="T2" fmla="*/ 9 w 1272"/>
                  <a:gd name="T3" fmla="*/ 0 h 1495"/>
                  <a:gd name="T4" fmla="*/ 9 w 1272"/>
                  <a:gd name="T5" fmla="*/ 0 h 1495"/>
                  <a:gd name="T6" fmla="*/ 9 w 1272"/>
                  <a:gd name="T7" fmla="*/ 0 h 1495"/>
                  <a:gd name="T8" fmla="*/ 8 w 1272"/>
                  <a:gd name="T9" fmla="*/ 0 h 1495"/>
                  <a:gd name="T10" fmla="*/ 8 w 1272"/>
                  <a:gd name="T11" fmla="*/ 0 h 1495"/>
                  <a:gd name="T12" fmla="*/ 8 w 1272"/>
                  <a:gd name="T13" fmla="*/ 0 h 1495"/>
                  <a:gd name="T14" fmla="*/ 7 w 1272"/>
                  <a:gd name="T15" fmla="*/ 0 h 1495"/>
                  <a:gd name="T16" fmla="*/ 7 w 1272"/>
                  <a:gd name="T17" fmla="*/ 0 h 1495"/>
                  <a:gd name="T18" fmla="*/ 6 w 1272"/>
                  <a:gd name="T19" fmla="*/ 0 h 1495"/>
                  <a:gd name="T20" fmla="*/ 5 w 1272"/>
                  <a:gd name="T21" fmla="*/ 0 h 1495"/>
                  <a:gd name="T22" fmla="*/ 4 w 1272"/>
                  <a:gd name="T23" fmla="*/ 0 h 1495"/>
                  <a:gd name="T24" fmla="*/ 3 w 1272"/>
                  <a:gd name="T25" fmla="*/ 0 h 1495"/>
                  <a:gd name="T26" fmla="*/ 3 w 1272"/>
                  <a:gd name="T27" fmla="*/ 0 h 1495"/>
                  <a:gd name="T28" fmla="*/ 2 w 1272"/>
                  <a:gd name="T29" fmla="*/ 0 h 1495"/>
                  <a:gd name="T30" fmla="*/ 1 w 1272"/>
                  <a:gd name="T31" fmla="*/ 0 h 1495"/>
                  <a:gd name="T32" fmla="*/ 0 w 1272"/>
                  <a:gd name="T33" fmla="*/ 0 h 1495"/>
                  <a:gd name="T34" fmla="*/ 0 w 1272"/>
                  <a:gd name="T35" fmla="*/ 0 h 1495"/>
                  <a:gd name="T36" fmla="*/ 1 w 1272"/>
                  <a:gd name="T37" fmla="*/ 0 h 1495"/>
                  <a:gd name="T38" fmla="*/ 2 w 1272"/>
                  <a:gd name="T39" fmla="*/ 0 h 1495"/>
                  <a:gd name="T40" fmla="*/ 3 w 1272"/>
                  <a:gd name="T41" fmla="*/ 0 h 1495"/>
                  <a:gd name="T42" fmla="*/ 5 w 1272"/>
                  <a:gd name="T43" fmla="*/ 0 h 1495"/>
                  <a:gd name="T44" fmla="*/ 6 w 1272"/>
                  <a:gd name="T45" fmla="*/ 0 h 1495"/>
                  <a:gd name="T46" fmla="*/ 7 w 1272"/>
                  <a:gd name="T47" fmla="*/ 0 h 1495"/>
                  <a:gd name="T48" fmla="*/ 7 w 1272"/>
                  <a:gd name="T49" fmla="*/ 0 h 1495"/>
                  <a:gd name="T50" fmla="*/ 8 w 1272"/>
                  <a:gd name="T51" fmla="*/ 0 h 1495"/>
                  <a:gd name="T52" fmla="*/ 9 w 1272"/>
                  <a:gd name="T53" fmla="*/ 0 h 1495"/>
                  <a:gd name="T54" fmla="*/ 10 w 1272"/>
                  <a:gd name="T55" fmla="*/ 0 h 1495"/>
                  <a:gd name="T56" fmla="*/ 10 w 1272"/>
                  <a:gd name="T57" fmla="*/ 0 h 1495"/>
                  <a:gd name="T58" fmla="*/ 11 w 1272"/>
                  <a:gd name="T59" fmla="*/ 0 h 1495"/>
                  <a:gd name="T60" fmla="*/ 12 w 1272"/>
                  <a:gd name="T61" fmla="*/ 0 h 1495"/>
                  <a:gd name="T62" fmla="*/ 12 w 1272"/>
                  <a:gd name="T63" fmla="*/ 0 h 1495"/>
                  <a:gd name="T64" fmla="*/ 12 w 1272"/>
                  <a:gd name="T65" fmla="*/ 0 h 1495"/>
                  <a:gd name="T66" fmla="*/ 12 w 1272"/>
                  <a:gd name="T67" fmla="*/ 0 h 1495"/>
                  <a:gd name="T68" fmla="*/ 9 w 1272"/>
                  <a:gd name="T69" fmla="*/ 0 h 14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72"/>
                  <a:gd name="T106" fmla="*/ 0 h 1495"/>
                  <a:gd name="T107" fmla="*/ 1272 w 1272"/>
                  <a:gd name="T108" fmla="*/ 1495 h 14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70" name="Freeform 74"/>
              <p:cNvSpPr>
                <a:spLocks/>
              </p:cNvSpPr>
              <p:nvPr/>
            </p:nvSpPr>
            <p:spPr bwMode="auto">
              <a:xfrm>
                <a:off x="15" y="3419"/>
                <a:ext cx="937" cy="554"/>
              </a:xfrm>
              <a:custGeom>
                <a:avLst/>
                <a:gdLst>
                  <a:gd name="T0" fmla="*/ 0 w 1338"/>
                  <a:gd name="T1" fmla="*/ 0 h 1572"/>
                  <a:gd name="T2" fmla="*/ 1 w 1338"/>
                  <a:gd name="T3" fmla="*/ 0 h 1572"/>
                  <a:gd name="T4" fmla="*/ 3 w 1338"/>
                  <a:gd name="T5" fmla="*/ 0 h 1572"/>
                  <a:gd name="T6" fmla="*/ 4 w 1338"/>
                  <a:gd name="T7" fmla="*/ 0 h 1572"/>
                  <a:gd name="T8" fmla="*/ 6 w 1338"/>
                  <a:gd name="T9" fmla="*/ 0 h 1572"/>
                  <a:gd name="T10" fmla="*/ 6 w 1338"/>
                  <a:gd name="T11" fmla="*/ 0 h 1572"/>
                  <a:gd name="T12" fmla="*/ 8 w 1338"/>
                  <a:gd name="T13" fmla="*/ 0 h 1572"/>
                  <a:gd name="T14" fmla="*/ 8 w 1338"/>
                  <a:gd name="T15" fmla="*/ 0 h 1572"/>
                  <a:gd name="T16" fmla="*/ 9 w 1338"/>
                  <a:gd name="T17" fmla="*/ 0 h 1572"/>
                  <a:gd name="T18" fmla="*/ 10 w 1338"/>
                  <a:gd name="T19" fmla="*/ 0 h 1572"/>
                  <a:gd name="T20" fmla="*/ 11 w 1338"/>
                  <a:gd name="T21" fmla="*/ 0 h 1572"/>
                  <a:gd name="T22" fmla="*/ 12 w 1338"/>
                  <a:gd name="T23" fmla="*/ 0 h 1572"/>
                  <a:gd name="T24" fmla="*/ 13 w 1338"/>
                  <a:gd name="T25" fmla="*/ 0 h 1572"/>
                  <a:gd name="T26" fmla="*/ 13 w 1338"/>
                  <a:gd name="T27" fmla="*/ 0 h 1572"/>
                  <a:gd name="T28" fmla="*/ 13 w 1338"/>
                  <a:gd name="T29" fmla="*/ 0 h 1572"/>
                  <a:gd name="T30" fmla="*/ 13 w 1338"/>
                  <a:gd name="T31" fmla="*/ 0 h 1572"/>
                  <a:gd name="T32" fmla="*/ 13 w 1338"/>
                  <a:gd name="T33" fmla="*/ 0 h 1572"/>
                  <a:gd name="T34" fmla="*/ 13 w 1338"/>
                  <a:gd name="T35" fmla="*/ 0 h 1572"/>
                  <a:gd name="T36" fmla="*/ 13 w 1338"/>
                  <a:gd name="T37" fmla="*/ 0 h 1572"/>
                  <a:gd name="T38" fmla="*/ 13 w 1338"/>
                  <a:gd name="T39" fmla="*/ 0 h 1572"/>
                  <a:gd name="T40" fmla="*/ 12 w 1338"/>
                  <a:gd name="T41" fmla="*/ 0 h 1572"/>
                  <a:gd name="T42" fmla="*/ 11 w 1338"/>
                  <a:gd name="T43" fmla="*/ 0 h 1572"/>
                  <a:gd name="T44" fmla="*/ 11 w 1338"/>
                  <a:gd name="T45" fmla="*/ 0 h 1572"/>
                  <a:gd name="T46" fmla="*/ 10 w 1338"/>
                  <a:gd name="T47" fmla="*/ 0 h 1572"/>
                  <a:gd name="T48" fmla="*/ 9 w 1338"/>
                  <a:gd name="T49" fmla="*/ 0 h 1572"/>
                  <a:gd name="T50" fmla="*/ 9 w 1338"/>
                  <a:gd name="T51" fmla="*/ 0 h 1572"/>
                  <a:gd name="T52" fmla="*/ 8 w 1338"/>
                  <a:gd name="T53" fmla="*/ 0 h 1572"/>
                  <a:gd name="T54" fmla="*/ 7 w 1338"/>
                  <a:gd name="T55" fmla="*/ 0 h 1572"/>
                  <a:gd name="T56" fmla="*/ 6 w 1338"/>
                  <a:gd name="T57" fmla="*/ 0 h 1572"/>
                  <a:gd name="T58" fmla="*/ 5 w 1338"/>
                  <a:gd name="T59" fmla="*/ 0 h 1572"/>
                  <a:gd name="T60" fmla="*/ 4 w 1338"/>
                  <a:gd name="T61" fmla="*/ 0 h 1572"/>
                  <a:gd name="T62" fmla="*/ 3 w 1338"/>
                  <a:gd name="T63" fmla="*/ 0 h 1572"/>
                  <a:gd name="T64" fmla="*/ 1 w 1338"/>
                  <a:gd name="T65" fmla="*/ 0 h 1572"/>
                  <a:gd name="T66" fmla="*/ 0 w 1338"/>
                  <a:gd name="T67" fmla="*/ 0 h 1572"/>
                  <a:gd name="T68" fmla="*/ 0 w 1338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8"/>
                  <a:gd name="T106" fmla="*/ 0 h 1572"/>
                  <a:gd name="T107" fmla="*/ 1338 w 1338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71" name="Freeform 75"/>
              <p:cNvSpPr>
                <a:spLocks/>
              </p:cNvSpPr>
              <p:nvPr/>
            </p:nvSpPr>
            <p:spPr bwMode="auto">
              <a:xfrm>
                <a:off x="15" y="3419"/>
                <a:ext cx="823" cy="489"/>
              </a:xfrm>
              <a:custGeom>
                <a:avLst/>
                <a:gdLst>
                  <a:gd name="T0" fmla="*/ 10 w 1176"/>
                  <a:gd name="T1" fmla="*/ 0 h 1383"/>
                  <a:gd name="T2" fmla="*/ 10 w 1176"/>
                  <a:gd name="T3" fmla="*/ 0 h 1383"/>
                  <a:gd name="T4" fmla="*/ 10 w 1176"/>
                  <a:gd name="T5" fmla="*/ 0 h 1383"/>
                  <a:gd name="T6" fmla="*/ 10 w 1176"/>
                  <a:gd name="T7" fmla="*/ 0 h 1383"/>
                  <a:gd name="T8" fmla="*/ 10 w 1176"/>
                  <a:gd name="T9" fmla="*/ 0 h 1383"/>
                  <a:gd name="T10" fmla="*/ 9 w 1176"/>
                  <a:gd name="T11" fmla="*/ 0 h 1383"/>
                  <a:gd name="T12" fmla="*/ 8 w 1176"/>
                  <a:gd name="T13" fmla="*/ 0 h 1383"/>
                  <a:gd name="T14" fmla="*/ 8 w 1176"/>
                  <a:gd name="T15" fmla="*/ 0 h 1383"/>
                  <a:gd name="T16" fmla="*/ 7 w 1176"/>
                  <a:gd name="T17" fmla="*/ 0 h 1383"/>
                  <a:gd name="T18" fmla="*/ 7 w 1176"/>
                  <a:gd name="T19" fmla="*/ 0 h 1383"/>
                  <a:gd name="T20" fmla="*/ 6 w 1176"/>
                  <a:gd name="T21" fmla="*/ 0 h 1383"/>
                  <a:gd name="T22" fmla="*/ 5 w 1176"/>
                  <a:gd name="T23" fmla="*/ 0 h 1383"/>
                  <a:gd name="T24" fmla="*/ 4 w 1176"/>
                  <a:gd name="T25" fmla="*/ 0 h 1383"/>
                  <a:gd name="T26" fmla="*/ 3 w 1176"/>
                  <a:gd name="T27" fmla="*/ 0 h 1383"/>
                  <a:gd name="T28" fmla="*/ 2 w 1176"/>
                  <a:gd name="T29" fmla="*/ 0 h 1383"/>
                  <a:gd name="T30" fmla="*/ 1 w 1176"/>
                  <a:gd name="T31" fmla="*/ 0 h 1383"/>
                  <a:gd name="T32" fmla="*/ 0 w 1176"/>
                  <a:gd name="T33" fmla="*/ 0 h 1383"/>
                  <a:gd name="T34" fmla="*/ 0 w 1176"/>
                  <a:gd name="T35" fmla="*/ 0 h 1383"/>
                  <a:gd name="T36" fmla="*/ 1 w 1176"/>
                  <a:gd name="T37" fmla="*/ 0 h 1383"/>
                  <a:gd name="T38" fmla="*/ 2 w 1176"/>
                  <a:gd name="T39" fmla="*/ 0 h 1383"/>
                  <a:gd name="T40" fmla="*/ 3 w 1176"/>
                  <a:gd name="T41" fmla="*/ 0 h 1383"/>
                  <a:gd name="T42" fmla="*/ 4 w 1176"/>
                  <a:gd name="T43" fmla="*/ 0 h 1383"/>
                  <a:gd name="T44" fmla="*/ 5 w 1176"/>
                  <a:gd name="T45" fmla="*/ 0 h 1383"/>
                  <a:gd name="T46" fmla="*/ 6 w 1176"/>
                  <a:gd name="T47" fmla="*/ 0 h 1383"/>
                  <a:gd name="T48" fmla="*/ 7 w 1176"/>
                  <a:gd name="T49" fmla="*/ 0 h 1383"/>
                  <a:gd name="T50" fmla="*/ 8 w 1176"/>
                  <a:gd name="T51" fmla="*/ 0 h 1383"/>
                  <a:gd name="T52" fmla="*/ 8 w 1176"/>
                  <a:gd name="T53" fmla="*/ 0 h 1383"/>
                  <a:gd name="T54" fmla="*/ 9 w 1176"/>
                  <a:gd name="T55" fmla="*/ 0 h 1383"/>
                  <a:gd name="T56" fmla="*/ 10 w 1176"/>
                  <a:gd name="T57" fmla="*/ 0 h 1383"/>
                  <a:gd name="T58" fmla="*/ 10 w 1176"/>
                  <a:gd name="T59" fmla="*/ 0 h 1383"/>
                  <a:gd name="T60" fmla="*/ 10 w 1176"/>
                  <a:gd name="T61" fmla="*/ 0 h 1383"/>
                  <a:gd name="T62" fmla="*/ 10 w 1176"/>
                  <a:gd name="T63" fmla="*/ 0 h 1383"/>
                  <a:gd name="T64" fmla="*/ 12 w 1176"/>
                  <a:gd name="T65" fmla="*/ 0 h 1383"/>
                  <a:gd name="T66" fmla="*/ 12 w 1176"/>
                  <a:gd name="T67" fmla="*/ 0 h 1383"/>
                  <a:gd name="T68" fmla="*/ 10 w 1176"/>
                  <a:gd name="T69" fmla="*/ 0 h 13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3"/>
                  <a:gd name="T107" fmla="*/ 1176 w 1176"/>
                  <a:gd name="T108" fmla="*/ 1383 h 138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72" name="Freeform 76"/>
              <p:cNvSpPr>
                <a:spLocks/>
              </p:cNvSpPr>
              <p:nvPr/>
            </p:nvSpPr>
            <p:spPr bwMode="auto">
              <a:xfrm>
                <a:off x="18" y="3411"/>
                <a:ext cx="708" cy="432"/>
              </a:xfrm>
              <a:custGeom>
                <a:avLst/>
                <a:gdLst>
                  <a:gd name="T0" fmla="*/ 9 w 1011"/>
                  <a:gd name="T1" fmla="*/ 0 h 1223"/>
                  <a:gd name="T2" fmla="*/ 9 w 1011"/>
                  <a:gd name="T3" fmla="*/ 0 h 1223"/>
                  <a:gd name="T4" fmla="*/ 9 w 1011"/>
                  <a:gd name="T5" fmla="*/ 0 h 1223"/>
                  <a:gd name="T6" fmla="*/ 9 w 1011"/>
                  <a:gd name="T7" fmla="*/ 0 h 1223"/>
                  <a:gd name="T8" fmla="*/ 8 w 1011"/>
                  <a:gd name="T9" fmla="*/ 0 h 1223"/>
                  <a:gd name="T10" fmla="*/ 8 w 1011"/>
                  <a:gd name="T11" fmla="*/ 0 h 1223"/>
                  <a:gd name="T12" fmla="*/ 8 w 1011"/>
                  <a:gd name="T13" fmla="*/ 0 h 1223"/>
                  <a:gd name="T14" fmla="*/ 7 w 1011"/>
                  <a:gd name="T15" fmla="*/ 0 h 1223"/>
                  <a:gd name="T16" fmla="*/ 6 w 1011"/>
                  <a:gd name="T17" fmla="*/ 0 h 1223"/>
                  <a:gd name="T18" fmla="*/ 6 w 1011"/>
                  <a:gd name="T19" fmla="*/ 0 h 1223"/>
                  <a:gd name="T20" fmla="*/ 5 w 1011"/>
                  <a:gd name="T21" fmla="*/ 0 h 1223"/>
                  <a:gd name="T22" fmla="*/ 4 w 1011"/>
                  <a:gd name="T23" fmla="*/ 0 h 1223"/>
                  <a:gd name="T24" fmla="*/ 4 w 1011"/>
                  <a:gd name="T25" fmla="*/ 0 h 1223"/>
                  <a:gd name="T26" fmla="*/ 3 w 1011"/>
                  <a:gd name="T27" fmla="*/ 0 h 1223"/>
                  <a:gd name="T28" fmla="*/ 2 w 1011"/>
                  <a:gd name="T29" fmla="*/ 0 h 1223"/>
                  <a:gd name="T30" fmla="*/ 1 w 1011"/>
                  <a:gd name="T31" fmla="*/ 0 h 1223"/>
                  <a:gd name="T32" fmla="*/ 0 w 1011"/>
                  <a:gd name="T33" fmla="*/ 0 h 1223"/>
                  <a:gd name="T34" fmla="*/ 0 w 1011"/>
                  <a:gd name="T35" fmla="*/ 0 h 1223"/>
                  <a:gd name="T36" fmla="*/ 1 w 1011"/>
                  <a:gd name="T37" fmla="*/ 0 h 1223"/>
                  <a:gd name="T38" fmla="*/ 2 w 1011"/>
                  <a:gd name="T39" fmla="*/ 0 h 1223"/>
                  <a:gd name="T40" fmla="*/ 3 w 1011"/>
                  <a:gd name="T41" fmla="*/ 0 h 1223"/>
                  <a:gd name="T42" fmla="*/ 4 w 1011"/>
                  <a:gd name="T43" fmla="*/ 0 h 1223"/>
                  <a:gd name="T44" fmla="*/ 5 w 1011"/>
                  <a:gd name="T45" fmla="*/ 0 h 1223"/>
                  <a:gd name="T46" fmla="*/ 6 w 1011"/>
                  <a:gd name="T47" fmla="*/ 0 h 1223"/>
                  <a:gd name="T48" fmla="*/ 6 w 1011"/>
                  <a:gd name="T49" fmla="*/ 0 h 1223"/>
                  <a:gd name="T50" fmla="*/ 7 w 1011"/>
                  <a:gd name="T51" fmla="*/ 0 h 1223"/>
                  <a:gd name="T52" fmla="*/ 8 w 1011"/>
                  <a:gd name="T53" fmla="*/ 0 h 1223"/>
                  <a:gd name="T54" fmla="*/ 8 w 1011"/>
                  <a:gd name="T55" fmla="*/ 0 h 1223"/>
                  <a:gd name="T56" fmla="*/ 9 w 1011"/>
                  <a:gd name="T57" fmla="*/ 0 h 1223"/>
                  <a:gd name="T58" fmla="*/ 9 w 1011"/>
                  <a:gd name="T59" fmla="*/ 0 h 1223"/>
                  <a:gd name="T60" fmla="*/ 9 w 1011"/>
                  <a:gd name="T61" fmla="*/ 0 h 1223"/>
                  <a:gd name="T62" fmla="*/ 10 w 1011"/>
                  <a:gd name="T63" fmla="*/ 0 h 1223"/>
                  <a:gd name="T64" fmla="*/ 10 w 1011"/>
                  <a:gd name="T65" fmla="*/ 0 h 1223"/>
                  <a:gd name="T66" fmla="*/ 10 w 1011"/>
                  <a:gd name="T67" fmla="*/ 0 h 1223"/>
                  <a:gd name="T68" fmla="*/ 9 w 1011"/>
                  <a:gd name="T69" fmla="*/ 0 h 122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1"/>
                  <a:gd name="T106" fmla="*/ 0 h 1223"/>
                  <a:gd name="T107" fmla="*/ 1011 w 1011"/>
                  <a:gd name="T108" fmla="*/ 1223 h 122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pic>
            <p:nvPicPr>
              <p:cNvPr id="72730" name="Picture 7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31" name="Picture 7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32" name="Picture 7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33" name="Picture 8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sp>
            <p:nvSpPr>
              <p:cNvPr id="6177" name="Freeform 81"/>
              <p:cNvSpPr>
                <a:spLocks/>
              </p:cNvSpPr>
              <p:nvPr/>
            </p:nvSpPr>
            <p:spPr bwMode="auto">
              <a:xfrm>
                <a:off x="164" y="3562"/>
                <a:ext cx="937" cy="554"/>
              </a:xfrm>
              <a:custGeom>
                <a:avLst/>
                <a:gdLst>
                  <a:gd name="T0" fmla="*/ 0 w 1337"/>
                  <a:gd name="T1" fmla="*/ 0 h 1572"/>
                  <a:gd name="T2" fmla="*/ 1 w 1337"/>
                  <a:gd name="T3" fmla="*/ 0 h 1572"/>
                  <a:gd name="T4" fmla="*/ 3 w 1337"/>
                  <a:gd name="T5" fmla="*/ 0 h 1572"/>
                  <a:gd name="T6" fmla="*/ 4 w 1337"/>
                  <a:gd name="T7" fmla="*/ 0 h 1572"/>
                  <a:gd name="T8" fmla="*/ 6 w 1337"/>
                  <a:gd name="T9" fmla="*/ 0 h 1572"/>
                  <a:gd name="T10" fmla="*/ 6 w 1337"/>
                  <a:gd name="T11" fmla="*/ 0 h 1572"/>
                  <a:gd name="T12" fmla="*/ 8 w 1337"/>
                  <a:gd name="T13" fmla="*/ 0 h 1572"/>
                  <a:gd name="T14" fmla="*/ 9 w 1337"/>
                  <a:gd name="T15" fmla="*/ 0 h 1572"/>
                  <a:gd name="T16" fmla="*/ 9 w 1337"/>
                  <a:gd name="T17" fmla="*/ 0 h 1572"/>
                  <a:gd name="T18" fmla="*/ 10 w 1337"/>
                  <a:gd name="T19" fmla="*/ 0 h 1572"/>
                  <a:gd name="T20" fmla="*/ 11 w 1337"/>
                  <a:gd name="T21" fmla="*/ 0 h 1572"/>
                  <a:gd name="T22" fmla="*/ 12 w 1337"/>
                  <a:gd name="T23" fmla="*/ 0 h 1572"/>
                  <a:gd name="T24" fmla="*/ 13 w 1337"/>
                  <a:gd name="T25" fmla="*/ 0 h 1572"/>
                  <a:gd name="T26" fmla="*/ 13 w 1337"/>
                  <a:gd name="T27" fmla="*/ 0 h 1572"/>
                  <a:gd name="T28" fmla="*/ 13 w 1337"/>
                  <a:gd name="T29" fmla="*/ 0 h 1572"/>
                  <a:gd name="T30" fmla="*/ 13 w 1337"/>
                  <a:gd name="T31" fmla="*/ 0 h 1572"/>
                  <a:gd name="T32" fmla="*/ 13 w 1337"/>
                  <a:gd name="T33" fmla="*/ 0 h 1572"/>
                  <a:gd name="T34" fmla="*/ 13 w 1337"/>
                  <a:gd name="T35" fmla="*/ 0 h 1572"/>
                  <a:gd name="T36" fmla="*/ 13 w 1337"/>
                  <a:gd name="T37" fmla="*/ 0 h 1572"/>
                  <a:gd name="T38" fmla="*/ 13 w 1337"/>
                  <a:gd name="T39" fmla="*/ 0 h 1572"/>
                  <a:gd name="T40" fmla="*/ 12 w 1337"/>
                  <a:gd name="T41" fmla="*/ 0 h 1572"/>
                  <a:gd name="T42" fmla="*/ 11 w 1337"/>
                  <a:gd name="T43" fmla="*/ 0 h 1572"/>
                  <a:gd name="T44" fmla="*/ 11 w 1337"/>
                  <a:gd name="T45" fmla="*/ 0 h 1572"/>
                  <a:gd name="T46" fmla="*/ 10 w 1337"/>
                  <a:gd name="T47" fmla="*/ 0 h 1572"/>
                  <a:gd name="T48" fmla="*/ 9 w 1337"/>
                  <a:gd name="T49" fmla="*/ 0 h 1572"/>
                  <a:gd name="T50" fmla="*/ 9 w 1337"/>
                  <a:gd name="T51" fmla="*/ 0 h 1572"/>
                  <a:gd name="T52" fmla="*/ 8 w 1337"/>
                  <a:gd name="T53" fmla="*/ 0 h 1572"/>
                  <a:gd name="T54" fmla="*/ 7 w 1337"/>
                  <a:gd name="T55" fmla="*/ 0 h 1572"/>
                  <a:gd name="T56" fmla="*/ 6 w 1337"/>
                  <a:gd name="T57" fmla="*/ 0 h 1572"/>
                  <a:gd name="T58" fmla="*/ 5 w 1337"/>
                  <a:gd name="T59" fmla="*/ 0 h 1572"/>
                  <a:gd name="T60" fmla="*/ 4 w 1337"/>
                  <a:gd name="T61" fmla="*/ 0 h 1572"/>
                  <a:gd name="T62" fmla="*/ 3 w 1337"/>
                  <a:gd name="T63" fmla="*/ 0 h 1572"/>
                  <a:gd name="T64" fmla="*/ 1 w 1337"/>
                  <a:gd name="T65" fmla="*/ 0 h 1572"/>
                  <a:gd name="T66" fmla="*/ 0 w 1337"/>
                  <a:gd name="T67" fmla="*/ 0 h 1572"/>
                  <a:gd name="T68" fmla="*/ 0 w 1337"/>
                  <a:gd name="T69" fmla="*/ 0 h 15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337"/>
                  <a:gd name="T106" fmla="*/ 0 h 1572"/>
                  <a:gd name="T107" fmla="*/ 1337 w 1337"/>
                  <a:gd name="T108" fmla="*/ 1572 h 15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78" name="Freeform 82"/>
              <p:cNvSpPr>
                <a:spLocks/>
              </p:cNvSpPr>
              <p:nvPr/>
            </p:nvSpPr>
            <p:spPr bwMode="auto">
              <a:xfrm>
                <a:off x="164" y="3562"/>
                <a:ext cx="824" cy="488"/>
              </a:xfrm>
              <a:custGeom>
                <a:avLst/>
                <a:gdLst>
                  <a:gd name="T0" fmla="*/ 11 w 1176"/>
                  <a:gd name="T1" fmla="*/ 0 h 1382"/>
                  <a:gd name="T2" fmla="*/ 11 w 1176"/>
                  <a:gd name="T3" fmla="*/ 0 h 1382"/>
                  <a:gd name="T4" fmla="*/ 11 w 1176"/>
                  <a:gd name="T5" fmla="*/ 0 h 1382"/>
                  <a:gd name="T6" fmla="*/ 10 w 1176"/>
                  <a:gd name="T7" fmla="*/ 0 h 1382"/>
                  <a:gd name="T8" fmla="*/ 10 w 1176"/>
                  <a:gd name="T9" fmla="*/ 0 h 1382"/>
                  <a:gd name="T10" fmla="*/ 9 w 1176"/>
                  <a:gd name="T11" fmla="*/ 0 h 1382"/>
                  <a:gd name="T12" fmla="*/ 9 w 1176"/>
                  <a:gd name="T13" fmla="*/ 0 h 1382"/>
                  <a:gd name="T14" fmla="*/ 8 w 1176"/>
                  <a:gd name="T15" fmla="*/ 0 h 1382"/>
                  <a:gd name="T16" fmla="*/ 8 w 1176"/>
                  <a:gd name="T17" fmla="*/ 0 h 1382"/>
                  <a:gd name="T18" fmla="*/ 7 w 1176"/>
                  <a:gd name="T19" fmla="*/ 0 h 1382"/>
                  <a:gd name="T20" fmla="*/ 6 w 1176"/>
                  <a:gd name="T21" fmla="*/ 0 h 1382"/>
                  <a:gd name="T22" fmla="*/ 6 w 1176"/>
                  <a:gd name="T23" fmla="*/ 0 h 1382"/>
                  <a:gd name="T24" fmla="*/ 4 w 1176"/>
                  <a:gd name="T25" fmla="*/ 0 h 1382"/>
                  <a:gd name="T26" fmla="*/ 3 w 1176"/>
                  <a:gd name="T27" fmla="*/ 0 h 1382"/>
                  <a:gd name="T28" fmla="*/ 2 w 1176"/>
                  <a:gd name="T29" fmla="*/ 0 h 1382"/>
                  <a:gd name="T30" fmla="*/ 1 w 1176"/>
                  <a:gd name="T31" fmla="*/ 0 h 1382"/>
                  <a:gd name="T32" fmla="*/ 0 w 1176"/>
                  <a:gd name="T33" fmla="*/ 0 h 1382"/>
                  <a:gd name="T34" fmla="*/ 0 w 1176"/>
                  <a:gd name="T35" fmla="*/ 0 h 1382"/>
                  <a:gd name="T36" fmla="*/ 1 w 1176"/>
                  <a:gd name="T37" fmla="*/ 0 h 1382"/>
                  <a:gd name="T38" fmla="*/ 3 w 1176"/>
                  <a:gd name="T39" fmla="*/ 0 h 1382"/>
                  <a:gd name="T40" fmla="*/ 4 w 1176"/>
                  <a:gd name="T41" fmla="*/ 0 h 1382"/>
                  <a:gd name="T42" fmla="*/ 4 w 1176"/>
                  <a:gd name="T43" fmla="*/ 0 h 1382"/>
                  <a:gd name="T44" fmla="*/ 6 w 1176"/>
                  <a:gd name="T45" fmla="*/ 0 h 1382"/>
                  <a:gd name="T46" fmla="*/ 6 w 1176"/>
                  <a:gd name="T47" fmla="*/ 0 h 1382"/>
                  <a:gd name="T48" fmla="*/ 8 w 1176"/>
                  <a:gd name="T49" fmla="*/ 0 h 1382"/>
                  <a:gd name="T50" fmla="*/ 8 w 1176"/>
                  <a:gd name="T51" fmla="*/ 0 h 1382"/>
                  <a:gd name="T52" fmla="*/ 9 w 1176"/>
                  <a:gd name="T53" fmla="*/ 0 h 1382"/>
                  <a:gd name="T54" fmla="*/ 10 w 1176"/>
                  <a:gd name="T55" fmla="*/ 0 h 1382"/>
                  <a:gd name="T56" fmla="*/ 10 w 1176"/>
                  <a:gd name="T57" fmla="*/ 0 h 1382"/>
                  <a:gd name="T58" fmla="*/ 11 w 1176"/>
                  <a:gd name="T59" fmla="*/ 0 h 1382"/>
                  <a:gd name="T60" fmla="*/ 11 w 1176"/>
                  <a:gd name="T61" fmla="*/ 0 h 1382"/>
                  <a:gd name="T62" fmla="*/ 11 w 1176"/>
                  <a:gd name="T63" fmla="*/ 0 h 1382"/>
                  <a:gd name="T64" fmla="*/ 12 w 1176"/>
                  <a:gd name="T65" fmla="*/ 0 h 1382"/>
                  <a:gd name="T66" fmla="*/ 12 w 1176"/>
                  <a:gd name="T67" fmla="*/ 0 h 1382"/>
                  <a:gd name="T68" fmla="*/ 11 w 1176"/>
                  <a:gd name="T69" fmla="*/ 0 h 1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76"/>
                  <a:gd name="T106" fmla="*/ 0 h 1382"/>
                  <a:gd name="T107" fmla="*/ 1176 w 1176"/>
                  <a:gd name="T108" fmla="*/ 1382 h 1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sp>
            <p:nvSpPr>
              <p:cNvPr id="6179" name="Freeform 83"/>
              <p:cNvSpPr>
                <a:spLocks/>
              </p:cNvSpPr>
              <p:nvPr/>
            </p:nvSpPr>
            <p:spPr bwMode="auto">
              <a:xfrm>
                <a:off x="162" y="3562"/>
                <a:ext cx="710" cy="420"/>
              </a:xfrm>
              <a:custGeom>
                <a:avLst/>
                <a:gdLst>
                  <a:gd name="T0" fmla="*/ 9 w 1014"/>
                  <a:gd name="T1" fmla="*/ 0 h 1193"/>
                  <a:gd name="T2" fmla="*/ 9 w 1014"/>
                  <a:gd name="T3" fmla="*/ 0 h 1193"/>
                  <a:gd name="T4" fmla="*/ 9 w 1014"/>
                  <a:gd name="T5" fmla="*/ 0 h 1193"/>
                  <a:gd name="T6" fmla="*/ 9 w 1014"/>
                  <a:gd name="T7" fmla="*/ 0 h 1193"/>
                  <a:gd name="T8" fmla="*/ 8 w 1014"/>
                  <a:gd name="T9" fmla="*/ 0 h 1193"/>
                  <a:gd name="T10" fmla="*/ 8 w 1014"/>
                  <a:gd name="T11" fmla="*/ 0 h 1193"/>
                  <a:gd name="T12" fmla="*/ 8 w 1014"/>
                  <a:gd name="T13" fmla="*/ 0 h 1193"/>
                  <a:gd name="T14" fmla="*/ 7 w 1014"/>
                  <a:gd name="T15" fmla="*/ 0 h 1193"/>
                  <a:gd name="T16" fmla="*/ 6 w 1014"/>
                  <a:gd name="T17" fmla="*/ 0 h 1193"/>
                  <a:gd name="T18" fmla="*/ 6 w 1014"/>
                  <a:gd name="T19" fmla="*/ 0 h 1193"/>
                  <a:gd name="T20" fmla="*/ 6 w 1014"/>
                  <a:gd name="T21" fmla="*/ 0 h 1193"/>
                  <a:gd name="T22" fmla="*/ 4 w 1014"/>
                  <a:gd name="T23" fmla="*/ 0 h 1193"/>
                  <a:gd name="T24" fmla="*/ 4 w 1014"/>
                  <a:gd name="T25" fmla="*/ 0 h 1193"/>
                  <a:gd name="T26" fmla="*/ 3 w 1014"/>
                  <a:gd name="T27" fmla="*/ 0 h 1193"/>
                  <a:gd name="T28" fmla="*/ 2 w 1014"/>
                  <a:gd name="T29" fmla="*/ 0 h 1193"/>
                  <a:gd name="T30" fmla="*/ 1 w 1014"/>
                  <a:gd name="T31" fmla="*/ 0 h 1193"/>
                  <a:gd name="T32" fmla="*/ 0 w 1014"/>
                  <a:gd name="T33" fmla="*/ 0 h 1193"/>
                  <a:gd name="T34" fmla="*/ 0 w 1014"/>
                  <a:gd name="T35" fmla="*/ 0 h 1193"/>
                  <a:gd name="T36" fmla="*/ 1 w 1014"/>
                  <a:gd name="T37" fmla="*/ 0 h 1193"/>
                  <a:gd name="T38" fmla="*/ 2 w 1014"/>
                  <a:gd name="T39" fmla="*/ 0 h 1193"/>
                  <a:gd name="T40" fmla="*/ 3 w 1014"/>
                  <a:gd name="T41" fmla="*/ 0 h 1193"/>
                  <a:gd name="T42" fmla="*/ 4 w 1014"/>
                  <a:gd name="T43" fmla="*/ 0 h 1193"/>
                  <a:gd name="T44" fmla="*/ 5 w 1014"/>
                  <a:gd name="T45" fmla="*/ 0 h 1193"/>
                  <a:gd name="T46" fmla="*/ 6 w 1014"/>
                  <a:gd name="T47" fmla="*/ 0 h 1193"/>
                  <a:gd name="T48" fmla="*/ 6 w 1014"/>
                  <a:gd name="T49" fmla="*/ 0 h 1193"/>
                  <a:gd name="T50" fmla="*/ 7 w 1014"/>
                  <a:gd name="T51" fmla="*/ 0 h 1193"/>
                  <a:gd name="T52" fmla="*/ 8 w 1014"/>
                  <a:gd name="T53" fmla="*/ 0 h 1193"/>
                  <a:gd name="T54" fmla="*/ 8 w 1014"/>
                  <a:gd name="T55" fmla="*/ 0 h 1193"/>
                  <a:gd name="T56" fmla="*/ 9 w 1014"/>
                  <a:gd name="T57" fmla="*/ 0 h 1193"/>
                  <a:gd name="T58" fmla="*/ 9 w 1014"/>
                  <a:gd name="T59" fmla="*/ 0 h 1193"/>
                  <a:gd name="T60" fmla="*/ 9 w 1014"/>
                  <a:gd name="T61" fmla="*/ 0 h 1193"/>
                  <a:gd name="T62" fmla="*/ 10 w 1014"/>
                  <a:gd name="T63" fmla="*/ 0 h 1193"/>
                  <a:gd name="T64" fmla="*/ 10 w 1014"/>
                  <a:gd name="T65" fmla="*/ 0 h 1193"/>
                  <a:gd name="T66" fmla="*/ 10 w 1014"/>
                  <a:gd name="T67" fmla="*/ 0 h 1193"/>
                  <a:gd name="T68" fmla="*/ 9 w 1014"/>
                  <a:gd name="T69" fmla="*/ 0 h 119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14"/>
                  <a:gd name="T106" fmla="*/ 0 h 1193"/>
                  <a:gd name="T107" fmla="*/ 1014 w 1014"/>
                  <a:gd name="T108" fmla="*/ 1193 h 119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en-US" sz="3300" dirty="0">
                  <a:solidFill>
                    <a:srgbClr val="000000"/>
                  </a:solidFill>
                  <a:latin typeface=".VnTime" pitchFamily="34" charset="0"/>
                </a:endParaRPr>
              </a:p>
            </p:txBody>
          </p:sp>
          <p:pic>
            <p:nvPicPr>
              <p:cNvPr id="72737" name="Picture 8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38" name="Picture 8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86"/>
            <p:cNvGrpSpPr>
              <a:grpSpLocks/>
            </p:cNvGrpSpPr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72715" name="Picture 8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16" name="Picture 8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17" name="Picture 8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18" name="Picture 9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19" name="Picture 9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  <p:pic>
            <p:nvPicPr>
              <p:cNvPr id="72720" name="Picture 9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 w="0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25024" name="Text Box 96"/>
          <p:cNvSpPr txBox="1">
            <a:spLocks noChangeArrowheads="1"/>
          </p:cNvSpPr>
          <p:nvPr/>
        </p:nvSpPr>
        <p:spPr bwMode="auto">
          <a:xfrm>
            <a:off x="1625600" y="1190625"/>
            <a:ext cx="9042400" cy="90957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8294" tIns="54147" rIns="108294" bIns="54147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009999"/>
              </a:buClr>
              <a:buSzPct val="70000"/>
              <a:buFont typeface="Wingdings" pitchFamily="2" charset="2"/>
              <a:buNone/>
            </a:pPr>
            <a:r>
              <a:rPr lang="en-US" altLang="en-US" sz="5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altLang="en-US" sz="5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altLang="en-US" sz="5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8,1m</a:t>
            </a:r>
            <a:r>
              <a:rPr lang="en-US" altLang="en-US" sz="5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5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7,9 m</a:t>
            </a:r>
            <a:endParaRPr lang="en-US" altLang="en-US" sz="5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5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0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478</Words>
  <Application>Microsoft Office PowerPoint</Application>
  <PresentationFormat>Tùy chỉnh</PresentationFormat>
  <Paragraphs>126</Paragraphs>
  <Slides>23</Slides>
  <Notes>4</Notes>
  <HiddenSlides>0</HiddenSlides>
  <MMClips>2</MMClips>
  <ScaleCrop>false</ScaleCrop>
  <HeadingPairs>
    <vt:vector size="6" baseType="variant">
      <vt:variant>
        <vt:lpstr>Chủ đề</vt:lpstr>
      </vt:variant>
      <vt:variant>
        <vt:i4>1</vt:i4>
      </vt:variant>
      <vt:variant>
        <vt:lpstr>Hệ phục vụ nhúng OLE</vt:lpstr>
      </vt:variant>
      <vt:variant>
        <vt:i4>1</vt:i4>
      </vt:variant>
      <vt:variant>
        <vt:lpstr>Tiêu đề Bản chiếu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Bản chiếu 1</vt:lpstr>
      <vt:lpstr>Bản chiếu 2</vt:lpstr>
      <vt:lpstr>Bản chiếu 3</vt:lpstr>
      <vt:lpstr>Bản chiếu 4</vt:lpstr>
      <vt:lpstr>Bản chiếu 5</vt:lpstr>
      <vt:lpstr>Bản chiếu 6</vt:lpstr>
      <vt:lpstr>Bản chiếu 7</vt:lpstr>
      <vt:lpstr>Bản chiếu 8</vt:lpstr>
      <vt:lpstr>Bản chiếu 9</vt:lpstr>
      <vt:lpstr>Bản chiếu 10</vt:lpstr>
      <vt:lpstr>Bản chiếu 11</vt:lpstr>
      <vt:lpstr>Bản chiếu 12</vt:lpstr>
      <vt:lpstr>Bản chiếu 13</vt:lpstr>
      <vt:lpstr>Bản chiếu 14</vt:lpstr>
      <vt:lpstr>Bản chiếu 15</vt:lpstr>
      <vt:lpstr>Bản chiếu 16</vt:lpstr>
      <vt:lpstr>Bản chiếu 17</vt:lpstr>
      <vt:lpstr>Bản chiếu 18</vt:lpstr>
      <vt:lpstr>Bản chiếu 19</vt:lpstr>
      <vt:lpstr>Bản chiếu 20</vt:lpstr>
      <vt:lpstr>Bản chiếu 21</vt:lpstr>
      <vt:lpstr>Bản chiếu 22</vt:lpstr>
      <vt:lpstr>Bản chiếu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TGDD</cp:lastModifiedBy>
  <cp:revision>34</cp:revision>
  <dcterms:created xsi:type="dcterms:W3CDTF">2018-05-30T02:40:42Z</dcterms:created>
  <dcterms:modified xsi:type="dcterms:W3CDTF">2022-10-25T00:32:57Z</dcterms:modified>
</cp:coreProperties>
</file>