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27"/>
  </p:notesMasterIdLst>
  <p:sldIdLst>
    <p:sldId id="256" r:id="rId3"/>
    <p:sldId id="264" r:id="rId4"/>
    <p:sldId id="303" r:id="rId5"/>
    <p:sldId id="272" r:id="rId6"/>
    <p:sldId id="262" r:id="rId7"/>
    <p:sldId id="269" r:id="rId8"/>
    <p:sldId id="289" r:id="rId9"/>
    <p:sldId id="276" r:id="rId10"/>
    <p:sldId id="277" r:id="rId11"/>
    <p:sldId id="291" r:id="rId12"/>
    <p:sldId id="279" r:id="rId13"/>
    <p:sldId id="280" r:id="rId14"/>
    <p:sldId id="281" r:id="rId15"/>
    <p:sldId id="308" r:id="rId16"/>
    <p:sldId id="271" r:id="rId17"/>
    <p:sldId id="305" r:id="rId18"/>
    <p:sldId id="283" r:id="rId19"/>
    <p:sldId id="292" r:id="rId20"/>
    <p:sldId id="299" r:id="rId21"/>
    <p:sldId id="300" r:id="rId22"/>
    <p:sldId id="301" r:id="rId23"/>
    <p:sldId id="302" r:id="rId24"/>
    <p:sldId id="307" r:id="rId25"/>
    <p:sldId id="288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acifico" panose="020B0604020202020204" charset="0"/>
      <p:regular r:id="rId32"/>
    </p:embeddedFont>
    <p:embeddedFont>
      <p:font typeface="Catamaran Thin" panose="020B0604020202020204" charset="0"/>
      <p:regular r:id="rId33"/>
      <p:bold r:id="rId34"/>
    </p:embeddedFont>
    <p:embeddedFont>
      <p:font typeface="Comfortaa Regular" panose="020B0604020202020204" charset="0"/>
      <p:regular r:id="rId35"/>
      <p:bold r:id="rId36"/>
    </p:embeddedFont>
    <p:embeddedFont>
      <p:font typeface="Alfa Slab One" panose="020B0604020202020204" charset="0"/>
      <p:regular r:id="rId37"/>
    </p:embeddedFont>
    <p:embeddedFont>
      <p:font typeface="SimSun" panose="02010600030101010101" pitchFamily="2" charset="-122"/>
      <p:regular r:id="rId38"/>
    </p:embeddedFont>
    <p:embeddedFont>
      <p:font typeface="Alef" panose="020B0604020202020204" charset="-79"/>
      <p:regular r:id="rId39"/>
      <p:bold r:id="rId40"/>
    </p:embeddedFont>
    <p:embeddedFont>
      <p:font typeface="Catamaran" panose="020B0604020202020204" charset="0"/>
      <p:regular r:id="rId41"/>
      <p:bold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99"/>
    <a:srgbClr val="FFFF99"/>
    <a:srgbClr val="CCFFFF"/>
    <a:srgbClr val="99FF99"/>
    <a:srgbClr val="CCCCFF"/>
    <a:srgbClr val="CC0066"/>
    <a:srgbClr val="00458A"/>
    <a:srgbClr val="33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24A23-F296-4808-BAB5-59A94D3C8707}">
  <a:tblStyle styleId="{21E24A23-F296-4808-BAB5-59A94D3C87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4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2B144-58C1-4BAE-BB29-631A9EDF4D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EB4BE-C26C-40D4-956E-0718EE9E891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sz="4000" dirty="0" smtClean="0"/>
            <a:t>YÊU CẦU CẦN ĐẠT</a:t>
          </a:r>
          <a:endParaRPr lang="en-US" sz="4000" dirty="0"/>
        </a:p>
      </dgm:t>
    </dgm:pt>
    <dgm:pt modelId="{CF8E2811-D080-4E17-BE83-790BF002E2B0}" type="parTrans" cxnId="{BA6D756F-FAB1-4131-A55F-6DB216D0B4DC}">
      <dgm:prSet/>
      <dgm:spPr/>
      <dgm:t>
        <a:bodyPr/>
        <a:lstStyle/>
        <a:p>
          <a:endParaRPr lang="en-US"/>
        </a:p>
      </dgm:t>
    </dgm:pt>
    <dgm:pt modelId="{B57143C5-546B-492C-8358-EAC8DF3AFB26}" type="sibTrans" cxnId="{BA6D756F-FAB1-4131-A55F-6DB216D0B4DC}">
      <dgm:prSet/>
      <dgm:spPr/>
      <dgm:t>
        <a:bodyPr/>
        <a:lstStyle/>
        <a:p>
          <a:endParaRPr lang="en-US"/>
        </a:p>
      </dgm:t>
    </dgm:pt>
    <dgm:pt modelId="{44635465-8D28-40C2-8376-47533E1F822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sz="2400" dirty="0" err="1" smtClean="0">
              <a:solidFill>
                <a:srgbClr val="FFFF00"/>
              </a:solidFill>
            </a:rPr>
            <a:t>Biết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đặc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điểm</a:t>
          </a:r>
          <a:r>
            <a:rPr lang="en-US" sz="2400" dirty="0" smtClean="0">
              <a:solidFill>
                <a:srgbClr val="FFFF00"/>
              </a:solidFill>
            </a:rPr>
            <a:t>, </a:t>
          </a:r>
          <a:r>
            <a:rPr lang="en-US" sz="2400" dirty="0" err="1" smtClean="0">
              <a:solidFill>
                <a:srgbClr val="FFFF00"/>
              </a:solidFill>
            </a:rPr>
            <a:t>cách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sư</a:t>
          </a:r>
          <a:r>
            <a:rPr lang="en-US" sz="2400" dirty="0" smtClean="0">
              <a:solidFill>
                <a:srgbClr val="FFFF00"/>
              </a:solidFill>
            </a:rPr>
            <a:t>̉ </a:t>
          </a:r>
          <a:r>
            <a:rPr lang="en-US" sz="2400" dirty="0" err="1" smtClean="0">
              <a:solidFill>
                <a:srgbClr val="FFFF00"/>
              </a:solidFill>
            </a:rPr>
            <a:t>dụng</a:t>
          </a:r>
          <a:r>
            <a:rPr lang="en-US" sz="2400" dirty="0" smtClean="0">
              <a:solidFill>
                <a:srgbClr val="FFFF00"/>
              </a:solidFill>
            </a:rPr>
            <a:t>, </a:t>
          </a:r>
          <a:r>
            <a:rPr lang="en-US" sz="2400" dirty="0" err="1" smtClean="0">
              <a:solidFill>
                <a:srgbClr val="FFFF00"/>
              </a:solidFill>
            </a:rPr>
            <a:t>bảo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quản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một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sô</a:t>
          </a:r>
          <a:r>
            <a:rPr lang="en-US" sz="2400" dirty="0" smtClean="0">
              <a:solidFill>
                <a:srgbClr val="FFFF00"/>
              </a:solidFill>
            </a:rPr>
            <a:t>́ </a:t>
          </a:r>
          <a:r>
            <a:rPr lang="en-US" sz="2400" dirty="0" err="1" smtClean="0">
              <a:solidFill>
                <a:srgbClr val="FFFF00"/>
              </a:solidFill>
            </a:rPr>
            <a:t>dụng</a:t>
          </a:r>
          <a:r>
            <a:rPr lang="en-US" sz="2400" dirty="0" smtClean="0">
              <a:solidFill>
                <a:srgbClr val="FFFF00"/>
              </a:solidFill>
            </a:rPr>
            <a:t> cụ </a:t>
          </a:r>
          <a:r>
            <a:rPr lang="en-US" sz="2400" dirty="0" err="1" smtClean="0">
              <a:solidFill>
                <a:srgbClr val="FFFF00"/>
              </a:solidFill>
            </a:rPr>
            <a:t>nấu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ăn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va</a:t>
          </a:r>
          <a:r>
            <a:rPr lang="en-US" sz="2400" dirty="0" smtClean="0">
              <a:solidFill>
                <a:srgbClr val="FFFF00"/>
              </a:solidFill>
            </a:rPr>
            <a:t>̀ </a:t>
          </a:r>
          <a:r>
            <a:rPr lang="en-US" sz="2400" dirty="0" err="1" smtClean="0">
              <a:solidFill>
                <a:srgbClr val="FFFF00"/>
              </a:solidFill>
            </a:rPr>
            <a:t>ăn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uống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thông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thường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trong</a:t>
          </a:r>
          <a:r>
            <a:rPr lang="en-US" sz="2400" dirty="0" smtClean="0">
              <a:solidFill>
                <a:srgbClr val="FFFF00"/>
              </a:solidFill>
            </a:rPr>
            <a:t>  </a:t>
          </a:r>
          <a:r>
            <a:rPr lang="en-US" sz="2400" dirty="0" err="1" smtClean="0">
              <a:solidFill>
                <a:srgbClr val="FFFF00"/>
              </a:solidFill>
            </a:rPr>
            <a:t>gia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đình</a:t>
          </a:r>
          <a:r>
            <a:rPr lang="en-US" sz="2400" dirty="0" smtClean="0">
              <a:solidFill>
                <a:srgbClr val="FFFF00"/>
              </a:solidFill>
            </a:rPr>
            <a:t>.</a:t>
          </a:r>
          <a:endParaRPr lang="en-US" sz="2400" dirty="0">
            <a:solidFill>
              <a:srgbClr val="FFFF00"/>
            </a:solidFill>
          </a:endParaRPr>
        </a:p>
      </dgm:t>
    </dgm:pt>
    <dgm:pt modelId="{BFCF4020-A627-4E52-864D-C446D515C3E0}" type="parTrans" cxnId="{F1B98019-C66E-44B7-8E62-440EA6AAEB8C}">
      <dgm:prSet/>
      <dgm:spPr/>
      <dgm:t>
        <a:bodyPr/>
        <a:lstStyle/>
        <a:p>
          <a:endParaRPr lang="en-US"/>
        </a:p>
      </dgm:t>
    </dgm:pt>
    <dgm:pt modelId="{B5299417-D3AF-4764-AD3E-D9633DCBBADB}" type="sibTrans" cxnId="{F1B98019-C66E-44B7-8E62-440EA6AAEB8C}">
      <dgm:prSet/>
      <dgm:spPr/>
      <dgm:t>
        <a:bodyPr/>
        <a:lstStyle/>
        <a:p>
          <a:endParaRPr lang="en-US"/>
        </a:p>
      </dgm:t>
    </dgm:pt>
    <dgm:pt modelId="{0779B00B-B085-469C-BC74-FF0982D9F41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sz="2400" dirty="0" smtClean="0">
              <a:solidFill>
                <a:srgbClr val="CC0066"/>
              </a:solidFill>
            </a:rPr>
            <a:t>Có ý </a:t>
          </a:r>
          <a:r>
            <a:rPr lang="en-US" sz="2400" dirty="0" err="1" smtClean="0">
              <a:solidFill>
                <a:srgbClr val="CC0066"/>
              </a:solidFill>
            </a:rPr>
            <a:t>thức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bảo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quản</a:t>
          </a:r>
          <a:r>
            <a:rPr lang="en-US" sz="2400" dirty="0" smtClean="0">
              <a:solidFill>
                <a:srgbClr val="CC0066"/>
              </a:solidFill>
            </a:rPr>
            <a:t>, </a:t>
          </a:r>
          <a:r>
            <a:rPr lang="en-US" sz="2400" dirty="0" err="1" smtClean="0">
              <a:solidFill>
                <a:srgbClr val="CC0066"/>
              </a:solidFill>
            </a:rPr>
            <a:t>giư</a:t>
          </a:r>
          <a:r>
            <a:rPr lang="en-US" sz="2400" dirty="0" smtClean="0">
              <a:solidFill>
                <a:srgbClr val="CC0066"/>
              </a:solidFill>
            </a:rPr>
            <a:t>̃ </a:t>
          </a:r>
          <a:r>
            <a:rPr lang="en-US" sz="2400" dirty="0" err="1" smtClean="0">
              <a:solidFill>
                <a:srgbClr val="CC0066"/>
              </a:solidFill>
            </a:rPr>
            <a:t>gìn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vê</a:t>
          </a:r>
          <a:r>
            <a:rPr lang="en-US" sz="2400" dirty="0" smtClean="0">
              <a:solidFill>
                <a:srgbClr val="CC0066"/>
              </a:solidFill>
            </a:rPr>
            <a:t>̣ </a:t>
          </a:r>
          <a:r>
            <a:rPr lang="en-US" sz="2400" dirty="0" err="1" smtClean="0">
              <a:solidFill>
                <a:srgbClr val="CC0066"/>
              </a:solidFill>
            </a:rPr>
            <a:t>sinh</a:t>
          </a:r>
          <a:r>
            <a:rPr lang="en-US" sz="2400" dirty="0" smtClean="0">
              <a:solidFill>
                <a:srgbClr val="CC0066"/>
              </a:solidFill>
            </a:rPr>
            <a:t>, an </a:t>
          </a:r>
          <a:r>
            <a:rPr lang="en-US" sz="2400" dirty="0" err="1" smtClean="0">
              <a:solidFill>
                <a:srgbClr val="CC0066"/>
              </a:solidFill>
            </a:rPr>
            <a:t>toàn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trong</a:t>
          </a:r>
          <a:r>
            <a:rPr lang="en-US" sz="2400" dirty="0" smtClean="0">
              <a:solidFill>
                <a:srgbClr val="CC0066"/>
              </a:solidFill>
            </a:rPr>
            <a:t> quá </a:t>
          </a:r>
          <a:r>
            <a:rPr lang="en-US" sz="2400" dirty="0" err="1" smtClean="0">
              <a:solidFill>
                <a:srgbClr val="CC0066"/>
              </a:solidFill>
            </a:rPr>
            <a:t>trình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sư</a:t>
          </a:r>
          <a:r>
            <a:rPr lang="en-US" sz="2400" dirty="0" smtClean="0">
              <a:solidFill>
                <a:srgbClr val="CC0066"/>
              </a:solidFill>
            </a:rPr>
            <a:t>̉ </a:t>
          </a:r>
          <a:r>
            <a:rPr lang="en-US" sz="2400" dirty="0" err="1" smtClean="0">
              <a:solidFill>
                <a:srgbClr val="CC0066"/>
              </a:solidFill>
            </a:rPr>
            <a:t>dụng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dụng</a:t>
          </a:r>
          <a:r>
            <a:rPr lang="en-US" sz="2400" dirty="0" smtClean="0">
              <a:solidFill>
                <a:srgbClr val="CC0066"/>
              </a:solidFill>
            </a:rPr>
            <a:t> cụ, </a:t>
          </a:r>
          <a:r>
            <a:rPr lang="en-US" sz="2400" dirty="0" err="1" smtClean="0">
              <a:solidFill>
                <a:srgbClr val="CC0066"/>
              </a:solidFill>
            </a:rPr>
            <a:t>đun</a:t>
          </a:r>
          <a:r>
            <a:rPr lang="en-US" sz="2400" dirty="0" smtClean="0">
              <a:solidFill>
                <a:srgbClr val="CC0066"/>
              </a:solidFill>
            </a:rPr>
            <a:t>, </a:t>
          </a:r>
          <a:r>
            <a:rPr lang="en-US" sz="2400" dirty="0" err="1" smtClean="0">
              <a:solidFill>
                <a:srgbClr val="CC0066"/>
              </a:solidFill>
            </a:rPr>
            <a:t>nấu</a:t>
          </a:r>
          <a:r>
            <a:rPr lang="en-US" sz="2400" dirty="0" smtClean="0">
              <a:solidFill>
                <a:srgbClr val="CC0066"/>
              </a:solidFill>
            </a:rPr>
            <a:t>, </a:t>
          </a:r>
          <a:r>
            <a:rPr lang="en-US" sz="2400" dirty="0" err="1" smtClean="0">
              <a:solidFill>
                <a:srgbClr val="CC0066"/>
              </a:solidFill>
            </a:rPr>
            <a:t>ăn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uống</a:t>
          </a:r>
          <a:r>
            <a:rPr lang="en-US" sz="2400" dirty="0" smtClean="0">
              <a:solidFill>
                <a:srgbClr val="CC0066"/>
              </a:solidFill>
            </a:rPr>
            <a:t>.</a:t>
          </a:r>
          <a:endParaRPr lang="en-US" sz="2400" dirty="0">
            <a:solidFill>
              <a:srgbClr val="CC0066"/>
            </a:solidFill>
          </a:endParaRPr>
        </a:p>
      </dgm:t>
    </dgm:pt>
    <dgm:pt modelId="{6A57BCB6-3C90-4CBC-A8A5-40E98CAF5FE4}" type="parTrans" cxnId="{3C400FB1-7F37-4974-8529-85DA1923AE4C}">
      <dgm:prSet/>
      <dgm:spPr/>
      <dgm:t>
        <a:bodyPr/>
        <a:lstStyle/>
        <a:p>
          <a:endParaRPr lang="en-US"/>
        </a:p>
      </dgm:t>
    </dgm:pt>
    <dgm:pt modelId="{F337BEDF-2E9E-4819-A031-554AFB9FA858}" type="sibTrans" cxnId="{3C400FB1-7F37-4974-8529-85DA1923AE4C}">
      <dgm:prSet/>
      <dgm:spPr/>
      <dgm:t>
        <a:bodyPr/>
        <a:lstStyle/>
        <a:p>
          <a:endParaRPr lang="en-US"/>
        </a:p>
      </dgm:t>
    </dgm:pt>
    <dgm:pt modelId="{A8451B10-5E81-4D81-93FF-71D6F0B734FB}" type="pres">
      <dgm:prSet presAssocID="{5C62B144-58C1-4BAE-BB29-631A9EDF4D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A98BC2E-1AD5-4E0D-917F-6CE2FD48D58A}" type="pres">
      <dgm:prSet presAssocID="{5C62B144-58C1-4BAE-BB29-631A9EDF4D7E}" presName="Name1" presStyleCnt="0"/>
      <dgm:spPr/>
    </dgm:pt>
    <dgm:pt modelId="{8F183330-1BE0-4674-ACFD-C866A0C4D0AD}" type="pres">
      <dgm:prSet presAssocID="{5C62B144-58C1-4BAE-BB29-631A9EDF4D7E}" presName="cycle" presStyleCnt="0"/>
      <dgm:spPr/>
    </dgm:pt>
    <dgm:pt modelId="{80A7E93A-8415-441F-9662-6126099E10FA}" type="pres">
      <dgm:prSet presAssocID="{5C62B144-58C1-4BAE-BB29-631A9EDF4D7E}" presName="srcNode" presStyleLbl="node1" presStyleIdx="0" presStyleCnt="3"/>
      <dgm:spPr/>
    </dgm:pt>
    <dgm:pt modelId="{4FEEFE4A-1CDB-4AEE-881E-31EB69B3621E}" type="pres">
      <dgm:prSet presAssocID="{5C62B144-58C1-4BAE-BB29-631A9EDF4D7E}" presName="conn" presStyleLbl="parChTrans1D2" presStyleIdx="0" presStyleCnt="1"/>
      <dgm:spPr/>
      <dgm:t>
        <a:bodyPr/>
        <a:lstStyle/>
        <a:p>
          <a:endParaRPr lang="en-US"/>
        </a:p>
      </dgm:t>
    </dgm:pt>
    <dgm:pt modelId="{023C7898-DFF3-4866-B9F5-AA816EBBA2CD}" type="pres">
      <dgm:prSet presAssocID="{5C62B144-58C1-4BAE-BB29-631A9EDF4D7E}" presName="extraNode" presStyleLbl="node1" presStyleIdx="0" presStyleCnt="3"/>
      <dgm:spPr/>
    </dgm:pt>
    <dgm:pt modelId="{BBD8D018-B3F1-4512-B073-D9BD9D19EE0A}" type="pres">
      <dgm:prSet presAssocID="{5C62B144-58C1-4BAE-BB29-631A9EDF4D7E}" presName="dstNode" presStyleLbl="node1" presStyleIdx="0" presStyleCnt="3"/>
      <dgm:spPr/>
    </dgm:pt>
    <dgm:pt modelId="{5BF0496F-5237-4F46-B8F6-FE72E29FDB4D}" type="pres">
      <dgm:prSet presAssocID="{F99EB4BE-C26C-40D4-956E-0718EE9E891F}" presName="text_1" presStyleLbl="node1" presStyleIdx="0" presStyleCnt="3" custLinFactNeighborX="849" custLinFactNeighborY="-2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E0560-D564-4653-91CC-62C3050B6E8B}" type="pres">
      <dgm:prSet presAssocID="{F99EB4BE-C26C-40D4-956E-0718EE9E891F}" presName="accent_1" presStyleCnt="0"/>
      <dgm:spPr/>
    </dgm:pt>
    <dgm:pt modelId="{9E16E200-00F2-4669-9031-32F11056646C}" type="pres">
      <dgm:prSet presAssocID="{F99EB4BE-C26C-40D4-956E-0718EE9E891F}" presName="accentRepeatNode" presStyleLbl="solidFgAcc1" presStyleIdx="0" presStyleCnt="3"/>
      <dgm:spPr>
        <a:solidFill>
          <a:srgbClr val="FFC000"/>
        </a:solidFill>
      </dgm:spPr>
    </dgm:pt>
    <dgm:pt modelId="{C8532C5A-F938-4119-A4B9-F034F67A9AF5}" type="pres">
      <dgm:prSet presAssocID="{44635465-8D28-40C2-8376-47533E1F822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19785-6CDD-4176-84DA-711B4FB6BAC9}" type="pres">
      <dgm:prSet presAssocID="{44635465-8D28-40C2-8376-47533E1F822C}" presName="accent_2" presStyleCnt="0"/>
      <dgm:spPr/>
    </dgm:pt>
    <dgm:pt modelId="{297FBE44-6418-4FD1-B81A-A3525DCD1E0C}" type="pres">
      <dgm:prSet presAssocID="{44635465-8D28-40C2-8376-47533E1F822C}" presName="accentRepeatNode" presStyleLbl="solidFgAcc1" presStyleIdx="1" presStyleCnt="3"/>
      <dgm:spPr>
        <a:solidFill>
          <a:srgbClr val="CCCCFF"/>
        </a:solidFill>
      </dgm:spPr>
    </dgm:pt>
    <dgm:pt modelId="{C5764B06-031A-4BE3-B502-C239A785A4B2}" type="pres">
      <dgm:prSet presAssocID="{0779B00B-B085-469C-BC74-FF0982D9F41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37533-C75E-4AB9-AFD5-19C99C87B8C0}" type="pres">
      <dgm:prSet presAssocID="{0779B00B-B085-469C-BC74-FF0982D9F41C}" presName="accent_3" presStyleCnt="0"/>
      <dgm:spPr/>
    </dgm:pt>
    <dgm:pt modelId="{AF1A6475-FAB6-49EC-A8C1-3FAC1D1D569F}" type="pres">
      <dgm:prSet presAssocID="{0779B00B-B085-469C-BC74-FF0982D9F41C}" presName="accentRepeatNode" presStyleLbl="solidFgAcc1" presStyleIdx="2" presStyleCnt="3"/>
      <dgm:spPr>
        <a:solidFill>
          <a:srgbClr val="99FF99"/>
        </a:solidFill>
      </dgm:spPr>
    </dgm:pt>
  </dgm:ptLst>
  <dgm:cxnLst>
    <dgm:cxn modelId="{F1B98019-C66E-44B7-8E62-440EA6AAEB8C}" srcId="{5C62B144-58C1-4BAE-BB29-631A9EDF4D7E}" destId="{44635465-8D28-40C2-8376-47533E1F822C}" srcOrd="1" destOrd="0" parTransId="{BFCF4020-A627-4E52-864D-C446D515C3E0}" sibTransId="{B5299417-D3AF-4764-AD3E-D9633DCBBADB}"/>
    <dgm:cxn modelId="{3C400FB1-7F37-4974-8529-85DA1923AE4C}" srcId="{5C62B144-58C1-4BAE-BB29-631A9EDF4D7E}" destId="{0779B00B-B085-469C-BC74-FF0982D9F41C}" srcOrd="2" destOrd="0" parTransId="{6A57BCB6-3C90-4CBC-A8A5-40E98CAF5FE4}" sibTransId="{F337BEDF-2E9E-4819-A031-554AFB9FA858}"/>
    <dgm:cxn modelId="{95D74DF1-8BCF-4A6F-B32D-8140A9C9B949}" type="presOf" srcId="{F99EB4BE-C26C-40D4-956E-0718EE9E891F}" destId="{5BF0496F-5237-4F46-B8F6-FE72E29FDB4D}" srcOrd="0" destOrd="0" presId="urn:microsoft.com/office/officeart/2008/layout/VerticalCurvedList"/>
    <dgm:cxn modelId="{4FAF3874-1716-486F-A1B6-01E1735D3007}" type="presOf" srcId="{B57143C5-546B-492C-8358-EAC8DF3AFB26}" destId="{4FEEFE4A-1CDB-4AEE-881E-31EB69B3621E}" srcOrd="0" destOrd="0" presId="urn:microsoft.com/office/officeart/2008/layout/VerticalCurvedList"/>
    <dgm:cxn modelId="{BA6D756F-FAB1-4131-A55F-6DB216D0B4DC}" srcId="{5C62B144-58C1-4BAE-BB29-631A9EDF4D7E}" destId="{F99EB4BE-C26C-40D4-956E-0718EE9E891F}" srcOrd="0" destOrd="0" parTransId="{CF8E2811-D080-4E17-BE83-790BF002E2B0}" sibTransId="{B57143C5-546B-492C-8358-EAC8DF3AFB26}"/>
    <dgm:cxn modelId="{DB85CC71-CB9D-49E9-ADCA-962C21A423AD}" type="presOf" srcId="{5C62B144-58C1-4BAE-BB29-631A9EDF4D7E}" destId="{A8451B10-5E81-4D81-93FF-71D6F0B734FB}" srcOrd="0" destOrd="0" presId="urn:microsoft.com/office/officeart/2008/layout/VerticalCurvedList"/>
    <dgm:cxn modelId="{812D8B08-4AB5-43EF-84A6-7BA1FF37BDD8}" type="presOf" srcId="{44635465-8D28-40C2-8376-47533E1F822C}" destId="{C8532C5A-F938-4119-A4B9-F034F67A9AF5}" srcOrd="0" destOrd="0" presId="urn:microsoft.com/office/officeart/2008/layout/VerticalCurvedList"/>
    <dgm:cxn modelId="{D794F112-694E-4985-831B-0369C0C01B61}" type="presOf" srcId="{0779B00B-B085-469C-BC74-FF0982D9F41C}" destId="{C5764B06-031A-4BE3-B502-C239A785A4B2}" srcOrd="0" destOrd="0" presId="urn:microsoft.com/office/officeart/2008/layout/VerticalCurvedList"/>
    <dgm:cxn modelId="{6779217A-306C-4305-80D0-1E66546E4BB0}" type="presParOf" srcId="{A8451B10-5E81-4D81-93FF-71D6F0B734FB}" destId="{FA98BC2E-1AD5-4E0D-917F-6CE2FD48D58A}" srcOrd="0" destOrd="0" presId="urn:microsoft.com/office/officeart/2008/layout/VerticalCurvedList"/>
    <dgm:cxn modelId="{1D156C56-A82D-4A18-B230-BC7390418762}" type="presParOf" srcId="{FA98BC2E-1AD5-4E0D-917F-6CE2FD48D58A}" destId="{8F183330-1BE0-4674-ACFD-C866A0C4D0AD}" srcOrd="0" destOrd="0" presId="urn:microsoft.com/office/officeart/2008/layout/VerticalCurvedList"/>
    <dgm:cxn modelId="{E47C6D4C-84F6-4820-ABCA-9D9A1258329A}" type="presParOf" srcId="{8F183330-1BE0-4674-ACFD-C866A0C4D0AD}" destId="{80A7E93A-8415-441F-9662-6126099E10FA}" srcOrd="0" destOrd="0" presId="urn:microsoft.com/office/officeart/2008/layout/VerticalCurvedList"/>
    <dgm:cxn modelId="{5030CA16-B318-45C5-B1C0-1D0E69CE2CA1}" type="presParOf" srcId="{8F183330-1BE0-4674-ACFD-C866A0C4D0AD}" destId="{4FEEFE4A-1CDB-4AEE-881E-31EB69B3621E}" srcOrd="1" destOrd="0" presId="urn:microsoft.com/office/officeart/2008/layout/VerticalCurvedList"/>
    <dgm:cxn modelId="{71114E0A-36DA-4499-832A-BCCBBC0A50DA}" type="presParOf" srcId="{8F183330-1BE0-4674-ACFD-C866A0C4D0AD}" destId="{023C7898-DFF3-4866-B9F5-AA816EBBA2CD}" srcOrd="2" destOrd="0" presId="urn:microsoft.com/office/officeart/2008/layout/VerticalCurvedList"/>
    <dgm:cxn modelId="{7ED7EAFE-EAE5-471A-B416-4256361BB302}" type="presParOf" srcId="{8F183330-1BE0-4674-ACFD-C866A0C4D0AD}" destId="{BBD8D018-B3F1-4512-B073-D9BD9D19EE0A}" srcOrd="3" destOrd="0" presId="urn:microsoft.com/office/officeart/2008/layout/VerticalCurvedList"/>
    <dgm:cxn modelId="{DC1F9D39-1ECB-44F7-B8E4-615E05F033E9}" type="presParOf" srcId="{FA98BC2E-1AD5-4E0D-917F-6CE2FD48D58A}" destId="{5BF0496F-5237-4F46-B8F6-FE72E29FDB4D}" srcOrd="1" destOrd="0" presId="urn:microsoft.com/office/officeart/2008/layout/VerticalCurvedList"/>
    <dgm:cxn modelId="{B453BEC2-7BEB-4AE5-8447-45DBC484E72E}" type="presParOf" srcId="{FA98BC2E-1AD5-4E0D-917F-6CE2FD48D58A}" destId="{DFFE0560-D564-4653-91CC-62C3050B6E8B}" srcOrd="2" destOrd="0" presId="urn:microsoft.com/office/officeart/2008/layout/VerticalCurvedList"/>
    <dgm:cxn modelId="{D5A17423-7C79-4000-B663-BBDE5EE03015}" type="presParOf" srcId="{DFFE0560-D564-4653-91CC-62C3050B6E8B}" destId="{9E16E200-00F2-4669-9031-32F11056646C}" srcOrd="0" destOrd="0" presId="urn:microsoft.com/office/officeart/2008/layout/VerticalCurvedList"/>
    <dgm:cxn modelId="{29F28108-648B-4708-B387-A627906BC975}" type="presParOf" srcId="{FA98BC2E-1AD5-4E0D-917F-6CE2FD48D58A}" destId="{C8532C5A-F938-4119-A4B9-F034F67A9AF5}" srcOrd="3" destOrd="0" presId="urn:microsoft.com/office/officeart/2008/layout/VerticalCurvedList"/>
    <dgm:cxn modelId="{E86B4149-04EE-4810-9384-66CD405D37E1}" type="presParOf" srcId="{FA98BC2E-1AD5-4E0D-917F-6CE2FD48D58A}" destId="{EE919785-6CDD-4176-84DA-711B4FB6BAC9}" srcOrd="4" destOrd="0" presId="urn:microsoft.com/office/officeart/2008/layout/VerticalCurvedList"/>
    <dgm:cxn modelId="{B92AFCB2-1779-4CE6-BD5E-0A71F1488FE0}" type="presParOf" srcId="{EE919785-6CDD-4176-84DA-711B4FB6BAC9}" destId="{297FBE44-6418-4FD1-B81A-A3525DCD1E0C}" srcOrd="0" destOrd="0" presId="urn:microsoft.com/office/officeart/2008/layout/VerticalCurvedList"/>
    <dgm:cxn modelId="{65BE083D-24F3-4AF4-A0FF-B3EB8761AA20}" type="presParOf" srcId="{FA98BC2E-1AD5-4E0D-917F-6CE2FD48D58A}" destId="{C5764B06-031A-4BE3-B502-C239A785A4B2}" srcOrd="5" destOrd="0" presId="urn:microsoft.com/office/officeart/2008/layout/VerticalCurvedList"/>
    <dgm:cxn modelId="{D15AD06B-7027-4A95-AAA6-A6C981CF5761}" type="presParOf" srcId="{FA98BC2E-1AD5-4E0D-917F-6CE2FD48D58A}" destId="{2CD37533-C75E-4AB9-AFD5-19C99C87B8C0}" srcOrd="6" destOrd="0" presId="urn:microsoft.com/office/officeart/2008/layout/VerticalCurvedList"/>
    <dgm:cxn modelId="{200DBC44-03DD-413C-9E8F-B016011E7F9F}" type="presParOf" srcId="{2CD37533-C75E-4AB9-AFD5-19C99C87B8C0}" destId="{AF1A6475-FAB6-49EC-A8C1-3FAC1D1D56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EFE4A-1CDB-4AEE-881E-31EB69B3621E}">
      <dsp:nvSpPr>
        <dsp:cNvPr id="0" name=""/>
        <dsp:cNvSpPr/>
      </dsp:nvSpPr>
      <dsp:spPr>
        <a:xfrm>
          <a:off x="-5814406" y="-890081"/>
          <a:ext cx="6923664" cy="6923664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496F-5237-4F46-B8F6-FE72E29FDB4D}">
      <dsp:nvSpPr>
        <dsp:cNvPr id="0" name=""/>
        <dsp:cNvSpPr/>
      </dsp:nvSpPr>
      <dsp:spPr>
        <a:xfrm>
          <a:off x="784886" y="493570"/>
          <a:ext cx="8359101" cy="10287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531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YÊU CẦU CẦN ĐẠT</a:t>
          </a:r>
          <a:endParaRPr lang="en-US" sz="4000" kern="1200" dirty="0"/>
        </a:p>
      </dsp:txBody>
      <dsp:txXfrm>
        <a:off x="784886" y="493570"/>
        <a:ext cx="8359101" cy="1028700"/>
      </dsp:txXfrm>
    </dsp:sp>
    <dsp:sp modelId="{9E16E200-00F2-4669-9031-32F11056646C}">
      <dsp:nvSpPr>
        <dsp:cNvPr id="0" name=""/>
        <dsp:cNvSpPr/>
      </dsp:nvSpPr>
      <dsp:spPr>
        <a:xfrm>
          <a:off x="70980" y="385762"/>
          <a:ext cx="1285875" cy="128587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32C5A-F938-4119-A4B9-F034F67A9AF5}">
      <dsp:nvSpPr>
        <dsp:cNvPr id="0" name=""/>
        <dsp:cNvSpPr/>
      </dsp:nvSpPr>
      <dsp:spPr>
        <a:xfrm>
          <a:off x="1087850" y="2057400"/>
          <a:ext cx="7985169" cy="102870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5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FF00"/>
              </a:solidFill>
            </a:rPr>
            <a:t>Biết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đặc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điểm</a:t>
          </a:r>
          <a:r>
            <a:rPr lang="en-US" sz="2400" kern="1200" dirty="0" smtClean="0">
              <a:solidFill>
                <a:srgbClr val="FFFF00"/>
              </a:solidFill>
            </a:rPr>
            <a:t>, </a:t>
          </a:r>
          <a:r>
            <a:rPr lang="en-US" sz="2400" kern="1200" dirty="0" err="1" smtClean="0">
              <a:solidFill>
                <a:srgbClr val="FFFF00"/>
              </a:solidFill>
            </a:rPr>
            <a:t>cách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sư</a:t>
          </a:r>
          <a:r>
            <a:rPr lang="en-US" sz="2400" kern="1200" dirty="0" smtClean="0">
              <a:solidFill>
                <a:srgbClr val="FFFF00"/>
              </a:solidFill>
            </a:rPr>
            <a:t>̉ </a:t>
          </a:r>
          <a:r>
            <a:rPr lang="en-US" sz="2400" kern="1200" dirty="0" err="1" smtClean="0">
              <a:solidFill>
                <a:srgbClr val="FFFF00"/>
              </a:solidFill>
            </a:rPr>
            <a:t>dụng</a:t>
          </a:r>
          <a:r>
            <a:rPr lang="en-US" sz="2400" kern="1200" dirty="0" smtClean="0">
              <a:solidFill>
                <a:srgbClr val="FFFF00"/>
              </a:solidFill>
            </a:rPr>
            <a:t>, </a:t>
          </a:r>
          <a:r>
            <a:rPr lang="en-US" sz="2400" kern="1200" dirty="0" err="1" smtClean="0">
              <a:solidFill>
                <a:srgbClr val="FFFF00"/>
              </a:solidFill>
            </a:rPr>
            <a:t>bảo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quản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một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sô</a:t>
          </a:r>
          <a:r>
            <a:rPr lang="en-US" sz="2400" kern="1200" dirty="0" smtClean="0">
              <a:solidFill>
                <a:srgbClr val="FFFF00"/>
              </a:solidFill>
            </a:rPr>
            <a:t>́ </a:t>
          </a:r>
          <a:r>
            <a:rPr lang="en-US" sz="2400" kern="1200" dirty="0" err="1" smtClean="0">
              <a:solidFill>
                <a:srgbClr val="FFFF00"/>
              </a:solidFill>
            </a:rPr>
            <a:t>dụng</a:t>
          </a:r>
          <a:r>
            <a:rPr lang="en-US" sz="2400" kern="1200" dirty="0" smtClean="0">
              <a:solidFill>
                <a:srgbClr val="FFFF00"/>
              </a:solidFill>
            </a:rPr>
            <a:t> cụ </a:t>
          </a:r>
          <a:r>
            <a:rPr lang="en-US" sz="2400" kern="1200" dirty="0" err="1" smtClean="0">
              <a:solidFill>
                <a:srgbClr val="FFFF00"/>
              </a:solidFill>
            </a:rPr>
            <a:t>nấu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ăn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va</a:t>
          </a:r>
          <a:r>
            <a:rPr lang="en-US" sz="2400" kern="1200" dirty="0" smtClean="0">
              <a:solidFill>
                <a:srgbClr val="FFFF00"/>
              </a:solidFill>
            </a:rPr>
            <a:t>̀ </a:t>
          </a:r>
          <a:r>
            <a:rPr lang="en-US" sz="2400" kern="1200" dirty="0" err="1" smtClean="0">
              <a:solidFill>
                <a:srgbClr val="FFFF00"/>
              </a:solidFill>
            </a:rPr>
            <a:t>ăn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uống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thông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thường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trong</a:t>
          </a:r>
          <a:r>
            <a:rPr lang="en-US" sz="2400" kern="1200" dirty="0" smtClean="0">
              <a:solidFill>
                <a:srgbClr val="FFFF00"/>
              </a:solidFill>
            </a:rPr>
            <a:t>  </a:t>
          </a:r>
          <a:r>
            <a:rPr lang="en-US" sz="2400" kern="1200" dirty="0" err="1" smtClean="0">
              <a:solidFill>
                <a:srgbClr val="FFFF00"/>
              </a:solidFill>
            </a:rPr>
            <a:t>gia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đình</a:t>
          </a:r>
          <a:r>
            <a:rPr lang="en-US" sz="2400" kern="1200" dirty="0" smtClean="0">
              <a:solidFill>
                <a:srgbClr val="FFFF00"/>
              </a:solidFill>
            </a:rPr>
            <a:t>.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1087850" y="2057400"/>
        <a:ext cx="7985169" cy="1028700"/>
      </dsp:txXfrm>
    </dsp:sp>
    <dsp:sp modelId="{297FBE44-6418-4FD1-B81A-A3525DCD1E0C}">
      <dsp:nvSpPr>
        <dsp:cNvPr id="0" name=""/>
        <dsp:cNvSpPr/>
      </dsp:nvSpPr>
      <dsp:spPr>
        <a:xfrm>
          <a:off x="444912" y="1928812"/>
          <a:ext cx="1285875" cy="1285875"/>
        </a:xfrm>
        <a:prstGeom prst="ellipse">
          <a:avLst/>
        </a:prstGeom>
        <a:solidFill>
          <a:srgbClr val="CC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64B06-031A-4BE3-B502-C239A785A4B2}">
      <dsp:nvSpPr>
        <dsp:cNvPr id="0" name=""/>
        <dsp:cNvSpPr/>
      </dsp:nvSpPr>
      <dsp:spPr>
        <a:xfrm>
          <a:off x="713917" y="3600450"/>
          <a:ext cx="8359101" cy="10287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5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C0066"/>
              </a:solidFill>
            </a:rPr>
            <a:t>Có ý </a:t>
          </a:r>
          <a:r>
            <a:rPr lang="en-US" sz="2400" kern="1200" dirty="0" err="1" smtClean="0">
              <a:solidFill>
                <a:srgbClr val="CC0066"/>
              </a:solidFill>
            </a:rPr>
            <a:t>thức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bảo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quản</a:t>
          </a:r>
          <a:r>
            <a:rPr lang="en-US" sz="2400" kern="1200" dirty="0" smtClean="0">
              <a:solidFill>
                <a:srgbClr val="CC0066"/>
              </a:solidFill>
            </a:rPr>
            <a:t>, </a:t>
          </a:r>
          <a:r>
            <a:rPr lang="en-US" sz="2400" kern="1200" dirty="0" err="1" smtClean="0">
              <a:solidFill>
                <a:srgbClr val="CC0066"/>
              </a:solidFill>
            </a:rPr>
            <a:t>giư</a:t>
          </a:r>
          <a:r>
            <a:rPr lang="en-US" sz="2400" kern="1200" dirty="0" smtClean="0">
              <a:solidFill>
                <a:srgbClr val="CC0066"/>
              </a:solidFill>
            </a:rPr>
            <a:t>̃ </a:t>
          </a:r>
          <a:r>
            <a:rPr lang="en-US" sz="2400" kern="1200" dirty="0" err="1" smtClean="0">
              <a:solidFill>
                <a:srgbClr val="CC0066"/>
              </a:solidFill>
            </a:rPr>
            <a:t>gìn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vê</a:t>
          </a:r>
          <a:r>
            <a:rPr lang="en-US" sz="2400" kern="1200" dirty="0" smtClean="0">
              <a:solidFill>
                <a:srgbClr val="CC0066"/>
              </a:solidFill>
            </a:rPr>
            <a:t>̣ </a:t>
          </a:r>
          <a:r>
            <a:rPr lang="en-US" sz="2400" kern="1200" dirty="0" err="1" smtClean="0">
              <a:solidFill>
                <a:srgbClr val="CC0066"/>
              </a:solidFill>
            </a:rPr>
            <a:t>sinh</a:t>
          </a:r>
          <a:r>
            <a:rPr lang="en-US" sz="2400" kern="1200" dirty="0" smtClean="0">
              <a:solidFill>
                <a:srgbClr val="CC0066"/>
              </a:solidFill>
            </a:rPr>
            <a:t>, an </a:t>
          </a:r>
          <a:r>
            <a:rPr lang="en-US" sz="2400" kern="1200" dirty="0" err="1" smtClean="0">
              <a:solidFill>
                <a:srgbClr val="CC0066"/>
              </a:solidFill>
            </a:rPr>
            <a:t>toàn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trong</a:t>
          </a:r>
          <a:r>
            <a:rPr lang="en-US" sz="2400" kern="1200" dirty="0" smtClean="0">
              <a:solidFill>
                <a:srgbClr val="CC0066"/>
              </a:solidFill>
            </a:rPr>
            <a:t> quá </a:t>
          </a:r>
          <a:r>
            <a:rPr lang="en-US" sz="2400" kern="1200" dirty="0" err="1" smtClean="0">
              <a:solidFill>
                <a:srgbClr val="CC0066"/>
              </a:solidFill>
            </a:rPr>
            <a:t>trình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sư</a:t>
          </a:r>
          <a:r>
            <a:rPr lang="en-US" sz="2400" kern="1200" dirty="0" smtClean="0">
              <a:solidFill>
                <a:srgbClr val="CC0066"/>
              </a:solidFill>
            </a:rPr>
            <a:t>̉ </a:t>
          </a:r>
          <a:r>
            <a:rPr lang="en-US" sz="2400" kern="1200" dirty="0" err="1" smtClean="0">
              <a:solidFill>
                <a:srgbClr val="CC0066"/>
              </a:solidFill>
            </a:rPr>
            <a:t>dụng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dụng</a:t>
          </a:r>
          <a:r>
            <a:rPr lang="en-US" sz="2400" kern="1200" dirty="0" smtClean="0">
              <a:solidFill>
                <a:srgbClr val="CC0066"/>
              </a:solidFill>
            </a:rPr>
            <a:t> cụ, </a:t>
          </a:r>
          <a:r>
            <a:rPr lang="en-US" sz="2400" kern="1200" dirty="0" err="1" smtClean="0">
              <a:solidFill>
                <a:srgbClr val="CC0066"/>
              </a:solidFill>
            </a:rPr>
            <a:t>đun</a:t>
          </a:r>
          <a:r>
            <a:rPr lang="en-US" sz="2400" kern="1200" dirty="0" smtClean="0">
              <a:solidFill>
                <a:srgbClr val="CC0066"/>
              </a:solidFill>
            </a:rPr>
            <a:t>, </a:t>
          </a:r>
          <a:r>
            <a:rPr lang="en-US" sz="2400" kern="1200" dirty="0" err="1" smtClean="0">
              <a:solidFill>
                <a:srgbClr val="CC0066"/>
              </a:solidFill>
            </a:rPr>
            <a:t>nấu</a:t>
          </a:r>
          <a:r>
            <a:rPr lang="en-US" sz="2400" kern="1200" dirty="0" smtClean="0">
              <a:solidFill>
                <a:srgbClr val="CC0066"/>
              </a:solidFill>
            </a:rPr>
            <a:t>, </a:t>
          </a:r>
          <a:r>
            <a:rPr lang="en-US" sz="2400" kern="1200" dirty="0" err="1" smtClean="0">
              <a:solidFill>
                <a:srgbClr val="CC0066"/>
              </a:solidFill>
            </a:rPr>
            <a:t>ăn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uống</a:t>
          </a:r>
          <a:r>
            <a:rPr lang="en-US" sz="2400" kern="1200" dirty="0" smtClean="0">
              <a:solidFill>
                <a:srgbClr val="CC0066"/>
              </a:solidFill>
            </a:rPr>
            <a:t>.</a:t>
          </a:r>
          <a:endParaRPr lang="en-US" sz="2400" kern="1200" dirty="0">
            <a:solidFill>
              <a:srgbClr val="CC0066"/>
            </a:solidFill>
          </a:endParaRPr>
        </a:p>
      </dsp:txBody>
      <dsp:txXfrm>
        <a:off x="713917" y="3600450"/>
        <a:ext cx="8359101" cy="1028700"/>
      </dsp:txXfrm>
    </dsp:sp>
    <dsp:sp modelId="{AF1A6475-FAB6-49EC-A8C1-3FAC1D1D569F}">
      <dsp:nvSpPr>
        <dsp:cNvPr id="0" name=""/>
        <dsp:cNvSpPr/>
      </dsp:nvSpPr>
      <dsp:spPr>
        <a:xfrm>
          <a:off x="70980" y="3471862"/>
          <a:ext cx="1285875" cy="1285875"/>
        </a:xfrm>
        <a:prstGeom prst="ellipse">
          <a:avLst/>
        </a:prstGeom>
        <a:solidFill>
          <a:srgbClr val="99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ge8c86f05b2_0_4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0" name="Google Shape;2170;ge8c86f05b2_0_4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Bấm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hòm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CH/ </a:t>
            </a:r>
            <a:r>
              <a:rPr lang="en-US" baseline="0" dirty="0" err="1" smtClean="0"/>
              <a:t>Bấm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</a:t>
            </a:r>
            <a:r>
              <a:rPr lang="en-US" baseline="0" dirty="0" smtClean="0"/>
              <a:t>́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hòm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vê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chô</a:t>
            </a:r>
            <a:r>
              <a:rPr lang="en-US" baseline="0" dirty="0" smtClean="0"/>
              <a:t>̃ con </a:t>
            </a:r>
            <a:r>
              <a:rPr lang="en-US" baseline="0" dirty="0" err="1" smtClean="0"/>
              <a:t>vật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77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DD8991-14B3-4E50-9FA9-D8D0B7E57D61}" type="slidenum">
              <a:rPr lang="en-US" altLang="vi-VN" smtClean="0"/>
              <a:pPr/>
              <a:t>24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129102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21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Kê</a:t>
            </a:r>
            <a:r>
              <a:rPr lang="en-US" dirty="0" smtClean="0"/>
              <a:t>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đun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0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của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cụ </a:t>
            </a:r>
            <a:r>
              <a:rPr lang="en-US" baseline="0" dirty="0" err="1" smtClean="0"/>
              <a:t>nấu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đình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6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sư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cụ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bày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uống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ý </a:t>
            </a:r>
            <a:r>
              <a:rPr lang="en-US" baseline="0" dirty="0" err="1" smtClean="0"/>
              <a:t>gi</a:t>
            </a:r>
            <a:r>
              <a:rPr lang="en-US" baseline="0" dirty="0" smtClean="0"/>
              <a:t>̀?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1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của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</a:t>
            </a:r>
            <a:r>
              <a:rPr lang="en-US" baseline="0" dirty="0" smtClean="0"/>
              <a:t>́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cụ </a:t>
            </a:r>
            <a:r>
              <a:rPr lang="en-US" baseline="0" dirty="0" err="1" smtClean="0"/>
              <a:t>dùng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̉  </a:t>
            </a:r>
            <a:r>
              <a:rPr lang="en-US" baseline="0" dirty="0" err="1" smtClean="0"/>
              <a:t>cắt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thái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phẩm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0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Kê</a:t>
            </a:r>
            <a:r>
              <a:rPr lang="en-US" dirty="0" smtClean="0"/>
              <a:t>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</a:t>
            </a:r>
            <a:r>
              <a:rPr lang="en-US" baseline="0" dirty="0" smtClean="0"/>
              <a:t>́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cụ </a:t>
            </a:r>
            <a:r>
              <a:rPr lang="en-US" baseline="0" dirty="0" err="1" smtClean="0"/>
              <a:t>khác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nấu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9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dirty="0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3B7006-6F92-4D28-B91F-0827D976B838}" type="slidenum">
              <a:rPr lang="en-US" altLang="vi-VN" smtClean="0"/>
              <a:pPr/>
              <a:t>13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56639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vi-VN" dirty="0" err="1" smtClean="0">
                <a:latin typeface="Arial" panose="020B0604020202020204" pitchFamily="34" charset="0"/>
              </a:rPr>
              <a:t>Liê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n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hê</a:t>
            </a:r>
            <a:r>
              <a:rPr lang="en-US" altLang="vi-VN" baseline="0" dirty="0" smtClean="0">
                <a:latin typeface="Arial" panose="020B0604020202020204" pitchFamily="34" charset="0"/>
              </a:rPr>
              <a:t>̣ TT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gia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đình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hs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vê</a:t>
            </a:r>
            <a:r>
              <a:rPr lang="en-US" altLang="vi-VN" baseline="0" dirty="0" smtClean="0">
                <a:latin typeface="Arial" panose="020B0604020202020204" pitchFamily="34" charset="0"/>
              </a:rPr>
              <a:t>̀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việc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sư</a:t>
            </a:r>
            <a:r>
              <a:rPr lang="en-US" altLang="vi-VN" baseline="0" dirty="0" smtClean="0">
                <a:latin typeface="Arial" panose="020B0604020202020204" pitchFamily="34" charset="0"/>
              </a:rPr>
              <a:t>̉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dụng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các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dụng</a:t>
            </a:r>
            <a:r>
              <a:rPr lang="en-US" altLang="vi-VN" baseline="0" dirty="0" smtClean="0">
                <a:latin typeface="Arial" panose="020B0604020202020204" pitchFamily="34" charset="0"/>
              </a:rPr>
              <a:t> cụ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nấu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ăn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va</a:t>
            </a:r>
            <a:r>
              <a:rPr lang="en-US" altLang="vi-VN" baseline="0" dirty="0" smtClean="0">
                <a:latin typeface="Arial" panose="020B0604020202020204" pitchFamily="34" charset="0"/>
              </a:rPr>
              <a:t>̀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ăn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uống</a:t>
            </a:r>
            <a:r>
              <a:rPr lang="en-US" altLang="vi-VN" baseline="0" dirty="0" smtClean="0">
                <a:latin typeface="Arial" panose="020B0604020202020204" pitchFamily="34" charset="0"/>
              </a:rPr>
              <a:t>.</a:t>
            </a:r>
            <a:endParaRPr lang="vi-VN" altLang="vi-VN" dirty="0" smtClean="0">
              <a:latin typeface="Arial" panose="020B0604020202020204" pitchFamily="34" charset="0"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3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58" name="Google Shape;58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14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61" name="Google Shape;61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14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64" name="Google Shape;64;p14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14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81" name="Google Shape;81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4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14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89" name="Google Shape;89;p1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4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98" name="Google Shape;98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13" name="Google Shape;113;p14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117" name="Google Shape;117;p14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4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5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5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49" name="Google Shape;149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5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52" name="Google Shape;152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5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15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56" name="Google Shape;156;p15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5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65" name="Google Shape;165;p1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15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69" name="Google Shape;169;p15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5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75" name="Google Shape;175;p15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5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84" name="Google Shape;184;p15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5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93" name="Google Shape;193;p15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5" name="Google Shape;205;p16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206" name="Google Shape;206;p16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6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221" name="Google Shape;221;p16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6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250;p16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51" name="Google Shape;251;p16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6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60" name="Google Shape;260;p16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6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69" name="Google Shape;269;p1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16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72" name="Google Shape;272;p16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7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17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88" name="Google Shape;288;p1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17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91" name="Google Shape;291;p17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7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98" name="Google Shape;398;p17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17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409" name="Google Shape;409;p17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17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17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422" name="Google Shape;422;p17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9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5" name="Google Shape;455;p19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56" name="Google Shape;456;p19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57" name="Google Shape;457;p1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19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19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61" name="Google Shape;461;p19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9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74" name="Google Shape;474;p1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19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83" name="Google Shape;483;p19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19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90" name="Google Shape;490;p19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0"/>
          <p:cNvSpPr txBox="1">
            <a:spLocks noGrp="1"/>
          </p:cNvSpPr>
          <p:nvPr>
            <p:ph type="title"/>
          </p:nvPr>
        </p:nvSpPr>
        <p:spPr>
          <a:xfrm>
            <a:off x="1427550" y="1604743"/>
            <a:ext cx="6288900" cy="18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01" name="Google Shape;501;p20"/>
          <p:cNvGrpSpPr/>
          <p:nvPr/>
        </p:nvGrpSpPr>
        <p:grpSpPr>
          <a:xfrm rot="-1593903">
            <a:off x="8352397" y="3106724"/>
            <a:ext cx="543958" cy="660330"/>
            <a:chOff x="3703100" y="2534450"/>
            <a:chExt cx="543975" cy="660350"/>
          </a:xfrm>
        </p:grpSpPr>
        <p:sp>
          <p:nvSpPr>
            <p:cNvPr id="502" name="Google Shape;502;p20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20"/>
          <p:cNvGrpSpPr/>
          <p:nvPr/>
        </p:nvGrpSpPr>
        <p:grpSpPr>
          <a:xfrm rot="1376805">
            <a:off x="8204102" y="4168784"/>
            <a:ext cx="604108" cy="794016"/>
            <a:chOff x="1391550" y="1144975"/>
            <a:chExt cx="545075" cy="716425"/>
          </a:xfrm>
        </p:grpSpPr>
        <p:sp>
          <p:nvSpPr>
            <p:cNvPr id="531" name="Google Shape;531;p20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20"/>
          <p:cNvSpPr/>
          <p:nvPr/>
        </p:nvSpPr>
        <p:spPr>
          <a:xfrm rot="-2700000">
            <a:off x="8089503" y="-1081256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20"/>
          <p:cNvGrpSpPr/>
          <p:nvPr/>
        </p:nvGrpSpPr>
        <p:grpSpPr>
          <a:xfrm flipH="1">
            <a:off x="-11201" y="3880364"/>
            <a:ext cx="3851452" cy="1263131"/>
            <a:chOff x="238125" y="548775"/>
            <a:chExt cx="2842400" cy="932200"/>
          </a:xfrm>
        </p:grpSpPr>
        <p:sp>
          <p:nvSpPr>
            <p:cNvPr id="547" name="Google Shape;547;p20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20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550" name="Google Shape;550;p20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20"/>
          <p:cNvGrpSpPr/>
          <p:nvPr/>
        </p:nvGrpSpPr>
        <p:grpSpPr>
          <a:xfrm rot="328506">
            <a:off x="3725934" y="452456"/>
            <a:ext cx="489585" cy="643491"/>
            <a:chOff x="1391550" y="1144975"/>
            <a:chExt cx="545075" cy="716425"/>
          </a:xfrm>
        </p:grpSpPr>
        <p:sp>
          <p:nvSpPr>
            <p:cNvPr id="576" name="Google Shape;576;p20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20"/>
          <p:cNvGrpSpPr/>
          <p:nvPr/>
        </p:nvGrpSpPr>
        <p:grpSpPr>
          <a:xfrm>
            <a:off x="4959028" y="444896"/>
            <a:ext cx="488620" cy="658600"/>
            <a:chOff x="3000200" y="318325"/>
            <a:chExt cx="1296075" cy="1746950"/>
          </a:xfrm>
        </p:grpSpPr>
        <p:sp>
          <p:nvSpPr>
            <p:cNvPr id="591" name="Google Shape;591;p20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20"/>
          <p:cNvSpPr/>
          <p:nvPr/>
        </p:nvSpPr>
        <p:spPr>
          <a:xfrm rot="857046">
            <a:off x="4341424" y="592196"/>
            <a:ext cx="491045" cy="509904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20"/>
          <p:cNvGrpSpPr/>
          <p:nvPr/>
        </p:nvGrpSpPr>
        <p:grpSpPr>
          <a:xfrm>
            <a:off x="398888" y="240200"/>
            <a:ext cx="548725" cy="598600"/>
            <a:chOff x="5261300" y="4859875"/>
            <a:chExt cx="548725" cy="598600"/>
          </a:xfrm>
        </p:grpSpPr>
        <p:sp>
          <p:nvSpPr>
            <p:cNvPr id="600" name="Google Shape;600;p20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2"/>
          <p:cNvSpPr txBox="1">
            <a:spLocks noGrp="1"/>
          </p:cNvSpPr>
          <p:nvPr>
            <p:ph type="body" idx="1"/>
          </p:nvPr>
        </p:nvSpPr>
        <p:spPr>
          <a:xfrm>
            <a:off x="789425" y="539500"/>
            <a:ext cx="3032400" cy="12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5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grpSp>
        <p:nvGrpSpPr>
          <p:cNvPr id="715" name="Google Shape;715;p22"/>
          <p:cNvGrpSpPr/>
          <p:nvPr/>
        </p:nvGrpSpPr>
        <p:grpSpPr>
          <a:xfrm rot="49320">
            <a:off x="1309473" y="2431104"/>
            <a:ext cx="604114" cy="794024"/>
            <a:chOff x="1391550" y="1144975"/>
            <a:chExt cx="545075" cy="716425"/>
          </a:xfrm>
        </p:grpSpPr>
        <p:sp>
          <p:nvSpPr>
            <p:cNvPr id="716" name="Google Shape;716;p2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22"/>
          <p:cNvGrpSpPr/>
          <p:nvPr/>
        </p:nvGrpSpPr>
        <p:grpSpPr>
          <a:xfrm rot="-712576">
            <a:off x="1270289" y="4037633"/>
            <a:ext cx="446578" cy="565353"/>
            <a:chOff x="6180550" y="3748825"/>
            <a:chExt cx="446575" cy="565350"/>
          </a:xfrm>
        </p:grpSpPr>
        <p:sp>
          <p:nvSpPr>
            <p:cNvPr id="731" name="Google Shape;731;p22"/>
            <p:cNvSpPr/>
            <p:nvPr/>
          </p:nvSpPr>
          <p:spPr>
            <a:xfrm>
              <a:off x="6180550" y="3748825"/>
              <a:ext cx="446575" cy="565350"/>
            </a:xfrm>
            <a:custGeom>
              <a:avLst/>
              <a:gdLst/>
              <a:ahLst/>
              <a:cxnLst/>
              <a:rect l="l" t="t" r="r" b="b"/>
              <a:pathLst>
                <a:path w="17863" h="22614" extrusionOk="0">
                  <a:moveTo>
                    <a:pt x="2067" y="0"/>
                  </a:moveTo>
                  <a:lnTo>
                    <a:pt x="1853" y="24"/>
                  </a:lnTo>
                  <a:lnTo>
                    <a:pt x="1663" y="48"/>
                  </a:lnTo>
                  <a:lnTo>
                    <a:pt x="1473" y="95"/>
                  </a:lnTo>
                  <a:lnTo>
                    <a:pt x="1283" y="167"/>
                  </a:lnTo>
                  <a:lnTo>
                    <a:pt x="1093" y="262"/>
                  </a:lnTo>
                  <a:lnTo>
                    <a:pt x="926" y="380"/>
                  </a:lnTo>
                  <a:lnTo>
                    <a:pt x="784" y="499"/>
                  </a:lnTo>
                  <a:lnTo>
                    <a:pt x="618" y="642"/>
                  </a:lnTo>
                  <a:lnTo>
                    <a:pt x="499" y="784"/>
                  </a:lnTo>
                  <a:lnTo>
                    <a:pt x="380" y="951"/>
                  </a:lnTo>
                  <a:lnTo>
                    <a:pt x="261" y="1141"/>
                  </a:lnTo>
                  <a:lnTo>
                    <a:pt x="190" y="1331"/>
                  </a:lnTo>
                  <a:lnTo>
                    <a:pt x="119" y="1521"/>
                  </a:lnTo>
                  <a:lnTo>
                    <a:pt x="48" y="1734"/>
                  </a:lnTo>
                  <a:lnTo>
                    <a:pt x="24" y="1948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19288"/>
                  </a:lnTo>
                  <a:lnTo>
                    <a:pt x="0" y="20784"/>
                  </a:lnTo>
                  <a:lnTo>
                    <a:pt x="285" y="20784"/>
                  </a:lnTo>
                  <a:lnTo>
                    <a:pt x="309" y="20808"/>
                  </a:lnTo>
                  <a:lnTo>
                    <a:pt x="428" y="21022"/>
                  </a:lnTo>
                  <a:lnTo>
                    <a:pt x="451" y="21093"/>
                  </a:lnTo>
                  <a:lnTo>
                    <a:pt x="570" y="21283"/>
                  </a:lnTo>
                  <a:lnTo>
                    <a:pt x="594" y="21331"/>
                  </a:lnTo>
                  <a:lnTo>
                    <a:pt x="713" y="21473"/>
                  </a:lnTo>
                  <a:lnTo>
                    <a:pt x="760" y="21545"/>
                  </a:lnTo>
                  <a:lnTo>
                    <a:pt x="808" y="21592"/>
                  </a:lnTo>
                  <a:lnTo>
                    <a:pt x="808" y="21616"/>
                  </a:lnTo>
                  <a:lnTo>
                    <a:pt x="926" y="21735"/>
                  </a:lnTo>
                  <a:lnTo>
                    <a:pt x="1022" y="21830"/>
                  </a:lnTo>
                  <a:lnTo>
                    <a:pt x="1117" y="21925"/>
                  </a:lnTo>
                  <a:lnTo>
                    <a:pt x="1140" y="21948"/>
                  </a:lnTo>
                  <a:lnTo>
                    <a:pt x="1188" y="21972"/>
                  </a:lnTo>
                  <a:lnTo>
                    <a:pt x="1425" y="22162"/>
                  </a:lnTo>
                  <a:lnTo>
                    <a:pt x="1497" y="22186"/>
                  </a:lnTo>
                  <a:lnTo>
                    <a:pt x="1663" y="22305"/>
                  </a:lnTo>
                  <a:lnTo>
                    <a:pt x="1758" y="22352"/>
                  </a:lnTo>
                  <a:lnTo>
                    <a:pt x="1924" y="22423"/>
                  </a:lnTo>
                  <a:lnTo>
                    <a:pt x="2043" y="22471"/>
                  </a:lnTo>
                  <a:lnTo>
                    <a:pt x="2209" y="22518"/>
                  </a:lnTo>
                  <a:lnTo>
                    <a:pt x="2328" y="22542"/>
                  </a:lnTo>
                  <a:lnTo>
                    <a:pt x="2518" y="22590"/>
                  </a:lnTo>
                  <a:lnTo>
                    <a:pt x="2613" y="22613"/>
                  </a:lnTo>
                  <a:lnTo>
                    <a:pt x="16081" y="22613"/>
                  </a:lnTo>
                  <a:lnTo>
                    <a:pt x="16295" y="22590"/>
                  </a:lnTo>
                  <a:lnTo>
                    <a:pt x="16485" y="22518"/>
                  </a:lnTo>
                  <a:lnTo>
                    <a:pt x="16651" y="22447"/>
                  </a:lnTo>
                  <a:lnTo>
                    <a:pt x="16841" y="22376"/>
                  </a:lnTo>
                  <a:lnTo>
                    <a:pt x="17007" y="22257"/>
                  </a:lnTo>
                  <a:lnTo>
                    <a:pt x="17150" y="22138"/>
                  </a:lnTo>
                  <a:lnTo>
                    <a:pt x="17292" y="21996"/>
                  </a:lnTo>
                  <a:lnTo>
                    <a:pt x="17411" y="21853"/>
                  </a:lnTo>
                  <a:lnTo>
                    <a:pt x="17530" y="21687"/>
                  </a:lnTo>
                  <a:lnTo>
                    <a:pt x="17625" y="21497"/>
                  </a:lnTo>
                  <a:lnTo>
                    <a:pt x="17720" y="21307"/>
                  </a:lnTo>
                  <a:lnTo>
                    <a:pt x="17791" y="21117"/>
                  </a:lnTo>
                  <a:lnTo>
                    <a:pt x="17839" y="20903"/>
                  </a:lnTo>
                  <a:lnTo>
                    <a:pt x="17862" y="20689"/>
                  </a:lnTo>
                  <a:lnTo>
                    <a:pt x="17862" y="20476"/>
                  </a:lnTo>
                  <a:lnTo>
                    <a:pt x="17862" y="3587"/>
                  </a:lnTo>
                  <a:lnTo>
                    <a:pt x="17862" y="3278"/>
                  </a:lnTo>
                  <a:lnTo>
                    <a:pt x="17791" y="2993"/>
                  </a:lnTo>
                  <a:lnTo>
                    <a:pt x="17696" y="2708"/>
                  </a:lnTo>
                  <a:lnTo>
                    <a:pt x="17554" y="2447"/>
                  </a:lnTo>
                  <a:lnTo>
                    <a:pt x="17387" y="2209"/>
                  </a:lnTo>
                  <a:lnTo>
                    <a:pt x="17197" y="1996"/>
                  </a:lnTo>
                  <a:lnTo>
                    <a:pt x="16984" y="1806"/>
                  </a:lnTo>
                  <a:lnTo>
                    <a:pt x="16746" y="1663"/>
                  </a:lnTo>
                  <a:lnTo>
                    <a:pt x="16699" y="1473"/>
                  </a:lnTo>
                  <a:lnTo>
                    <a:pt x="16627" y="1283"/>
                  </a:lnTo>
                  <a:lnTo>
                    <a:pt x="16461" y="998"/>
                  </a:lnTo>
                  <a:lnTo>
                    <a:pt x="16295" y="761"/>
                  </a:lnTo>
                  <a:lnTo>
                    <a:pt x="16081" y="547"/>
                  </a:lnTo>
                  <a:lnTo>
                    <a:pt x="15843" y="357"/>
                  </a:lnTo>
                  <a:lnTo>
                    <a:pt x="15606" y="190"/>
                  </a:lnTo>
                  <a:lnTo>
                    <a:pt x="15321" y="95"/>
                  </a:lnTo>
                  <a:lnTo>
                    <a:pt x="15036" y="24"/>
                  </a:lnTo>
                  <a:lnTo>
                    <a:pt x="14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6240525" y="3818300"/>
              <a:ext cx="353350" cy="462625"/>
            </a:xfrm>
            <a:custGeom>
              <a:avLst/>
              <a:gdLst/>
              <a:ahLst/>
              <a:cxnLst/>
              <a:rect l="l" t="t" r="r" b="b"/>
              <a:pathLst>
                <a:path w="14134" h="18505" extrusionOk="0">
                  <a:moveTo>
                    <a:pt x="0" y="1"/>
                  </a:moveTo>
                  <a:lnTo>
                    <a:pt x="0" y="16295"/>
                  </a:lnTo>
                  <a:lnTo>
                    <a:pt x="24" y="16295"/>
                  </a:lnTo>
                  <a:lnTo>
                    <a:pt x="0" y="16628"/>
                  </a:lnTo>
                  <a:lnTo>
                    <a:pt x="0" y="17483"/>
                  </a:lnTo>
                  <a:lnTo>
                    <a:pt x="0" y="17697"/>
                  </a:lnTo>
                  <a:lnTo>
                    <a:pt x="71" y="17887"/>
                  </a:lnTo>
                  <a:lnTo>
                    <a:pt x="143" y="18053"/>
                  </a:lnTo>
                  <a:lnTo>
                    <a:pt x="261" y="18219"/>
                  </a:lnTo>
                  <a:lnTo>
                    <a:pt x="380" y="18338"/>
                  </a:lnTo>
                  <a:lnTo>
                    <a:pt x="523" y="18433"/>
                  </a:lnTo>
                  <a:lnTo>
                    <a:pt x="689" y="18480"/>
                  </a:lnTo>
                  <a:lnTo>
                    <a:pt x="879" y="18504"/>
                  </a:lnTo>
                  <a:lnTo>
                    <a:pt x="13611" y="18504"/>
                  </a:lnTo>
                  <a:lnTo>
                    <a:pt x="13729" y="18457"/>
                  </a:lnTo>
                  <a:lnTo>
                    <a:pt x="13848" y="18362"/>
                  </a:lnTo>
                  <a:lnTo>
                    <a:pt x="13943" y="18267"/>
                  </a:lnTo>
                  <a:lnTo>
                    <a:pt x="14038" y="18148"/>
                  </a:lnTo>
                  <a:lnTo>
                    <a:pt x="14086" y="18005"/>
                  </a:lnTo>
                  <a:lnTo>
                    <a:pt x="14133" y="17863"/>
                  </a:lnTo>
                  <a:lnTo>
                    <a:pt x="14133" y="17697"/>
                  </a:lnTo>
                  <a:lnTo>
                    <a:pt x="14133" y="16295"/>
                  </a:lnTo>
                  <a:lnTo>
                    <a:pt x="14133" y="15060"/>
                  </a:lnTo>
                  <a:lnTo>
                    <a:pt x="14133" y="808"/>
                  </a:lnTo>
                  <a:lnTo>
                    <a:pt x="14133" y="666"/>
                  </a:lnTo>
                  <a:lnTo>
                    <a:pt x="14086" y="499"/>
                  </a:lnTo>
                  <a:lnTo>
                    <a:pt x="14038" y="357"/>
                  </a:lnTo>
                  <a:lnTo>
                    <a:pt x="13943" y="238"/>
                  </a:lnTo>
                  <a:lnTo>
                    <a:pt x="13848" y="143"/>
                  </a:lnTo>
                  <a:lnTo>
                    <a:pt x="13729" y="72"/>
                  </a:lnTo>
                  <a:lnTo>
                    <a:pt x="13611" y="24"/>
                  </a:lnTo>
                  <a:lnTo>
                    <a:pt x="1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6217950" y="3797525"/>
              <a:ext cx="366425" cy="472700"/>
            </a:xfrm>
            <a:custGeom>
              <a:avLst/>
              <a:gdLst/>
              <a:ahLst/>
              <a:cxnLst/>
              <a:rect l="l" t="t" r="r" b="b"/>
              <a:pathLst>
                <a:path w="14657" h="18908" extrusionOk="0">
                  <a:moveTo>
                    <a:pt x="13754" y="0"/>
                  </a:moveTo>
                  <a:lnTo>
                    <a:pt x="8813" y="309"/>
                  </a:lnTo>
                  <a:lnTo>
                    <a:pt x="7245" y="380"/>
                  </a:lnTo>
                  <a:lnTo>
                    <a:pt x="5155" y="475"/>
                  </a:lnTo>
                  <a:lnTo>
                    <a:pt x="3065" y="523"/>
                  </a:lnTo>
                  <a:lnTo>
                    <a:pt x="1497" y="570"/>
                  </a:lnTo>
                  <a:lnTo>
                    <a:pt x="1331" y="547"/>
                  </a:lnTo>
                  <a:lnTo>
                    <a:pt x="1164" y="523"/>
                  </a:lnTo>
                  <a:lnTo>
                    <a:pt x="974" y="475"/>
                  </a:lnTo>
                  <a:lnTo>
                    <a:pt x="642" y="475"/>
                  </a:lnTo>
                  <a:lnTo>
                    <a:pt x="571" y="499"/>
                  </a:lnTo>
                  <a:lnTo>
                    <a:pt x="499" y="523"/>
                  </a:lnTo>
                  <a:lnTo>
                    <a:pt x="452" y="570"/>
                  </a:lnTo>
                  <a:lnTo>
                    <a:pt x="404" y="642"/>
                  </a:lnTo>
                  <a:lnTo>
                    <a:pt x="357" y="737"/>
                  </a:lnTo>
                  <a:lnTo>
                    <a:pt x="333" y="832"/>
                  </a:lnTo>
                  <a:lnTo>
                    <a:pt x="309" y="974"/>
                  </a:lnTo>
                  <a:lnTo>
                    <a:pt x="309" y="1140"/>
                  </a:lnTo>
                  <a:lnTo>
                    <a:pt x="333" y="1473"/>
                  </a:lnTo>
                  <a:lnTo>
                    <a:pt x="381" y="1805"/>
                  </a:lnTo>
                  <a:lnTo>
                    <a:pt x="381" y="2114"/>
                  </a:lnTo>
                  <a:lnTo>
                    <a:pt x="381" y="4157"/>
                  </a:lnTo>
                  <a:lnTo>
                    <a:pt x="381" y="5677"/>
                  </a:lnTo>
                  <a:lnTo>
                    <a:pt x="333" y="7221"/>
                  </a:lnTo>
                  <a:lnTo>
                    <a:pt x="286" y="8741"/>
                  </a:lnTo>
                  <a:lnTo>
                    <a:pt x="214" y="10262"/>
                  </a:lnTo>
                  <a:lnTo>
                    <a:pt x="167" y="11378"/>
                  </a:lnTo>
                  <a:lnTo>
                    <a:pt x="72" y="12494"/>
                  </a:lnTo>
                  <a:lnTo>
                    <a:pt x="24" y="13468"/>
                  </a:lnTo>
                  <a:lnTo>
                    <a:pt x="1" y="14418"/>
                  </a:lnTo>
                  <a:lnTo>
                    <a:pt x="24" y="15392"/>
                  </a:lnTo>
                  <a:lnTo>
                    <a:pt x="48" y="15867"/>
                  </a:lnTo>
                  <a:lnTo>
                    <a:pt x="72" y="16342"/>
                  </a:lnTo>
                  <a:lnTo>
                    <a:pt x="96" y="16485"/>
                  </a:lnTo>
                  <a:lnTo>
                    <a:pt x="167" y="16960"/>
                  </a:lnTo>
                  <a:lnTo>
                    <a:pt x="167" y="16984"/>
                  </a:lnTo>
                  <a:lnTo>
                    <a:pt x="262" y="17435"/>
                  </a:lnTo>
                  <a:lnTo>
                    <a:pt x="381" y="17863"/>
                  </a:lnTo>
                  <a:lnTo>
                    <a:pt x="452" y="18053"/>
                  </a:lnTo>
                  <a:lnTo>
                    <a:pt x="523" y="18243"/>
                  </a:lnTo>
                  <a:lnTo>
                    <a:pt x="618" y="18433"/>
                  </a:lnTo>
                  <a:lnTo>
                    <a:pt x="737" y="18575"/>
                  </a:lnTo>
                  <a:lnTo>
                    <a:pt x="879" y="18718"/>
                  </a:lnTo>
                  <a:lnTo>
                    <a:pt x="1022" y="18813"/>
                  </a:lnTo>
                  <a:lnTo>
                    <a:pt x="1188" y="18884"/>
                  </a:lnTo>
                  <a:lnTo>
                    <a:pt x="1378" y="18908"/>
                  </a:lnTo>
                  <a:lnTo>
                    <a:pt x="13991" y="18908"/>
                  </a:lnTo>
                  <a:lnTo>
                    <a:pt x="14134" y="18884"/>
                  </a:lnTo>
                  <a:lnTo>
                    <a:pt x="14252" y="18836"/>
                  </a:lnTo>
                  <a:lnTo>
                    <a:pt x="14371" y="18765"/>
                  </a:lnTo>
                  <a:lnTo>
                    <a:pt x="14466" y="18670"/>
                  </a:lnTo>
                  <a:lnTo>
                    <a:pt x="14537" y="18551"/>
                  </a:lnTo>
                  <a:lnTo>
                    <a:pt x="14609" y="18409"/>
                  </a:lnTo>
                  <a:lnTo>
                    <a:pt x="14632" y="18266"/>
                  </a:lnTo>
                  <a:lnTo>
                    <a:pt x="14656" y="18100"/>
                  </a:lnTo>
                  <a:lnTo>
                    <a:pt x="14656" y="1734"/>
                  </a:lnTo>
                  <a:lnTo>
                    <a:pt x="14632" y="1615"/>
                  </a:lnTo>
                  <a:lnTo>
                    <a:pt x="14609" y="1473"/>
                  </a:lnTo>
                  <a:lnTo>
                    <a:pt x="14561" y="1354"/>
                  </a:lnTo>
                  <a:lnTo>
                    <a:pt x="14514" y="1235"/>
                  </a:lnTo>
                  <a:lnTo>
                    <a:pt x="14229" y="784"/>
                  </a:lnTo>
                  <a:lnTo>
                    <a:pt x="137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6219725" y="3797525"/>
              <a:ext cx="353950" cy="470325"/>
            </a:xfrm>
            <a:custGeom>
              <a:avLst/>
              <a:gdLst/>
              <a:ahLst/>
              <a:cxnLst/>
              <a:rect l="l" t="t" r="r" b="b"/>
              <a:pathLst>
                <a:path w="14158" h="18813" extrusionOk="0">
                  <a:moveTo>
                    <a:pt x="3659" y="15844"/>
                  </a:moveTo>
                  <a:lnTo>
                    <a:pt x="2424" y="15915"/>
                  </a:lnTo>
                  <a:lnTo>
                    <a:pt x="1616" y="15939"/>
                  </a:lnTo>
                  <a:lnTo>
                    <a:pt x="1212" y="15986"/>
                  </a:lnTo>
                  <a:lnTo>
                    <a:pt x="998" y="16034"/>
                  </a:lnTo>
                  <a:lnTo>
                    <a:pt x="808" y="16105"/>
                  </a:lnTo>
                  <a:lnTo>
                    <a:pt x="856" y="16081"/>
                  </a:lnTo>
                  <a:lnTo>
                    <a:pt x="880" y="16057"/>
                  </a:lnTo>
                  <a:lnTo>
                    <a:pt x="975" y="16010"/>
                  </a:lnTo>
                  <a:lnTo>
                    <a:pt x="1022" y="15986"/>
                  </a:lnTo>
                  <a:lnTo>
                    <a:pt x="1117" y="15939"/>
                  </a:lnTo>
                  <a:lnTo>
                    <a:pt x="1165" y="15915"/>
                  </a:lnTo>
                  <a:lnTo>
                    <a:pt x="1260" y="15891"/>
                  </a:lnTo>
                  <a:lnTo>
                    <a:pt x="1331" y="15867"/>
                  </a:lnTo>
                  <a:lnTo>
                    <a:pt x="1426" y="15844"/>
                  </a:lnTo>
                  <a:close/>
                  <a:moveTo>
                    <a:pt x="13683" y="0"/>
                  </a:moveTo>
                  <a:lnTo>
                    <a:pt x="8742" y="309"/>
                  </a:lnTo>
                  <a:lnTo>
                    <a:pt x="7174" y="380"/>
                  </a:lnTo>
                  <a:lnTo>
                    <a:pt x="5084" y="475"/>
                  </a:lnTo>
                  <a:lnTo>
                    <a:pt x="2994" y="523"/>
                  </a:lnTo>
                  <a:lnTo>
                    <a:pt x="1426" y="570"/>
                  </a:lnTo>
                  <a:lnTo>
                    <a:pt x="1260" y="547"/>
                  </a:lnTo>
                  <a:lnTo>
                    <a:pt x="1093" y="523"/>
                  </a:lnTo>
                  <a:lnTo>
                    <a:pt x="903" y="475"/>
                  </a:lnTo>
                  <a:lnTo>
                    <a:pt x="571" y="475"/>
                  </a:lnTo>
                  <a:lnTo>
                    <a:pt x="500" y="499"/>
                  </a:lnTo>
                  <a:lnTo>
                    <a:pt x="428" y="523"/>
                  </a:lnTo>
                  <a:lnTo>
                    <a:pt x="381" y="570"/>
                  </a:lnTo>
                  <a:lnTo>
                    <a:pt x="333" y="642"/>
                  </a:lnTo>
                  <a:lnTo>
                    <a:pt x="286" y="737"/>
                  </a:lnTo>
                  <a:lnTo>
                    <a:pt x="262" y="832"/>
                  </a:lnTo>
                  <a:lnTo>
                    <a:pt x="238" y="974"/>
                  </a:lnTo>
                  <a:lnTo>
                    <a:pt x="238" y="1140"/>
                  </a:lnTo>
                  <a:lnTo>
                    <a:pt x="262" y="1473"/>
                  </a:lnTo>
                  <a:lnTo>
                    <a:pt x="310" y="1805"/>
                  </a:lnTo>
                  <a:lnTo>
                    <a:pt x="310" y="2114"/>
                  </a:lnTo>
                  <a:lnTo>
                    <a:pt x="310" y="4157"/>
                  </a:lnTo>
                  <a:lnTo>
                    <a:pt x="310" y="5677"/>
                  </a:lnTo>
                  <a:lnTo>
                    <a:pt x="262" y="7221"/>
                  </a:lnTo>
                  <a:lnTo>
                    <a:pt x="215" y="8741"/>
                  </a:lnTo>
                  <a:lnTo>
                    <a:pt x="143" y="10262"/>
                  </a:lnTo>
                  <a:lnTo>
                    <a:pt x="96" y="11378"/>
                  </a:lnTo>
                  <a:lnTo>
                    <a:pt x="1" y="12494"/>
                  </a:lnTo>
                  <a:lnTo>
                    <a:pt x="1" y="16342"/>
                  </a:lnTo>
                  <a:lnTo>
                    <a:pt x="25" y="16485"/>
                  </a:lnTo>
                  <a:lnTo>
                    <a:pt x="96" y="16960"/>
                  </a:lnTo>
                  <a:lnTo>
                    <a:pt x="96" y="16984"/>
                  </a:lnTo>
                  <a:lnTo>
                    <a:pt x="191" y="17435"/>
                  </a:lnTo>
                  <a:lnTo>
                    <a:pt x="310" y="17863"/>
                  </a:lnTo>
                  <a:lnTo>
                    <a:pt x="381" y="18053"/>
                  </a:lnTo>
                  <a:lnTo>
                    <a:pt x="452" y="18243"/>
                  </a:lnTo>
                  <a:lnTo>
                    <a:pt x="547" y="18433"/>
                  </a:lnTo>
                  <a:lnTo>
                    <a:pt x="666" y="18575"/>
                  </a:lnTo>
                  <a:lnTo>
                    <a:pt x="808" y="18718"/>
                  </a:lnTo>
                  <a:lnTo>
                    <a:pt x="951" y="18813"/>
                  </a:lnTo>
                  <a:lnTo>
                    <a:pt x="856" y="18694"/>
                  </a:lnTo>
                  <a:lnTo>
                    <a:pt x="761" y="18551"/>
                  </a:lnTo>
                  <a:lnTo>
                    <a:pt x="690" y="18409"/>
                  </a:lnTo>
                  <a:lnTo>
                    <a:pt x="642" y="18266"/>
                  </a:lnTo>
                  <a:lnTo>
                    <a:pt x="618" y="18219"/>
                  </a:lnTo>
                  <a:lnTo>
                    <a:pt x="547" y="17934"/>
                  </a:lnTo>
                  <a:lnTo>
                    <a:pt x="523" y="17649"/>
                  </a:lnTo>
                  <a:lnTo>
                    <a:pt x="547" y="17364"/>
                  </a:lnTo>
                  <a:lnTo>
                    <a:pt x="618" y="17079"/>
                  </a:lnTo>
                  <a:lnTo>
                    <a:pt x="642" y="17031"/>
                  </a:lnTo>
                  <a:lnTo>
                    <a:pt x="713" y="16841"/>
                  </a:lnTo>
                  <a:lnTo>
                    <a:pt x="832" y="16699"/>
                  </a:lnTo>
                  <a:lnTo>
                    <a:pt x="951" y="16580"/>
                  </a:lnTo>
                  <a:lnTo>
                    <a:pt x="1093" y="16509"/>
                  </a:lnTo>
                  <a:lnTo>
                    <a:pt x="1260" y="16437"/>
                  </a:lnTo>
                  <a:lnTo>
                    <a:pt x="1426" y="16414"/>
                  </a:lnTo>
                  <a:lnTo>
                    <a:pt x="1616" y="16390"/>
                  </a:lnTo>
                  <a:lnTo>
                    <a:pt x="13421" y="16390"/>
                  </a:lnTo>
                  <a:lnTo>
                    <a:pt x="13564" y="16366"/>
                  </a:lnTo>
                  <a:lnTo>
                    <a:pt x="13706" y="16319"/>
                  </a:lnTo>
                  <a:lnTo>
                    <a:pt x="13825" y="16247"/>
                  </a:lnTo>
                  <a:lnTo>
                    <a:pt x="13944" y="16129"/>
                  </a:lnTo>
                  <a:lnTo>
                    <a:pt x="14039" y="15962"/>
                  </a:lnTo>
                  <a:lnTo>
                    <a:pt x="14110" y="15749"/>
                  </a:lnTo>
                  <a:lnTo>
                    <a:pt x="14158" y="15487"/>
                  </a:lnTo>
                  <a:lnTo>
                    <a:pt x="14158" y="15368"/>
                  </a:lnTo>
                  <a:lnTo>
                    <a:pt x="14158" y="784"/>
                  </a:lnTo>
                  <a:lnTo>
                    <a:pt x="13683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6213800" y="4231000"/>
              <a:ext cx="25" cy="4200"/>
            </a:xfrm>
            <a:custGeom>
              <a:avLst/>
              <a:gdLst/>
              <a:ahLst/>
              <a:cxnLst/>
              <a:rect l="l" t="t" r="r" b="b"/>
              <a:pathLst>
                <a:path w="1" h="168" extrusionOk="0">
                  <a:moveTo>
                    <a:pt x="0" y="1"/>
                  </a:moveTo>
                  <a:lnTo>
                    <a:pt x="0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A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6213800" y="3782075"/>
              <a:ext cx="353950" cy="440650"/>
            </a:xfrm>
            <a:custGeom>
              <a:avLst/>
              <a:gdLst/>
              <a:ahLst/>
              <a:cxnLst/>
              <a:rect l="l" t="t" r="r" b="b"/>
              <a:pathLst>
                <a:path w="14158" h="17626" extrusionOk="0">
                  <a:moveTo>
                    <a:pt x="737" y="1"/>
                  </a:moveTo>
                  <a:lnTo>
                    <a:pt x="594" y="24"/>
                  </a:lnTo>
                  <a:lnTo>
                    <a:pt x="452" y="72"/>
                  </a:lnTo>
                  <a:lnTo>
                    <a:pt x="333" y="167"/>
                  </a:lnTo>
                  <a:lnTo>
                    <a:pt x="214" y="262"/>
                  </a:lnTo>
                  <a:lnTo>
                    <a:pt x="119" y="404"/>
                  </a:lnTo>
                  <a:lnTo>
                    <a:pt x="48" y="547"/>
                  </a:lnTo>
                  <a:lnTo>
                    <a:pt x="24" y="737"/>
                  </a:lnTo>
                  <a:lnTo>
                    <a:pt x="0" y="903"/>
                  </a:lnTo>
                  <a:lnTo>
                    <a:pt x="0" y="17625"/>
                  </a:lnTo>
                  <a:lnTo>
                    <a:pt x="24" y="17459"/>
                  </a:lnTo>
                  <a:lnTo>
                    <a:pt x="48" y="17412"/>
                  </a:lnTo>
                  <a:lnTo>
                    <a:pt x="72" y="17245"/>
                  </a:lnTo>
                  <a:lnTo>
                    <a:pt x="72" y="17222"/>
                  </a:lnTo>
                  <a:lnTo>
                    <a:pt x="119" y="17079"/>
                  </a:lnTo>
                  <a:lnTo>
                    <a:pt x="143" y="17055"/>
                  </a:lnTo>
                  <a:lnTo>
                    <a:pt x="167" y="17127"/>
                  </a:lnTo>
                  <a:lnTo>
                    <a:pt x="167" y="17198"/>
                  </a:lnTo>
                  <a:lnTo>
                    <a:pt x="190" y="17222"/>
                  </a:lnTo>
                  <a:lnTo>
                    <a:pt x="214" y="17174"/>
                  </a:lnTo>
                  <a:lnTo>
                    <a:pt x="262" y="17032"/>
                  </a:lnTo>
                  <a:lnTo>
                    <a:pt x="285" y="17008"/>
                  </a:lnTo>
                  <a:lnTo>
                    <a:pt x="357" y="16889"/>
                  </a:lnTo>
                  <a:lnTo>
                    <a:pt x="380" y="16842"/>
                  </a:lnTo>
                  <a:lnTo>
                    <a:pt x="452" y="16770"/>
                  </a:lnTo>
                  <a:lnTo>
                    <a:pt x="475" y="16723"/>
                  </a:lnTo>
                  <a:lnTo>
                    <a:pt x="499" y="16723"/>
                  </a:lnTo>
                  <a:lnTo>
                    <a:pt x="570" y="16628"/>
                  </a:lnTo>
                  <a:lnTo>
                    <a:pt x="618" y="16580"/>
                  </a:lnTo>
                  <a:lnTo>
                    <a:pt x="618" y="16557"/>
                  </a:lnTo>
                  <a:lnTo>
                    <a:pt x="665" y="16533"/>
                  </a:lnTo>
                  <a:lnTo>
                    <a:pt x="713" y="16485"/>
                  </a:lnTo>
                  <a:lnTo>
                    <a:pt x="832" y="16390"/>
                  </a:lnTo>
                  <a:lnTo>
                    <a:pt x="879" y="16367"/>
                  </a:lnTo>
                  <a:lnTo>
                    <a:pt x="974" y="16319"/>
                  </a:lnTo>
                  <a:lnTo>
                    <a:pt x="1022" y="16295"/>
                  </a:lnTo>
                  <a:lnTo>
                    <a:pt x="1117" y="16248"/>
                  </a:lnTo>
                  <a:lnTo>
                    <a:pt x="1164" y="16224"/>
                  </a:lnTo>
                  <a:lnTo>
                    <a:pt x="1259" y="16200"/>
                  </a:lnTo>
                  <a:lnTo>
                    <a:pt x="1307" y="16176"/>
                  </a:lnTo>
                  <a:lnTo>
                    <a:pt x="1425" y="16153"/>
                  </a:lnTo>
                  <a:lnTo>
                    <a:pt x="14038" y="16153"/>
                  </a:lnTo>
                  <a:lnTo>
                    <a:pt x="14110" y="15915"/>
                  </a:lnTo>
                  <a:lnTo>
                    <a:pt x="14133" y="15796"/>
                  </a:lnTo>
                  <a:lnTo>
                    <a:pt x="14157" y="15678"/>
                  </a:lnTo>
                  <a:lnTo>
                    <a:pt x="14157" y="903"/>
                  </a:lnTo>
                  <a:lnTo>
                    <a:pt x="14133" y="689"/>
                  </a:lnTo>
                  <a:lnTo>
                    <a:pt x="14062" y="476"/>
                  </a:lnTo>
                  <a:lnTo>
                    <a:pt x="13943" y="286"/>
                  </a:lnTo>
                  <a:lnTo>
                    <a:pt x="13872" y="214"/>
                  </a:lnTo>
                  <a:lnTo>
                    <a:pt x="13801" y="143"/>
                  </a:lnTo>
                  <a:lnTo>
                    <a:pt x="13706" y="72"/>
                  </a:lnTo>
                  <a:lnTo>
                    <a:pt x="13611" y="48"/>
                  </a:lnTo>
                  <a:lnTo>
                    <a:pt x="13516" y="24"/>
                  </a:lnTo>
                  <a:lnTo>
                    <a:pt x="134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6213800" y="3786225"/>
              <a:ext cx="13675" cy="439475"/>
            </a:xfrm>
            <a:custGeom>
              <a:avLst/>
              <a:gdLst/>
              <a:ahLst/>
              <a:cxnLst/>
              <a:rect l="l" t="t" r="r" b="b"/>
              <a:pathLst>
                <a:path w="547" h="17579" extrusionOk="0">
                  <a:moveTo>
                    <a:pt x="547" y="1"/>
                  </a:moveTo>
                  <a:lnTo>
                    <a:pt x="428" y="48"/>
                  </a:lnTo>
                  <a:lnTo>
                    <a:pt x="333" y="120"/>
                  </a:lnTo>
                  <a:lnTo>
                    <a:pt x="238" y="191"/>
                  </a:lnTo>
                  <a:lnTo>
                    <a:pt x="143" y="310"/>
                  </a:lnTo>
                  <a:lnTo>
                    <a:pt x="95" y="428"/>
                  </a:lnTo>
                  <a:lnTo>
                    <a:pt x="48" y="571"/>
                  </a:lnTo>
                  <a:lnTo>
                    <a:pt x="0" y="713"/>
                  </a:lnTo>
                  <a:lnTo>
                    <a:pt x="0" y="880"/>
                  </a:lnTo>
                  <a:lnTo>
                    <a:pt x="0" y="17578"/>
                  </a:lnTo>
                  <a:lnTo>
                    <a:pt x="24" y="17412"/>
                  </a:lnTo>
                  <a:lnTo>
                    <a:pt x="24" y="17364"/>
                  </a:lnTo>
                  <a:lnTo>
                    <a:pt x="72" y="17222"/>
                  </a:lnTo>
                  <a:lnTo>
                    <a:pt x="72" y="17198"/>
                  </a:lnTo>
                  <a:lnTo>
                    <a:pt x="119" y="17032"/>
                  </a:lnTo>
                  <a:lnTo>
                    <a:pt x="119" y="17008"/>
                  </a:lnTo>
                  <a:lnTo>
                    <a:pt x="143" y="17032"/>
                  </a:lnTo>
                  <a:lnTo>
                    <a:pt x="143" y="17103"/>
                  </a:lnTo>
                  <a:lnTo>
                    <a:pt x="167" y="17151"/>
                  </a:lnTo>
                  <a:lnTo>
                    <a:pt x="167" y="17174"/>
                  </a:lnTo>
                  <a:lnTo>
                    <a:pt x="190" y="17174"/>
                  </a:lnTo>
                  <a:lnTo>
                    <a:pt x="190" y="17127"/>
                  </a:lnTo>
                  <a:lnTo>
                    <a:pt x="262" y="17008"/>
                  </a:lnTo>
                  <a:lnTo>
                    <a:pt x="285" y="16961"/>
                  </a:lnTo>
                  <a:lnTo>
                    <a:pt x="357" y="16842"/>
                  </a:lnTo>
                  <a:lnTo>
                    <a:pt x="380" y="16794"/>
                  </a:lnTo>
                  <a:lnTo>
                    <a:pt x="452" y="16723"/>
                  </a:lnTo>
                  <a:lnTo>
                    <a:pt x="475" y="16699"/>
                  </a:lnTo>
                  <a:lnTo>
                    <a:pt x="475" y="16676"/>
                  </a:lnTo>
                  <a:lnTo>
                    <a:pt x="523" y="16628"/>
                  </a:lnTo>
                  <a:lnTo>
                    <a:pt x="523" y="215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6228650" y="4195375"/>
              <a:ext cx="2400" cy="4200"/>
            </a:xfrm>
            <a:custGeom>
              <a:avLst/>
              <a:gdLst/>
              <a:ahLst/>
              <a:cxnLst/>
              <a:rect l="l" t="t" r="r" b="b"/>
              <a:pathLst>
                <a:path w="96" h="168" extrusionOk="0">
                  <a:moveTo>
                    <a:pt x="48" y="1"/>
                  </a:moveTo>
                  <a:lnTo>
                    <a:pt x="48" y="25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71" y="120"/>
                  </a:lnTo>
                  <a:lnTo>
                    <a:pt x="95" y="96"/>
                  </a:lnTo>
                  <a:lnTo>
                    <a:pt x="71" y="2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6213800" y="4178750"/>
              <a:ext cx="114025" cy="46950"/>
            </a:xfrm>
            <a:custGeom>
              <a:avLst/>
              <a:gdLst/>
              <a:ahLst/>
              <a:cxnLst/>
              <a:rect l="l" t="t" r="r" b="b"/>
              <a:pathLst>
                <a:path w="4561" h="1878" extrusionOk="0">
                  <a:moveTo>
                    <a:pt x="1307" y="1"/>
                  </a:moveTo>
                  <a:lnTo>
                    <a:pt x="1045" y="24"/>
                  </a:lnTo>
                  <a:lnTo>
                    <a:pt x="808" y="72"/>
                  </a:lnTo>
                  <a:lnTo>
                    <a:pt x="570" y="191"/>
                  </a:lnTo>
                  <a:lnTo>
                    <a:pt x="380" y="333"/>
                  </a:lnTo>
                  <a:lnTo>
                    <a:pt x="214" y="500"/>
                  </a:lnTo>
                  <a:lnTo>
                    <a:pt x="143" y="618"/>
                  </a:lnTo>
                  <a:lnTo>
                    <a:pt x="95" y="737"/>
                  </a:lnTo>
                  <a:lnTo>
                    <a:pt x="48" y="880"/>
                  </a:lnTo>
                  <a:lnTo>
                    <a:pt x="24" y="1022"/>
                  </a:lnTo>
                  <a:lnTo>
                    <a:pt x="0" y="1165"/>
                  </a:lnTo>
                  <a:lnTo>
                    <a:pt x="0" y="1331"/>
                  </a:lnTo>
                  <a:lnTo>
                    <a:pt x="0" y="1877"/>
                  </a:lnTo>
                  <a:lnTo>
                    <a:pt x="24" y="1711"/>
                  </a:lnTo>
                  <a:lnTo>
                    <a:pt x="24" y="1663"/>
                  </a:lnTo>
                  <a:lnTo>
                    <a:pt x="72" y="1521"/>
                  </a:lnTo>
                  <a:lnTo>
                    <a:pt x="72" y="1497"/>
                  </a:lnTo>
                  <a:lnTo>
                    <a:pt x="119" y="1331"/>
                  </a:lnTo>
                  <a:lnTo>
                    <a:pt x="119" y="1307"/>
                  </a:lnTo>
                  <a:lnTo>
                    <a:pt x="143" y="1331"/>
                  </a:lnTo>
                  <a:lnTo>
                    <a:pt x="143" y="1402"/>
                  </a:lnTo>
                  <a:lnTo>
                    <a:pt x="167" y="1450"/>
                  </a:lnTo>
                  <a:lnTo>
                    <a:pt x="167" y="1473"/>
                  </a:lnTo>
                  <a:lnTo>
                    <a:pt x="190" y="1473"/>
                  </a:lnTo>
                  <a:lnTo>
                    <a:pt x="190" y="1426"/>
                  </a:lnTo>
                  <a:lnTo>
                    <a:pt x="262" y="1307"/>
                  </a:lnTo>
                  <a:lnTo>
                    <a:pt x="285" y="1260"/>
                  </a:lnTo>
                  <a:lnTo>
                    <a:pt x="357" y="1141"/>
                  </a:lnTo>
                  <a:lnTo>
                    <a:pt x="380" y="1093"/>
                  </a:lnTo>
                  <a:lnTo>
                    <a:pt x="452" y="1022"/>
                  </a:lnTo>
                  <a:lnTo>
                    <a:pt x="475" y="998"/>
                  </a:lnTo>
                  <a:lnTo>
                    <a:pt x="475" y="975"/>
                  </a:lnTo>
                  <a:lnTo>
                    <a:pt x="570" y="880"/>
                  </a:lnTo>
                  <a:lnTo>
                    <a:pt x="594" y="832"/>
                  </a:lnTo>
                  <a:lnTo>
                    <a:pt x="618" y="832"/>
                  </a:lnTo>
                  <a:lnTo>
                    <a:pt x="665" y="785"/>
                  </a:lnTo>
                  <a:lnTo>
                    <a:pt x="713" y="737"/>
                  </a:lnTo>
                  <a:lnTo>
                    <a:pt x="832" y="642"/>
                  </a:lnTo>
                  <a:lnTo>
                    <a:pt x="855" y="642"/>
                  </a:lnTo>
                  <a:lnTo>
                    <a:pt x="974" y="571"/>
                  </a:lnTo>
                  <a:lnTo>
                    <a:pt x="1022" y="547"/>
                  </a:lnTo>
                  <a:lnTo>
                    <a:pt x="1093" y="500"/>
                  </a:lnTo>
                  <a:lnTo>
                    <a:pt x="1164" y="476"/>
                  </a:lnTo>
                  <a:lnTo>
                    <a:pt x="1259" y="452"/>
                  </a:lnTo>
                  <a:lnTo>
                    <a:pt x="1307" y="452"/>
                  </a:lnTo>
                  <a:lnTo>
                    <a:pt x="1402" y="428"/>
                  </a:lnTo>
                  <a:lnTo>
                    <a:pt x="1449" y="404"/>
                  </a:lnTo>
                  <a:lnTo>
                    <a:pt x="4561" y="404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6220325" y="4181725"/>
              <a:ext cx="346825" cy="62375"/>
            </a:xfrm>
            <a:custGeom>
              <a:avLst/>
              <a:gdLst/>
              <a:ahLst/>
              <a:cxnLst/>
              <a:rect l="l" t="t" r="r" b="b"/>
              <a:pathLst>
                <a:path w="13873" h="2495" extrusionOk="0">
                  <a:moveTo>
                    <a:pt x="13777" y="0"/>
                  </a:moveTo>
                  <a:lnTo>
                    <a:pt x="13445" y="24"/>
                  </a:lnTo>
                  <a:lnTo>
                    <a:pt x="13136" y="48"/>
                  </a:lnTo>
                  <a:lnTo>
                    <a:pt x="10072" y="238"/>
                  </a:lnTo>
                  <a:lnTo>
                    <a:pt x="8718" y="285"/>
                  </a:lnTo>
                  <a:lnTo>
                    <a:pt x="6818" y="333"/>
                  </a:lnTo>
                  <a:lnTo>
                    <a:pt x="4894" y="404"/>
                  </a:lnTo>
                  <a:lnTo>
                    <a:pt x="3540" y="452"/>
                  </a:lnTo>
                  <a:lnTo>
                    <a:pt x="2138" y="547"/>
                  </a:lnTo>
                  <a:lnTo>
                    <a:pt x="1687" y="571"/>
                  </a:lnTo>
                  <a:lnTo>
                    <a:pt x="1236" y="594"/>
                  </a:lnTo>
                  <a:lnTo>
                    <a:pt x="998" y="618"/>
                  </a:lnTo>
                  <a:lnTo>
                    <a:pt x="761" y="666"/>
                  </a:lnTo>
                  <a:lnTo>
                    <a:pt x="547" y="737"/>
                  </a:lnTo>
                  <a:lnTo>
                    <a:pt x="333" y="832"/>
                  </a:lnTo>
                  <a:lnTo>
                    <a:pt x="143" y="974"/>
                  </a:lnTo>
                  <a:lnTo>
                    <a:pt x="1" y="1117"/>
                  </a:lnTo>
                  <a:lnTo>
                    <a:pt x="72" y="1592"/>
                  </a:lnTo>
                  <a:lnTo>
                    <a:pt x="72" y="1616"/>
                  </a:lnTo>
                  <a:lnTo>
                    <a:pt x="167" y="2067"/>
                  </a:lnTo>
                  <a:lnTo>
                    <a:pt x="286" y="2495"/>
                  </a:lnTo>
                  <a:lnTo>
                    <a:pt x="262" y="2281"/>
                  </a:lnTo>
                  <a:lnTo>
                    <a:pt x="286" y="1996"/>
                  </a:lnTo>
                  <a:lnTo>
                    <a:pt x="357" y="1711"/>
                  </a:lnTo>
                  <a:lnTo>
                    <a:pt x="357" y="1663"/>
                  </a:lnTo>
                  <a:lnTo>
                    <a:pt x="452" y="1473"/>
                  </a:lnTo>
                  <a:lnTo>
                    <a:pt x="547" y="1331"/>
                  </a:lnTo>
                  <a:lnTo>
                    <a:pt x="689" y="1212"/>
                  </a:lnTo>
                  <a:lnTo>
                    <a:pt x="832" y="1141"/>
                  </a:lnTo>
                  <a:lnTo>
                    <a:pt x="974" y="1069"/>
                  </a:lnTo>
                  <a:lnTo>
                    <a:pt x="1141" y="1046"/>
                  </a:lnTo>
                  <a:lnTo>
                    <a:pt x="1331" y="1022"/>
                  </a:lnTo>
                  <a:lnTo>
                    <a:pt x="13160" y="1022"/>
                  </a:lnTo>
                  <a:lnTo>
                    <a:pt x="13302" y="998"/>
                  </a:lnTo>
                  <a:lnTo>
                    <a:pt x="13445" y="951"/>
                  </a:lnTo>
                  <a:lnTo>
                    <a:pt x="13564" y="879"/>
                  </a:lnTo>
                  <a:lnTo>
                    <a:pt x="13659" y="761"/>
                  </a:lnTo>
                  <a:lnTo>
                    <a:pt x="13777" y="594"/>
                  </a:lnTo>
                  <a:lnTo>
                    <a:pt x="13849" y="381"/>
                  </a:lnTo>
                  <a:lnTo>
                    <a:pt x="13872" y="238"/>
                  </a:lnTo>
                  <a:lnTo>
                    <a:pt x="13872" y="119"/>
                  </a:lnTo>
                  <a:lnTo>
                    <a:pt x="13872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6213800" y="4174000"/>
              <a:ext cx="353350" cy="106925"/>
            </a:xfrm>
            <a:custGeom>
              <a:avLst/>
              <a:gdLst/>
              <a:ahLst/>
              <a:cxnLst/>
              <a:rect l="l" t="t" r="r" b="b"/>
              <a:pathLst>
                <a:path w="14134" h="4277" extrusionOk="0">
                  <a:moveTo>
                    <a:pt x="14038" y="1"/>
                  </a:moveTo>
                  <a:lnTo>
                    <a:pt x="13706" y="24"/>
                  </a:lnTo>
                  <a:lnTo>
                    <a:pt x="13397" y="48"/>
                  </a:lnTo>
                  <a:lnTo>
                    <a:pt x="10333" y="238"/>
                  </a:lnTo>
                  <a:lnTo>
                    <a:pt x="8979" y="286"/>
                  </a:lnTo>
                  <a:lnTo>
                    <a:pt x="7079" y="357"/>
                  </a:lnTo>
                  <a:lnTo>
                    <a:pt x="5155" y="404"/>
                  </a:lnTo>
                  <a:lnTo>
                    <a:pt x="3801" y="452"/>
                  </a:lnTo>
                  <a:lnTo>
                    <a:pt x="2399" y="547"/>
                  </a:lnTo>
                  <a:lnTo>
                    <a:pt x="1948" y="571"/>
                  </a:lnTo>
                  <a:lnTo>
                    <a:pt x="1473" y="594"/>
                  </a:lnTo>
                  <a:lnTo>
                    <a:pt x="1259" y="618"/>
                  </a:lnTo>
                  <a:lnTo>
                    <a:pt x="1022" y="666"/>
                  </a:lnTo>
                  <a:lnTo>
                    <a:pt x="808" y="737"/>
                  </a:lnTo>
                  <a:lnTo>
                    <a:pt x="594" y="832"/>
                  </a:lnTo>
                  <a:lnTo>
                    <a:pt x="428" y="951"/>
                  </a:lnTo>
                  <a:lnTo>
                    <a:pt x="285" y="1093"/>
                  </a:lnTo>
                  <a:lnTo>
                    <a:pt x="190" y="1260"/>
                  </a:lnTo>
                  <a:lnTo>
                    <a:pt x="119" y="1426"/>
                  </a:lnTo>
                  <a:lnTo>
                    <a:pt x="48" y="1616"/>
                  </a:lnTo>
                  <a:lnTo>
                    <a:pt x="24" y="1830"/>
                  </a:lnTo>
                  <a:lnTo>
                    <a:pt x="0" y="2067"/>
                  </a:lnTo>
                  <a:lnTo>
                    <a:pt x="0" y="2281"/>
                  </a:lnTo>
                  <a:lnTo>
                    <a:pt x="0" y="2471"/>
                  </a:lnTo>
                  <a:lnTo>
                    <a:pt x="0" y="2495"/>
                  </a:lnTo>
                  <a:lnTo>
                    <a:pt x="24" y="2661"/>
                  </a:lnTo>
                  <a:lnTo>
                    <a:pt x="24" y="2709"/>
                  </a:lnTo>
                  <a:lnTo>
                    <a:pt x="72" y="2875"/>
                  </a:lnTo>
                  <a:lnTo>
                    <a:pt x="72" y="2899"/>
                  </a:lnTo>
                  <a:lnTo>
                    <a:pt x="119" y="3041"/>
                  </a:lnTo>
                  <a:lnTo>
                    <a:pt x="119" y="3065"/>
                  </a:lnTo>
                  <a:lnTo>
                    <a:pt x="190" y="3207"/>
                  </a:lnTo>
                  <a:lnTo>
                    <a:pt x="190" y="3255"/>
                  </a:lnTo>
                  <a:lnTo>
                    <a:pt x="262" y="3397"/>
                  </a:lnTo>
                  <a:lnTo>
                    <a:pt x="285" y="3421"/>
                  </a:lnTo>
                  <a:lnTo>
                    <a:pt x="357" y="3540"/>
                  </a:lnTo>
                  <a:lnTo>
                    <a:pt x="380" y="3587"/>
                  </a:lnTo>
                  <a:lnTo>
                    <a:pt x="452" y="3659"/>
                  </a:lnTo>
                  <a:lnTo>
                    <a:pt x="475" y="3706"/>
                  </a:lnTo>
                  <a:lnTo>
                    <a:pt x="570" y="3801"/>
                  </a:lnTo>
                  <a:lnTo>
                    <a:pt x="594" y="3849"/>
                  </a:lnTo>
                  <a:lnTo>
                    <a:pt x="618" y="3872"/>
                  </a:lnTo>
                  <a:lnTo>
                    <a:pt x="665" y="3896"/>
                  </a:lnTo>
                  <a:lnTo>
                    <a:pt x="713" y="3944"/>
                  </a:lnTo>
                  <a:lnTo>
                    <a:pt x="832" y="4039"/>
                  </a:lnTo>
                  <a:lnTo>
                    <a:pt x="855" y="4062"/>
                  </a:lnTo>
                  <a:lnTo>
                    <a:pt x="974" y="4110"/>
                  </a:lnTo>
                  <a:lnTo>
                    <a:pt x="1022" y="4134"/>
                  </a:lnTo>
                  <a:lnTo>
                    <a:pt x="1093" y="4181"/>
                  </a:lnTo>
                  <a:lnTo>
                    <a:pt x="1164" y="4205"/>
                  </a:lnTo>
                  <a:lnTo>
                    <a:pt x="1259" y="4229"/>
                  </a:lnTo>
                  <a:lnTo>
                    <a:pt x="1307" y="4252"/>
                  </a:lnTo>
                  <a:lnTo>
                    <a:pt x="1402" y="4276"/>
                  </a:lnTo>
                  <a:lnTo>
                    <a:pt x="14133" y="4276"/>
                  </a:lnTo>
                  <a:lnTo>
                    <a:pt x="14133" y="3849"/>
                  </a:lnTo>
                  <a:lnTo>
                    <a:pt x="1782" y="3849"/>
                  </a:lnTo>
                  <a:lnTo>
                    <a:pt x="1592" y="3825"/>
                  </a:lnTo>
                  <a:lnTo>
                    <a:pt x="1402" y="3777"/>
                  </a:lnTo>
                  <a:lnTo>
                    <a:pt x="1235" y="3706"/>
                  </a:lnTo>
                  <a:lnTo>
                    <a:pt x="1093" y="3587"/>
                  </a:lnTo>
                  <a:lnTo>
                    <a:pt x="950" y="3445"/>
                  </a:lnTo>
                  <a:lnTo>
                    <a:pt x="808" y="3279"/>
                  </a:lnTo>
                  <a:lnTo>
                    <a:pt x="713" y="3112"/>
                  </a:lnTo>
                  <a:lnTo>
                    <a:pt x="618" y="2899"/>
                  </a:lnTo>
                  <a:lnTo>
                    <a:pt x="618" y="2851"/>
                  </a:lnTo>
                  <a:lnTo>
                    <a:pt x="547" y="2566"/>
                  </a:lnTo>
                  <a:lnTo>
                    <a:pt x="523" y="2281"/>
                  </a:lnTo>
                  <a:lnTo>
                    <a:pt x="547" y="1996"/>
                  </a:lnTo>
                  <a:lnTo>
                    <a:pt x="618" y="1735"/>
                  </a:lnTo>
                  <a:lnTo>
                    <a:pt x="618" y="1687"/>
                  </a:lnTo>
                  <a:lnTo>
                    <a:pt x="618" y="1663"/>
                  </a:lnTo>
                  <a:lnTo>
                    <a:pt x="713" y="1497"/>
                  </a:lnTo>
                  <a:lnTo>
                    <a:pt x="808" y="1331"/>
                  </a:lnTo>
                  <a:lnTo>
                    <a:pt x="950" y="1212"/>
                  </a:lnTo>
                  <a:lnTo>
                    <a:pt x="1093" y="1141"/>
                  </a:lnTo>
                  <a:lnTo>
                    <a:pt x="1235" y="1093"/>
                  </a:lnTo>
                  <a:lnTo>
                    <a:pt x="1402" y="1046"/>
                  </a:lnTo>
                  <a:lnTo>
                    <a:pt x="1592" y="1022"/>
                  </a:lnTo>
                  <a:lnTo>
                    <a:pt x="13421" y="1022"/>
                  </a:lnTo>
                  <a:lnTo>
                    <a:pt x="13563" y="998"/>
                  </a:lnTo>
                  <a:lnTo>
                    <a:pt x="13706" y="951"/>
                  </a:lnTo>
                  <a:lnTo>
                    <a:pt x="13825" y="880"/>
                  </a:lnTo>
                  <a:lnTo>
                    <a:pt x="13920" y="761"/>
                  </a:lnTo>
                  <a:lnTo>
                    <a:pt x="14038" y="594"/>
                  </a:lnTo>
                  <a:lnTo>
                    <a:pt x="14110" y="381"/>
                  </a:lnTo>
                  <a:lnTo>
                    <a:pt x="14133" y="262"/>
                  </a:lnTo>
                  <a:lnTo>
                    <a:pt x="14133" y="119"/>
                  </a:lnTo>
                  <a:lnTo>
                    <a:pt x="14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22"/>
          <p:cNvSpPr/>
          <p:nvPr/>
        </p:nvSpPr>
        <p:spPr>
          <a:xfrm flipH="1">
            <a:off x="-404821" y="2194477"/>
            <a:ext cx="1515988" cy="3091910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22"/>
          <p:cNvGrpSpPr/>
          <p:nvPr/>
        </p:nvGrpSpPr>
        <p:grpSpPr>
          <a:xfrm rot="1163873">
            <a:off x="2395629" y="2395841"/>
            <a:ext cx="547507" cy="787152"/>
            <a:chOff x="1400150" y="2031300"/>
            <a:chExt cx="494000" cy="710225"/>
          </a:xfrm>
        </p:grpSpPr>
        <p:sp>
          <p:nvSpPr>
            <p:cNvPr id="744" name="Google Shape;744;p22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22"/>
          <p:cNvSpPr/>
          <p:nvPr/>
        </p:nvSpPr>
        <p:spPr>
          <a:xfrm rot="-1437405">
            <a:off x="1968422" y="2523448"/>
            <a:ext cx="455725" cy="47322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23"/>
          <p:cNvSpPr txBox="1">
            <a:spLocks noGrp="1"/>
          </p:cNvSpPr>
          <p:nvPr>
            <p:ph type="title" hasCustomPrompt="1"/>
          </p:nvPr>
        </p:nvSpPr>
        <p:spPr>
          <a:xfrm>
            <a:off x="708688" y="1711719"/>
            <a:ext cx="772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6" name="Google Shape;756;p23"/>
          <p:cNvSpPr txBox="1">
            <a:spLocks noGrp="1"/>
          </p:cNvSpPr>
          <p:nvPr>
            <p:ph type="body" idx="1"/>
          </p:nvPr>
        </p:nvSpPr>
        <p:spPr>
          <a:xfrm>
            <a:off x="708513" y="3248781"/>
            <a:ext cx="7726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57" name="Google Shape;757;p23"/>
          <p:cNvSpPr/>
          <p:nvPr/>
        </p:nvSpPr>
        <p:spPr>
          <a:xfrm rot="2270005">
            <a:off x="3708305" y="3058041"/>
            <a:ext cx="1727390" cy="152800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23"/>
          <p:cNvGrpSpPr/>
          <p:nvPr/>
        </p:nvGrpSpPr>
        <p:grpSpPr>
          <a:xfrm rot="-648422">
            <a:off x="8263802" y="144357"/>
            <a:ext cx="610455" cy="790297"/>
            <a:chOff x="2251625" y="1144975"/>
            <a:chExt cx="550825" cy="713100"/>
          </a:xfrm>
        </p:grpSpPr>
        <p:sp>
          <p:nvSpPr>
            <p:cNvPr id="759" name="Google Shape;759;p2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23"/>
          <p:cNvGrpSpPr/>
          <p:nvPr/>
        </p:nvGrpSpPr>
        <p:grpSpPr>
          <a:xfrm>
            <a:off x="7195282" y="208153"/>
            <a:ext cx="536984" cy="776719"/>
            <a:chOff x="1088850" y="238125"/>
            <a:chExt cx="1221250" cy="1766475"/>
          </a:xfrm>
        </p:grpSpPr>
        <p:sp>
          <p:nvSpPr>
            <p:cNvPr id="772" name="Google Shape;772;p23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3"/>
          <p:cNvGrpSpPr/>
          <p:nvPr/>
        </p:nvGrpSpPr>
        <p:grpSpPr>
          <a:xfrm>
            <a:off x="7808485" y="496211"/>
            <a:ext cx="492440" cy="488673"/>
            <a:chOff x="4990425" y="4016375"/>
            <a:chExt cx="1232025" cy="1222600"/>
          </a:xfrm>
        </p:grpSpPr>
        <p:sp>
          <p:nvSpPr>
            <p:cNvPr id="783" name="Google Shape;783;p23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23"/>
          <p:cNvGrpSpPr/>
          <p:nvPr/>
        </p:nvGrpSpPr>
        <p:grpSpPr>
          <a:xfrm>
            <a:off x="-76197" y="3880373"/>
            <a:ext cx="3851452" cy="1263131"/>
            <a:chOff x="238125" y="548775"/>
            <a:chExt cx="2842400" cy="932200"/>
          </a:xfrm>
        </p:grpSpPr>
        <p:sp>
          <p:nvSpPr>
            <p:cNvPr id="787" name="Google Shape;787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23"/>
          <p:cNvSpPr/>
          <p:nvPr/>
        </p:nvSpPr>
        <p:spPr>
          <a:xfrm rot="-8100000" flipH="1">
            <a:off x="7918053" y="326214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" name="Google Shape;790;p23"/>
          <p:cNvGrpSpPr/>
          <p:nvPr/>
        </p:nvGrpSpPr>
        <p:grpSpPr>
          <a:xfrm>
            <a:off x="350881" y="216281"/>
            <a:ext cx="724700" cy="884585"/>
            <a:chOff x="3674000" y="1031475"/>
            <a:chExt cx="592075" cy="722700"/>
          </a:xfrm>
        </p:grpSpPr>
        <p:sp>
          <p:nvSpPr>
            <p:cNvPr id="791" name="Google Shape;791;p23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4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23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99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7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25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5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5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5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5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82" name="Google Shape;882;p25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83" name="Google Shape;883;p25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4" name="Google Shape;884;p25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25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25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5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25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89" name="Google Shape;889;p25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90" name="Google Shape;890;p25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91" name="Google Shape;891;p25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25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900" name="Google Shape;900;p25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25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25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914" name="Google Shape;914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5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917" name="Google Shape;917;p25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25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934" name="Google Shape;934;p25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5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5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26"/>
          <p:cNvSpPr txBox="1">
            <a:spLocks noGrp="1"/>
          </p:cNvSpPr>
          <p:nvPr>
            <p:ph type="title"/>
          </p:nvPr>
        </p:nvSpPr>
        <p:spPr>
          <a:xfrm>
            <a:off x="3088200" y="3149222"/>
            <a:ext cx="2967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42" name="Google Shape;942;p26"/>
          <p:cNvSpPr txBox="1">
            <a:spLocks noGrp="1"/>
          </p:cNvSpPr>
          <p:nvPr>
            <p:ph type="subTitle" idx="1"/>
          </p:nvPr>
        </p:nvSpPr>
        <p:spPr>
          <a:xfrm>
            <a:off x="1371600" y="1804165"/>
            <a:ext cx="6400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943" name="Google Shape;943;p26"/>
          <p:cNvGrpSpPr/>
          <p:nvPr/>
        </p:nvGrpSpPr>
        <p:grpSpPr>
          <a:xfrm rot="-949315">
            <a:off x="401997" y="380550"/>
            <a:ext cx="381331" cy="703626"/>
            <a:chOff x="1400150" y="238125"/>
            <a:chExt cx="388525" cy="716900"/>
          </a:xfrm>
        </p:grpSpPr>
        <p:sp>
          <p:nvSpPr>
            <p:cNvPr id="944" name="Google Shape;944;p26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26"/>
          <p:cNvGrpSpPr/>
          <p:nvPr/>
        </p:nvGrpSpPr>
        <p:grpSpPr>
          <a:xfrm rot="180786">
            <a:off x="1425496" y="250875"/>
            <a:ext cx="496337" cy="690084"/>
            <a:chOff x="2270250" y="238125"/>
            <a:chExt cx="513575" cy="714050"/>
          </a:xfrm>
        </p:grpSpPr>
        <p:sp>
          <p:nvSpPr>
            <p:cNvPr id="951" name="Google Shape;951;p26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26"/>
          <p:cNvSpPr/>
          <p:nvPr/>
        </p:nvSpPr>
        <p:spPr>
          <a:xfrm rot="3842797">
            <a:off x="1011597" y="426136"/>
            <a:ext cx="256677" cy="470626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26"/>
          <p:cNvGrpSpPr/>
          <p:nvPr/>
        </p:nvGrpSpPr>
        <p:grpSpPr>
          <a:xfrm>
            <a:off x="8068431" y="4026281"/>
            <a:ext cx="724700" cy="884585"/>
            <a:chOff x="3674000" y="1031475"/>
            <a:chExt cx="592075" cy="722700"/>
          </a:xfrm>
        </p:grpSpPr>
        <p:sp>
          <p:nvSpPr>
            <p:cNvPr id="967" name="Google Shape;967;p26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26"/>
          <p:cNvGrpSpPr/>
          <p:nvPr/>
        </p:nvGrpSpPr>
        <p:grpSpPr>
          <a:xfrm>
            <a:off x="8160850" y="3225413"/>
            <a:ext cx="539825" cy="579600"/>
            <a:chOff x="2788263" y="4569213"/>
            <a:chExt cx="539825" cy="579600"/>
          </a:xfrm>
        </p:grpSpPr>
        <p:sp>
          <p:nvSpPr>
            <p:cNvPr id="1051" name="Google Shape;1051;p26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26"/>
          <p:cNvGrpSpPr/>
          <p:nvPr/>
        </p:nvGrpSpPr>
        <p:grpSpPr>
          <a:xfrm rot="10800000" flipH="1">
            <a:off x="2646274" y="-293552"/>
            <a:ext cx="3851452" cy="1263131"/>
            <a:chOff x="238125" y="548775"/>
            <a:chExt cx="2842400" cy="932200"/>
          </a:xfrm>
        </p:grpSpPr>
        <p:sp>
          <p:nvSpPr>
            <p:cNvPr id="1057" name="Google Shape;1057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26"/>
          <p:cNvSpPr/>
          <p:nvPr/>
        </p:nvSpPr>
        <p:spPr>
          <a:xfrm rot="-1800082" flipH="1">
            <a:off x="-502032" y="3053536"/>
            <a:ext cx="1515925" cy="309178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p27"/>
          <p:cNvGrpSpPr/>
          <p:nvPr/>
        </p:nvGrpSpPr>
        <p:grpSpPr>
          <a:xfrm rot="5400000" flipH="1">
            <a:off x="-1288701" y="1294164"/>
            <a:ext cx="3851452" cy="1263131"/>
            <a:chOff x="238125" y="548775"/>
            <a:chExt cx="2842400" cy="932200"/>
          </a:xfrm>
        </p:grpSpPr>
        <p:sp>
          <p:nvSpPr>
            <p:cNvPr id="1062" name="Google Shape;1062;p2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4" name="Google Shape;106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27"/>
          <p:cNvSpPr txBox="1">
            <a:spLocks noGrp="1"/>
          </p:cNvSpPr>
          <p:nvPr>
            <p:ph type="title"/>
          </p:nvPr>
        </p:nvSpPr>
        <p:spPr>
          <a:xfrm>
            <a:off x="2024100" y="1381650"/>
            <a:ext cx="5095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6" name="Google Shape;1066;p27"/>
          <p:cNvSpPr txBox="1">
            <a:spLocks noGrp="1"/>
          </p:cNvSpPr>
          <p:nvPr>
            <p:ph type="subTitle" idx="1"/>
          </p:nvPr>
        </p:nvSpPr>
        <p:spPr>
          <a:xfrm>
            <a:off x="3061200" y="1984950"/>
            <a:ext cx="302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27"/>
          <p:cNvSpPr txBox="1">
            <a:spLocks noGrp="1"/>
          </p:cNvSpPr>
          <p:nvPr>
            <p:ph type="title" idx="2" hasCustomPrompt="1"/>
          </p:nvPr>
        </p:nvSpPr>
        <p:spPr>
          <a:xfrm>
            <a:off x="4006113" y="2975400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68" name="Google Shape;1068;p27"/>
          <p:cNvGrpSpPr/>
          <p:nvPr/>
        </p:nvGrpSpPr>
        <p:grpSpPr>
          <a:xfrm rot="699672">
            <a:off x="5324936" y="139766"/>
            <a:ext cx="575003" cy="799457"/>
            <a:chOff x="2270250" y="238125"/>
            <a:chExt cx="513575" cy="714050"/>
          </a:xfrm>
        </p:grpSpPr>
        <p:sp>
          <p:nvSpPr>
            <p:cNvPr id="1069" name="Google Shape;1069;p27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7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7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7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7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7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7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7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27"/>
          <p:cNvGrpSpPr/>
          <p:nvPr/>
        </p:nvGrpSpPr>
        <p:grpSpPr>
          <a:xfrm>
            <a:off x="8211663" y="178150"/>
            <a:ext cx="592075" cy="722700"/>
            <a:chOff x="3674000" y="1031475"/>
            <a:chExt cx="592075" cy="722700"/>
          </a:xfrm>
        </p:grpSpPr>
        <p:sp>
          <p:nvSpPr>
            <p:cNvPr id="1084" name="Google Shape;1084;p27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7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7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7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7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7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7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7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7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7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7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7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7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7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7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27"/>
          <p:cNvSpPr/>
          <p:nvPr/>
        </p:nvSpPr>
        <p:spPr>
          <a:xfrm rot="4147659">
            <a:off x="4476269" y="6911"/>
            <a:ext cx="527744" cy="101092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Google Shape;1191;p27"/>
          <p:cNvGrpSpPr/>
          <p:nvPr/>
        </p:nvGrpSpPr>
        <p:grpSpPr>
          <a:xfrm>
            <a:off x="5292553" y="3880373"/>
            <a:ext cx="3851452" cy="1263131"/>
            <a:chOff x="238125" y="548775"/>
            <a:chExt cx="2842400" cy="932200"/>
          </a:xfrm>
        </p:grpSpPr>
        <p:sp>
          <p:nvSpPr>
            <p:cNvPr id="1192" name="Google Shape;1192;p2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p27"/>
          <p:cNvSpPr/>
          <p:nvPr/>
        </p:nvSpPr>
        <p:spPr>
          <a:xfrm rot="-4837719" flipH="1">
            <a:off x="3992229" y="3215536"/>
            <a:ext cx="1515928" cy="309178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28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8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8" name="Google Shape;1198;p28"/>
          <p:cNvSpPr txBox="1">
            <a:spLocks noGrp="1"/>
          </p:cNvSpPr>
          <p:nvPr>
            <p:ph type="body" idx="1"/>
          </p:nvPr>
        </p:nvSpPr>
        <p:spPr>
          <a:xfrm>
            <a:off x="2407800" y="1266750"/>
            <a:ext cx="4328400" cy="27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1000"/>
              </a:spcBef>
              <a:spcAft>
                <a:spcPts val="0"/>
              </a:spcAft>
              <a:buSzPts val="1400"/>
              <a:buFont typeface="Catamaran Thin"/>
              <a:buAutoNum type="arabicPeriod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99" name="Google Shape;1199;p28"/>
          <p:cNvSpPr/>
          <p:nvPr/>
        </p:nvSpPr>
        <p:spPr>
          <a:xfrm rot="412255" flipH="1">
            <a:off x="-530553" y="1270117"/>
            <a:ext cx="1515829" cy="309158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28"/>
          <p:cNvGrpSpPr/>
          <p:nvPr/>
        </p:nvGrpSpPr>
        <p:grpSpPr>
          <a:xfrm rot="-5400000" flipH="1">
            <a:off x="6586703" y="2560898"/>
            <a:ext cx="3851452" cy="1263131"/>
            <a:chOff x="238125" y="548775"/>
            <a:chExt cx="2842400" cy="932200"/>
          </a:xfrm>
        </p:grpSpPr>
        <p:sp>
          <p:nvSpPr>
            <p:cNvPr id="1201" name="Google Shape;1201;p2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28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204" name="Google Shape;1204;p28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28"/>
          <p:cNvSpPr/>
          <p:nvPr/>
        </p:nvSpPr>
        <p:spPr>
          <a:xfrm>
            <a:off x="8613925" y="841150"/>
            <a:ext cx="465029" cy="890786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28"/>
          <p:cNvGrpSpPr/>
          <p:nvPr/>
        </p:nvGrpSpPr>
        <p:grpSpPr>
          <a:xfrm>
            <a:off x="7821213" y="3823588"/>
            <a:ext cx="798125" cy="1094450"/>
            <a:chOff x="532675" y="3247050"/>
            <a:chExt cx="798125" cy="1094450"/>
          </a:xfrm>
        </p:grpSpPr>
        <p:sp>
          <p:nvSpPr>
            <p:cNvPr id="1218" name="Google Shape;1218;p28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 rot="2368234">
            <a:off x="346517" y="21089"/>
            <a:ext cx="924317" cy="867051"/>
            <a:chOff x="5100975" y="739900"/>
            <a:chExt cx="671050" cy="629475"/>
          </a:xfrm>
        </p:grpSpPr>
        <p:sp>
          <p:nvSpPr>
            <p:cNvPr id="1222" name="Google Shape;1222;p28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8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8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8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28"/>
          <p:cNvGrpSpPr/>
          <p:nvPr/>
        </p:nvGrpSpPr>
        <p:grpSpPr>
          <a:xfrm>
            <a:off x="140800" y="844163"/>
            <a:ext cx="539825" cy="579600"/>
            <a:chOff x="2788263" y="4569213"/>
            <a:chExt cx="539825" cy="579600"/>
          </a:xfrm>
        </p:grpSpPr>
        <p:sp>
          <p:nvSpPr>
            <p:cNvPr id="1246" name="Google Shape;1246;p28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8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8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_1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2" name="Google Shape;125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p29"/>
          <p:cNvSpPr txBox="1">
            <a:spLocks noGrp="1"/>
          </p:cNvSpPr>
          <p:nvPr>
            <p:ph type="title"/>
          </p:nvPr>
        </p:nvSpPr>
        <p:spPr>
          <a:xfrm>
            <a:off x="2360100" y="2955500"/>
            <a:ext cx="4423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4" name="Google Shape;1254;p29"/>
          <p:cNvSpPr txBox="1">
            <a:spLocks noGrp="1"/>
          </p:cNvSpPr>
          <p:nvPr>
            <p:ph type="subTitle" idx="1"/>
          </p:nvPr>
        </p:nvSpPr>
        <p:spPr>
          <a:xfrm>
            <a:off x="2359200" y="3763192"/>
            <a:ext cx="4425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55" name="Google Shape;1255;p29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256" name="Google Shape;1256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8" name="Google Shape;1258;p2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29"/>
          <p:cNvGrpSpPr/>
          <p:nvPr/>
        </p:nvGrpSpPr>
        <p:grpSpPr>
          <a:xfrm rot="-1623883">
            <a:off x="8373797" y="3024225"/>
            <a:ext cx="543979" cy="660355"/>
            <a:chOff x="3703100" y="2534450"/>
            <a:chExt cx="543975" cy="660350"/>
          </a:xfrm>
        </p:grpSpPr>
        <p:sp>
          <p:nvSpPr>
            <p:cNvPr id="1260" name="Google Shape;1260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29"/>
          <p:cNvGrpSpPr/>
          <p:nvPr/>
        </p:nvGrpSpPr>
        <p:grpSpPr>
          <a:xfrm rot="570904">
            <a:off x="8170222" y="3960683"/>
            <a:ext cx="673396" cy="781467"/>
            <a:chOff x="2038000" y="238125"/>
            <a:chExt cx="673425" cy="781500"/>
          </a:xfrm>
        </p:grpSpPr>
        <p:sp>
          <p:nvSpPr>
            <p:cNvPr id="1289" name="Google Shape;1289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48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5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Google Shape;129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30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301" name="Google Shape;1301;p30"/>
          <p:cNvSpPr txBox="1">
            <a:spLocks noGrp="1"/>
          </p:cNvSpPr>
          <p:nvPr>
            <p:ph type="body" idx="1"/>
          </p:nvPr>
        </p:nvSpPr>
        <p:spPr>
          <a:xfrm>
            <a:off x="1516800" y="1495950"/>
            <a:ext cx="61104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302" name="Google Shape;1302;p30"/>
          <p:cNvGrpSpPr/>
          <p:nvPr/>
        </p:nvGrpSpPr>
        <p:grpSpPr>
          <a:xfrm rot="-949166">
            <a:off x="359682" y="222360"/>
            <a:ext cx="441819" cy="815168"/>
            <a:chOff x="1400150" y="238125"/>
            <a:chExt cx="388525" cy="716900"/>
          </a:xfrm>
        </p:grpSpPr>
        <p:sp>
          <p:nvSpPr>
            <p:cNvPr id="1303" name="Google Shape;1303;p30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30"/>
          <p:cNvGrpSpPr/>
          <p:nvPr/>
        </p:nvGrpSpPr>
        <p:grpSpPr>
          <a:xfrm rot="-420730">
            <a:off x="136307" y="1149389"/>
            <a:ext cx="604101" cy="794006"/>
            <a:chOff x="1391550" y="1144975"/>
            <a:chExt cx="545075" cy="716425"/>
          </a:xfrm>
        </p:grpSpPr>
        <p:sp>
          <p:nvSpPr>
            <p:cNvPr id="1310" name="Google Shape;1310;p30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4" name="Google Shape;1324;p30"/>
          <p:cNvSpPr/>
          <p:nvPr/>
        </p:nvSpPr>
        <p:spPr>
          <a:xfrm>
            <a:off x="786625" y="1082300"/>
            <a:ext cx="438810" cy="455663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5" name="Google Shape;1325;p30"/>
          <p:cNvGrpSpPr/>
          <p:nvPr/>
        </p:nvGrpSpPr>
        <p:grpSpPr>
          <a:xfrm rot="699672">
            <a:off x="8336111" y="3219779"/>
            <a:ext cx="575003" cy="799457"/>
            <a:chOff x="2270250" y="238125"/>
            <a:chExt cx="513575" cy="714050"/>
          </a:xfrm>
        </p:grpSpPr>
        <p:sp>
          <p:nvSpPr>
            <p:cNvPr id="1326" name="Google Shape;1326;p30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" name="Google Shape;1340;p30"/>
          <p:cNvGrpSpPr/>
          <p:nvPr/>
        </p:nvGrpSpPr>
        <p:grpSpPr>
          <a:xfrm rot="-395414">
            <a:off x="8428014" y="4234968"/>
            <a:ext cx="514207" cy="791925"/>
            <a:chOff x="3189975" y="2019850"/>
            <a:chExt cx="463950" cy="714525"/>
          </a:xfrm>
        </p:grpSpPr>
        <p:sp>
          <p:nvSpPr>
            <p:cNvPr id="1341" name="Google Shape;1341;p30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30"/>
          <p:cNvGrpSpPr/>
          <p:nvPr/>
        </p:nvGrpSpPr>
        <p:grpSpPr>
          <a:xfrm>
            <a:off x="7703390" y="3992909"/>
            <a:ext cx="681679" cy="676465"/>
            <a:chOff x="4990425" y="4016375"/>
            <a:chExt cx="1232025" cy="1222600"/>
          </a:xfrm>
        </p:grpSpPr>
        <p:sp>
          <p:nvSpPr>
            <p:cNvPr id="1350" name="Google Shape;1350;p30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30"/>
          <p:cNvGrpSpPr/>
          <p:nvPr/>
        </p:nvGrpSpPr>
        <p:grpSpPr>
          <a:xfrm rot="10800000" flipH="1">
            <a:off x="7197553" y="11248"/>
            <a:ext cx="3851452" cy="1263131"/>
            <a:chOff x="238125" y="548775"/>
            <a:chExt cx="2842400" cy="932200"/>
          </a:xfrm>
        </p:grpSpPr>
        <p:sp>
          <p:nvSpPr>
            <p:cNvPr id="1354" name="Google Shape;1354;p30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0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30"/>
          <p:cNvSpPr/>
          <p:nvPr/>
        </p:nvSpPr>
        <p:spPr>
          <a:xfrm rot="9820473">
            <a:off x="-483086" y="2318908"/>
            <a:ext cx="1515978" cy="3091891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6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8" name="Google Shape;13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31"/>
          <p:cNvSpPr txBox="1">
            <a:spLocks noGrp="1"/>
          </p:cNvSpPr>
          <p:nvPr>
            <p:ph type="subTitle" idx="1"/>
          </p:nvPr>
        </p:nvSpPr>
        <p:spPr>
          <a:xfrm>
            <a:off x="837050" y="2520174"/>
            <a:ext cx="36576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60" name="Google Shape;1360;p31"/>
          <p:cNvSpPr txBox="1">
            <a:spLocks noGrp="1"/>
          </p:cNvSpPr>
          <p:nvPr>
            <p:ph type="title"/>
          </p:nvPr>
        </p:nvSpPr>
        <p:spPr>
          <a:xfrm>
            <a:off x="1625150" y="1489677"/>
            <a:ext cx="2081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61" name="Google Shape;1361;p31"/>
          <p:cNvGrpSpPr/>
          <p:nvPr/>
        </p:nvGrpSpPr>
        <p:grpSpPr>
          <a:xfrm rot="10800000" flipH="1">
            <a:off x="3" y="-2"/>
            <a:ext cx="3851452" cy="1263131"/>
            <a:chOff x="238125" y="548775"/>
            <a:chExt cx="2842400" cy="932200"/>
          </a:xfrm>
        </p:grpSpPr>
        <p:sp>
          <p:nvSpPr>
            <p:cNvPr id="1362" name="Google Shape;1362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31"/>
          <p:cNvGrpSpPr/>
          <p:nvPr/>
        </p:nvGrpSpPr>
        <p:grpSpPr>
          <a:xfrm rot="-395223">
            <a:off x="8595907" y="4335284"/>
            <a:ext cx="337712" cy="520106"/>
            <a:chOff x="3189975" y="2019850"/>
            <a:chExt cx="463950" cy="714525"/>
          </a:xfrm>
        </p:grpSpPr>
        <p:sp>
          <p:nvSpPr>
            <p:cNvPr id="1365" name="Google Shape;1365;p31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1"/>
          <p:cNvGrpSpPr/>
          <p:nvPr/>
        </p:nvGrpSpPr>
        <p:grpSpPr>
          <a:xfrm rot="-949262">
            <a:off x="7966649" y="3939272"/>
            <a:ext cx="290147" cy="535374"/>
            <a:chOff x="1400150" y="238125"/>
            <a:chExt cx="388525" cy="716900"/>
          </a:xfrm>
        </p:grpSpPr>
        <p:sp>
          <p:nvSpPr>
            <p:cNvPr id="1374" name="Google Shape;1374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" name="Google Shape;1380;p31"/>
          <p:cNvSpPr/>
          <p:nvPr/>
        </p:nvSpPr>
        <p:spPr>
          <a:xfrm>
            <a:off x="8245595" y="4028759"/>
            <a:ext cx="419139" cy="80288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1"/>
          <p:cNvSpPr/>
          <p:nvPr/>
        </p:nvSpPr>
        <p:spPr>
          <a:xfrm rot="10264822" flipH="1">
            <a:off x="8156213" y="-670229"/>
            <a:ext cx="1515825" cy="309157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6_2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" name="Google Shape;138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4" name="Google Shape;1384;p32"/>
          <p:cNvSpPr txBox="1">
            <a:spLocks noGrp="1"/>
          </p:cNvSpPr>
          <p:nvPr>
            <p:ph type="subTitle" idx="1"/>
          </p:nvPr>
        </p:nvSpPr>
        <p:spPr>
          <a:xfrm>
            <a:off x="4494650" y="2514888"/>
            <a:ext cx="3657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85" name="Google Shape;1385;p32"/>
          <p:cNvSpPr txBox="1">
            <a:spLocks noGrp="1"/>
          </p:cNvSpPr>
          <p:nvPr>
            <p:ph type="title"/>
          </p:nvPr>
        </p:nvSpPr>
        <p:spPr>
          <a:xfrm>
            <a:off x="5314550" y="1490760"/>
            <a:ext cx="20178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6" name="Google Shape;1386;p32"/>
          <p:cNvSpPr/>
          <p:nvPr/>
        </p:nvSpPr>
        <p:spPr>
          <a:xfrm rot="1651215" flipH="1">
            <a:off x="-740087" y="-395237"/>
            <a:ext cx="1515937" cy="30918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7" name="Google Shape;1387;p32"/>
          <p:cNvGrpSpPr/>
          <p:nvPr/>
        </p:nvGrpSpPr>
        <p:grpSpPr>
          <a:xfrm>
            <a:off x="8312838" y="4242300"/>
            <a:ext cx="719750" cy="789225"/>
            <a:chOff x="641925" y="383000"/>
            <a:chExt cx="719750" cy="789225"/>
          </a:xfrm>
        </p:grpSpPr>
        <p:sp>
          <p:nvSpPr>
            <p:cNvPr id="1388" name="Google Shape;1388;p3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32"/>
          <p:cNvGrpSpPr/>
          <p:nvPr/>
        </p:nvGrpSpPr>
        <p:grpSpPr>
          <a:xfrm rot="-669090">
            <a:off x="8268111" y="3348139"/>
            <a:ext cx="543964" cy="660337"/>
            <a:chOff x="3703100" y="2534450"/>
            <a:chExt cx="543975" cy="660350"/>
          </a:xfrm>
        </p:grpSpPr>
        <p:sp>
          <p:nvSpPr>
            <p:cNvPr id="1405" name="Google Shape;140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2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1434" name="Google Shape;1434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2"/>
          <p:cNvGrpSpPr/>
          <p:nvPr/>
        </p:nvGrpSpPr>
        <p:grpSpPr>
          <a:xfrm rot="-648422">
            <a:off x="8301902" y="2272382"/>
            <a:ext cx="610455" cy="790297"/>
            <a:chOff x="2251625" y="1144975"/>
            <a:chExt cx="550825" cy="713100"/>
          </a:xfrm>
        </p:grpSpPr>
        <p:sp>
          <p:nvSpPr>
            <p:cNvPr id="1437" name="Google Shape;1437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2_1_1"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33"/>
          <p:cNvGrpSpPr/>
          <p:nvPr/>
        </p:nvGrpSpPr>
        <p:grpSpPr>
          <a:xfrm rot="-5400000" flipH="1">
            <a:off x="6586703" y="1294148"/>
            <a:ext cx="3851452" cy="1263131"/>
            <a:chOff x="238125" y="548775"/>
            <a:chExt cx="2842400" cy="932200"/>
          </a:xfrm>
        </p:grpSpPr>
        <p:sp>
          <p:nvSpPr>
            <p:cNvPr id="1451" name="Google Shape;1451;p3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53" name="Google Shape;145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3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5" name="Google Shape;1455;p33"/>
          <p:cNvSpPr txBox="1">
            <a:spLocks noGrp="1"/>
          </p:cNvSpPr>
          <p:nvPr>
            <p:ph type="subTitle" idx="1"/>
          </p:nvPr>
        </p:nvSpPr>
        <p:spPr>
          <a:xfrm>
            <a:off x="7132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56" name="Google Shape;1456;p33"/>
          <p:cNvSpPr txBox="1">
            <a:spLocks noGrp="1"/>
          </p:cNvSpPr>
          <p:nvPr>
            <p:ph type="subTitle" idx="2"/>
          </p:nvPr>
        </p:nvSpPr>
        <p:spPr>
          <a:xfrm>
            <a:off x="45720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457" name="Google Shape;1457;p33"/>
          <p:cNvGrpSpPr/>
          <p:nvPr/>
        </p:nvGrpSpPr>
        <p:grpSpPr>
          <a:xfrm rot="583086">
            <a:off x="7679550" y="4166093"/>
            <a:ext cx="529791" cy="714265"/>
            <a:chOff x="3000200" y="318325"/>
            <a:chExt cx="1296075" cy="1746950"/>
          </a:xfrm>
        </p:grpSpPr>
        <p:sp>
          <p:nvSpPr>
            <p:cNvPr id="1458" name="Google Shape;1458;p33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33"/>
          <p:cNvGrpSpPr/>
          <p:nvPr/>
        </p:nvGrpSpPr>
        <p:grpSpPr>
          <a:xfrm>
            <a:off x="8430713" y="3127875"/>
            <a:ext cx="719750" cy="789225"/>
            <a:chOff x="641925" y="383000"/>
            <a:chExt cx="719750" cy="789225"/>
          </a:xfrm>
        </p:grpSpPr>
        <p:sp>
          <p:nvSpPr>
            <p:cNvPr id="1466" name="Google Shape;1466;p3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2" name="Google Shape;1482;p33"/>
          <p:cNvSpPr/>
          <p:nvPr/>
        </p:nvSpPr>
        <p:spPr>
          <a:xfrm>
            <a:off x="8345600" y="4256048"/>
            <a:ext cx="661359" cy="686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3" name="Google Shape;1483;p33"/>
          <p:cNvGrpSpPr/>
          <p:nvPr/>
        </p:nvGrpSpPr>
        <p:grpSpPr>
          <a:xfrm rot="-669090">
            <a:off x="110536" y="887514"/>
            <a:ext cx="543964" cy="660337"/>
            <a:chOff x="3703100" y="2534450"/>
            <a:chExt cx="543975" cy="660350"/>
          </a:xfrm>
        </p:grpSpPr>
        <p:sp>
          <p:nvSpPr>
            <p:cNvPr id="1484" name="Google Shape;1484;p33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33"/>
          <p:cNvGrpSpPr/>
          <p:nvPr/>
        </p:nvGrpSpPr>
        <p:grpSpPr>
          <a:xfrm rot="1814380">
            <a:off x="327497" y="-49042"/>
            <a:ext cx="924326" cy="867059"/>
            <a:chOff x="5100975" y="739900"/>
            <a:chExt cx="671050" cy="629475"/>
          </a:xfrm>
        </p:grpSpPr>
        <p:sp>
          <p:nvSpPr>
            <p:cNvPr id="1513" name="Google Shape;1513;p33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3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6" name="Google Shape;1536;p33"/>
          <p:cNvSpPr/>
          <p:nvPr/>
        </p:nvSpPr>
        <p:spPr>
          <a:xfrm rot="-1031303" flipH="1">
            <a:off x="-540263" y="3100204"/>
            <a:ext cx="1515878" cy="309168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_1_1_1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34"/>
          <p:cNvGrpSpPr/>
          <p:nvPr/>
        </p:nvGrpSpPr>
        <p:grpSpPr>
          <a:xfrm rot="5400000" flipH="1">
            <a:off x="-1294151" y="1294164"/>
            <a:ext cx="3851452" cy="1263131"/>
            <a:chOff x="238125" y="548775"/>
            <a:chExt cx="2842400" cy="932200"/>
          </a:xfrm>
        </p:grpSpPr>
        <p:sp>
          <p:nvSpPr>
            <p:cNvPr id="1539" name="Google Shape;1539;p3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1" name="Google Shape;154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p3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3" name="Google Shape;1543;p34"/>
          <p:cNvSpPr txBox="1">
            <a:spLocks noGrp="1"/>
          </p:cNvSpPr>
          <p:nvPr>
            <p:ph type="subTitle" idx="1"/>
          </p:nvPr>
        </p:nvSpPr>
        <p:spPr>
          <a:xfrm>
            <a:off x="3234661" y="3454823"/>
            <a:ext cx="24027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44" name="Google Shape;1544;p34"/>
          <p:cNvSpPr txBox="1">
            <a:spLocks noGrp="1"/>
          </p:cNvSpPr>
          <p:nvPr>
            <p:ph type="subTitle" idx="2"/>
          </p:nvPr>
        </p:nvSpPr>
        <p:spPr>
          <a:xfrm>
            <a:off x="3234661" y="3806662"/>
            <a:ext cx="39105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34"/>
          <p:cNvSpPr txBox="1">
            <a:spLocks noGrp="1"/>
          </p:cNvSpPr>
          <p:nvPr>
            <p:ph type="subTitle" idx="3"/>
          </p:nvPr>
        </p:nvSpPr>
        <p:spPr>
          <a:xfrm>
            <a:off x="3234661" y="1880000"/>
            <a:ext cx="24027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46" name="Google Shape;1546;p34"/>
          <p:cNvSpPr txBox="1">
            <a:spLocks noGrp="1"/>
          </p:cNvSpPr>
          <p:nvPr>
            <p:ph type="subTitle" idx="4"/>
          </p:nvPr>
        </p:nvSpPr>
        <p:spPr>
          <a:xfrm>
            <a:off x="3234661" y="2231825"/>
            <a:ext cx="3910500" cy="6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34"/>
          <p:cNvSpPr txBox="1">
            <a:spLocks noGrp="1"/>
          </p:cNvSpPr>
          <p:nvPr>
            <p:ph type="subTitle" idx="5"/>
          </p:nvPr>
        </p:nvSpPr>
        <p:spPr>
          <a:xfrm>
            <a:off x="2642550" y="1119625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34"/>
          <p:cNvSpPr/>
          <p:nvPr/>
        </p:nvSpPr>
        <p:spPr>
          <a:xfrm>
            <a:off x="545030" y="3828127"/>
            <a:ext cx="359399" cy="688324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9" name="Google Shape;1549;p34"/>
          <p:cNvGrpSpPr/>
          <p:nvPr/>
        </p:nvGrpSpPr>
        <p:grpSpPr>
          <a:xfrm rot="328642">
            <a:off x="848031" y="4254670"/>
            <a:ext cx="419716" cy="551659"/>
            <a:chOff x="1391550" y="1144975"/>
            <a:chExt cx="545075" cy="716425"/>
          </a:xfrm>
        </p:grpSpPr>
        <p:sp>
          <p:nvSpPr>
            <p:cNvPr id="1550" name="Google Shape;1550;p3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4" name="Google Shape;1564;p34"/>
          <p:cNvGrpSpPr/>
          <p:nvPr/>
        </p:nvGrpSpPr>
        <p:grpSpPr>
          <a:xfrm rot="232295">
            <a:off x="251270" y="3590505"/>
            <a:ext cx="386300" cy="555385"/>
            <a:chOff x="1400150" y="2031300"/>
            <a:chExt cx="494000" cy="710225"/>
          </a:xfrm>
        </p:grpSpPr>
        <p:sp>
          <p:nvSpPr>
            <p:cNvPr id="1565" name="Google Shape;1565;p3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34"/>
          <p:cNvGrpSpPr/>
          <p:nvPr/>
        </p:nvGrpSpPr>
        <p:grpSpPr>
          <a:xfrm rot="1407625">
            <a:off x="8581033" y="967521"/>
            <a:ext cx="447758" cy="447158"/>
            <a:chOff x="5760700" y="2457850"/>
            <a:chExt cx="447775" cy="447175"/>
          </a:xfrm>
        </p:grpSpPr>
        <p:sp>
          <p:nvSpPr>
            <p:cNvPr id="1574" name="Google Shape;1574;p34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34"/>
          <p:cNvSpPr/>
          <p:nvPr/>
        </p:nvSpPr>
        <p:spPr>
          <a:xfrm rot="313248">
            <a:off x="8450184" y="2423310"/>
            <a:ext cx="1515855" cy="309163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1" name="Google Shape;158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35"/>
          <p:cNvSpPr txBox="1">
            <a:spLocks noGrp="1"/>
          </p:cNvSpPr>
          <p:nvPr>
            <p:ph type="subTitle" idx="1"/>
          </p:nvPr>
        </p:nvSpPr>
        <p:spPr>
          <a:xfrm>
            <a:off x="902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583" name="Google Shape;1583;p35"/>
          <p:cNvSpPr txBox="1">
            <a:spLocks noGrp="1"/>
          </p:cNvSpPr>
          <p:nvPr>
            <p:ph type="subTitle" idx="2"/>
          </p:nvPr>
        </p:nvSpPr>
        <p:spPr>
          <a:xfrm>
            <a:off x="993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84" name="Google Shape;1584;p35"/>
          <p:cNvSpPr txBox="1">
            <a:spLocks noGrp="1"/>
          </p:cNvSpPr>
          <p:nvPr>
            <p:ph type="subTitle" idx="3"/>
          </p:nvPr>
        </p:nvSpPr>
        <p:spPr>
          <a:xfrm>
            <a:off x="34747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585" name="Google Shape;1585;p35"/>
          <p:cNvSpPr txBox="1">
            <a:spLocks noGrp="1"/>
          </p:cNvSpPr>
          <p:nvPr>
            <p:ph type="subTitle" idx="4"/>
          </p:nvPr>
        </p:nvSpPr>
        <p:spPr>
          <a:xfrm>
            <a:off x="35660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86" name="Google Shape;1586;p35"/>
          <p:cNvSpPr txBox="1">
            <a:spLocks noGrp="1"/>
          </p:cNvSpPr>
          <p:nvPr>
            <p:ph type="subTitle" idx="5"/>
          </p:nvPr>
        </p:nvSpPr>
        <p:spPr>
          <a:xfrm>
            <a:off x="6047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587" name="Google Shape;1587;p35"/>
          <p:cNvSpPr txBox="1">
            <a:spLocks noGrp="1"/>
          </p:cNvSpPr>
          <p:nvPr>
            <p:ph type="subTitle" idx="6"/>
          </p:nvPr>
        </p:nvSpPr>
        <p:spPr>
          <a:xfrm>
            <a:off x="6138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88" name="Google Shape;1588;p3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9" name="Google Shape;1589;p35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0" name="Google Shape;1590;p35"/>
          <p:cNvGrpSpPr/>
          <p:nvPr/>
        </p:nvGrpSpPr>
        <p:grpSpPr>
          <a:xfrm>
            <a:off x="7740478" y="3880373"/>
            <a:ext cx="3851452" cy="1263131"/>
            <a:chOff x="238125" y="548775"/>
            <a:chExt cx="2842400" cy="932200"/>
          </a:xfrm>
        </p:grpSpPr>
        <p:sp>
          <p:nvSpPr>
            <p:cNvPr id="1591" name="Google Shape;1591;p3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35"/>
          <p:cNvGrpSpPr/>
          <p:nvPr/>
        </p:nvGrpSpPr>
        <p:grpSpPr>
          <a:xfrm rot="-713879">
            <a:off x="306554" y="4086577"/>
            <a:ext cx="547505" cy="787150"/>
            <a:chOff x="1400150" y="2031300"/>
            <a:chExt cx="494000" cy="710225"/>
          </a:xfrm>
        </p:grpSpPr>
        <p:sp>
          <p:nvSpPr>
            <p:cNvPr id="1594" name="Google Shape;1594;p35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35"/>
          <p:cNvGrpSpPr/>
          <p:nvPr/>
        </p:nvGrpSpPr>
        <p:grpSpPr>
          <a:xfrm rot="699672">
            <a:off x="8390936" y="219404"/>
            <a:ext cx="575003" cy="799457"/>
            <a:chOff x="2270250" y="238125"/>
            <a:chExt cx="513575" cy="714050"/>
          </a:xfrm>
        </p:grpSpPr>
        <p:sp>
          <p:nvSpPr>
            <p:cNvPr id="1603" name="Google Shape;1603;p3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" name="Google Shape;1618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9" name="Google Shape;1619;p36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20" name="Google Shape;1620;p36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2" name="Google Shape;1622;p36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23" name="Google Shape;1623;p36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4" name="Google Shape;1624;p36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25" name="Google Shape;1625;p36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36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27" name="Google Shape;1627;p36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28" name="Google Shape;1628;p36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629" name="Google Shape;1629;p36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6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36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638" name="Google Shape;1638;p36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6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6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6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6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6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6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6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6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6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6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6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6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6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6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6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6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6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6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6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6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6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6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36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67" name="Google Shape;1667;p36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" name="Google Shape;1673;p36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74" name="Google Shape;1674;p36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6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6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36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83" name="Google Shape;1683;p3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5" name="Google Shape;1685;p36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4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Google Shape;168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8" name="Google Shape;1688;p37"/>
          <p:cNvSpPr txBox="1">
            <a:spLocks noGrp="1"/>
          </p:cNvSpPr>
          <p:nvPr>
            <p:ph type="subTitle" idx="1"/>
          </p:nvPr>
        </p:nvSpPr>
        <p:spPr>
          <a:xfrm>
            <a:off x="841450" y="2779731"/>
            <a:ext cx="1435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89" name="Google Shape;1689;p37"/>
          <p:cNvSpPr txBox="1">
            <a:spLocks noGrp="1"/>
          </p:cNvSpPr>
          <p:nvPr>
            <p:ph type="subTitle" idx="2"/>
          </p:nvPr>
        </p:nvSpPr>
        <p:spPr>
          <a:xfrm>
            <a:off x="713350" y="342563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0" name="Google Shape;1690;p37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1" name="Google Shape;1691;p37"/>
          <p:cNvSpPr txBox="1">
            <a:spLocks noGrp="1"/>
          </p:cNvSpPr>
          <p:nvPr>
            <p:ph type="subTitle" idx="3"/>
          </p:nvPr>
        </p:nvSpPr>
        <p:spPr>
          <a:xfrm>
            <a:off x="2849983" y="2779731"/>
            <a:ext cx="1435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92" name="Google Shape;1692;p37"/>
          <p:cNvSpPr txBox="1">
            <a:spLocks noGrp="1"/>
          </p:cNvSpPr>
          <p:nvPr>
            <p:ph type="subTitle" idx="4"/>
          </p:nvPr>
        </p:nvSpPr>
        <p:spPr>
          <a:xfrm>
            <a:off x="2721883" y="342563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3" name="Google Shape;1693;p37"/>
          <p:cNvSpPr txBox="1">
            <a:spLocks noGrp="1"/>
          </p:cNvSpPr>
          <p:nvPr>
            <p:ph type="subTitle" idx="5"/>
          </p:nvPr>
        </p:nvSpPr>
        <p:spPr>
          <a:xfrm>
            <a:off x="4858517" y="2779731"/>
            <a:ext cx="1435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94" name="Google Shape;1694;p37"/>
          <p:cNvSpPr txBox="1">
            <a:spLocks noGrp="1"/>
          </p:cNvSpPr>
          <p:nvPr>
            <p:ph type="subTitle" idx="6"/>
          </p:nvPr>
        </p:nvSpPr>
        <p:spPr>
          <a:xfrm>
            <a:off x="4730417" y="342563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5" name="Google Shape;1695;p37"/>
          <p:cNvSpPr txBox="1">
            <a:spLocks noGrp="1"/>
          </p:cNvSpPr>
          <p:nvPr>
            <p:ph type="subTitle" idx="7"/>
          </p:nvPr>
        </p:nvSpPr>
        <p:spPr>
          <a:xfrm>
            <a:off x="6867050" y="2779731"/>
            <a:ext cx="1435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96" name="Google Shape;1696;p37"/>
          <p:cNvSpPr txBox="1">
            <a:spLocks noGrp="1"/>
          </p:cNvSpPr>
          <p:nvPr>
            <p:ph type="subTitle" idx="8"/>
          </p:nvPr>
        </p:nvSpPr>
        <p:spPr>
          <a:xfrm>
            <a:off x="6738950" y="342563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97" name="Google Shape;1697;p37"/>
          <p:cNvGrpSpPr/>
          <p:nvPr/>
        </p:nvGrpSpPr>
        <p:grpSpPr>
          <a:xfrm rot="-949166">
            <a:off x="8533532" y="193785"/>
            <a:ext cx="441819" cy="815168"/>
            <a:chOff x="1400150" y="238125"/>
            <a:chExt cx="388525" cy="716900"/>
          </a:xfrm>
        </p:grpSpPr>
        <p:sp>
          <p:nvSpPr>
            <p:cNvPr id="1698" name="Google Shape;1698;p3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37"/>
          <p:cNvGrpSpPr/>
          <p:nvPr/>
        </p:nvGrpSpPr>
        <p:grpSpPr>
          <a:xfrm>
            <a:off x="8540820" y="2116909"/>
            <a:ext cx="540892" cy="782548"/>
            <a:chOff x="1088850" y="238125"/>
            <a:chExt cx="1221250" cy="1766475"/>
          </a:xfrm>
        </p:grpSpPr>
        <p:sp>
          <p:nvSpPr>
            <p:cNvPr id="1705" name="Google Shape;1705;p37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5" name="Google Shape;1715;p37"/>
          <p:cNvSpPr/>
          <p:nvPr/>
        </p:nvSpPr>
        <p:spPr>
          <a:xfrm>
            <a:off x="8427188" y="1225686"/>
            <a:ext cx="654509" cy="679647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6" name="Google Shape;1716;p37"/>
          <p:cNvGrpSpPr/>
          <p:nvPr/>
        </p:nvGrpSpPr>
        <p:grpSpPr>
          <a:xfrm rot="5400000">
            <a:off x="-1589447" y="1295848"/>
            <a:ext cx="3851452" cy="1263131"/>
            <a:chOff x="238125" y="548775"/>
            <a:chExt cx="2842400" cy="932200"/>
          </a:xfrm>
        </p:grpSpPr>
        <p:sp>
          <p:nvSpPr>
            <p:cNvPr id="1717" name="Google Shape;1717;p3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37"/>
          <p:cNvGrpSpPr/>
          <p:nvPr/>
        </p:nvGrpSpPr>
        <p:grpSpPr>
          <a:xfrm rot="-590908">
            <a:off x="165591" y="3390187"/>
            <a:ext cx="533880" cy="619560"/>
            <a:chOff x="2038000" y="238125"/>
            <a:chExt cx="673425" cy="781500"/>
          </a:xfrm>
        </p:grpSpPr>
        <p:sp>
          <p:nvSpPr>
            <p:cNvPr id="1720" name="Google Shape;1720;p37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7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7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7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7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7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7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7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37"/>
          <p:cNvGrpSpPr/>
          <p:nvPr/>
        </p:nvGrpSpPr>
        <p:grpSpPr>
          <a:xfrm rot="-669090">
            <a:off x="175261" y="4195864"/>
            <a:ext cx="543964" cy="660337"/>
            <a:chOff x="3703100" y="2534450"/>
            <a:chExt cx="543975" cy="660350"/>
          </a:xfrm>
        </p:grpSpPr>
        <p:sp>
          <p:nvSpPr>
            <p:cNvPr id="1730" name="Google Shape;1730;p37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7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3_2"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1" name="Google Shape;180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2" name="Google Shape;1802;p39"/>
          <p:cNvSpPr txBox="1">
            <a:spLocks noGrp="1"/>
          </p:cNvSpPr>
          <p:nvPr>
            <p:ph type="subTitle" idx="1"/>
          </p:nvPr>
        </p:nvSpPr>
        <p:spPr>
          <a:xfrm>
            <a:off x="2124524" y="1155325"/>
            <a:ext cx="19125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03" name="Google Shape;1803;p39"/>
          <p:cNvSpPr txBox="1">
            <a:spLocks noGrp="1"/>
          </p:cNvSpPr>
          <p:nvPr>
            <p:ph type="subTitle" idx="2"/>
          </p:nvPr>
        </p:nvSpPr>
        <p:spPr>
          <a:xfrm>
            <a:off x="2124524" y="1516115"/>
            <a:ext cx="1791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39"/>
          <p:cNvSpPr txBox="1">
            <a:spLocks noGrp="1"/>
          </p:cNvSpPr>
          <p:nvPr>
            <p:ph type="subTitle" idx="3"/>
          </p:nvPr>
        </p:nvSpPr>
        <p:spPr>
          <a:xfrm>
            <a:off x="5925642" y="1155325"/>
            <a:ext cx="1912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05" name="Google Shape;1805;p39"/>
          <p:cNvSpPr txBox="1">
            <a:spLocks noGrp="1"/>
          </p:cNvSpPr>
          <p:nvPr>
            <p:ph type="subTitle" idx="4"/>
          </p:nvPr>
        </p:nvSpPr>
        <p:spPr>
          <a:xfrm>
            <a:off x="5925642" y="1516115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p39"/>
          <p:cNvSpPr txBox="1">
            <a:spLocks noGrp="1"/>
          </p:cNvSpPr>
          <p:nvPr>
            <p:ph type="subTitle" idx="5"/>
          </p:nvPr>
        </p:nvSpPr>
        <p:spPr>
          <a:xfrm>
            <a:off x="5925642" y="2525969"/>
            <a:ext cx="1912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07" name="Google Shape;1807;p39"/>
          <p:cNvSpPr txBox="1">
            <a:spLocks noGrp="1"/>
          </p:cNvSpPr>
          <p:nvPr>
            <p:ph type="subTitle" idx="6"/>
          </p:nvPr>
        </p:nvSpPr>
        <p:spPr>
          <a:xfrm>
            <a:off x="5925642" y="2888508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8" name="Google Shape;1808;p39"/>
          <p:cNvSpPr txBox="1">
            <a:spLocks noGrp="1"/>
          </p:cNvSpPr>
          <p:nvPr>
            <p:ph type="subTitle" idx="7"/>
          </p:nvPr>
        </p:nvSpPr>
        <p:spPr>
          <a:xfrm>
            <a:off x="2124524" y="2526481"/>
            <a:ext cx="1912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09" name="Google Shape;1809;p39"/>
          <p:cNvSpPr txBox="1">
            <a:spLocks noGrp="1"/>
          </p:cNvSpPr>
          <p:nvPr>
            <p:ph type="subTitle" idx="8"/>
          </p:nvPr>
        </p:nvSpPr>
        <p:spPr>
          <a:xfrm>
            <a:off x="2124524" y="2888508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p39"/>
          <p:cNvSpPr txBox="1">
            <a:spLocks noGrp="1"/>
          </p:cNvSpPr>
          <p:nvPr>
            <p:ph type="subTitle" idx="9"/>
          </p:nvPr>
        </p:nvSpPr>
        <p:spPr>
          <a:xfrm>
            <a:off x="2124524" y="3746050"/>
            <a:ext cx="1912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11" name="Google Shape;1811;p39"/>
          <p:cNvSpPr txBox="1">
            <a:spLocks noGrp="1"/>
          </p:cNvSpPr>
          <p:nvPr>
            <p:ph type="subTitle" idx="13"/>
          </p:nvPr>
        </p:nvSpPr>
        <p:spPr>
          <a:xfrm>
            <a:off x="2124524" y="4105119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2" name="Google Shape;1812;p39"/>
          <p:cNvSpPr txBox="1">
            <a:spLocks noGrp="1"/>
          </p:cNvSpPr>
          <p:nvPr>
            <p:ph type="subTitle" idx="14"/>
          </p:nvPr>
        </p:nvSpPr>
        <p:spPr>
          <a:xfrm>
            <a:off x="5925642" y="3746050"/>
            <a:ext cx="1912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13" name="Google Shape;1813;p39"/>
          <p:cNvSpPr txBox="1">
            <a:spLocks noGrp="1"/>
          </p:cNvSpPr>
          <p:nvPr>
            <p:ph type="subTitle" idx="15"/>
          </p:nvPr>
        </p:nvSpPr>
        <p:spPr>
          <a:xfrm>
            <a:off x="5925642" y="4105119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4" name="Google Shape;1814;p39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5" name="Google Shape;1815;p39"/>
          <p:cNvSpPr/>
          <p:nvPr/>
        </p:nvSpPr>
        <p:spPr>
          <a:xfrm rot="-2700000">
            <a:off x="8003778" y="-1256406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6" name="Google Shape;1816;p39"/>
          <p:cNvGrpSpPr/>
          <p:nvPr/>
        </p:nvGrpSpPr>
        <p:grpSpPr>
          <a:xfrm rot="5400000" flipH="1">
            <a:off x="-1301547" y="2586198"/>
            <a:ext cx="3851452" cy="1263131"/>
            <a:chOff x="238125" y="548775"/>
            <a:chExt cx="2842400" cy="932200"/>
          </a:xfrm>
        </p:grpSpPr>
        <p:sp>
          <p:nvSpPr>
            <p:cNvPr id="1817" name="Google Shape;1817;p3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39"/>
          <p:cNvSpPr/>
          <p:nvPr/>
        </p:nvSpPr>
        <p:spPr>
          <a:xfrm>
            <a:off x="203625" y="4248700"/>
            <a:ext cx="675507" cy="70145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"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1" name="Google Shape;1821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Google Shape;1822;p40"/>
          <p:cNvSpPr txBox="1">
            <a:spLocks noGrp="1"/>
          </p:cNvSpPr>
          <p:nvPr>
            <p:ph type="title"/>
          </p:nvPr>
        </p:nvSpPr>
        <p:spPr>
          <a:xfrm>
            <a:off x="3040350" y="1228359"/>
            <a:ext cx="30633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23" name="Google Shape;1823;p40"/>
          <p:cNvSpPr txBox="1">
            <a:spLocks noGrp="1"/>
          </p:cNvSpPr>
          <p:nvPr>
            <p:ph type="title" idx="2" hasCustomPrompt="1"/>
          </p:nvPr>
        </p:nvSpPr>
        <p:spPr>
          <a:xfrm>
            <a:off x="2443500" y="567156"/>
            <a:ext cx="4257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24" name="Google Shape;1824;p40"/>
          <p:cNvSpPr txBox="1">
            <a:spLocks noGrp="1"/>
          </p:cNvSpPr>
          <p:nvPr>
            <p:ph type="subTitle" idx="1"/>
          </p:nvPr>
        </p:nvSpPr>
        <p:spPr>
          <a:xfrm>
            <a:off x="2248050" y="4393344"/>
            <a:ext cx="46479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5" name="Google Shape;1825;p40"/>
          <p:cNvSpPr txBox="1">
            <a:spLocks noGrp="1"/>
          </p:cNvSpPr>
          <p:nvPr>
            <p:ph type="title" idx="3" hasCustomPrompt="1"/>
          </p:nvPr>
        </p:nvSpPr>
        <p:spPr>
          <a:xfrm>
            <a:off x="2443500" y="3731656"/>
            <a:ext cx="4257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26" name="Google Shape;1826;p40"/>
          <p:cNvSpPr txBox="1">
            <a:spLocks noGrp="1"/>
          </p:cNvSpPr>
          <p:nvPr>
            <p:ph type="subTitle" idx="4"/>
          </p:nvPr>
        </p:nvSpPr>
        <p:spPr>
          <a:xfrm>
            <a:off x="3040350" y="2814064"/>
            <a:ext cx="30633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7" name="Google Shape;1827;p40"/>
          <p:cNvSpPr txBox="1">
            <a:spLocks noGrp="1"/>
          </p:cNvSpPr>
          <p:nvPr>
            <p:ph type="title" idx="5" hasCustomPrompt="1"/>
          </p:nvPr>
        </p:nvSpPr>
        <p:spPr>
          <a:xfrm>
            <a:off x="2281050" y="2149406"/>
            <a:ext cx="4581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1828" name="Google Shape;1828;p40"/>
          <p:cNvGrpSpPr/>
          <p:nvPr/>
        </p:nvGrpSpPr>
        <p:grpSpPr>
          <a:xfrm rot="10800000" flipH="1">
            <a:off x="-1447801" y="-11"/>
            <a:ext cx="3851452" cy="1263131"/>
            <a:chOff x="238125" y="548775"/>
            <a:chExt cx="2842400" cy="932200"/>
          </a:xfrm>
        </p:grpSpPr>
        <p:sp>
          <p:nvSpPr>
            <p:cNvPr id="1829" name="Google Shape;1829;p40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1" name="Google Shape;1831;p40"/>
          <p:cNvGrpSpPr/>
          <p:nvPr/>
        </p:nvGrpSpPr>
        <p:grpSpPr>
          <a:xfrm rot="-5400000" flipH="1">
            <a:off x="6586699" y="2586214"/>
            <a:ext cx="3851452" cy="1263131"/>
            <a:chOff x="238125" y="548775"/>
            <a:chExt cx="2842400" cy="932200"/>
          </a:xfrm>
        </p:grpSpPr>
        <p:sp>
          <p:nvSpPr>
            <p:cNvPr id="1832" name="Google Shape;1832;p40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4" name="Google Shape;1834;p40"/>
          <p:cNvGrpSpPr/>
          <p:nvPr/>
        </p:nvGrpSpPr>
        <p:grpSpPr>
          <a:xfrm rot="10800000" flipH="1">
            <a:off x="8179925" y="4090238"/>
            <a:ext cx="719750" cy="789225"/>
            <a:chOff x="641925" y="383000"/>
            <a:chExt cx="719750" cy="789225"/>
          </a:xfrm>
        </p:grpSpPr>
        <p:sp>
          <p:nvSpPr>
            <p:cNvPr id="1835" name="Google Shape;1835;p40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1" name="Google Shape;1851;p40"/>
          <p:cNvSpPr/>
          <p:nvPr/>
        </p:nvSpPr>
        <p:spPr>
          <a:xfrm rot="8100000">
            <a:off x="-666472" y="28118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40"/>
          <p:cNvSpPr/>
          <p:nvPr/>
        </p:nvSpPr>
        <p:spPr>
          <a:xfrm rot="857046">
            <a:off x="8294299" y="284546"/>
            <a:ext cx="491045" cy="509904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4" name="Google Shape;185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5" name="Google Shape;1855;p4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1856" name="Google Shape;1856;p4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41"/>
          <p:cNvGrpSpPr/>
          <p:nvPr/>
        </p:nvGrpSpPr>
        <p:grpSpPr>
          <a:xfrm rot="-5400000">
            <a:off x="6586699" y="2608614"/>
            <a:ext cx="3851452" cy="1263131"/>
            <a:chOff x="238125" y="548775"/>
            <a:chExt cx="2842400" cy="932200"/>
          </a:xfrm>
        </p:grpSpPr>
        <p:sp>
          <p:nvSpPr>
            <p:cNvPr id="1858" name="Google Shape;1858;p4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0" name="Google Shape;1860;p41"/>
          <p:cNvGrpSpPr/>
          <p:nvPr/>
        </p:nvGrpSpPr>
        <p:grpSpPr>
          <a:xfrm rot="-669090">
            <a:off x="180461" y="3395764"/>
            <a:ext cx="543964" cy="660337"/>
            <a:chOff x="3703100" y="2534450"/>
            <a:chExt cx="543975" cy="660350"/>
          </a:xfrm>
        </p:grpSpPr>
        <p:sp>
          <p:nvSpPr>
            <p:cNvPr id="1861" name="Google Shape;1861;p41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9" name="Google Shape;1889;p41"/>
          <p:cNvSpPr/>
          <p:nvPr/>
        </p:nvSpPr>
        <p:spPr>
          <a:xfrm rot="857046">
            <a:off x="302824" y="4278371"/>
            <a:ext cx="491045" cy="509904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0" name="Google Shape;1890;p41"/>
          <p:cNvGrpSpPr/>
          <p:nvPr/>
        </p:nvGrpSpPr>
        <p:grpSpPr>
          <a:xfrm rot="-420628">
            <a:off x="8466425" y="232794"/>
            <a:ext cx="466694" cy="613404"/>
            <a:chOff x="1391550" y="1144975"/>
            <a:chExt cx="545075" cy="716425"/>
          </a:xfrm>
        </p:grpSpPr>
        <p:sp>
          <p:nvSpPr>
            <p:cNvPr id="1891" name="Google Shape;1891;p4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41"/>
          <p:cNvGrpSpPr/>
          <p:nvPr/>
        </p:nvGrpSpPr>
        <p:grpSpPr>
          <a:xfrm rot="755532">
            <a:off x="8285341" y="4182683"/>
            <a:ext cx="673393" cy="781463"/>
            <a:chOff x="2038000" y="238125"/>
            <a:chExt cx="673425" cy="781500"/>
          </a:xfrm>
        </p:grpSpPr>
        <p:sp>
          <p:nvSpPr>
            <p:cNvPr id="1906" name="Google Shape;1906;p41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" name="Google Shape;1949;p43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50" name="Google Shape;1950;p4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2" name="Google Shape;195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3" name="Google Shape;1953;p43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4" name="Google Shape;1954;p43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55" name="Google Shape;1955;p43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3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3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1" name="Google Shape;1961;p43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62" name="Google Shape;1962;p4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8" name="Google Shape;1978;p43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79" name="Google Shape;1979;p4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43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88" name="Google Shape;1988;p4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43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92" name="Google Shape;1992;p4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4" name="Google Shape;1994;p43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95" name="Google Shape;1995;p43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3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3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3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9" name="Google Shape;2009;p4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2010" name="Google Shape;2010;p4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43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2023" name="Google Shape;2023;p4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43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2029" name="Google Shape;2029;p43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3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3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3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3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3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3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3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3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3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3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3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3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3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43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2044" name="Google Shape;2044;p43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3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3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3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3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3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Google Shape;2068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9" name="Google Shape;2069;p44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70" name="Google Shape;2070;p4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8" name="Google Shape;2098;p44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9" name="Google Shape;2099;p44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100" name="Google Shape;2100;p44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4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4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4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4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4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4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7" name="Google Shape;2107;p44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108" name="Google Shape;2108;p4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44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123" name="Google Shape;2123;p4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44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126" name="Google Shape;2126;p4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0" name="Google Shape;2140;p44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141" name="Google Shape;2141;p44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4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4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4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4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4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4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4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4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4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4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4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3" name="Google Shape;2153;p44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54" name="Google Shape;2154;p44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4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44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58" name="Google Shape;2158;p44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4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4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4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4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3" name="Google Shape;2163;p44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4" name="Google Shape;2164;p44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65" name="Google Shape;2165;p4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7" name="Google Shape;2167;p44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2799-7B19-48D1-B8BC-2E0F91801C0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326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97" r:id="rId10"/>
    <p:sldLayoutId id="2147483696" r:id="rId11"/>
    <p:sldLayoutId id="2147483695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4" r:id="rId26"/>
    <p:sldLayoutId id="2147483685" r:id="rId27"/>
    <p:sldLayoutId id="2147483686" r:id="rId28"/>
    <p:sldLayoutId id="2147483688" r:id="rId29"/>
    <p:sldLayoutId id="2147483689" r:id="rId30"/>
    <p:sldLayoutId id="214748369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2.xml"/><Relationship Id="rId11" Type="http://schemas.openxmlformats.org/officeDocument/2006/relationships/image" Target="../media/image27.gif"/><Relationship Id="rId5" Type="http://schemas.openxmlformats.org/officeDocument/2006/relationships/image" Target="../media/image29.gif"/><Relationship Id="rId10" Type="http://schemas.openxmlformats.org/officeDocument/2006/relationships/slide" Target="slide23.xml"/><Relationship Id="rId4" Type="http://schemas.openxmlformats.org/officeDocument/2006/relationships/slide" Target="slide20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p45"/>
          <p:cNvSpPr/>
          <p:nvPr/>
        </p:nvSpPr>
        <p:spPr>
          <a:xfrm>
            <a:off x="6397775" y="556731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5"/>
          <p:cNvSpPr/>
          <p:nvPr/>
        </p:nvSpPr>
        <p:spPr>
          <a:xfrm>
            <a:off x="2270250" y="32962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5"/>
          <p:cNvSpPr txBox="1">
            <a:spLocks noGrp="1"/>
          </p:cNvSpPr>
          <p:nvPr>
            <p:ph type="ctrTitle"/>
          </p:nvPr>
        </p:nvSpPr>
        <p:spPr>
          <a:xfrm>
            <a:off x="1484134" y="1307826"/>
            <a:ext cx="6436200" cy="22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D43269"/>
                </a:solidFill>
              </a:rPr>
              <a:t>KHỞI ĐỘNG</a:t>
            </a:r>
            <a:endParaRPr sz="6600" dirty="0">
              <a:solidFill>
                <a:srgbClr val="D43269"/>
              </a:solidFill>
            </a:endParaRPr>
          </a:p>
        </p:txBody>
      </p:sp>
      <p:sp>
        <p:nvSpPr>
          <p:cNvPr id="2175" name="Google Shape;2175;p45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dk1"/>
                </a:solidFill>
              </a:rPr>
              <a:t>Cắt</a:t>
            </a:r>
            <a:r>
              <a:rPr lang="en-US" sz="2400" dirty="0" smtClean="0">
                <a:solidFill>
                  <a:schemeClr val="dk1"/>
                </a:solidFill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</a:rPr>
              <a:t>khâu</a:t>
            </a:r>
            <a:r>
              <a:rPr lang="en-US" sz="2400" dirty="0" smtClean="0">
                <a:solidFill>
                  <a:schemeClr val="dk1"/>
                </a:solidFill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</a:rPr>
              <a:t>thêu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176" name="Google Shape;2176;p45"/>
          <p:cNvSpPr txBox="1">
            <a:spLocks noGrp="1"/>
          </p:cNvSpPr>
          <p:nvPr>
            <p:ph type="ctrTitle"/>
          </p:nvPr>
        </p:nvSpPr>
        <p:spPr>
          <a:xfrm>
            <a:off x="6357825" y="536081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1800"/>
              <a:t>5</a:t>
            </a:r>
            <a:r>
              <a:rPr lang="vi" sz="1800">
                <a:solidFill>
                  <a:schemeClr val="lt1"/>
                </a:solidFill>
              </a:rPr>
              <a:t>rd Grade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70;p42"/>
          <p:cNvGrpSpPr/>
          <p:nvPr/>
        </p:nvGrpSpPr>
        <p:grpSpPr>
          <a:xfrm rot="21130854">
            <a:off x="4896342" y="2946236"/>
            <a:ext cx="2968042" cy="2002180"/>
            <a:chOff x="4837200" y="1008610"/>
            <a:chExt cx="3127806" cy="3439265"/>
          </a:xfrm>
        </p:grpSpPr>
        <p:sp>
          <p:nvSpPr>
            <p:cNvPr id="3" name="Google Shape;1171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rgbClr val="5EA5F2">
                <a:alpha val="64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72;p42"/>
            <p:cNvSpPr/>
            <p:nvPr/>
          </p:nvSpPr>
          <p:spPr>
            <a:xfrm>
              <a:off x="4837206" y="1008610"/>
              <a:ext cx="3127800" cy="5624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173;p42"/>
          <p:cNvGrpSpPr/>
          <p:nvPr/>
        </p:nvGrpSpPr>
        <p:grpSpPr>
          <a:xfrm rot="1136884">
            <a:off x="646805" y="2859008"/>
            <a:ext cx="2847547" cy="2056692"/>
            <a:chOff x="4837200" y="1008610"/>
            <a:chExt cx="3127806" cy="3439265"/>
          </a:xfrm>
        </p:grpSpPr>
        <p:sp>
          <p:nvSpPr>
            <p:cNvPr id="6" name="Google Shape;1174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75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176;p42"/>
          <p:cNvGrpSpPr/>
          <p:nvPr/>
        </p:nvGrpSpPr>
        <p:grpSpPr>
          <a:xfrm rot="-223896">
            <a:off x="6299887" y="311403"/>
            <a:ext cx="2692755" cy="2159265"/>
            <a:chOff x="4837200" y="1008610"/>
            <a:chExt cx="3127806" cy="3439265"/>
          </a:xfrm>
        </p:grpSpPr>
        <p:sp>
          <p:nvSpPr>
            <p:cNvPr id="9" name="Google Shape;1177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8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B7E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179;p42"/>
          <p:cNvGrpSpPr/>
          <p:nvPr/>
        </p:nvGrpSpPr>
        <p:grpSpPr>
          <a:xfrm rot="332550">
            <a:off x="2524091" y="373934"/>
            <a:ext cx="2925185" cy="2174415"/>
            <a:chOff x="4837200" y="1008610"/>
            <a:chExt cx="3127806" cy="3439265"/>
          </a:xfrm>
        </p:grpSpPr>
        <p:sp>
          <p:nvSpPr>
            <p:cNvPr id="12" name="Google Shape;1180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81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59" descr="10220082xanh20t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198">
            <a:off x="2882194" y="874451"/>
            <a:ext cx="2208560" cy="15221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8" descr="dtg1191488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979">
            <a:off x="6694993" y="898237"/>
            <a:ext cx="2010423" cy="135480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1" descr="Wooden_and_plastic_chopsti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538">
            <a:off x="778916" y="3380415"/>
            <a:ext cx="2462736" cy="139424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0" descr="sqf11943200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93084">
            <a:off x="5486171" y="3552841"/>
            <a:ext cx="1772421" cy="1095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50145" y="59440"/>
            <a:ext cx="2199739" cy="231104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27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27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uống</a:t>
            </a:r>
            <a:endParaRPr lang="en-US" altLang="vi-VN" sz="27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ChangeArrowheads="1"/>
          </p:cNvSpPr>
          <p:nvPr/>
        </p:nvSpPr>
        <p:spPr bwMode="auto">
          <a:xfrm>
            <a:off x="176213" y="357188"/>
            <a:ext cx="6543675" cy="6286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4. Dụng cụ cắt, thái thực phẩm</a:t>
            </a:r>
          </a:p>
        </p:txBody>
      </p:sp>
      <p:pic>
        <p:nvPicPr>
          <p:cNvPr id="5" name="Picture 7" descr="2713477980_30c7675b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1029" y="2857500"/>
            <a:ext cx="32004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ao-got824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1" b="38889"/>
          <a:stretch>
            <a:fillRect/>
          </a:stretch>
        </p:blipFill>
        <p:spPr bwMode="auto">
          <a:xfrm>
            <a:off x="5829300" y="1485900"/>
            <a:ext cx="3114675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nhp11868358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2857500"/>
            <a:ext cx="30861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bodaozwilling4661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893094"/>
            <a:ext cx="2184797" cy="19431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nuc1216363804"/>
          <p:cNvPicPr>
            <a:picLocks noChangeAspect="1" noChangeArrowheads="1"/>
          </p:cNvPicPr>
          <p:nvPr/>
        </p:nvPicPr>
        <p:blipFill>
          <a:blip r:embed="rId7"/>
          <a:srcRect l="19444" t="25000" r="13889" b="29167"/>
          <a:stretch>
            <a:fillRect/>
          </a:stretch>
        </p:blipFill>
        <p:spPr bwMode="auto">
          <a:xfrm>
            <a:off x="2514601" y="1428750"/>
            <a:ext cx="3117056" cy="11715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14500"/>
            <a:ext cx="2505075" cy="32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285750" y="228601"/>
            <a:ext cx="7715250" cy="1697831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950" b="1">
                <a:solidFill>
                  <a:srgbClr val="C00000"/>
                </a:solidFill>
                <a:latin typeface="Times New Roman" panose="02020603050405020304" pitchFamily="18" charset="0"/>
              </a:rPr>
              <a:t>5. Một số dụng cụ khác dùng khi nấu ăn</a:t>
            </a:r>
          </a:p>
        </p:txBody>
      </p:sp>
    </p:spTree>
    <p:extLst>
      <p:ext uri="{BB962C8B-B14F-4D97-AF65-F5344CB8AC3E}">
        <p14:creationId xmlns:p14="http://schemas.microsoft.com/office/powerpoint/2010/main" val="1003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"/>
          <a:ext cx="9144000" cy="5337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rgbClr val="FF0000"/>
                          </a:solidFill>
                        </a:rPr>
                        <a:t>Loại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</a:rPr>
                        <a:t>dụng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</a:rPr>
                        <a:t>cụ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</a:rPr>
                        <a:t>dụng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</a:rPr>
                        <a:t>cụ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</a:rPr>
                        <a:t>cùng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</a:rPr>
                        <a:t>loại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err="1" smtClean="0">
                          <a:solidFill>
                            <a:srgbClr val="FF0000"/>
                          </a:solidFill>
                        </a:rPr>
                        <a:t>Tác</a:t>
                      </a:r>
                      <a:r>
                        <a:rPr lang="en-US" sz="3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300" baseline="0" dirty="0" err="1" smtClean="0">
                          <a:solidFill>
                            <a:srgbClr val="FF0000"/>
                          </a:solidFill>
                        </a:rPr>
                        <a:t>dụng</a:t>
                      </a:r>
                      <a:endParaRPr lang="en-US" sz="3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rgbClr val="FF0000"/>
                          </a:solidFill>
                        </a:rPr>
                        <a:t>Sử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</a:rPr>
                        <a:t>dụng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</a:rPr>
                        <a:t>bảo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</a:rPr>
                        <a:t>quản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4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68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4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45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4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4788" y="1058466"/>
            <a:ext cx="142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</a:rPr>
              <a:t>Bếp đun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4788" y="1870472"/>
            <a:ext cx="1428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0000CC"/>
                </a:solidFill>
              </a:rPr>
              <a:t>Dụng cụ nấu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1" y="2594372"/>
            <a:ext cx="16942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CC"/>
                </a:solidFill>
              </a:rPr>
              <a:t>Dụng cụ để bày thức ăn và ăn uống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" y="3474244"/>
            <a:ext cx="1428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CC"/>
                </a:solidFill>
              </a:rPr>
              <a:t>Dụng cụ cắt, thái thực phẩm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450" y="4538663"/>
            <a:ext cx="1428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0000CC"/>
                </a:solidFill>
              </a:rPr>
              <a:t>Các dụng cụ khác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319338" y="1148953"/>
            <a:ext cx="9715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latin typeface="+mj-lt"/>
                <a:cs typeface="Times New Roman" pitchFamily="18" charset="0"/>
              </a:rPr>
              <a:t>Bếp</a:t>
            </a:r>
            <a:r>
              <a:rPr lang="en-US" sz="2100" b="1" dirty="0"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latin typeface="+mj-lt"/>
                <a:cs typeface="Times New Roman" pitchFamily="18" charset="0"/>
              </a:rPr>
              <a:t>củi</a:t>
            </a:r>
            <a:r>
              <a:rPr lang="en-US" sz="2100" b="1" dirty="0">
                <a:latin typeface="+mj-lt"/>
                <a:cs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  <a:cs typeface="Times New Roman" pitchFamily="18" charset="0"/>
              </a:rPr>
              <a:t>bếp</a:t>
            </a:r>
            <a:r>
              <a:rPr lang="en-US" sz="2100" b="1" dirty="0"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latin typeface="+mj-lt"/>
                <a:cs typeface="Times New Roman" pitchFamily="18" charset="0"/>
              </a:rPr>
              <a:t>ga.</a:t>
            </a:r>
            <a:r>
              <a:rPr lang="en-US" sz="2100" b="1" dirty="0">
                <a:latin typeface="+mj-lt"/>
                <a:cs typeface="Times New Roman" pitchFamily="18" charset="0"/>
              </a:rPr>
              <a:t>..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930253" y="1143000"/>
            <a:ext cx="277534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Cung</a:t>
            </a:r>
            <a:r>
              <a:rPr lang="en-US" sz="21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cấp</a:t>
            </a:r>
            <a:r>
              <a:rPr lang="en-US" sz="21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nhiệt</a:t>
            </a:r>
            <a:endParaRPr lang="en-US" sz="2100" b="1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chín</a:t>
            </a:r>
            <a:r>
              <a:rPr lang="en-US" sz="21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1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phẩm</a:t>
            </a:r>
            <a:endParaRPr lang="en-US" sz="2100" b="1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7446169" y="1187054"/>
            <a:ext cx="120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latin typeface="+mj-lt"/>
                <a:cs typeface="Times New Roman" pitchFamily="18" charset="0"/>
              </a:rPr>
              <a:t>Để</a:t>
            </a:r>
            <a:r>
              <a:rPr lang="en-US" sz="2100" b="1" dirty="0">
                <a:latin typeface="+mj-lt"/>
                <a:cs typeface="Times New Roman" pitchFamily="18" charset="0"/>
              </a:rPr>
              <a:t> </a:t>
            </a:r>
            <a:r>
              <a:rPr lang="en-US" sz="2100" b="1" err="1">
                <a:latin typeface="+mj-lt"/>
                <a:cs typeface="Times New Roman" pitchFamily="18" charset="0"/>
              </a:rPr>
              <a:t>nơi</a:t>
            </a:r>
            <a:r>
              <a:rPr lang="en-US" sz="2100" b="1">
                <a:latin typeface="+mj-lt"/>
                <a:cs typeface="Times New Roman" pitchFamily="18" charset="0"/>
              </a:rPr>
              <a:t> khô </a:t>
            </a:r>
            <a:r>
              <a:rPr lang="en-US" sz="2100" b="1" dirty="0" err="1">
                <a:latin typeface="+mj-lt"/>
                <a:cs typeface="Times New Roman" pitchFamily="18" charset="0"/>
              </a:rPr>
              <a:t>ráo</a:t>
            </a:r>
            <a:endParaRPr lang="en-US" sz="2100" b="1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988344" y="2063354"/>
            <a:ext cx="154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err="1">
                <a:latin typeface="+mj-lt"/>
              </a:rPr>
              <a:t>Xoong</a:t>
            </a:r>
            <a:r>
              <a:rPr lang="en-US" sz="2100" b="1">
                <a:latin typeface="+mj-lt"/>
              </a:rPr>
              <a:t>, nồi</a:t>
            </a:r>
            <a:r>
              <a:rPr lang="en-US" sz="2100" b="1" dirty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chảo</a:t>
            </a:r>
            <a:endParaRPr lang="en-US" sz="2100" b="1" dirty="0">
              <a:latin typeface="+mj-lt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040982" y="2021681"/>
            <a:ext cx="26943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chín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đun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chế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biến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...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7446169" y="2811066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Rửa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sạch</a:t>
            </a:r>
            <a:r>
              <a:rPr lang="en-US" sz="2100" b="1" dirty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tránh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để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vỡ</a:t>
            </a:r>
            <a:endParaRPr lang="en-US" sz="2100" b="1" dirty="0">
              <a:latin typeface="+mj-lt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988344" y="2764631"/>
            <a:ext cx="1543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>
                <a:latin typeface="+mj-lt"/>
              </a:rPr>
              <a:t>Bát, đũa</a:t>
            </a:r>
            <a:r>
              <a:rPr lang="en-US" sz="2100" b="1" dirty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cốc</a:t>
            </a:r>
            <a:r>
              <a:rPr lang="en-US" sz="2100" b="1" dirty="0">
                <a:latin typeface="+mj-lt"/>
              </a:rPr>
              <a:t>...</a:t>
            </a:r>
            <a:r>
              <a:rPr lang="en-US" sz="1500" b="1" dirty="0">
                <a:latin typeface="+mj-lt"/>
              </a:rPr>
              <a:t> 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4445794" y="2714625"/>
            <a:ext cx="171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Ăn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uống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thuận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lợi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hợp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vệ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sinh</a:t>
            </a:r>
            <a:endParaRPr lang="en-US" sz="21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7246144" y="1875235"/>
            <a:ext cx="1771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Rửa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sạch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để</a:t>
            </a:r>
            <a:r>
              <a:rPr lang="en-US" sz="2100" b="1" dirty="0"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nơi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khô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ráo</a:t>
            </a:r>
            <a:endParaRPr lang="en-US" sz="2100" b="1" dirty="0">
              <a:latin typeface="+mj-lt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1988344" y="3732610"/>
            <a:ext cx="1543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err="1">
                <a:latin typeface="+mj-lt"/>
              </a:rPr>
              <a:t>Dao</a:t>
            </a:r>
            <a:r>
              <a:rPr lang="en-US" sz="2100" b="1">
                <a:latin typeface="+mj-lt"/>
              </a:rPr>
              <a:t>, thớt</a:t>
            </a:r>
            <a:r>
              <a:rPr lang="en-US" sz="2100" b="1" dirty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kéo</a:t>
            </a:r>
            <a:r>
              <a:rPr lang="en-US" sz="2100" b="1" dirty="0">
                <a:latin typeface="+mj-lt"/>
              </a:rPr>
              <a:t>...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4214812" y="3732610"/>
            <a:ext cx="220622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err="1">
                <a:solidFill>
                  <a:srgbClr val="0000CC"/>
                </a:solidFill>
                <a:latin typeface="+mj-lt"/>
              </a:rPr>
              <a:t>Làm</a:t>
            </a:r>
            <a:r>
              <a:rPr lang="en-US" sz="2100" b="1">
                <a:solidFill>
                  <a:srgbClr val="0000CC"/>
                </a:solidFill>
                <a:latin typeface="+mj-lt"/>
              </a:rPr>
              <a:t> nhỏ, tạo hình </a:t>
            </a:r>
          </a:p>
          <a:p>
            <a:pPr algn="ctr" eaLnBrk="1" hangingPunct="1">
              <a:defRPr/>
            </a:pPr>
            <a:r>
              <a:rPr lang="en-US" sz="2100" b="1">
                <a:solidFill>
                  <a:srgbClr val="0000CC"/>
                </a:solidFill>
                <a:latin typeface="+mj-lt"/>
              </a:rPr>
              <a:t>thực phẩm trước </a:t>
            </a:r>
          </a:p>
          <a:p>
            <a:pPr algn="ctr" eaLnBrk="1" hangingPunct="1">
              <a:defRPr/>
            </a:pPr>
            <a:r>
              <a:rPr lang="en-US" sz="2100" b="1">
                <a:solidFill>
                  <a:srgbClr val="0000CC"/>
                </a:solidFill>
                <a:latin typeface="+mj-lt"/>
              </a:rPr>
              <a:t>khi chế biến</a:t>
            </a:r>
            <a:endParaRPr lang="en-US" sz="21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7543800" y="3496866"/>
            <a:ext cx="1100138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err="1">
                <a:latin typeface="+mj-lt"/>
              </a:rPr>
              <a:t>Rửa</a:t>
            </a:r>
            <a:r>
              <a:rPr lang="en-US" sz="2100" b="1">
                <a:latin typeface="+mj-lt"/>
              </a:rPr>
              <a:t> sạch, </a:t>
            </a:r>
          </a:p>
          <a:p>
            <a:pPr algn="ctr" eaLnBrk="1" hangingPunct="1">
              <a:defRPr/>
            </a:pPr>
            <a:r>
              <a:rPr lang="en-US" sz="2100" b="1">
                <a:latin typeface="+mj-lt"/>
              </a:rPr>
              <a:t>tránh bị đứt tay</a:t>
            </a:r>
            <a:endParaRPr lang="en-US" sz="2100" b="1" dirty="0">
              <a:latin typeface="+mj-lt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2115741" y="4599385"/>
            <a:ext cx="128944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err="1">
                <a:latin typeface="+mj-lt"/>
              </a:rPr>
              <a:t>Thau</a:t>
            </a:r>
            <a:r>
              <a:rPr lang="en-US" sz="2100" b="1">
                <a:latin typeface="+mj-lt"/>
              </a:rPr>
              <a:t>, rổ...</a:t>
            </a:r>
            <a:endParaRPr lang="en-US" sz="2100" b="1" dirty="0">
              <a:latin typeface="+mj-lt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499372" y="4463654"/>
            <a:ext cx="1714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Đựng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thực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phẩm</a:t>
            </a:r>
            <a:endParaRPr lang="en-US" sz="21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7160419" y="4452938"/>
            <a:ext cx="1771650" cy="8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Rửa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sạch</a:t>
            </a:r>
            <a:r>
              <a:rPr lang="en-US" sz="2100" b="1" dirty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đảm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err="1">
                <a:latin typeface="+mj-lt"/>
              </a:rPr>
              <a:t>bảo</a:t>
            </a:r>
            <a:r>
              <a:rPr lang="en-US" sz="2100" b="1">
                <a:latin typeface="+mj-lt"/>
              </a:rPr>
              <a:t> vệ </a:t>
            </a:r>
            <a:r>
              <a:rPr lang="en-US" sz="2100" b="1" dirty="0" err="1">
                <a:latin typeface="+mj-lt"/>
              </a:rPr>
              <a:t>sinh</a:t>
            </a:r>
            <a:endParaRPr lang="en-US" sz="2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11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950" y="1048256"/>
            <a:ext cx="5397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   </a:t>
            </a:r>
            <a:r>
              <a:rPr lang="en-US" sz="3200" b="1" dirty="0" err="1" smtClean="0">
                <a:solidFill>
                  <a:srgbClr val="7030A0"/>
                </a:solidFill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</a:rPr>
              <a:t>̀ </a:t>
            </a:r>
            <a:r>
              <a:rPr lang="en-US" sz="3200" b="1" dirty="0" err="1" smtClean="0">
                <a:solidFill>
                  <a:srgbClr val="7030A0"/>
                </a:solidFill>
              </a:rPr>
              <a:t>gia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đình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đa</a:t>
            </a:r>
            <a:r>
              <a:rPr lang="en-US" sz="3200" b="1" dirty="0" smtClean="0">
                <a:solidFill>
                  <a:srgbClr val="7030A0"/>
                </a:solidFill>
              </a:rPr>
              <a:t>̃  </a:t>
            </a:r>
            <a:r>
              <a:rPr lang="en-US" sz="3200" b="1" dirty="0" err="1" smtClean="0">
                <a:solidFill>
                  <a:srgbClr val="7030A0"/>
                </a:solidFill>
              </a:rPr>
              <a:t>sư</a:t>
            </a:r>
            <a:r>
              <a:rPr lang="en-US" sz="3200" b="1" dirty="0" smtClean="0">
                <a:solidFill>
                  <a:srgbClr val="7030A0"/>
                </a:solidFill>
              </a:rPr>
              <a:t>̉ </a:t>
            </a:r>
            <a:r>
              <a:rPr lang="en-US" sz="3200" b="1" dirty="0" err="1" smtClean="0">
                <a:solidFill>
                  <a:srgbClr val="7030A0"/>
                </a:solidFill>
              </a:rPr>
              <a:t>dụng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những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dụng</a:t>
            </a:r>
            <a:r>
              <a:rPr lang="en-US" sz="3200" b="1" dirty="0" smtClean="0">
                <a:solidFill>
                  <a:srgbClr val="7030A0"/>
                </a:solidFill>
              </a:rPr>
              <a:t> cụ </a:t>
            </a:r>
            <a:r>
              <a:rPr lang="en-US" sz="3200" b="1" dirty="0" err="1" smtClean="0">
                <a:solidFill>
                  <a:srgbClr val="7030A0"/>
                </a:solidFill>
              </a:rPr>
              <a:t>nấu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ăn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</a:rPr>
              <a:t>̀ </a:t>
            </a:r>
            <a:r>
              <a:rPr lang="en-US" sz="3200" b="1" dirty="0" err="1" smtClean="0">
                <a:solidFill>
                  <a:srgbClr val="7030A0"/>
                </a:solidFill>
              </a:rPr>
              <a:t>ăn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uống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nào</a:t>
            </a:r>
            <a:r>
              <a:rPr lang="en-US" sz="3200" b="1" dirty="0" smtClean="0">
                <a:solidFill>
                  <a:srgbClr val="7030A0"/>
                </a:solidFill>
              </a:rPr>
              <a:t>?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   </a:t>
            </a:r>
            <a:r>
              <a:rPr lang="en-US" sz="3200" b="1" dirty="0" err="1" smtClean="0">
                <a:solidFill>
                  <a:srgbClr val="FF0000"/>
                </a:solidFill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sư</a:t>
            </a:r>
            <a:r>
              <a:rPr lang="en-US" sz="3200" b="1" dirty="0" smtClean="0">
                <a:solidFill>
                  <a:srgbClr val="FF0000"/>
                </a:solidFill>
              </a:rPr>
              <a:t>̉ </a:t>
            </a:r>
            <a:r>
              <a:rPr lang="en-US" sz="3200" b="1" dirty="0" err="1" smtClean="0">
                <a:solidFill>
                  <a:srgbClr val="FF0000"/>
                </a:solidFill>
              </a:rPr>
              <a:t>dụng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các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dụng</a:t>
            </a:r>
            <a:r>
              <a:rPr lang="en-US" sz="3200" b="1" dirty="0" smtClean="0">
                <a:solidFill>
                  <a:srgbClr val="FF0000"/>
                </a:solidFill>
              </a:rPr>
              <a:t> cụ </a:t>
            </a:r>
            <a:r>
              <a:rPr lang="en-US" sz="3200" b="1" dirty="0" err="1" smtClean="0">
                <a:solidFill>
                  <a:srgbClr val="FF0000"/>
                </a:solidFill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</a:rPr>
              <a:t>́, </a:t>
            </a:r>
            <a:r>
              <a:rPr lang="en-US" sz="3200" b="1" dirty="0" err="1" smtClean="0">
                <a:solidFill>
                  <a:srgbClr val="FF0000"/>
                </a:solidFill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cần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</a:rPr>
              <a:t> ý </a:t>
            </a:r>
            <a:r>
              <a:rPr lang="en-US" sz="3200" b="1" dirty="0" err="1" smtClean="0">
                <a:solidFill>
                  <a:srgbClr val="FF0000"/>
                </a:solidFill>
              </a:rPr>
              <a:t>điều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</a:t>
            </a:r>
            <a:r>
              <a:rPr lang="en-US" sz="3200" b="1" dirty="0" smtClean="0">
                <a:solidFill>
                  <a:srgbClr val="FF0000"/>
                </a:solidFill>
              </a:rPr>
              <a:t>̀?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2222127" y="1687606"/>
            <a:ext cx="4582086" cy="259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2250"/>
              </a:spcBef>
            </a:pP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nấu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2250"/>
              </a:spcBef>
            </a:pP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nấu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an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32287" y="117662"/>
            <a:ext cx="2971800" cy="3774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6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60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nhớ</a:t>
            </a:r>
            <a:endParaRPr lang="en-US" altLang="vi-VN" sz="6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528"/>
            <a:ext cx="9144000" cy="5108972"/>
          </a:xfr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89716" y="1683944"/>
            <a:ext cx="5130420" cy="2172066"/>
          </a:xfrm>
        </p:spPr>
        <p:txBody>
          <a:bodyPr/>
          <a:lstStyle/>
          <a:p>
            <a:r>
              <a:rPr lang="en-US" altLang="vi-VN" sz="4400" b="1" i="1" dirty="0" smtClean="0">
                <a:solidFill>
                  <a:srgbClr val="993300"/>
                </a:solidFill>
              </a:rPr>
              <a:t>VẬN DỤNG  TRẢI NGHIỆM</a:t>
            </a:r>
            <a:r>
              <a:rPr lang="en-US" altLang="vi-VN" sz="4400" b="1" i="1" dirty="0">
                <a:solidFill>
                  <a:srgbClr val="993300"/>
                </a:solidFill>
              </a:rPr>
              <a:t/>
            </a:r>
            <a:br>
              <a:rPr lang="en-US" altLang="vi-VN" sz="4400" b="1" i="1" dirty="0">
                <a:solidFill>
                  <a:srgbClr val="993300"/>
                </a:solidFill>
              </a:rPr>
            </a:br>
            <a:endParaRPr lang="en-US" altLang="vi-VN" sz="4400" b="1" i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5" y="1339948"/>
            <a:ext cx="3386797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hòm nâu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1" y="2433556"/>
            <a:ext cx="1151656" cy="710753"/>
          </a:xfrm>
          <a:prstGeom prst="rect">
            <a:avLst/>
          </a:prstGeom>
        </p:spPr>
      </p:pic>
      <p:pic>
        <p:nvPicPr>
          <p:cNvPr id="4" name="hòm gần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/>
        </p:blipFill>
        <p:spPr>
          <a:xfrm>
            <a:off x="5466207" y="2102981"/>
            <a:ext cx="1611537" cy="1074137"/>
          </a:xfrm>
          <a:prstGeom prst="rect">
            <a:avLst/>
          </a:prstGeom>
        </p:spPr>
      </p:pic>
      <p:pic>
        <p:nvPicPr>
          <p:cNvPr id="5" name="hòm vang xa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3486" r="11712"/>
          <a:stretch/>
        </p:blipFill>
        <p:spPr>
          <a:xfrm flipH="1">
            <a:off x="178641" y="3590804"/>
            <a:ext cx="1460638" cy="1234996"/>
          </a:xfrm>
          <a:prstGeom prst="rect">
            <a:avLst/>
          </a:prstGeom>
        </p:spPr>
      </p:pic>
      <p:pic>
        <p:nvPicPr>
          <p:cNvPr id="6" name="con khủng lo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56" y="2418533"/>
            <a:ext cx="3033544" cy="2238214"/>
          </a:xfrm>
          <a:prstGeom prst="rect">
            <a:avLst/>
          </a:prstGeom>
        </p:spPr>
      </p:pic>
      <p:pic>
        <p:nvPicPr>
          <p:cNvPr id="7" name="mặt trờ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61" y="160457"/>
            <a:ext cx="1021957" cy="102195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19241" y="2769405"/>
            <a:ext cx="449375" cy="407713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710039" y="4418087"/>
            <a:ext cx="449375" cy="4077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016832" y="2736596"/>
            <a:ext cx="449375" cy="40771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635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5062E-6 L 0.64705 0.2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716 L 0.03507 -0.02716 C 0.05139 -0.02716 0.06996 -0.03858 0.08646 -0.04043 C 0.09861 -0.04043 0.12118 -0.02963 0.13177 -0.02963 C 0.14601 -0.02963 0.16042 -0.03272 0.18733 -0.03272 L 0.20573 -0.16204 L 0.22639 -0.00617 L 0.25104 -0.02716 L 0.27153 -0.03272 L 0.32101 -0.02809 C 0.34375 -0.03056 0.36233 -0.04105 0.38472 -0.04568 C 0.39305 -0.0463 0.41146 -0.04722 0.42396 -0.04568 C 0.43628 -0.04383 0.4467 -0.0321 0.45069 -0.03148 C 0.45694 -0.02809 0.47135 -0.03148 0.47934 -0.02963 L 0.49201 -0.02716 L 0.51458 -0.02716 " pathEditMode="relative" rAng="0" ptsTypes="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60494E-6 L 0.01007 0.254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259">
              <a:schemeClr val="accent3">
                <a:lumMod val="20000"/>
                <a:lumOff val="80000"/>
              </a:schemeClr>
            </a:gs>
            <a:gs pos="78500">
              <a:srgbClr val="9CDEDC"/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30973">
              <a:schemeClr val="bg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11352" y="356185"/>
            <a:ext cx="7543800" cy="100514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thêu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xách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?   </a:t>
            </a:r>
            <a:endParaRPr lang="en-US" altLang="vi-VN" sz="2800" b="1" dirty="0">
              <a:solidFill>
                <a:srgbClr val="190B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1352" y="1619841"/>
            <a:ext cx="7543800" cy="2971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endParaRPr lang="en-US" altLang="vi-VN" sz="2800" b="1" dirty="0" smtClean="0">
              <a:solidFill>
                <a:srgbClr val="190BC8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vi-VN" sz="28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quai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Thêu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xách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quai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144000" cy="530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2" y="1382152"/>
            <a:ext cx="1742610" cy="1679165"/>
          </a:xfrm>
          <a:prstGeom prst="rect">
            <a:avLst/>
          </a:prstGeom>
        </p:spPr>
      </p:pic>
      <p:sp>
        <p:nvSpPr>
          <p:cNvPr id="4" name="Notched Right Arrow 3">
            <a:hlinkClick r:id="rId4" action="ppaction://hlinksldjump"/>
          </p:cNvPr>
          <p:cNvSpPr/>
          <p:nvPr/>
        </p:nvSpPr>
        <p:spPr>
          <a:xfrm>
            <a:off x="7282962" y="3302031"/>
            <a:ext cx="1403252" cy="937424"/>
          </a:xfrm>
          <a:prstGeom prst="notchedRightArrow">
            <a:avLst/>
          </a:prstGeom>
          <a:solidFill>
            <a:srgbClr val="00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762000"/>
            <a:ext cx="52451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i="1" dirty="0">
                <a:solidFill>
                  <a:srgbClr val="0000CC"/>
                </a:solidFill>
              </a:rPr>
              <a:t>     </a:t>
            </a:r>
            <a:r>
              <a:rPr lang="en-US" sz="3200" b="1" i="1" dirty="0" err="1">
                <a:solidFill>
                  <a:srgbClr val="0000CC"/>
                </a:solidFill>
              </a:rPr>
              <a:t>Làm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sạch</a:t>
            </a:r>
            <a:r>
              <a:rPr lang="en-US" sz="3200" b="1" i="1" dirty="0">
                <a:solidFill>
                  <a:srgbClr val="0000CC"/>
                </a:solidFill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</a:rPr>
              <a:t>làm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nhỏ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và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tạo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hình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thực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phẩm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trước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khi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chế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biến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là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công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dụng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của</a:t>
            </a:r>
            <a:r>
              <a:rPr lang="en-US" sz="3200" b="1" i="1" dirty="0">
                <a:solidFill>
                  <a:srgbClr val="0000CC"/>
                </a:solidFill>
              </a:rPr>
              <a:t>:</a:t>
            </a: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A.  </a:t>
            </a:r>
            <a:r>
              <a:rPr lang="en-US" sz="3200" dirty="0" err="1">
                <a:solidFill>
                  <a:srgbClr val="0000CC"/>
                </a:solidFill>
              </a:rPr>
              <a:t>Xoong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chảo</a:t>
            </a:r>
            <a:endParaRPr lang="en-US" sz="3200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B. </a:t>
            </a:r>
            <a:r>
              <a:rPr lang="en-US" sz="3200" dirty="0" err="1">
                <a:solidFill>
                  <a:srgbClr val="0000CC"/>
                </a:solidFill>
              </a:rPr>
              <a:t>Bếp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điện</a:t>
            </a:r>
            <a:endParaRPr lang="en-US" sz="3200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C. Dao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thớt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kéo</a:t>
            </a:r>
            <a:endParaRPr lang="en-US" sz="3200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en-US" sz="4000" dirty="0">
                <a:solidFill>
                  <a:srgbClr val="0000CC"/>
                </a:solidFill>
              </a:rPr>
              <a:t>  </a:t>
            </a:r>
            <a:endParaRPr lang="vi-VN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" y="1044526"/>
            <a:ext cx="2162908" cy="3160010"/>
          </a:xfrm>
          <a:prstGeom prst="rect">
            <a:avLst/>
          </a:prstGeom>
        </p:spPr>
      </p:pic>
      <p:sp>
        <p:nvSpPr>
          <p:cNvPr id="5" name="Notched Right Arrow 4">
            <a:hlinkClick r:id="rId4" action="ppaction://hlinksldjump"/>
          </p:cNvPr>
          <p:cNvSpPr/>
          <p:nvPr/>
        </p:nvSpPr>
        <p:spPr>
          <a:xfrm>
            <a:off x="6583680" y="3766625"/>
            <a:ext cx="1498210" cy="1065628"/>
          </a:xfrm>
          <a:prstGeom prst="notchedRightArrow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100" y="827359"/>
            <a:ext cx="605790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500" b="1" i="1" dirty="0">
                <a:solidFill>
                  <a:srgbClr val="0000CC"/>
                </a:solidFill>
              </a:rPr>
              <a:t>     </a:t>
            </a:r>
            <a:r>
              <a:rPr lang="en-US" sz="2800" b="1" i="1" dirty="0" err="1">
                <a:solidFill>
                  <a:srgbClr val="0000CC"/>
                </a:solidFill>
              </a:rPr>
              <a:t>Trong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công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việc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nấu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ăn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hằng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ngày</a:t>
            </a:r>
            <a:r>
              <a:rPr lang="en-US" sz="2800" b="1" i="1" dirty="0">
                <a:solidFill>
                  <a:srgbClr val="0000CC"/>
                </a:solidFill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</a:rPr>
              <a:t>bếp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đun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có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tác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dụng</a:t>
            </a:r>
            <a:r>
              <a:rPr lang="en-US" sz="2800" b="1" i="1" dirty="0">
                <a:solidFill>
                  <a:srgbClr val="0000CC"/>
                </a:solidFill>
              </a:rPr>
              <a:t>: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0000CC"/>
                </a:solidFill>
              </a:rPr>
              <a:t>A.  </a:t>
            </a:r>
            <a:r>
              <a:rPr lang="en-US" sz="2800" dirty="0" err="1">
                <a:solidFill>
                  <a:srgbClr val="0000CC"/>
                </a:solidFill>
              </a:rPr>
              <a:t>Cung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cấp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nhiệt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để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sưởi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ấm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0000CC"/>
                </a:solidFill>
              </a:rPr>
              <a:t>B. </a:t>
            </a:r>
            <a:r>
              <a:rPr lang="en-US" sz="2800" dirty="0" err="1" smtClean="0">
                <a:solidFill>
                  <a:srgbClr val="0000CC"/>
                </a:solidFill>
              </a:rPr>
              <a:t>Cung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cấp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nhiệt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để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làm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chín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lương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thực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thực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phẩm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0000CC"/>
                </a:solidFill>
              </a:rPr>
              <a:t>C.  </a:t>
            </a:r>
            <a:r>
              <a:rPr lang="en-US" sz="2800" dirty="0" err="1">
                <a:solidFill>
                  <a:srgbClr val="0000CC"/>
                </a:solidFill>
              </a:rPr>
              <a:t>Nấu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chín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chế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biến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thực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phẩm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788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0" y="1724074"/>
            <a:ext cx="1501124" cy="2722099"/>
          </a:xfrm>
          <a:prstGeom prst="rect">
            <a:avLst/>
          </a:prstGeom>
        </p:spPr>
      </p:pic>
      <p:sp>
        <p:nvSpPr>
          <p:cNvPr id="4" name="Notched Right Arrow 3">
            <a:hlinkClick r:id="rId4" action="ppaction://hlinksldjump"/>
          </p:cNvPr>
          <p:cNvSpPr/>
          <p:nvPr/>
        </p:nvSpPr>
        <p:spPr>
          <a:xfrm>
            <a:off x="7359162" y="3570459"/>
            <a:ext cx="1339948" cy="87571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262" y="540422"/>
            <a:ext cx="580390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i="1" dirty="0">
                <a:solidFill>
                  <a:srgbClr val="0000CC"/>
                </a:solidFill>
              </a:rPr>
              <a:t>     </a:t>
            </a:r>
            <a:r>
              <a:rPr lang="en-US" sz="3200" b="1" i="1" dirty="0" err="1">
                <a:solidFill>
                  <a:srgbClr val="0000CC"/>
                </a:solidFill>
              </a:rPr>
              <a:t>Khi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sử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dụng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bát</a:t>
            </a:r>
            <a:r>
              <a:rPr lang="en-US" sz="3200" b="1" i="1" dirty="0">
                <a:solidFill>
                  <a:srgbClr val="0000CC"/>
                </a:solidFill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</a:rPr>
              <a:t>đĩa</a:t>
            </a:r>
            <a:r>
              <a:rPr lang="en-US" sz="3200" b="1" i="1" dirty="0">
                <a:solidFill>
                  <a:srgbClr val="0000CC"/>
                </a:solidFill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</a:rPr>
              <a:t>cốc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để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bày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thức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ăn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và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phục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vụ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ăn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uống</a:t>
            </a:r>
            <a:r>
              <a:rPr lang="en-US" sz="3200" b="1" i="1" dirty="0">
                <a:solidFill>
                  <a:srgbClr val="0000CC"/>
                </a:solidFill>
              </a:rPr>
              <a:t> ta </a:t>
            </a:r>
            <a:r>
              <a:rPr lang="en-US" sz="3200" b="1" i="1" dirty="0" err="1">
                <a:solidFill>
                  <a:srgbClr val="0000CC"/>
                </a:solidFill>
              </a:rPr>
              <a:t>cần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lưu</a:t>
            </a:r>
            <a:r>
              <a:rPr lang="en-US" sz="3200" b="1" i="1" dirty="0">
                <a:solidFill>
                  <a:srgbClr val="0000CC"/>
                </a:solidFill>
              </a:rPr>
              <a:t> ý:</a:t>
            </a: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A. </a:t>
            </a:r>
            <a:r>
              <a:rPr lang="en-US" sz="3200" dirty="0" err="1" smtClean="0">
                <a:solidFill>
                  <a:srgbClr val="0000CC"/>
                </a:solidFill>
              </a:rPr>
              <a:t>Tránh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va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chạm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mạnh</a:t>
            </a:r>
            <a:endParaRPr lang="en-US" sz="3200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B. </a:t>
            </a:r>
            <a:r>
              <a:rPr lang="en-US" sz="3200" dirty="0" err="1" smtClean="0">
                <a:solidFill>
                  <a:srgbClr val="0000CC"/>
                </a:solidFill>
              </a:rPr>
              <a:t>Dùng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xong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phải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rửa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sạch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úp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nơi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khô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ráo</a:t>
            </a:r>
            <a:endParaRPr lang="en-US" sz="3200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C. </a:t>
            </a:r>
            <a:r>
              <a:rPr lang="en-US" sz="3200" dirty="0" err="1" smtClean="0">
                <a:solidFill>
                  <a:srgbClr val="0000CC"/>
                </a:solidFill>
              </a:rPr>
              <a:t>Cả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>
                <a:solidFill>
                  <a:srgbClr val="0000CC"/>
                </a:solidFill>
              </a:rPr>
              <a:t>A </a:t>
            </a:r>
            <a:r>
              <a:rPr lang="en-US" sz="3200" dirty="0" err="1">
                <a:solidFill>
                  <a:srgbClr val="0000CC"/>
                </a:solidFill>
              </a:rPr>
              <a:t>và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B</a:t>
            </a:r>
            <a:r>
              <a:rPr lang="en-US" sz="4500" dirty="0" smtClean="0">
                <a:solidFill>
                  <a:srgbClr val="0000CC"/>
                </a:solidFill>
              </a:rPr>
              <a:t>  </a:t>
            </a:r>
            <a:endParaRPr lang="vi-VN" sz="4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950" y="1048256"/>
            <a:ext cx="5397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   </a:t>
            </a:r>
            <a:r>
              <a:rPr lang="en-US" sz="3200" b="1" dirty="0" err="1" smtClean="0">
                <a:solidFill>
                  <a:srgbClr val="7030A0"/>
                </a:solidFill>
              </a:rPr>
              <a:t>Thực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hành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sư</a:t>
            </a:r>
            <a:r>
              <a:rPr lang="en-US" sz="3200" b="1" dirty="0" smtClean="0">
                <a:solidFill>
                  <a:srgbClr val="7030A0"/>
                </a:solidFill>
              </a:rPr>
              <a:t>̉ </a:t>
            </a:r>
            <a:r>
              <a:rPr lang="en-US" sz="3200" b="1" dirty="0" err="1" smtClean="0">
                <a:solidFill>
                  <a:srgbClr val="7030A0"/>
                </a:solidFill>
              </a:rPr>
              <a:t>dụng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một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sô</a:t>
            </a:r>
            <a:r>
              <a:rPr lang="en-US" sz="3200" b="1" dirty="0" smtClean="0">
                <a:solidFill>
                  <a:srgbClr val="7030A0"/>
                </a:solidFill>
              </a:rPr>
              <a:t>́ </a:t>
            </a:r>
            <a:r>
              <a:rPr lang="en-US" sz="3200" b="1" dirty="0" err="1" smtClean="0">
                <a:solidFill>
                  <a:srgbClr val="7030A0"/>
                </a:solidFill>
              </a:rPr>
              <a:t>dụng</a:t>
            </a:r>
            <a:r>
              <a:rPr lang="en-US" sz="3200" b="1" dirty="0" smtClean="0">
                <a:solidFill>
                  <a:srgbClr val="7030A0"/>
                </a:solidFill>
              </a:rPr>
              <a:t> cụ </a:t>
            </a:r>
            <a:r>
              <a:rPr lang="en-US" sz="3200" b="1" dirty="0" err="1" smtClean="0">
                <a:solidFill>
                  <a:srgbClr val="7030A0"/>
                </a:solidFill>
              </a:rPr>
              <a:t>nấu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ăn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</a:rPr>
              <a:t>̀ </a:t>
            </a:r>
            <a:r>
              <a:rPr lang="en-US" sz="3200" b="1" dirty="0" err="1" smtClean="0">
                <a:solidFill>
                  <a:srgbClr val="7030A0"/>
                </a:solidFill>
              </a:rPr>
              <a:t>ăn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uống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gia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đình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   </a:t>
            </a:r>
            <a:r>
              <a:rPr lang="en-US" sz="3200" b="1" dirty="0" err="1" smtClean="0">
                <a:solidFill>
                  <a:srgbClr val="FF0000"/>
                </a:solidFill>
              </a:rPr>
              <a:t>Chuẩn</a:t>
            </a:r>
            <a:r>
              <a:rPr lang="en-US" sz="3200" b="1" dirty="0" smtClean="0">
                <a:solidFill>
                  <a:srgbClr val="FF0000"/>
                </a:solidFill>
              </a:rPr>
              <a:t> bị </a:t>
            </a:r>
            <a:r>
              <a:rPr lang="en-US" sz="3200" b="1" dirty="0" err="1" smtClean="0">
                <a:solidFill>
                  <a:srgbClr val="FF0000"/>
                </a:solidFill>
              </a:rPr>
              <a:t>bài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Chuẩn</a:t>
            </a:r>
            <a:r>
              <a:rPr lang="en-US" sz="3200" b="1" dirty="0" smtClean="0">
                <a:solidFill>
                  <a:srgbClr val="FF0000"/>
                </a:solidFill>
              </a:rPr>
              <a:t> bị </a:t>
            </a:r>
            <a:r>
              <a:rPr lang="en-US" sz="3200" b="1" dirty="0" err="1" smtClean="0">
                <a:solidFill>
                  <a:srgbClr val="FF0000"/>
                </a:solidFill>
              </a:rPr>
              <a:t>nấu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90470"/>
            <a:ext cx="6400800" cy="4131892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/>
          <a:p>
            <a:pPr algn="ctr">
              <a:defRPr/>
            </a:pP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 ƠN THẦY CÔ GIÁO </a:t>
            </a:r>
          </a:p>
          <a:p>
            <a:pPr algn="ctr">
              <a:defRPr/>
            </a:pP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 CÁC EM ĐÃ THEO DÕI</a:t>
            </a:r>
            <a:endParaRPr lang="vi-VN" sz="66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71363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A1886B9A-6B91-427C-908A-5554FCE8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57DAFD2-1D11-420B-BA84-D5D3B2F3D771}"/>
              </a:ext>
            </a:extLst>
          </p:cNvPr>
          <p:cNvSpPr/>
          <p:nvPr/>
        </p:nvSpPr>
        <p:spPr>
          <a:xfrm>
            <a:off x="691899" y="2903767"/>
            <a:ext cx="7760201" cy="1689693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Một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sô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́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dụng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cụ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nấu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ăn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va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̀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ăn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uống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trong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gia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đình</a:t>
            </a:r>
            <a:endParaRPr lang="en-US" sz="3300" b="1" kern="120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  <a:p>
            <a:pPr algn="ctr" defTabSz="685800">
              <a:lnSpc>
                <a:spcPct val="160000"/>
              </a:lnSpc>
              <a:buClrTx/>
              <a:defRPr/>
            </a:pPr>
            <a:endParaRPr lang="en-US" sz="3300" b="1" kern="1200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  <a:p>
            <a:pPr algn="ctr" defTabSz="685800">
              <a:lnSpc>
                <a:spcPct val="160000"/>
              </a:lnSpc>
              <a:buClrTx/>
              <a:defRPr/>
            </a:pP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KĨ THUẬT LỚP 5</a:t>
            </a:r>
            <a:endParaRPr lang="en-US" sz="3300" b="1" kern="120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479798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891" y="1870365"/>
            <a:ext cx="5860473" cy="1554458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KHÁM PHÁ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7908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2248715" y="1043735"/>
            <a:ext cx="5744217" cy="353865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lnSpc>
                <a:spcPct val="130000"/>
              </a:lnSpc>
              <a:buFontTx/>
              <a:buAutoNum type="arabicPeriod"/>
              <a:defRPr/>
            </a:pPr>
            <a:r>
              <a:rPr lang="en-US" sz="2800" b="1" dirty="0" err="1" smtClean="0"/>
              <a:t>Bếp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đun</a:t>
            </a:r>
            <a:endParaRPr lang="en-US" sz="2800" b="1" dirty="0" smtClean="0"/>
          </a:p>
          <a:p>
            <a:pPr marL="514350" indent="-514350">
              <a:lnSpc>
                <a:spcPct val="130000"/>
              </a:lnSpc>
              <a:buFontTx/>
              <a:buAutoNum type="arabicPeriod"/>
              <a:defRPr/>
            </a:pP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nấu</a:t>
            </a:r>
            <a:endParaRPr lang="en-US" sz="2800" b="1" dirty="0" smtClean="0"/>
          </a:p>
          <a:p>
            <a:pPr marL="514350" indent="-514350">
              <a:lnSpc>
                <a:spcPct val="130000"/>
              </a:lnSpc>
              <a:buFontTx/>
              <a:buAutoNum type="arabicPeriod"/>
              <a:defRPr/>
            </a:pP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đểbày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ăn</a:t>
            </a:r>
            <a:endParaRPr lang="en-US" sz="2800" b="1" dirty="0" smtClean="0"/>
          </a:p>
          <a:p>
            <a:pPr>
              <a:lnSpc>
                <a:spcPct val="130000"/>
              </a:lnSpc>
              <a:defRPr/>
            </a:pPr>
            <a:r>
              <a:rPr lang="en-US" sz="2800" b="1" dirty="0" smtClean="0"/>
              <a:t>4.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cắt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phẩm</a:t>
            </a:r>
            <a:endParaRPr lang="en-US" sz="2800" b="1" dirty="0" smtClean="0"/>
          </a:p>
          <a:p>
            <a:pPr>
              <a:lnSpc>
                <a:spcPct val="130000"/>
              </a:lnSpc>
              <a:defRPr/>
            </a:pPr>
            <a:r>
              <a:rPr lang="en-US" sz="2800" b="1" dirty="0" smtClean="0"/>
              <a:t>5.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</a:t>
            </a:r>
          </a:p>
          <a:p>
            <a:pPr>
              <a:lnSpc>
                <a:spcPct val="130000"/>
              </a:lnSpc>
              <a:defRPr/>
            </a:pPr>
            <a:r>
              <a:rPr lang="en-US" sz="2800" b="1" dirty="0" smtClean="0"/>
              <a:t>   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ăn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3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28600" y="384572"/>
            <a:ext cx="38826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95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495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vi-VN" sz="495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95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đun</a:t>
            </a:r>
            <a:endParaRPr lang="en-US" altLang="vi-VN" sz="495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038225" y="4246960"/>
            <a:ext cx="307300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500" b="1">
                <a:solidFill>
                  <a:srgbClr val="0000FF"/>
                </a:solidFill>
                <a:latin typeface="Times New Roman" panose="02020603050405020304" pitchFamily="18" charset="0"/>
              </a:rPr>
              <a:t>a) Bếp ga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686300" y="4316016"/>
            <a:ext cx="44577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50" b="1">
                <a:solidFill>
                  <a:srgbClr val="0000FF"/>
                </a:solidFill>
                <a:latin typeface="Times New Roman" panose="02020603050405020304" pitchFamily="18" charset="0"/>
              </a:rPr>
              <a:t>b) Bếp than tổ ong</a:t>
            </a:r>
          </a:p>
        </p:txBody>
      </p:sp>
      <p:pic>
        <p:nvPicPr>
          <p:cNvPr id="5" name="Picture 2" descr="http://img.mediamart.vn/Product/0add1f50-c24d-414e-b1e6-56c57aa0513e_kangaroo-bep-gas-bep-gas-duong-2-lo-nau-mat-kinh-kg505-bep-ga-duong-mat-kinh-kangaroo-kg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10" y="888207"/>
            <a:ext cx="4400550" cy="3345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kiotchunganh.vn/admin/img/upload/49ce85a3ea74a3ed157e36df1093f9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950" y="267891"/>
            <a:ext cx="2971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0" name="Picture 8" descr="https://g-search3.alicdn.com/img/bao/uploaded/i4/i1/17249029543468482/T1yEZcXcxiXXXXXXXX_!!0-item_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14300"/>
            <a:ext cx="4169569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2" name="Picture 10" descr="http://giadinhvatreem.vn/Portals/0/users/ngocthuy/122014/bep-nha.jpg"/>
          <p:cNvPicPr>
            <a:picLocks noChangeAspect="1" noChangeArrowheads="1"/>
          </p:cNvPicPr>
          <p:nvPr/>
        </p:nvPicPr>
        <p:blipFill>
          <a:blip r:embed="rId3"/>
          <a:srcRect t="28291" r="53081"/>
          <a:stretch>
            <a:fillRect/>
          </a:stretch>
        </p:blipFill>
        <p:spPr bwMode="auto">
          <a:xfrm>
            <a:off x="4593432" y="114300"/>
            <a:ext cx="4207669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969169" y="4432698"/>
            <a:ext cx="337185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50" b="1">
                <a:solidFill>
                  <a:srgbClr val="0000FF"/>
                </a:solidFill>
                <a:latin typeface="Times New Roman" panose="02020603050405020304" pitchFamily="18" charset="0"/>
              </a:rPr>
              <a:t>c) Bếp dầu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600700" y="4343400"/>
            <a:ext cx="32004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50" b="1">
                <a:solidFill>
                  <a:srgbClr val="0000FF"/>
                </a:solidFill>
                <a:latin typeface="Times New Roman" panose="02020603050405020304" pitchFamily="18" charset="0"/>
              </a:rPr>
              <a:t>d) Bếp củi</a:t>
            </a:r>
          </a:p>
        </p:txBody>
      </p:sp>
    </p:spTree>
    <p:extLst>
      <p:ext uri="{BB962C8B-B14F-4D97-AF65-F5344CB8AC3E}">
        <p14:creationId xmlns:p14="http://schemas.microsoft.com/office/powerpoint/2010/main" val="38215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28600" y="128588"/>
            <a:ext cx="3486150" cy="648891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b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2. Dụng cụ nấu</a:t>
            </a:r>
          </a:p>
        </p:txBody>
      </p:sp>
      <p:pic>
        <p:nvPicPr>
          <p:cNvPr id="8" name="Picture 7" descr="bo-5noi-nhom185851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2800350"/>
            <a:ext cx="4329113" cy="2171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noi-inox3049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150" y="139303"/>
            <a:ext cx="4292204" cy="2489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astile83088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2565798"/>
            <a:ext cx="2514600" cy="2406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qh1213692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28688"/>
            <a:ext cx="2286000" cy="23324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6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44675977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744</Words>
  <Application>Microsoft Office PowerPoint</Application>
  <PresentationFormat>On-screen Show (16:9)</PresentationFormat>
  <Paragraphs>114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Times New Roman</vt:lpstr>
      <vt:lpstr>Calibri</vt:lpstr>
      <vt:lpstr>Pacifico</vt:lpstr>
      <vt:lpstr>Arial</vt:lpstr>
      <vt:lpstr>Catamaran Thin</vt:lpstr>
      <vt:lpstr>Dosis</vt:lpstr>
      <vt:lpstr>字魂59号-创粗黑</vt:lpstr>
      <vt:lpstr>Comfortaa Regular</vt:lpstr>
      <vt:lpstr>Alfa Slab One</vt:lpstr>
      <vt:lpstr>SimSun</vt:lpstr>
      <vt:lpstr>Alef</vt:lpstr>
      <vt:lpstr>Catamaran</vt:lpstr>
      <vt:lpstr>Open Sans</vt:lpstr>
      <vt:lpstr>Simple Light</vt:lpstr>
      <vt:lpstr>Math Subject for Elementary - 3rd Grade: Practice Standards by Slidesgo</vt:lpstr>
      <vt:lpstr>KHỞI ĐỘNG</vt:lpstr>
      <vt:lpstr>PowerPoint Presentation</vt:lpstr>
      <vt:lpstr>PowerPoint Presentation</vt:lpstr>
      <vt:lpstr>PowerPoint Presentation</vt:lpstr>
      <vt:lpstr>KHÁM PHÁ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  TRẢI NGHIỆM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23</cp:revision>
  <dcterms:modified xsi:type="dcterms:W3CDTF">2021-11-16T14:25:00Z</dcterms:modified>
</cp:coreProperties>
</file>