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7.jpg" ContentType="image/jpeg"/>
  <Override PartName="/ppt/media/image18.jpg" ContentType="image/jpeg"/>
  <Override PartName="/ppt/notesSlides/notesSlide15.xml" ContentType="application/vnd.openxmlformats-officedocument.presentationml.notesSlide+xml"/>
  <Override PartName="/ppt/media/image19.jpg" ContentType="image/jpeg"/>
  <Override PartName="/ppt/media/image20.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90" r:id="rId2"/>
    <p:sldId id="298" r:id="rId3"/>
    <p:sldId id="308" r:id="rId4"/>
    <p:sldId id="332" r:id="rId5"/>
    <p:sldId id="316" r:id="rId6"/>
    <p:sldId id="333" r:id="rId7"/>
    <p:sldId id="317" r:id="rId8"/>
    <p:sldId id="319" r:id="rId9"/>
    <p:sldId id="294" r:id="rId10"/>
    <p:sldId id="301" r:id="rId11"/>
    <p:sldId id="295" r:id="rId12"/>
    <p:sldId id="334" r:id="rId13"/>
    <p:sldId id="320" r:id="rId14"/>
    <p:sldId id="307" r:id="rId15"/>
    <p:sldId id="321" r:id="rId16"/>
    <p:sldId id="323" r:id="rId17"/>
    <p:sldId id="324" r:id="rId18"/>
    <p:sldId id="325" r:id="rId19"/>
    <p:sldId id="336" r:id="rId20"/>
    <p:sldId id="345" r:id="rId21"/>
    <p:sldId id="337" r:id="rId22"/>
    <p:sldId id="338" r:id="rId23"/>
    <p:sldId id="339" r:id="rId24"/>
    <p:sldId id="343" r:id="rId25"/>
    <p:sldId id="344" r:id="rId26"/>
    <p:sldId id="340" r:id="rId27"/>
    <p:sldId id="341" r:id="rId28"/>
    <p:sldId id="342" r:id="rId29"/>
    <p:sldId id="346" r:id="rId30"/>
    <p:sldId id="347" r:id="rId31"/>
    <p:sldId id="314" r:id="rId32"/>
  </p:sldIdLst>
  <p:sldSz cx="10972800" cy="6400800"/>
  <p:notesSz cx="6858000" cy="9144000"/>
  <p:embeddedFontLst>
    <p:embeddedFont>
      <p:font typeface="微软雅黑" panose="020B0503020204020204" pitchFamily="34" charset="-122"/>
      <p:regular r:id="rId34"/>
      <p:bold r:id="rId35"/>
    </p:embeddedFont>
    <p:embeddedFont>
      <p:font typeface="Calibri" panose="020F0502020204030204" pitchFamily="34" charset="0"/>
      <p:regular r:id="rId36"/>
      <p:bold r:id="rId37"/>
      <p:italic r:id="rId38"/>
      <p:boldItalic r:id="rId39"/>
    </p:embeddedFont>
  </p:embeddedFontLst>
  <p:custDataLst>
    <p:tags r:id="rId40"/>
  </p:custDataLst>
  <p:defaultTextStyle>
    <a:defPPr>
      <a:defRPr lang="zh-CN"/>
    </a:defPPr>
    <a:lvl1pPr marL="0" algn="l" defTabSz="1111910" rtl="0" eaLnBrk="1" latinLnBrk="0" hangingPunct="1">
      <a:defRPr sz="2200" kern="1200">
        <a:solidFill>
          <a:schemeClr val="tx1"/>
        </a:solidFill>
        <a:latin typeface="+mn-lt"/>
        <a:ea typeface="+mn-ea"/>
        <a:cs typeface="+mn-cs"/>
      </a:defRPr>
    </a:lvl1pPr>
    <a:lvl2pPr marL="555955" algn="l" defTabSz="1111910" rtl="0" eaLnBrk="1" latinLnBrk="0" hangingPunct="1">
      <a:defRPr sz="2200" kern="1200">
        <a:solidFill>
          <a:schemeClr val="tx1"/>
        </a:solidFill>
        <a:latin typeface="+mn-lt"/>
        <a:ea typeface="+mn-ea"/>
        <a:cs typeface="+mn-cs"/>
      </a:defRPr>
    </a:lvl2pPr>
    <a:lvl3pPr marL="1111910" algn="l" defTabSz="1111910" rtl="0" eaLnBrk="1" latinLnBrk="0" hangingPunct="1">
      <a:defRPr sz="2200" kern="1200">
        <a:solidFill>
          <a:schemeClr val="tx1"/>
        </a:solidFill>
        <a:latin typeface="+mn-lt"/>
        <a:ea typeface="+mn-ea"/>
        <a:cs typeface="+mn-cs"/>
      </a:defRPr>
    </a:lvl3pPr>
    <a:lvl4pPr marL="1667866" algn="l" defTabSz="1111910" rtl="0" eaLnBrk="1" latinLnBrk="0" hangingPunct="1">
      <a:defRPr sz="2200" kern="1200">
        <a:solidFill>
          <a:schemeClr val="tx1"/>
        </a:solidFill>
        <a:latin typeface="+mn-lt"/>
        <a:ea typeface="+mn-ea"/>
        <a:cs typeface="+mn-cs"/>
      </a:defRPr>
    </a:lvl4pPr>
    <a:lvl5pPr marL="2223821" algn="l" defTabSz="1111910" rtl="0" eaLnBrk="1" latinLnBrk="0" hangingPunct="1">
      <a:defRPr sz="2200" kern="1200">
        <a:solidFill>
          <a:schemeClr val="tx1"/>
        </a:solidFill>
        <a:latin typeface="+mn-lt"/>
        <a:ea typeface="+mn-ea"/>
        <a:cs typeface="+mn-cs"/>
      </a:defRPr>
    </a:lvl5pPr>
    <a:lvl6pPr marL="2779776" algn="l" defTabSz="1111910" rtl="0" eaLnBrk="1" latinLnBrk="0" hangingPunct="1">
      <a:defRPr sz="2200" kern="1200">
        <a:solidFill>
          <a:schemeClr val="tx1"/>
        </a:solidFill>
        <a:latin typeface="+mn-lt"/>
        <a:ea typeface="+mn-ea"/>
        <a:cs typeface="+mn-cs"/>
      </a:defRPr>
    </a:lvl6pPr>
    <a:lvl7pPr marL="3335731" algn="l" defTabSz="1111910" rtl="0" eaLnBrk="1" latinLnBrk="0" hangingPunct="1">
      <a:defRPr sz="2200" kern="1200">
        <a:solidFill>
          <a:schemeClr val="tx1"/>
        </a:solidFill>
        <a:latin typeface="+mn-lt"/>
        <a:ea typeface="+mn-ea"/>
        <a:cs typeface="+mn-cs"/>
      </a:defRPr>
    </a:lvl7pPr>
    <a:lvl8pPr marL="3891686" algn="l" defTabSz="1111910" rtl="0" eaLnBrk="1" latinLnBrk="0" hangingPunct="1">
      <a:defRPr sz="2200" kern="1200">
        <a:solidFill>
          <a:schemeClr val="tx1"/>
        </a:solidFill>
        <a:latin typeface="+mn-lt"/>
        <a:ea typeface="+mn-ea"/>
        <a:cs typeface="+mn-cs"/>
      </a:defRPr>
    </a:lvl8pPr>
    <a:lvl9pPr marL="4447642" algn="l" defTabSz="111191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016">
          <p15:clr>
            <a:srgbClr val="A4A3A4"/>
          </p15:clr>
        </p15:guide>
        <p15:guide id="4"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CC33"/>
    <a:srgbClr val="FF5050"/>
    <a:srgbClr val="FE745F"/>
    <a:srgbClr val="FFF6DD"/>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78" d="100"/>
          <a:sy n="78" d="100"/>
        </p:scale>
        <p:origin x="1046" y="67"/>
      </p:cViewPr>
      <p:guideLst>
        <p:guide orient="horz" pos="1620"/>
        <p:guide pos="2880"/>
        <p:guide orient="horz" pos="2016"/>
        <p:guide pos="34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D7EDD-00FC-41C4-9FA3-86C46E028BFE}"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354077BB-B9A5-49F1-B217-92C95530B112}">
      <dgm:prSet phldrT="[Text]" custT="1"/>
      <dgm:spPr/>
      <dgm:t>
        <a:bodyPr/>
        <a:lstStyle/>
        <a:p>
          <a:pPr algn="ctr"/>
          <a:r>
            <a:rPr lang="en-US" sz="4000" b="0" i="0" dirty="0">
              <a:latin typeface="Times New Roman" panose="02020603050405020304" pitchFamily="18" charset="0"/>
              <a:cs typeface="Times New Roman" panose="02020603050405020304" pitchFamily="18" charset="0"/>
            </a:rPr>
            <a:t>a)</a:t>
          </a:r>
          <a:r>
            <a:rPr lang="vi-VN" sz="4000" b="0" i="0" dirty="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4000" dirty="0">
            <a:latin typeface="Times New Roman" panose="02020603050405020304" pitchFamily="18" charset="0"/>
            <a:cs typeface="Times New Roman" panose="02020603050405020304" pitchFamily="18" charset="0"/>
          </a:endParaRPr>
        </a:p>
      </dgm:t>
    </dgm:pt>
    <dgm:pt modelId="{7F3246F3-6D27-4EB7-BA01-F689849F7EA4}" type="parTrans" cxnId="{742B0322-D3C9-473B-A5F5-7B9788AEC88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A3196C35-1366-4DEC-AFA5-FC484CEC4165}" type="sibTrans" cxnId="{742B0322-D3C9-473B-A5F5-7B9788AEC88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EAFFA54-81F0-49C0-8132-F5FC4876A5DF}">
      <dgm:prSet phldrT="[Text]" custT="1"/>
      <dgm:spPr/>
      <dgm:t>
        <a:bodyPr/>
        <a:lstStyle/>
        <a:p>
          <a:pPr algn="ctr"/>
          <a:r>
            <a:rPr lang="en-US" sz="4000" b="0" i="0" dirty="0">
              <a:latin typeface="Times New Roman" panose="02020603050405020304" pitchFamily="18" charset="0"/>
              <a:cs typeface="Times New Roman" panose="02020603050405020304" pitchFamily="18" charset="0"/>
            </a:rPr>
            <a:t>b) </a:t>
          </a:r>
          <a:r>
            <a:rPr lang="en-US" sz="4000" b="0" i="0" dirty="0" err="1">
              <a:latin typeface="Times New Roman" panose="02020603050405020304" pitchFamily="18" charset="0"/>
              <a:cs typeface="Times New Roman" panose="02020603050405020304" pitchFamily="18" charset="0"/>
            </a:rPr>
            <a:t>Không</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coi</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trọng</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các</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kỉ</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vật</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của</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gia</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đình</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dòng</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họ</a:t>
          </a:r>
          <a:r>
            <a:rPr lang="en-US" sz="4000" b="0" i="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dgm:t>
    </dgm:pt>
    <dgm:pt modelId="{18FE2084-8E94-4DA3-997C-2CB12BD2EF9A}" type="parTrans" cxnId="{EC791138-E91D-4B3A-AE6A-B07E6E976E7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159AA29-38C1-40F9-BD9C-32E5C313F48E}" type="sibTrans" cxnId="{EC791138-E91D-4B3A-AE6A-B07E6E976E7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DEFF2B79-B7BC-417D-8B00-CE878EADAD3B}">
      <dgm:prSet phldrT="[Text]" custT="1"/>
      <dgm:spPr/>
      <dgm:t>
        <a:bodyPr/>
        <a:lstStyle/>
        <a:p>
          <a:pPr algn="ctr"/>
          <a:r>
            <a:rPr lang="en-US" sz="4400" b="0" i="0" dirty="0">
              <a:latin typeface="Times New Roman" panose="02020603050405020304" pitchFamily="18" charset="0"/>
              <a:cs typeface="Times New Roman" panose="02020603050405020304" pitchFamily="18" charset="0"/>
            </a:rPr>
            <a:t>c) </a:t>
          </a:r>
          <a:r>
            <a:rPr lang="en-US" sz="4400" b="0" i="0" dirty="0" err="1">
              <a:latin typeface="Times New Roman" panose="02020603050405020304" pitchFamily="18" charset="0"/>
              <a:cs typeface="Times New Roman" panose="02020603050405020304" pitchFamily="18" charset="0"/>
            </a:rPr>
            <a:t>Gìn</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giữ</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nền</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nếp</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tốt</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của</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gia</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đình</a:t>
          </a:r>
          <a:r>
            <a:rPr lang="en-US" sz="4400" b="0" i="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dgm:t>
    </dgm:pt>
    <dgm:pt modelId="{AFC328C0-9383-4E0D-8773-3EE340D73B0B}" type="parTrans" cxnId="{21166CA8-E427-4FF0-B331-FAA8769474DB}">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1E6235A-3EB9-4043-B367-553501DC2136}" type="sibTrans" cxnId="{21166CA8-E427-4FF0-B331-FAA8769474DB}">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F1B5ACF7-62A1-415D-B38F-986004001DAA}">
      <dgm:prSet phldrT="[Text]" custT="1"/>
      <dgm:spPr/>
      <dgm:t>
        <a:bodyPr/>
        <a:lstStyle/>
        <a:p>
          <a:pPr algn="l"/>
          <a:r>
            <a:rPr lang="vi-VN" sz="4000" b="0" i="0" dirty="0">
              <a:latin typeface="Times New Roman" panose="02020603050405020304" pitchFamily="18" charset="0"/>
              <a:cs typeface="Times New Roman" panose="02020603050405020304" pitchFamily="18" charset="0"/>
            </a:rPr>
            <a:t>đ) Dù ở xa nhưng mỗi dịp giỗ, Tết đều không quên </a:t>
          </a:r>
          <a:r>
            <a:rPr lang="en-US" sz="4000" b="0" i="0" dirty="0" err="1">
              <a:latin typeface="Times New Roman" panose="02020603050405020304" pitchFamily="18" charset="0"/>
              <a:cs typeface="Times New Roman" panose="02020603050405020304" pitchFamily="18" charset="0"/>
            </a:rPr>
            <a:t>gọi</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điện</a:t>
          </a:r>
          <a:r>
            <a:rPr lang="en-US" sz="4000" b="0" i="0" dirty="0">
              <a:latin typeface="Times New Roman" panose="02020603050405020304" pitchFamily="18" charset="0"/>
              <a:cs typeface="Times New Roman" panose="02020603050405020304" pitchFamily="18" charset="0"/>
            </a:rPr>
            <a:t> </a:t>
          </a:r>
          <a:r>
            <a:rPr lang="en-US" sz="4000" b="0" i="0" dirty="0" err="1">
              <a:latin typeface="Times New Roman" panose="02020603050405020304" pitchFamily="18" charset="0"/>
              <a:cs typeface="Times New Roman" panose="02020603050405020304" pitchFamily="18" charset="0"/>
            </a:rPr>
            <a:t>thoại</a:t>
          </a:r>
          <a:r>
            <a:rPr lang="en-US" sz="4000" b="0" i="0" dirty="0">
              <a:latin typeface="Times New Roman" panose="02020603050405020304" pitchFamily="18" charset="0"/>
              <a:cs typeface="Times New Roman" panose="02020603050405020304" pitchFamily="18" charset="0"/>
            </a:rPr>
            <a:t> </a:t>
          </a:r>
          <a:r>
            <a:rPr lang="vi-VN" sz="4000" b="0" i="0" dirty="0">
              <a:latin typeface="Times New Roman" panose="02020603050405020304" pitchFamily="18" charset="0"/>
              <a:cs typeface="Times New Roman" panose="02020603050405020304" pitchFamily="18" charset="0"/>
            </a:rPr>
            <a:t>về thăm hỏi gia đình, họ hàng.</a:t>
          </a:r>
          <a:endParaRPr lang="en-US" sz="4000" dirty="0">
            <a:latin typeface="Times New Roman" panose="02020603050405020304" pitchFamily="18" charset="0"/>
            <a:cs typeface="Times New Roman" panose="02020603050405020304" pitchFamily="18" charset="0"/>
          </a:endParaRPr>
        </a:p>
      </dgm:t>
    </dgm:pt>
    <dgm:pt modelId="{43478CE9-FFEF-4941-9A1D-93C0B4199839}" type="parTrans" cxnId="{0F1A2BAF-3A82-42C8-A514-15B228DD077C}">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F2BB781F-3C18-41F6-9164-A3D62399CE0B}" type="sibTrans" cxnId="{0F1A2BAF-3A82-42C8-A514-15B228DD077C}">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628F11CA-B584-4B55-A84B-709A56C506CE}">
      <dgm:prSet phldrT="[Text]" custT="1"/>
      <dgm:spPr/>
      <dgm:t>
        <a:bodyPr/>
        <a:lstStyle/>
        <a:p>
          <a:pPr algn="ctr"/>
          <a:r>
            <a:rPr lang="en-US" sz="4400" b="0" i="0" dirty="0">
              <a:latin typeface="Times New Roman" panose="02020603050405020304" pitchFamily="18" charset="0"/>
              <a:cs typeface="Times New Roman" panose="02020603050405020304" pitchFamily="18" charset="0"/>
            </a:rPr>
            <a:t>d) </a:t>
          </a:r>
          <a:r>
            <a:rPr lang="en-US" sz="4400" b="0" i="0" dirty="0" err="1">
              <a:latin typeface="Times New Roman" panose="02020603050405020304" pitchFamily="18" charset="0"/>
              <a:cs typeface="Times New Roman" panose="02020603050405020304" pitchFamily="18" charset="0"/>
            </a:rPr>
            <a:t>Thăm</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mộ</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tổ</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tiên</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ông</a:t>
          </a:r>
          <a:r>
            <a:rPr lang="en-US" sz="4400" b="0" i="0" dirty="0">
              <a:latin typeface="Times New Roman" panose="02020603050405020304" pitchFamily="18" charset="0"/>
              <a:cs typeface="Times New Roman" panose="02020603050405020304" pitchFamily="18" charset="0"/>
            </a:rPr>
            <a:t> </a:t>
          </a:r>
          <a:r>
            <a:rPr lang="en-US" sz="4400" b="0" i="0" dirty="0" err="1">
              <a:latin typeface="Times New Roman" panose="02020603050405020304" pitchFamily="18" charset="0"/>
              <a:cs typeface="Times New Roman" panose="02020603050405020304" pitchFamily="18" charset="0"/>
            </a:rPr>
            <a:t>bà</a:t>
          </a:r>
          <a:r>
            <a:rPr lang="en-US" sz="4400" b="0" i="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dgm:t>
    </dgm:pt>
    <dgm:pt modelId="{E26E729F-74F0-46A9-99E9-400B4AD0CD26}" type="parTrans" cxnId="{8EB215A8-A6C5-416D-8628-7A10950D25EF}">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3EE5388D-9956-460D-8983-FFF7E87C3C23}" type="sibTrans" cxnId="{8EB215A8-A6C5-416D-8628-7A10950D25EF}">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3F4D72B-1929-4358-9AB8-56E1C72A3038}" type="pres">
      <dgm:prSet presAssocID="{1FFD7EDD-00FC-41C4-9FA3-86C46E028BFE}" presName="Name0" presStyleCnt="0">
        <dgm:presLayoutVars>
          <dgm:chMax val="7"/>
          <dgm:chPref val="7"/>
          <dgm:dir/>
        </dgm:presLayoutVars>
      </dgm:prSet>
      <dgm:spPr/>
    </dgm:pt>
    <dgm:pt modelId="{FDD845BA-4E70-4174-A78F-3F3A27779738}" type="pres">
      <dgm:prSet presAssocID="{1FFD7EDD-00FC-41C4-9FA3-86C46E028BFE}" presName="Name1" presStyleCnt="0"/>
      <dgm:spPr/>
    </dgm:pt>
    <dgm:pt modelId="{EBC24159-F2E8-4FAD-8152-DF0AE3E49C37}" type="pres">
      <dgm:prSet presAssocID="{1FFD7EDD-00FC-41C4-9FA3-86C46E028BFE}" presName="cycle" presStyleCnt="0"/>
      <dgm:spPr/>
    </dgm:pt>
    <dgm:pt modelId="{A461824D-6C60-47B8-8140-645E46BDAE6C}" type="pres">
      <dgm:prSet presAssocID="{1FFD7EDD-00FC-41C4-9FA3-86C46E028BFE}" presName="srcNode" presStyleLbl="node1" presStyleIdx="0" presStyleCnt="5"/>
      <dgm:spPr/>
    </dgm:pt>
    <dgm:pt modelId="{47E2FBAB-73EC-4676-9D85-7FE0572DF707}" type="pres">
      <dgm:prSet presAssocID="{1FFD7EDD-00FC-41C4-9FA3-86C46E028BFE}" presName="conn" presStyleLbl="parChTrans1D2" presStyleIdx="0" presStyleCnt="1"/>
      <dgm:spPr/>
    </dgm:pt>
    <dgm:pt modelId="{0FEA8C2F-C489-47C3-9EF3-4DEE176249BE}" type="pres">
      <dgm:prSet presAssocID="{1FFD7EDD-00FC-41C4-9FA3-86C46E028BFE}" presName="extraNode" presStyleLbl="node1" presStyleIdx="0" presStyleCnt="5"/>
      <dgm:spPr/>
    </dgm:pt>
    <dgm:pt modelId="{DB147E82-E2A4-4556-A809-2515079F23A4}" type="pres">
      <dgm:prSet presAssocID="{1FFD7EDD-00FC-41C4-9FA3-86C46E028BFE}" presName="dstNode" presStyleLbl="node1" presStyleIdx="0" presStyleCnt="5"/>
      <dgm:spPr/>
    </dgm:pt>
    <dgm:pt modelId="{98CEA04C-F7B3-423A-A033-79273EE6DC0C}" type="pres">
      <dgm:prSet presAssocID="{354077BB-B9A5-49F1-B217-92C95530B112}" presName="text_1" presStyleLbl="node1" presStyleIdx="0" presStyleCnt="5" custScaleX="108120" custScaleY="226911" custLinFactNeighborX="-7" custLinFactNeighborY="-27590">
        <dgm:presLayoutVars>
          <dgm:bulletEnabled val="1"/>
        </dgm:presLayoutVars>
      </dgm:prSet>
      <dgm:spPr/>
    </dgm:pt>
    <dgm:pt modelId="{2CDE3CFA-B494-464A-80CE-35E3FBEB1A6C}" type="pres">
      <dgm:prSet presAssocID="{354077BB-B9A5-49F1-B217-92C95530B112}" presName="accent_1" presStyleCnt="0"/>
      <dgm:spPr/>
    </dgm:pt>
    <dgm:pt modelId="{EA40669B-247C-4EC5-BDCE-41A55DEF2291}" type="pres">
      <dgm:prSet presAssocID="{354077BB-B9A5-49F1-B217-92C95530B112}" presName="accentRepeatNode" presStyleLbl="solidFgAcc1" presStyleIdx="0" presStyleCnt="5" custScaleX="106385" custScaleY="101496" custLinFactNeighborX="-9219" custLinFactNeighborY="-42367"/>
      <dgm:spPr/>
    </dgm:pt>
    <dgm:pt modelId="{F4E2E95A-4AFB-4CA0-A074-38A19190F2F9}" type="pres">
      <dgm:prSet presAssocID="{5EAFFA54-81F0-49C0-8132-F5FC4876A5DF}" presName="text_2" presStyleLbl="node1" presStyleIdx="1" presStyleCnt="5" custScaleX="108811" custScaleY="172336" custLinFactNeighborX="-107" custLinFactNeighborY="30984">
        <dgm:presLayoutVars>
          <dgm:bulletEnabled val="1"/>
        </dgm:presLayoutVars>
      </dgm:prSet>
      <dgm:spPr/>
    </dgm:pt>
    <dgm:pt modelId="{8B226628-CA67-49EE-8049-1F03ADD062DD}" type="pres">
      <dgm:prSet presAssocID="{5EAFFA54-81F0-49C0-8132-F5FC4876A5DF}" presName="accent_2" presStyleCnt="0"/>
      <dgm:spPr/>
    </dgm:pt>
    <dgm:pt modelId="{1E09441A-2BC2-4C1D-B4F9-62B7046E76C0}" type="pres">
      <dgm:prSet presAssocID="{5EAFFA54-81F0-49C0-8132-F5FC4876A5DF}" presName="accentRepeatNode" presStyleLbl="solidFgAcc1" presStyleIdx="1" presStyleCnt="5" custLinFactNeighborX="-21473" custLinFactNeighborY="-6159"/>
      <dgm:spPr/>
    </dgm:pt>
    <dgm:pt modelId="{EB2A02E7-3C0A-4849-81B3-93793DC6F162}" type="pres">
      <dgm:prSet presAssocID="{DEFF2B79-B7BC-417D-8B00-CE878EADAD3B}" presName="text_3" presStyleLbl="node1" presStyleIdx="2" presStyleCnt="5" custScaleX="109725" custLinFactNeighborX="-659" custLinFactNeighborY="20979">
        <dgm:presLayoutVars>
          <dgm:bulletEnabled val="1"/>
        </dgm:presLayoutVars>
      </dgm:prSet>
      <dgm:spPr/>
    </dgm:pt>
    <dgm:pt modelId="{6F334F4B-0A90-446E-9907-1220A7E161CB}" type="pres">
      <dgm:prSet presAssocID="{DEFF2B79-B7BC-417D-8B00-CE878EADAD3B}" presName="accent_3" presStyleCnt="0"/>
      <dgm:spPr/>
    </dgm:pt>
    <dgm:pt modelId="{7F466EEA-D4FA-4F1B-A7BE-B2F713C39C32}" type="pres">
      <dgm:prSet presAssocID="{DEFF2B79-B7BC-417D-8B00-CE878EADAD3B}" presName="accentRepeatNode" presStyleLbl="solidFgAcc1" presStyleIdx="2" presStyleCnt="5" custLinFactNeighborX="-50407" custLinFactNeighborY="-7796"/>
      <dgm:spPr/>
    </dgm:pt>
    <dgm:pt modelId="{1B40AC39-6C14-40E2-843E-E7A11682AF3E}" type="pres">
      <dgm:prSet presAssocID="{628F11CA-B584-4B55-A84B-709A56C506CE}" presName="text_4" presStyleLbl="node1" presStyleIdx="3" presStyleCnt="5" custScaleX="105714" custLinFactNeighborX="-327" custLinFactNeighborY="-15738">
        <dgm:presLayoutVars>
          <dgm:bulletEnabled val="1"/>
        </dgm:presLayoutVars>
      </dgm:prSet>
      <dgm:spPr/>
    </dgm:pt>
    <dgm:pt modelId="{C02C6184-01F7-421D-A390-9D6CA5497E1B}" type="pres">
      <dgm:prSet presAssocID="{628F11CA-B584-4B55-A84B-709A56C506CE}" presName="accent_4" presStyleCnt="0"/>
      <dgm:spPr/>
    </dgm:pt>
    <dgm:pt modelId="{9800C5BB-4EF6-4AA3-8B29-66FFDDFBCFCC}" type="pres">
      <dgm:prSet presAssocID="{628F11CA-B584-4B55-A84B-709A56C506CE}" presName="accentRepeatNode" presStyleLbl="solidFgAcc1" presStyleIdx="3" presStyleCnt="5" custLinFactNeighborX="-31234" custLinFactNeighborY="-20441"/>
      <dgm:spPr/>
    </dgm:pt>
    <dgm:pt modelId="{7A59A44C-E7AD-4C07-8A8B-777070788101}" type="pres">
      <dgm:prSet presAssocID="{F1B5ACF7-62A1-415D-B38F-986004001DAA}" presName="text_5" presStyleLbl="node1" presStyleIdx="4" presStyleCnt="5" custScaleX="100948" custScaleY="184706" custLinFactNeighborX="2852" custLinFactNeighborY="-13667">
        <dgm:presLayoutVars>
          <dgm:bulletEnabled val="1"/>
        </dgm:presLayoutVars>
      </dgm:prSet>
      <dgm:spPr/>
    </dgm:pt>
    <dgm:pt modelId="{0ABADC77-9D31-462C-B8AB-ADAFB69752F4}" type="pres">
      <dgm:prSet presAssocID="{F1B5ACF7-62A1-415D-B38F-986004001DAA}" presName="accent_5" presStyleCnt="0"/>
      <dgm:spPr/>
    </dgm:pt>
    <dgm:pt modelId="{C182F456-EE32-4BEE-B6D6-7298632DAFBC}" type="pres">
      <dgm:prSet presAssocID="{F1B5ACF7-62A1-415D-B38F-986004001DAA}" presName="accentRepeatNode" presStyleLbl="solidFgAcc1" presStyleIdx="4" presStyleCnt="5"/>
      <dgm:spPr/>
    </dgm:pt>
  </dgm:ptLst>
  <dgm:cxnLst>
    <dgm:cxn modelId="{FA792004-2099-4FC5-A28F-FCB00A118938}" type="presOf" srcId="{DEFF2B79-B7BC-417D-8B00-CE878EADAD3B}" destId="{EB2A02E7-3C0A-4849-81B3-93793DC6F162}" srcOrd="0" destOrd="0" presId="urn:microsoft.com/office/officeart/2008/layout/VerticalCurvedList"/>
    <dgm:cxn modelId="{742B0322-D3C9-473B-A5F5-7B9788AEC880}" srcId="{1FFD7EDD-00FC-41C4-9FA3-86C46E028BFE}" destId="{354077BB-B9A5-49F1-B217-92C95530B112}" srcOrd="0" destOrd="0" parTransId="{7F3246F3-6D27-4EB7-BA01-F689849F7EA4}" sibTransId="{A3196C35-1366-4DEC-AFA5-FC484CEC4165}"/>
    <dgm:cxn modelId="{F9DF6025-3BB2-4E37-830C-F63779548210}" type="presOf" srcId="{A3196C35-1366-4DEC-AFA5-FC484CEC4165}" destId="{47E2FBAB-73EC-4676-9D85-7FE0572DF707}" srcOrd="0" destOrd="0" presId="urn:microsoft.com/office/officeart/2008/layout/VerticalCurvedList"/>
    <dgm:cxn modelId="{EC791138-E91D-4B3A-AE6A-B07E6E976E70}" srcId="{1FFD7EDD-00FC-41C4-9FA3-86C46E028BFE}" destId="{5EAFFA54-81F0-49C0-8132-F5FC4876A5DF}" srcOrd="1" destOrd="0" parTransId="{18FE2084-8E94-4DA3-997C-2CB12BD2EF9A}" sibTransId="{5159AA29-38C1-40F9-BD9C-32E5C313F48E}"/>
    <dgm:cxn modelId="{C155FC5B-ED69-4908-B04F-949AA19C8C00}" type="presOf" srcId="{628F11CA-B584-4B55-A84B-709A56C506CE}" destId="{1B40AC39-6C14-40E2-843E-E7A11682AF3E}" srcOrd="0" destOrd="0" presId="urn:microsoft.com/office/officeart/2008/layout/VerticalCurvedList"/>
    <dgm:cxn modelId="{38691F44-7092-4687-99A9-A4B30FA05367}" type="presOf" srcId="{1FFD7EDD-00FC-41C4-9FA3-86C46E028BFE}" destId="{73F4D72B-1929-4358-9AB8-56E1C72A3038}" srcOrd="0" destOrd="0" presId="urn:microsoft.com/office/officeart/2008/layout/VerticalCurvedList"/>
    <dgm:cxn modelId="{C8ABE79F-CBA6-4D91-B012-49ED9803774B}" type="presOf" srcId="{354077BB-B9A5-49F1-B217-92C95530B112}" destId="{98CEA04C-F7B3-423A-A033-79273EE6DC0C}" srcOrd="0" destOrd="0" presId="urn:microsoft.com/office/officeart/2008/layout/VerticalCurvedList"/>
    <dgm:cxn modelId="{8EB215A8-A6C5-416D-8628-7A10950D25EF}" srcId="{1FFD7EDD-00FC-41C4-9FA3-86C46E028BFE}" destId="{628F11CA-B584-4B55-A84B-709A56C506CE}" srcOrd="3" destOrd="0" parTransId="{E26E729F-74F0-46A9-99E9-400B4AD0CD26}" sibTransId="{3EE5388D-9956-460D-8983-FFF7E87C3C23}"/>
    <dgm:cxn modelId="{21166CA8-E427-4FF0-B331-FAA8769474DB}" srcId="{1FFD7EDD-00FC-41C4-9FA3-86C46E028BFE}" destId="{DEFF2B79-B7BC-417D-8B00-CE878EADAD3B}" srcOrd="2" destOrd="0" parTransId="{AFC328C0-9383-4E0D-8773-3EE340D73B0B}" sibTransId="{71E6235A-3EB9-4043-B367-553501DC2136}"/>
    <dgm:cxn modelId="{57D0DFAB-0678-40A6-8E79-4B0F2214E4F5}" type="presOf" srcId="{5EAFFA54-81F0-49C0-8132-F5FC4876A5DF}" destId="{F4E2E95A-4AFB-4CA0-A074-38A19190F2F9}" srcOrd="0" destOrd="0" presId="urn:microsoft.com/office/officeart/2008/layout/VerticalCurvedList"/>
    <dgm:cxn modelId="{0F1A2BAF-3A82-42C8-A514-15B228DD077C}" srcId="{1FFD7EDD-00FC-41C4-9FA3-86C46E028BFE}" destId="{F1B5ACF7-62A1-415D-B38F-986004001DAA}" srcOrd="4" destOrd="0" parTransId="{43478CE9-FFEF-4941-9A1D-93C0B4199839}" sibTransId="{F2BB781F-3C18-41F6-9164-A3D62399CE0B}"/>
    <dgm:cxn modelId="{92DEA3EC-6F16-419E-897A-47C1E84D22A8}" type="presOf" srcId="{F1B5ACF7-62A1-415D-B38F-986004001DAA}" destId="{7A59A44C-E7AD-4C07-8A8B-777070788101}" srcOrd="0" destOrd="0" presId="urn:microsoft.com/office/officeart/2008/layout/VerticalCurvedList"/>
    <dgm:cxn modelId="{17E85757-ED5B-4D2C-9241-51DFA5FCE01D}" type="presParOf" srcId="{73F4D72B-1929-4358-9AB8-56E1C72A3038}" destId="{FDD845BA-4E70-4174-A78F-3F3A27779738}" srcOrd="0" destOrd="0" presId="urn:microsoft.com/office/officeart/2008/layout/VerticalCurvedList"/>
    <dgm:cxn modelId="{DA45029E-854F-4A83-A0A0-858C7AD3CCD6}" type="presParOf" srcId="{FDD845BA-4E70-4174-A78F-3F3A27779738}" destId="{EBC24159-F2E8-4FAD-8152-DF0AE3E49C37}" srcOrd="0" destOrd="0" presId="urn:microsoft.com/office/officeart/2008/layout/VerticalCurvedList"/>
    <dgm:cxn modelId="{29F46B05-60BE-463A-8AC6-ACB087B810E6}" type="presParOf" srcId="{EBC24159-F2E8-4FAD-8152-DF0AE3E49C37}" destId="{A461824D-6C60-47B8-8140-645E46BDAE6C}" srcOrd="0" destOrd="0" presId="urn:microsoft.com/office/officeart/2008/layout/VerticalCurvedList"/>
    <dgm:cxn modelId="{E5C1CC7A-8147-4793-AA4C-5A5DC77F4884}" type="presParOf" srcId="{EBC24159-F2E8-4FAD-8152-DF0AE3E49C37}" destId="{47E2FBAB-73EC-4676-9D85-7FE0572DF707}" srcOrd="1" destOrd="0" presId="urn:microsoft.com/office/officeart/2008/layout/VerticalCurvedList"/>
    <dgm:cxn modelId="{71924EF7-4FC2-4E52-90A7-096AE9A5685B}" type="presParOf" srcId="{EBC24159-F2E8-4FAD-8152-DF0AE3E49C37}" destId="{0FEA8C2F-C489-47C3-9EF3-4DEE176249BE}" srcOrd="2" destOrd="0" presId="urn:microsoft.com/office/officeart/2008/layout/VerticalCurvedList"/>
    <dgm:cxn modelId="{1273249C-4F3B-40F0-A1DC-54E10A5FC56B}" type="presParOf" srcId="{EBC24159-F2E8-4FAD-8152-DF0AE3E49C37}" destId="{DB147E82-E2A4-4556-A809-2515079F23A4}" srcOrd="3" destOrd="0" presId="urn:microsoft.com/office/officeart/2008/layout/VerticalCurvedList"/>
    <dgm:cxn modelId="{15188879-8DFF-47A4-8915-B8C5C703E9E5}" type="presParOf" srcId="{FDD845BA-4E70-4174-A78F-3F3A27779738}" destId="{98CEA04C-F7B3-423A-A033-79273EE6DC0C}" srcOrd="1" destOrd="0" presId="urn:microsoft.com/office/officeart/2008/layout/VerticalCurvedList"/>
    <dgm:cxn modelId="{D4C69188-7EAA-4B31-92C9-F1572BDB756E}" type="presParOf" srcId="{FDD845BA-4E70-4174-A78F-3F3A27779738}" destId="{2CDE3CFA-B494-464A-80CE-35E3FBEB1A6C}" srcOrd="2" destOrd="0" presId="urn:microsoft.com/office/officeart/2008/layout/VerticalCurvedList"/>
    <dgm:cxn modelId="{4FD3F952-D255-4DEE-8D0F-FB41E873E23C}" type="presParOf" srcId="{2CDE3CFA-B494-464A-80CE-35E3FBEB1A6C}" destId="{EA40669B-247C-4EC5-BDCE-41A55DEF2291}" srcOrd="0" destOrd="0" presId="urn:microsoft.com/office/officeart/2008/layout/VerticalCurvedList"/>
    <dgm:cxn modelId="{BDA415B0-167F-4A7E-9FEC-9B59539FCBF0}" type="presParOf" srcId="{FDD845BA-4E70-4174-A78F-3F3A27779738}" destId="{F4E2E95A-4AFB-4CA0-A074-38A19190F2F9}" srcOrd="3" destOrd="0" presId="urn:microsoft.com/office/officeart/2008/layout/VerticalCurvedList"/>
    <dgm:cxn modelId="{01B33785-5753-4C80-AFCF-8146BCBA20CC}" type="presParOf" srcId="{FDD845BA-4E70-4174-A78F-3F3A27779738}" destId="{8B226628-CA67-49EE-8049-1F03ADD062DD}" srcOrd="4" destOrd="0" presId="urn:microsoft.com/office/officeart/2008/layout/VerticalCurvedList"/>
    <dgm:cxn modelId="{9AF4E3C0-64C7-4520-B8DF-6DEB3AF6F561}" type="presParOf" srcId="{8B226628-CA67-49EE-8049-1F03ADD062DD}" destId="{1E09441A-2BC2-4C1D-B4F9-62B7046E76C0}" srcOrd="0" destOrd="0" presId="urn:microsoft.com/office/officeart/2008/layout/VerticalCurvedList"/>
    <dgm:cxn modelId="{C2AFA73F-7CD9-4E58-BFD9-77F537116C45}" type="presParOf" srcId="{FDD845BA-4E70-4174-A78F-3F3A27779738}" destId="{EB2A02E7-3C0A-4849-81B3-93793DC6F162}" srcOrd="5" destOrd="0" presId="urn:microsoft.com/office/officeart/2008/layout/VerticalCurvedList"/>
    <dgm:cxn modelId="{7023E5E9-892F-4C1D-86CB-8453D43223DB}" type="presParOf" srcId="{FDD845BA-4E70-4174-A78F-3F3A27779738}" destId="{6F334F4B-0A90-446E-9907-1220A7E161CB}" srcOrd="6" destOrd="0" presId="urn:microsoft.com/office/officeart/2008/layout/VerticalCurvedList"/>
    <dgm:cxn modelId="{E3189785-EE9F-4C86-AC76-952173C313AF}" type="presParOf" srcId="{6F334F4B-0A90-446E-9907-1220A7E161CB}" destId="{7F466EEA-D4FA-4F1B-A7BE-B2F713C39C32}" srcOrd="0" destOrd="0" presId="urn:microsoft.com/office/officeart/2008/layout/VerticalCurvedList"/>
    <dgm:cxn modelId="{61CE7ECD-DE50-43A2-820D-1BD3E4882513}" type="presParOf" srcId="{FDD845BA-4E70-4174-A78F-3F3A27779738}" destId="{1B40AC39-6C14-40E2-843E-E7A11682AF3E}" srcOrd="7" destOrd="0" presId="urn:microsoft.com/office/officeart/2008/layout/VerticalCurvedList"/>
    <dgm:cxn modelId="{CEF36408-814A-45EA-9D75-F7AD9EF8CC40}" type="presParOf" srcId="{FDD845BA-4E70-4174-A78F-3F3A27779738}" destId="{C02C6184-01F7-421D-A390-9D6CA5497E1B}" srcOrd="8" destOrd="0" presId="urn:microsoft.com/office/officeart/2008/layout/VerticalCurvedList"/>
    <dgm:cxn modelId="{68BA86D9-0673-4ADB-8184-8DB84CB8923A}" type="presParOf" srcId="{C02C6184-01F7-421D-A390-9D6CA5497E1B}" destId="{9800C5BB-4EF6-4AA3-8B29-66FFDDFBCFCC}" srcOrd="0" destOrd="0" presId="urn:microsoft.com/office/officeart/2008/layout/VerticalCurvedList"/>
    <dgm:cxn modelId="{B350DC5C-0452-4265-8057-62F5D6A97737}" type="presParOf" srcId="{FDD845BA-4E70-4174-A78F-3F3A27779738}" destId="{7A59A44C-E7AD-4C07-8A8B-777070788101}" srcOrd="9" destOrd="0" presId="urn:microsoft.com/office/officeart/2008/layout/VerticalCurvedList"/>
    <dgm:cxn modelId="{C1A8FF4C-6B42-44EA-B957-14A9950F0AE7}" type="presParOf" srcId="{FDD845BA-4E70-4174-A78F-3F3A27779738}" destId="{0ABADC77-9D31-462C-B8AB-ADAFB69752F4}" srcOrd="10" destOrd="0" presId="urn:microsoft.com/office/officeart/2008/layout/VerticalCurvedList"/>
    <dgm:cxn modelId="{F1ECC595-BBA9-4941-8802-6A0F7190FC64}" type="presParOf" srcId="{0ABADC77-9D31-462C-B8AB-ADAFB69752F4}" destId="{C182F456-EE32-4BEE-B6D6-7298632DAFB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FBAB-73EC-4676-9D85-7FE0572DF707}">
      <dsp:nvSpPr>
        <dsp:cNvPr id="0" name=""/>
        <dsp:cNvSpPr/>
      </dsp:nvSpPr>
      <dsp:spPr>
        <a:xfrm>
          <a:off x="-7201572" y="-987995"/>
          <a:ext cx="8326618" cy="8326618"/>
        </a:xfrm>
        <a:prstGeom prst="blockArc">
          <a:avLst>
            <a:gd name="adj1" fmla="val 18900000"/>
            <a:gd name="adj2" fmla="val 2700000"/>
            <a:gd name="adj3" fmla="val 259"/>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CEA04C-F7B3-423A-A033-79273EE6DC0C}">
      <dsp:nvSpPr>
        <dsp:cNvPr id="0" name=""/>
        <dsp:cNvSpPr/>
      </dsp:nvSpPr>
      <dsp:spPr>
        <a:xfrm>
          <a:off x="-14427" y="-22716"/>
          <a:ext cx="10393305" cy="1755538"/>
        </a:xfrm>
        <a:prstGeom prst="rect">
          <a:avLst/>
        </a:prstGeom>
        <a:gradFill rotWithShape="0">
          <a:gsLst>
            <a:gs pos="0">
              <a:schemeClr val="accent2">
                <a:hueOff val="0"/>
                <a:satOff val="0"/>
                <a:lumOff val="0"/>
                <a:alphaOff val="0"/>
                <a:tint val="79000"/>
                <a:satMod val="180000"/>
              </a:schemeClr>
            </a:gs>
            <a:gs pos="65000">
              <a:schemeClr val="accent2">
                <a:hueOff val="0"/>
                <a:satOff val="0"/>
                <a:lumOff val="0"/>
                <a:alphaOff val="0"/>
                <a:tint val="52000"/>
                <a:satMod val="250000"/>
              </a:schemeClr>
            </a:gs>
            <a:gs pos="100000">
              <a:schemeClr val="accent2">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b="0" i="0" kern="1200" dirty="0">
              <a:latin typeface="Times New Roman" panose="02020603050405020304" pitchFamily="18" charset="0"/>
              <a:cs typeface="Times New Roman" panose="02020603050405020304" pitchFamily="18" charset="0"/>
            </a:rPr>
            <a:t>a)</a:t>
          </a:r>
          <a:r>
            <a:rPr lang="vi-VN" sz="4000" b="0" i="0" kern="1200" dirty="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4000" kern="1200" dirty="0">
            <a:latin typeface="Times New Roman" panose="02020603050405020304" pitchFamily="18" charset="0"/>
            <a:cs typeface="Times New Roman" panose="02020603050405020304" pitchFamily="18" charset="0"/>
          </a:endParaRPr>
        </a:p>
      </dsp:txBody>
      <dsp:txXfrm>
        <a:off x="-14427" y="-22716"/>
        <a:ext cx="10393305" cy="1755538"/>
      </dsp:txXfrm>
    </dsp:sp>
    <dsp:sp modelId="{EA40669B-247C-4EC5-BDCE-41A55DEF2291}">
      <dsp:nvSpPr>
        <dsp:cNvPr id="0" name=""/>
        <dsp:cNvSpPr/>
      </dsp:nvSpPr>
      <dsp:spPr>
        <a:xfrm>
          <a:off x="-138566" y="0"/>
          <a:ext cx="1028833" cy="981552"/>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E2E95A-4AFB-4CA0-A074-38A19190F2F9}">
      <dsp:nvSpPr>
        <dsp:cNvPr id="0" name=""/>
        <dsp:cNvSpPr/>
      </dsp:nvSpPr>
      <dsp:spPr>
        <a:xfrm>
          <a:off x="521479" y="1588242"/>
          <a:ext cx="9856494" cy="1333308"/>
        </a:xfrm>
        <a:prstGeom prst="rect">
          <a:avLst/>
        </a:prstGeom>
        <a:gradFill rotWithShape="0">
          <a:gsLst>
            <a:gs pos="0">
              <a:schemeClr val="accent3">
                <a:hueOff val="0"/>
                <a:satOff val="0"/>
                <a:lumOff val="0"/>
                <a:alphaOff val="0"/>
                <a:tint val="79000"/>
                <a:satMod val="180000"/>
              </a:schemeClr>
            </a:gs>
            <a:gs pos="65000">
              <a:schemeClr val="accent3">
                <a:hueOff val="0"/>
                <a:satOff val="0"/>
                <a:lumOff val="0"/>
                <a:alphaOff val="0"/>
                <a:tint val="52000"/>
                <a:satMod val="250000"/>
              </a:schemeClr>
            </a:gs>
            <a:gs pos="100000">
              <a:schemeClr val="accent3">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b="0" i="0" kern="1200" dirty="0">
              <a:latin typeface="Times New Roman" panose="02020603050405020304" pitchFamily="18" charset="0"/>
              <a:cs typeface="Times New Roman" panose="02020603050405020304" pitchFamily="18" charset="0"/>
            </a:rPr>
            <a:t>b) </a:t>
          </a:r>
          <a:r>
            <a:rPr lang="en-US" sz="4000" b="0" i="0" kern="1200" dirty="0" err="1">
              <a:latin typeface="Times New Roman" panose="02020603050405020304" pitchFamily="18" charset="0"/>
              <a:cs typeface="Times New Roman" panose="02020603050405020304" pitchFamily="18" charset="0"/>
            </a:rPr>
            <a:t>Không</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coi</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trọng</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các</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kỉ</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vật</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của</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gia</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đình</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dòng</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họ</a:t>
          </a:r>
          <a:r>
            <a:rPr lang="en-US" sz="4000" b="0" i="0" kern="1200" dirty="0">
              <a:latin typeface="Times New Roman" panose="02020603050405020304" pitchFamily="18" charset="0"/>
              <a:cs typeface="Times New Roman" panose="02020603050405020304" pitchFamily="18" charset="0"/>
            </a:rPr>
            <a:t>.</a:t>
          </a:r>
          <a:endParaRPr lang="en-US" sz="4000" kern="1200" dirty="0">
            <a:latin typeface="Times New Roman" panose="02020603050405020304" pitchFamily="18" charset="0"/>
            <a:cs typeface="Times New Roman" panose="02020603050405020304" pitchFamily="18" charset="0"/>
          </a:endParaRPr>
        </a:p>
      </dsp:txBody>
      <dsp:txXfrm>
        <a:off x="521479" y="1588242"/>
        <a:ext cx="9856494" cy="1333308"/>
      </dsp:txXfrm>
    </dsp:sp>
    <dsp:sp modelId="{1E09441A-2BC2-4C1D-B4F9-62B7046E76C0}">
      <dsp:nvSpPr>
        <dsp:cNvPr id="0" name=""/>
        <dsp:cNvSpPr/>
      </dsp:nvSpPr>
      <dsp:spPr>
        <a:xfrm>
          <a:off x="239033" y="1472077"/>
          <a:ext cx="967085" cy="967085"/>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2A02E7-3C0A-4849-81B3-93793DC6F162}">
      <dsp:nvSpPr>
        <dsp:cNvPr id="0" name=""/>
        <dsp:cNvSpPr/>
      </dsp:nvSpPr>
      <dsp:spPr>
        <a:xfrm>
          <a:off x="609628" y="2950787"/>
          <a:ext cx="9752588" cy="773668"/>
        </a:xfrm>
        <a:prstGeom prst="rect">
          <a:avLst/>
        </a:prstGeom>
        <a:gradFill rotWithShape="0">
          <a:gsLst>
            <a:gs pos="0">
              <a:schemeClr val="accent4">
                <a:hueOff val="0"/>
                <a:satOff val="0"/>
                <a:lumOff val="0"/>
                <a:alphaOff val="0"/>
                <a:tint val="79000"/>
                <a:satMod val="180000"/>
              </a:schemeClr>
            </a:gs>
            <a:gs pos="65000">
              <a:schemeClr val="accent4">
                <a:hueOff val="0"/>
                <a:satOff val="0"/>
                <a:lumOff val="0"/>
                <a:alphaOff val="0"/>
                <a:tint val="52000"/>
                <a:satMod val="250000"/>
              </a:schemeClr>
            </a:gs>
            <a:gs pos="100000">
              <a:schemeClr val="accent4">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b="0" i="0" kern="1200" dirty="0">
              <a:latin typeface="Times New Roman" panose="02020603050405020304" pitchFamily="18" charset="0"/>
              <a:cs typeface="Times New Roman" panose="02020603050405020304" pitchFamily="18" charset="0"/>
            </a:rPr>
            <a:t>c) </a:t>
          </a:r>
          <a:r>
            <a:rPr lang="en-US" sz="4400" b="0" i="0" kern="1200" dirty="0" err="1">
              <a:latin typeface="Times New Roman" panose="02020603050405020304" pitchFamily="18" charset="0"/>
              <a:cs typeface="Times New Roman" panose="02020603050405020304" pitchFamily="18" charset="0"/>
            </a:rPr>
            <a:t>Gìn</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giữ</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nền</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nếp</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tốt</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của</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gia</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đình</a:t>
          </a:r>
          <a:r>
            <a:rPr lang="en-US" sz="4400" b="0" i="0" kern="1200" dirty="0">
              <a:latin typeface="Times New Roman" panose="02020603050405020304" pitchFamily="18" charset="0"/>
              <a:cs typeface="Times New Roman" panose="02020603050405020304" pitchFamily="18" charset="0"/>
            </a:rPr>
            <a:t>.</a:t>
          </a:r>
          <a:endParaRPr lang="en-US" sz="4400" kern="1200" dirty="0">
            <a:latin typeface="Times New Roman" panose="02020603050405020304" pitchFamily="18" charset="0"/>
            <a:cs typeface="Times New Roman" panose="02020603050405020304" pitchFamily="18" charset="0"/>
          </a:endParaRPr>
        </a:p>
      </dsp:txBody>
      <dsp:txXfrm>
        <a:off x="609628" y="2950787"/>
        <a:ext cx="9752588" cy="773668"/>
      </dsp:txXfrm>
    </dsp:sp>
    <dsp:sp modelId="{7F466EEA-D4FA-4F1B-A7BE-B2F713C39C32}">
      <dsp:nvSpPr>
        <dsp:cNvPr id="0" name=""/>
        <dsp:cNvSpPr/>
      </dsp:nvSpPr>
      <dsp:spPr>
        <a:xfrm>
          <a:off x="129369" y="2616377"/>
          <a:ext cx="967085" cy="967085"/>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B40AC39-6C14-40E2-843E-E7A11682AF3E}">
      <dsp:nvSpPr>
        <dsp:cNvPr id="0" name=""/>
        <dsp:cNvSpPr/>
      </dsp:nvSpPr>
      <dsp:spPr>
        <a:xfrm>
          <a:off x="641819" y="3826851"/>
          <a:ext cx="9575957" cy="773668"/>
        </a:xfrm>
        <a:prstGeom prst="rect">
          <a:avLst/>
        </a:prstGeom>
        <a:gradFill rotWithShape="0">
          <a:gsLst>
            <a:gs pos="0">
              <a:schemeClr val="accent5">
                <a:hueOff val="0"/>
                <a:satOff val="0"/>
                <a:lumOff val="0"/>
                <a:alphaOff val="0"/>
                <a:tint val="79000"/>
                <a:satMod val="180000"/>
              </a:schemeClr>
            </a:gs>
            <a:gs pos="65000">
              <a:schemeClr val="accent5">
                <a:hueOff val="0"/>
                <a:satOff val="0"/>
                <a:lumOff val="0"/>
                <a:alphaOff val="0"/>
                <a:tint val="52000"/>
                <a:satMod val="250000"/>
              </a:schemeClr>
            </a:gs>
            <a:gs pos="100000">
              <a:schemeClr val="accent5">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b="0" i="0" kern="1200" dirty="0">
              <a:latin typeface="Times New Roman" panose="02020603050405020304" pitchFamily="18" charset="0"/>
              <a:cs typeface="Times New Roman" panose="02020603050405020304" pitchFamily="18" charset="0"/>
            </a:rPr>
            <a:t>d) </a:t>
          </a:r>
          <a:r>
            <a:rPr lang="en-US" sz="4400" b="0" i="0" kern="1200" dirty="0" err="1">
              <a:latin typeface="Times New Roman" panose="02020603050405020304" pitchFamily="18" charset="0"/>
              <a:cs typeface="Times New Roman" panose="02020603050405020304" pitchFamily="18" charset="0"/>
            </a:rPr>
            <a:t>Thăm</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mộ</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tổ</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tiên</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ông</a:t>
          </a:r>
          <a:r>
            <a:rPr lang="en-US" sz="4400" b="0" i="0" kern="1200" dirty="0">
              <a:latin typeface="Times New Roman" panose="02020603050405020304" pitchFamily="18" charset="0"/>
              <a:cs typeface="Times New Roman" panose="02020603050405020304" pitchFamily="18" charset="0"/>
            </a:rPr>
            <a:t> </a:t>
          </a:r>
          <a:r>
            <a:rPr lang="en-US" sz="4400" b="0" i="0" kern="1200" dirty="0" err="1">
              <a:latin typeface="Times New Roman" panose="02020603050405020304" pitchFamily="18" charset="0"/>
              <a:cs typeface="Times New Roman" panose="02020603050405020304" pitchFamily="18" charset="0"/>
            </a:rPr>
            <a:t>bà</a:t>
          </a:r>
          <a:r>
            <a:rPr lang="en-US" sz="4400" b="0" i="0" kern="1200" dirty="0">
              <a:latin typeface="Times New Roman" panose="02020603050405020304" pitchFamily="18" charset="0"/>
              <a:cs typeface="Times New Roman" panose="02020603050405020304" pitchFamily="18" charset="0"/>
            </a:rPr>
            <a:t>. </a:t>
          </a:r>
          <a:endParaRPr lang="en-US" sz="4400" kern="1200" dirty="0">
            <a:latin typeface="Times New Roman" panose="02020603050405020304" pitchFamily="18" charset="0"/>
            <a:cs typeface="Times New Roman" panose="02020603050405020304" pitchFamily="18" charset="0"/>
          </a:endParaRPr>
        </a:p>
      </dsp:txBody>
      <dsp:txXfrm>
        <a:off x="641819" y="3826851"/>
        <a:ext cx="9575957" cy="773668"/>
      </dsp:txXfrm>
    </dsp:sp>
    <dsp:sp modelId="{9800C5BB-4EF6-4AA3-8B29-66FFDDFBCFCC}">
      <dsp:nvSpPr>
        <dsp:cNvPr id="0" name=""/>
        <dsp:cNvSpPr/>
      </dsp:nvSpPr>
      <dsp:spPr>
        <a:xfrm>
          <a:off x="144636" y="3654220"/>
          <a:ext cx="967085" cy="967085"/>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59A44C-E7AD-4C07-8A8B-777070788101}">
      <dsp:nvSpPr>
        <dsp:cNvPr id="0" name=""/>
        <dsp:cNvSpPr/>
      </dsp:nvSpPr>
      <dsp:spPr>
        <a:xfrm>
          <a:off x="578344" y="4675333"/>
          <a:ext cx="9703878" cy="1429011"/>
        </a:xfrm>
        <a:prstGeom prst="rect">
          <a:avLst/>
        </a:prstGeom>
        <a:gradFill rotWithShape="0">
          <a:gsLst>
            <a:gs pos="0">
              <a:schemeClr val="accent6">
                <a:hueOff val="0"/>
                <a:satOff val="0"/>
                <a:lumOff val="0"/>
                <a:alphaOff val="0"/>
                <a:tint val="79000"/>
                <a:satMod val="180000"/>
              </a:schemeClr>
            </a:gs>
            <a:gs pos="65000">
              <a:schemeClr val="accent6">
                <a:hueOff val="0"/>
                <a:satOff val="0"/>
                <a:lumOff val="0"/>
                <a:alphaOff val="0"/>
                <a:tint val="52000"/>
                <a:satMod val="250000"/>
              </a:schemeClr>
            </a:gs>
            <a:gs pos="100000">
              <a:schemeClr val="accent6">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marL="0" lvl="0" indent="0" algn="l" defTabSz="1778000">
            <a:lnSpc>
              <a:spcPct val="90000"/>
            </a:lnSpc>
            <a:spcBef>
              <a:spcPct val="0"/>
            </a:spcBef>
            <a:spcAft>
              <a:spcPct val="35000"/>
            </a:spcAft>
            <a:buNone/>
          </a:pPr>
          <a:r>
            <a:rPr lang="vi-VN" sz="4000" b="0" i="0" kern="1200" dirty="0">
              <a:latin typeface="Times New Roman" panose="02020603050405020304" pitchFamily="18" charset="0"/>
              <a:cs typeface="Times New Roman" panose="02020603050405020304" pitchFamily="18" charset="0"/>
            </a:rPr>
            <a:t>đ) Dù ở xa nhưng mỗi dịp giỗ, Tết đều không quên </a:t>
          </a:r>
          <a:r>
            <a:rPr lang="en-US" sz="4000" b="0" i="0" kern="1200" dirty="0" err="1">
              <a:latin typeface="Times New Roman" panose="02020603050405020304" pitchFamily="18" charset="0"/>
              <a:cs typeface="Times New Roman" panose="02020603050405020304" pitchFamily="18" charset="0"/>
            </a:rPr>
            <a:t>gọi</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điện</a:t>
          </a:r>
          <a:r>
            <a:rPr lang="en-US" sz="4000" b="0" i="0" kern="1200" dirty="0">
              <a:latin typeface="Times New Roman" panose="02020603050405020304" pitchFamily="18" charset="0"/>
              <a:cs typeface="Times New Roman" panose="02020603050405020304" pitchFamily="18" charset="0"/>
            </a:rPr>
            <a:t> </a:t>
          </a:r>
          <a:r>
            <a:rPr lang="en-US" sz="4000" b="0" i="0" kern="1200" dirty="0" err="1">
              <a:latin typeface="Times New Roman" panose="02020603050405020304" pitchFamily="18" charset="0"/>
              <a:cs typeface="Times New Roman" panose="02020603050405020304" pitchFamily="18" charset="0"/>
            </a:rPr>
            <a:t>thoại</a:t>
          </a:r>
          <a:r>
            <a:rPr lang="en-US" sz="4000" b="0" i="0" kern="1200" dirty="0">
              <a:latin typeface="Times New Roman" panose="02020603050405020304" pitchFamily="18" charset="0"/>
              <a:cs typeface="Times New Roman" panose="02020603050405020304" pitchFamily="18" charset="0"/>
            </a:rPr>
            <a:t> </a:t>
          </a:r>
          <a:r>
            <a:rPr lang="vi-VN" sz="4000" b="0" i="0" kern="1200" dirty="0">
              <a:latin typeface="Times New Roman" panose="02020603050405020304" pitchFamily="18" charset="0"/>
              <a:cs typeface="Times New Roman" panose="02020603050405020304" pitchFamily="18" charset="0"/>
            </a:rPr>
            <a:t>về thăm hỏi gia đình, họ hàng.</a:t>
          </a:r>
          <a:endParaRPr lang="en-US" sz="4000" kern="1200" dirty="0">
            <a:latin typeface="Times New Roman" panose="02020603050405020304" pitchFamily="18" charset="0"/>
            <a:cs typeface="Times New Roman" panose="02020603050405020304" pitchFamily="18" charset="0"/>
          </a:endParaRPr>
        </a:p>
      </dsp:txBody>
      <dsp:txXfrm>
        <a:off x="578344" y="4675333"/>
        <a:ext cx="9703878" cy="1429011"/>
      </dsp:txXfrm>
    </dsp:sp>
    <dsp:sp modelId="{C182F456-EE32-4BEE-B6D6-7298632DAFBC}">
      <dsp:nvSpPr>
        <dsp:cNvPr id="0" name=""/>
        <dsp:cNvSpPr/>
      </dsp:nvSpPr>
      <dsp:spPr>
        <a:xfrm>
          <a:off x="-107692" y="5012033"/>
          <a:ext cx="967085" cy="967085"/>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2022/10/27</a:t>
            </a:fld>
            <a:endParaRPr lang="zh-CN" altLang="en-US"/>
          </a:p>
        </p:txBody>
      </p:sp>
      <p:sp>
        <p:nvSpPr>
          <p:cNvPr id="4" name="幻灯片图像占位符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1111910" rtl="0" eaLnBrk="1" latinLnBrk="0" hangingPunct="1">
      <a:defRPr sz="1500" kern="1200">
        <a:solidFill>
          <a:schemeClr val="tx1"/>
        </a:solidFill>
        <a:latin typeface="+mn-lt"/>
        <a:ea typeface="+mn-ea"/>
        <a:cs typeface="+mn-cs"/>
      </a:defRPr>
    </a:lvl1pPr>
    <a:lvl2pPr marL="555955" algn="l" defTabSz="1111910" rtl="0" eaLnBrk="1" latinLnBrk="0" hangingPunct="1">
      <a:defRPr sz="1500" kern="1200">
        <a:solidFill>
          <a:schemeClr val="tx1"/>
        </a:solidFill>
        <a:latin typeface="+mn-lt"/>
        <a:ea typeface="+mn-ea"/>
        <a:cs typeface="+mn-cs"/>
      </a:defRPr>
    </a:lvl2pPr>
    <a:lvl3pPr marL="1111910" algn="l" defTabSz="1111910" rtl="0" eaLnBrk="1" latinLnBrk="0" hangingPunct="1">
      <a:defRPr sz="1500" kern="1200">
        <a:solidFill>
          <a:schemeClr val="tx1"/>
        </a:solidFill>
        <a:latin typeface="+mn-lt"/>
        <a:ea typeface="+mn-ea"/>
        <a:cs typeface="+mn-cs"/>
      </a:defRPr>
    </a:lvl3pPr>
    <a:lvl4pPr marL="1667866" algn="l" defTabSz="1111910" rtl="0" eaLnBrk="1" latinLnBrk="0" hangingPunct="1">
      <a:defRPr sz="1500" kern="1200">
        <a:solidFill>
          <a:schemeClr val="tx1"/>
        </a:solidFill>
        <a:latin typeface="+mn-lt"/>
        <a:ea typeface="+mn-ea"/>
        <a:cs typeface="+mn-cs"/>
      </a:defRPr>
    </a:lvl4pPr>
    <a:lvl5pPr marL="2223821" algn="l" defTabSz="1111910" rtl="0" eaLnBrk="1" latinLnBrk="0" hangingPunct="1">
      <a:defRPr sz="1500" kern="1200">
        <a:solidFill>
          <a:schemeClr val="tx1"/>
        </a:solidFill>
        <a:latin typeface="+mn-lt"/>
        <a:ea typeface="+mn-ea"/>
        <a:cs typeface="+mn-cs"/>
      </a:defRPr>
    </a:lvl5pPr>
    <a:lvl6pPr marL="2779776" algn="l" defTabSz="1111910" rtl="0" eaLnBrk="1" latinLnBrk="0" hangingPunct="1">
      <a:defRPr sz="1500" kern="1200">
        <a:solidFill>
          <a:schemeClr val="tx1"/>
        </a:solidFill>
        <a:latin typeface="+mn-lt"/>
        <a:ea typeface="+mn-ea"/>
        <a:cs typeface="+mn-cs"/>
      </a:defRPr>
    </a:lvl6pPr>
    <a:lvl7pPr marL="3335731" algn="l" defTabSz="1111910" rtl="0" eaLnBrk="1" latinLnBrk="0" hangingPunct="1">
      <a:defRPr sz="1500" kern="1200">
        <a:solidFill>
          <a:schemeClr val="tx1"/>
        </a:solidFill>
        <a:latin typeface="+mn-lt"/>
        <a:ea typeface="+mn-ea"/>
        <a:cs typeface="+mn-cs"/>
      </a:defRPr>
    </a:lvl7pPr>
    <a:lvl8pPr marL="3891686" algn="l" defTabSz="1111910" rtl="0" eaLnBrk="1" latinLnBrk="0" hangingPunct="1">
      <a:defRPr sz="1500" kern="1200">
        <a:solidFill>
          <a:schemeClr val="tx1"/>
        </a:solidFill>
        <a:latin typeface="+mn-lt"/>
        <a:ea typeface="+mn-ea"/>
        <a:cs typeface="+mn-cs"/>
      </a:defRPr>
    </a:lvl8pPr>
    <a:lvl9pPr marL="4447642" algn="l" defTabSz="111191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10</a:t>
            </a:fld>
            <a:endParaRPr lang="zh-CN" altLang="en-US"/>
          </a:p>
        </p:txBody>
      </p:sp>
    </p:spTree>
    <p:extLst>
      <p:ext uri="{BB962C8B-B14F-4D97-AF65-F5344CB8AC3E}">
        <p14:creationId xmlns:p14="http://schemas.microsoft.com/office/powerpoint/2010/main" val="146026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11</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288794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val="288794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val="2177519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val="3602413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20</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21</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31</a:t>
            </a:fld>
            <a:endParaRPr lang="zh-CN" altLang="en-US"/>
          </a:p>
        </p:txBody>
      </p:sp>
    </p:spTree>
    <p:extLst>
      <p:ext uri="{BB962C8B-B14F-4D97-AF65-F5344CB8AC3E}">
        <p14:creationId xmlns:p14="http://schemas.microsoft.com/office/powerpoint/2010/main" val="288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66373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a:t>
            </a:fld>
            <a:endParaRPr lang="zh-CN" altLang="en-US"/>
          </a:p>
        </p:txBody>
      </p:sp>
    </p:spTree>
    <p:extLst>
      <p:ext uri="{BB962C8B-B14F-4D97-AF65-F5344CB8AC3E}">
        <p14:creationId xmlns:p14="http://schemas.microsoft.com/office/powerpoint/2010/main" val="100566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6637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5</a:t>
            </a:fld>
            <a:endParaRPr lang="zh-CN" altLang="en-US"/>
          </a:p>
        </p:txBody>
      </p:sp>
    </p:spTree>
    <p:extLst>
      <p:ext uri="{BB962C8B-B14F-4D97-AF65-F5344CB8AC3E}">
        <p14:creationId xmlns:p14="http://schemas.microsoft.com/office/powerpoint/2010/main" val="290954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290954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val="12285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val="209963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245938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22960" y="1988397"/>
            <a:ext cx="9326880" cy="1372024"/>
          </a:xfrm>
        </p:spPr>
        <p:txBody>
          <a:bodyPr/>
          <a:lstStyle/>
          <a:p>
            <a:r>
              <a:rPr lang="zh-CN" altLang="en-US"/>
              <a:t>单击此处编辑母版标题样式</a:t>
            </a:r>
          </a:p>
        </p:txBody>
      </p:sp>
      <p:sp>
        <p:nvSpPr>
          <p:cNvPr id="3" name="副标题 2"/>
          <p:cNvSpPr>
            <a:spLocks noGrp="1"/>
          </p:cNvSpPr>
          <p:nvPr>
            <p:ph type="subTitle" idx="1"/>
          </p:nvPr>
        </p:nvSpPr>
        <p:spPr>
          <a:xfrm>
            <a:off x="1645920" y="3627120"/>
            <a:ext cx="7680960" cy="1635760"/>
          </a:xfrm>
        </p:spPr>
        <p:txBody>
          <a:bodyPr/>
          <a:lstStyle>
            <a:lvl1pPr marL="0" indent="0" algn="ctr">
              <a:buNone/>
              <a:defRPr>
                <a:solidFill>
                  <a:schemeClr val="tx1">
                    <a:tint val="75000"/>
                  </a:schemeClr>
                </a:solidFill>
              </a:defRPr>
            </a:lvl1pPr>
            <a:lvl2pPr marL="555955" indent="0" algn="ctr">
              <a:buNone/>
              <a:defRPr>
                <a:solidFill>
                  <a:schemeClr val="tx1">
                    <a:tint val="75000"/>
                  </a:schemeClr>
                </a:solidFill>
              </a:defRPr>
            </a:lvl2pPr>
            <a:lvl3pPr marL="1111910" indent="0" algn="ctr">
              <a:buNone/>
              <a:defRPr>
                <a:solidFill>
                  <a:schemeClr val="tx1">
                    <a:tint val="75000"/>
                  </a:schemeClr>
                </a:solidFill>
              </a:defRPr>
            </a:lvl3pPr>
            <a:lvl4pPr marL="1667866" indent="0" algn="ctr">
              <a:buNone/>
              <a:defRPr>
                <a:solidFill>
                  <a:schemeClr val="tx1">
                    <a:tint val="75000"/>
                  </a:schemeClr>
                </a:solidFill>
              </a:defRPr>
            </a:lvl4pPr>
            <a:lvl5pPr marL="2223821" indent="0" algn="ctr">
              <a:buNone/>
              <a:defRPr>
                <a:solidFill>
                  <a:schemeClr val="tx1">
                    <a:tint val="75000"/>
                  </a:schemeClr>
                </a:solidFill>
              </a:defRPr>
            </a:lvl5pPr>
            <a:lvl6pPr marL="2779776" indent="0" algn="ctr">
              <a:buNone/>
              <a:defRPr>
                <a:solidFill>
                  <a:schemeClr val="tx1">
                    <a:tint val="75000"/>
                  </a:schemeClr>
                </a:solidFill>
              </a:defRPr>
            </a:lvl6pPr>
            <a:lvl7pPr marL="3335731" indent="0" algn="ctr">
              <a:buNone/>
              <a:defRPr>
                <a:solidFill>
                  <a:schemeClr val="tx1">
                    <a:tint val="75000"/>
                  </a:schemeClr>
                </a:solidFill>
              </a:defRPr>
            </a:lvl7pPr>
            <a:lvl8pPr marL="3891686" indent="0" algn="ctr">
              <a:buNone/>
              <a:defRPr>
                <a:solidFill>
                  <a:schemeClr val="tx1">
                    <a:tint val="75000"/>
                  </a:schemeClr>
                </a:solidFill>
              </a:defRPr>
            </a:lvl8pPr>
            <a:lvl9pPr marL="444764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8642" y="254846"/>
            <a:ext cx="3609976" cy="1084581"/>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290060" y="254848"/>
            <a:ext cx="6134100" cy="546290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8642" y="1339429"/>
            <a:ext cx="3609976" cy="4378325"/>
          </a:xfrm>
        </p:spPr>
        <p:txBody>
          <a:bodyPr/>
          <a:lstStyle>
            <a:lvl1pPr marL="0" indent="0">
              <a:buNone/>
              <a:defRPr sz="1700"/>
            </a:lvl1pPr>
            <a:lvl2pPr marL="555955" indent="0">
              <a:buNone/>
              <a:defRPr sz="1500"/>
            </a:lvl2pPr>
            <a:lvl3pPr marL="1111910" indent="0">
              <a:buNone/>
              <a:defRPr sz="1200"/>
            </a:lvl3pPr>
            <a:lvl4pPr marL="1667866" indent="0">
              <a:buNone/>
              <a:defRPr sz="1100"/>
            </a:lvl4pPr>
            <a:lvl5pPr marL="2223821" indent="0">
              <a:buNone/>
              <a:defRPr sz="1100"/>
            </a:lvl5pPr>
            <a:lvl6pPr marL="2779776" indent="0">
              <a:buNone/>
              <a:defRPr sz="1100"/>
            </a:lvl6pPr>
            <a:lvl7pPr marL="3335731" indent="0">
              <a:buNone/>
              <a:defRPr sz="1100"/>
            </a:lvl7pPr>
            <a:lvl8pPr marL="3891686" indent="0">
              <a:buNone/>
              <a:defRPr sz="1100"/>
            </a:lvl8pPr>
            <a:lvl9pPr marL="4447642"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50746" y="4480560"/>
            <a:ext cx="6583680" cy="528956"/>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150746" y="571923"/>
            <a:ext cx="6583680" cy="3840480"/>
          </a:xfrm>
        </p:spPr>
        <p:txBody>
          <a:bodyPr/>
          <a:lstStyle>
            <a:lvl1pPr marL="0" indent="0">
              <a:buNone/>
              <a:defRPr sz="3900"/>
            </a:lvl1pPr>
            <a:lvl2pPr marL="555955" indent="0">
              <a:buNone/>
              <a:defRPr sz="3400"/>
            </a:lvl2pPr>
            <a:lvl3pPr marL="1111910" indent="0">
              <a:buNone/>
              <a:defRPr sz="2900"/>
            </a:lvl3pPr>
            <a:lvl4pPr marL="1667866" indent="0">
              <a:buNone/>
              <a:defRPr sz="2400"/>
            </a:lvl4pPr>
            <a:lvl5pPr marL="2223821" indent="0">
              <a:buNone/>
              <a:defRPr sz="2400"/>
            </a:lvl5pPr>
            <a:lvl6pPr marL="2779776" indent="0">
              <a:buNone/>
              <a:defRPr sz="2400"/>
            </a:lvl6pPr>
            <a:lvl7pPr marL="3335731" indent="0">
              <a:buNone/>
              <a:defRPr sz="2400"/>
            </a:lvl7pPr>
            <a:lvl8pPr marL="3891686" indent="0">
              <a:buNone/>
              <a:defRPr sz="2400"/>
            </a:lvl8pPr>
            <a:lvl9pPr marL="4447642" indent="0">
              <a:buNone/>
              <a:defRPr sz="2400"/>
            </a:lvl9pPr>
          </a:lstStyle>
          <a:p>
            <a:endParaRPr lang="zh-CN" altLang="en-US"/>
          </a:p>
        </p:txBody>
      </p:sp>
      <p:sp>
        <p:nvSpPr>
          <p:cNvPr id="4" name="文本占位符 3"/>
          <p:cNvSpPr>
            <a:spLocks noGrp="1"/>
          </p:cNvSpPr>
          <p:nvPr>
            <p:ph type="body" sz="half" idx="2"/>
          </p:nvPr>
        </p:nvSpPr>
        <p:spPr>
          <a:xfrm>
            <a:off x="2150746" y="5009516"/>
            <a:ext cx="6583680" cy="751205"/>
          </a:xfrm>
        </p:spPr>
        <p:txBody>
          <a:bodyPr/>
          <a:lstStyle>
            <a:lvl1pPr marL="0" indent="0">
              <a:buNone/>
              <a:defRPr sz="1700"/>
            </a:lvl1pPr>
            <a:lvl2pPr marL="555955" indent="0">
              <a:buNone/>
              <a:defRPr sz="1500"/>
            </a:lvl2pPr>
            <a:lvl3pPr marL="1111910" indent="0">
              <a:buNone/>
              <a:defRPr sz="1200"/>
            </a:lvl3pPr>
            <a:lvl4pPr marL="1667866" indent="0">
              <a:buNone/>
              <a:defRPr sz="1100"/>
            </a:lvl4pPr>
            <a:lvl5pPr marL="2223821" indent="0">
              <a:buNone/>
              <a:defRPr sz="1100"/>
            </a:lvl5pPr>
            <a:lvl6pPr marL="2779776" indent="0">
              <a:buNone/>
              <a:defRPr sz="1100"/>
            </a:lvl6pPr>
            <a:lvl7pPr marL="3335731" indent="0">
              <a:buNone/>
              <a:defRPr sz="1100"/>
            </a:lvl7pPr>
            <a:lvl8pPr marL="3891686" indent="0">
              <a:buNone/>
              <a:defRPr sz="1100"/>
            </a:lvl8pPr>
            <a:lvl9pPr marL="4447642"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55280" y="192617"/>
            <a:ext cx="2468880" cy="409532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8640" y="192617"/>
            <a:ext cx="7223760" cy="409532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56F3DE-21E3-4D0B-9410-091A9ABD1FD0}" type="slidenum">
              <a:rPr lang="en-US" altLang="en-US"/>
              <a:pPr/>
              <a:t>‹#›</a:t>
            </a:fld>
            <a:endParaRPr lang="en-US" altLang="en-US"/>
          </a:p>
        </p:txBody>
      </p:sp>
    </p:spTree>
    <p:extLst>
      <p:ext uri="{BB962C8B-B14F-4D97-AF65-F5344CB8AC3E}">
        <p14:creationId xmlns:p14="http://schemas.microsoft.com/office/powerpoint/2010/main" val="194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090462" y="-780133"/>
            <a:ext cx="11983110" cy="1471454"/>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2497" y="5619869"/>
            <a:ext cx="2160304" cy="895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12497" y="5619869"/>
            <a:ext cx="2160304" cy="895502"/>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090462" y="-780133"/>
            <a:ext cx="11983110" cy="1471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408201"/>
            <a:ext cx="10972800" cy="3259667"/>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7146" y="4667868"/>
            <a:ext cx="2570957" cy="2666177"/>
          </a:xfrm>
          <a:prstGeom prst="rect">
            <a:avLst/>
          </a:prstGeom>
        </p:spPr>
      </p:pic>
      <p:grpSp>
        <p:nvGrpSpPr>
          <p:cNvPr id="11" name="组合 10"/>
          <p:cNvGrpSpPr/>
          <p:nvPr userDrawn="1"/>
        </p:nvGrpSpPr>
        <p:grpSpPr>
          <a:xfrm>
            <a:off x="-1711334" y="-69429"/>
            <a:ext cx="13769304" cy="1939251"/>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25081"/>
            <a:ext cx="10972800" cy="3259667"/>
          </a:xfrm>
          <a:prstGeom prst="rect">
            <a:avLst/>
          </a:prstGeom>
        </p:spPr>
      </p:pic>
      <p:grpSp>
        <p:nvGrpSpPr>
          <p:cNvPr id="4" name="组合 3"/>
          <p:cNvGrpSpPr/>
          <p:nvPr userDrawn="1"/>
        </p:nvGrpSpPr>
        <p:grpSpPr>
          <a:xfrm>
            <a:off x="-1711334" y="-69429"/>
            <a:ext cx="13769304" cy="1939251"/>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66776" y="4113108"/>
            <a:ext cx="9326880" cy="1271270"/>
          </a:xfrm>
        </p:spPr>
        <p:txBody>
          <a:bodyPr anchor="t"/>
          <a:lstStyle>
            <a:lvl1pPr algn="l">
              <a:defRPr sz="4900" b="1" cap="all"/>
            </a:lvl1pPr>
          </a:lstStyle>
          <a:p>
            <a:r>
              <a:rPr lang="zh-CN" altLang="en-US"/>
              <a:t>单击此处编辑母版标题样式</a:t>
            </a:r>
          </a:p>
        </p:txBody>
      </p:sp>
      <p:sp>
        <p:nvSpPr>
          <p:cNvPr id="3" name="文本占位符 2"/>
          <p:cNvSpPr>
            <a:spLocks noGrp="1"/>
          </p:cNvSpPr>
          <p:nvPr>
            <p:ph type="body" idx="1"/>
          </p:nvPr>
        </p:nvSpPr>
        <p:spPr>
          <a:xfrm>
            <a:off x="866776" y="2712933"/>
            <a:ext cx="9326880" cy="1400174"/>
          </a:xfrm>
        </p:spPr>
        <p:txBody>
          <a:bodyPr anchor="b"/>
          <a:lstStyle>
            <a:lvl1pPr marL="0" indent="0">
              <a:buNone/>
              <a:defRPr sz="2400">
                <a:solidFill>
                  <a:schemeClr val="tx1">
                    <a:tint val="75000"/>
                  </a:schemeClr>
                </a:solidFill>
              </a:defRPr>
            </a:lvl1pPr>
            <a:lvl2pPr marL="555955" indent="0">
              <a:buNone/>
              <a:defRPr sz="2200">
                <a:solidFill>
                  <a:schemeClr val="tx1">
                    <a:tint val="75000"/>
                  </a:schemeClr>
                </a:solidFill>
              </a:defRPr>
            </a:lvl2pPr>
            <a:lvl3pPr marL="1111910" indent="0">
              <a:buNone/>
              <a:defRPr sz="1900">
                <a:solidFill>
                  <a:schemeClr val="tx1">
                    <a:tint val="75000"/>
                  </a:schemeClr>
                </a:solidFill>
              </a:defRPr>
            </a:lvl3pPr>
            <a:lvl4pPr marL="1667866" indent="0">
              <a:buNone/>
              <a:defRPr sz="1700">
                <a:solidFill>
                  <a:schemeClr val="tx1">
                    <a:tint val="75000"/>
                  </a:schemeClr>
                </a:solidFill>
              </a:defRPr>
            </a:lvl4pPr>
            <a:lvl5pPr marL="2223821" indent="0">
              <a:buNone/>
              <a:defRPr sz="1700">
                <a:solidFill>
                  <a:schemeClr val="tx1">
                    <a:tint val="75000"/>
                  </a:schemeClr>
                </a:solidFill>
              </a:defRPr>
            </a:lvl5pPr>
            <a:lvl6pPr marL="2779776" indent="0">
              <a:buNone/>
              <a:defRPr sz="1700">
                <a:solidFill>
                  <a:schemeClr val="tx1">
                    <a:tint val="75000"/>
                  </a:schemeClr>
                </a:solidFill>
              </a:defRPr>
            </a:lvl6pPr>
            <a:lvl7pPr marL="3335731" indent="0">
              <a:buNone/>
              <a:defRPr sz="1700">
                <a:solidFill>
                  <a:schemeClr val="tx1">
                    <a:tint val="75000"/>
                  </a:schemeClr>
                </a:solidFill>
              </a:defRPr>
            </a:lvl7pPr>
            <a:lvl8pPr marL="3891686" indent="0">
              <a:buNone/>
              <a:defRPr sz="1700">
                <a:solidFill>
                  <a:schemeClr val="tx1">
                    <a:tint val="75000"/>
                  </a:schemeClr>
                </a:solidFill>
              </a:defRPr>
            </a:lvl8pPr>
            <a:lvl9pPr marL="4447642" indent="0">
              <a:buNone/>
              <a:defRPr sz="17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8640" y="1120141"/>
            <a:ext cx="4846320" cy="316780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577840" y="1120141"/>
            <a:ext cx="4846320" cy="316780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8640" y="256329"/>
            <a:ext cx="9875520" cy="10668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8640" y="1432772"/>
            <a:ext cx="4848226" cy="597112"/>
          </a:xfrm>
        </p:spPr>
        <p:txBody>
          <a:bodyPr anchor="b"/>
          <a:lstStyle>
            <a:lvl1pPr marL="0" indent="0">
              <a:buNone/>
              <a:defRPr sz="2900" b="1"/>
            </a:lvl1pPr>
            <a:lvl2pPr marL="555955" indent="0">
              <a:buNone/>
              <a:defRPr sz="2400" b="1"/>
            </a:lvl2pPr>
            <a:lvl3pPr marL="1111910" indent="0">
              <a:buNone/>
              <a:defRPr sz="2200" b="1"/>
            </a:lvl3pPr>
            <a:lvl4pPr marL="1667866" indent="0">
              <a:buNone/>
              <a:defRPr sz="1900" b="1"/>
            </a:lvl4pPr>
            <a:lvl5pPr marL="2223821" indent="0">
              <a:buNone/>
              <a:defRPr sz="1900" b="1"/>
            </a:lvl5pPr>
            <a:lvl6pPr marL="2779776" indent="0">
              <a:buNone/>
              <a:defRPr sz="1900" b="1"/>
            </a:lvl6pPr>
            <a:lvl7pPr marL="3335731" indent="0">
              <a:buNone/>
              <a:defRPr sz="1900" b="1"/>
            </a:lvl7pPr>
            <a:lvl8pPr marL="3891686" indent="0">
              <a:buNone/>
              <a:defRPr sz="1900" b="1"/>
            </a:lvl8pPr>
            <a:lvl9pPr marL="4447642"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548640" y="2029883"/>
            <a:ext cx="4848226" cy="368786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574032" y="1432772"/>
            <a:ext cx="4850130" cy="597112"/>
          </a:xfrm>
        </p:spPr>
        <p:txBody>
          <a:bodyPr anchor="b"/>
          <a:lstStyle>
            <a:lvl1pPr marL="0" indent="0">
              <a:buNone/>
              <a:defRPr sz="2900" b="1"/>
            </a:lvl1pPr>
            <a:lvl2pPr marL="555955" indent="0">
              <a:buNone/>
              <a:defRPr sz="2400" b="1"/>
            </a:lvl2pPr>
            <a:lvl3pPr marL="1111910" indent="0">
              <a:buNone/>
              <a:defRPr sz="2200" b="1"/>
            </a:lvl3pPr>
            <a:lvl4pPr marL="1667866" indent="0">
              <a:buNone/>
              <a:defRPr sz="1900" b="1"/>
            </a:lvl4pPr>
            <a:lvl5pPr marL="2223821" indent="0">
              <a:buNone/>
              <a:defRPr sz="1900" b="1"/>
            </a:lvl5pPr>
            <a:lvl6pPr marL="2779776" indent="0">
              <a:buNone/>
              <a:defRPr sz="1900" b="1"/>
            </a:lvl6pPr>
            <a:lvl7pPr marL="3335731" indent="0">
              <a:buNone/>
              <a:defRPr sz="1900" b="1"/>
            </a:lvl7pPr>
            <a:lvl8pPr marL="3891686" indent="0">
              <a:buNone/>
              <a:defRPr sz="1900" b="1"/>
            </a:lvl8pPr>
            <a:lvl9pPr marL="4447642"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5574032" y="2029883"/>
            <a:ext cx="4850130" cy="368786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2022/10/27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bg1">
                <a:alpha val="0"/>
              </a:schemeClr>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8640" y="256329"/>
            <a:ext cx="9875520" cy="1066800"/>
          </a:xfrm>
          <a:prstGeom prst="rect">
            <a:avLst/>
          </a:prstGeom>
        </p:spPr>
        <p:txBody>
          <a:bodyPr vert="horz" lIns="111191" tIns="55596" rIns="111191" bIns="55596" rtlCol="0" anchor="ctr">
            <a:normAutofit/>
          </a:bodyPr>
          <a:lstStyle/>
          <a:p>
            <a:r>
              <a:rPr lang="zh-CN" altLang="en-US"/>
              <a:t>单击此处编辑母版标题样式</a:t>
            </a:r>
          </a:p>
        </p:txBody>
      </p:sp>
      <p:sp>
        <p:nvSpPr>
          <p:cNvPr id="3" name="文本占位符 2"/>
          <p:cNvSpPr>
            <a:spLocks noGrp="1"/>
          </p:cNvSpPr>
          <p:nvPr>
            <p:ph type="body" idx="1"/>
          </p:nvPr>
        </p:nvSpPr>
        <p:spPr>
          <a:xfrm>
            <a:off x="548640" y="1493521"/>
            <a:ext cx="9875520" cy="4224232"/>
          </a:xfrm>
          <a:prstGeom prst="rect">
            <a:avLst/>
          </a:prstGeom>
        </p:spPr>
        <p:txBody>
          <a:bodyPr vert="horz" lIns="111191" tIns="55596" rIns="111191" bIns="5559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8640" y="5932594"/>
            <a:ext cx="2560320" cy="340784"/>
          </a:xfrm>
          <a:prstGeom prst="rect">
            <a:avLst/>
          </a:prstGeom>
        </p:spPr>
        <p:txBody>
          <a:bodyPr vert="horz" lIns="111191" tIns="55596" rIns="111191" bIns="55596" rtlCol="0" anchor="ctr"/>
          <a:lstStyle>
            <a:lvl1pPr algn="l">
              <a:defRPr sz="1500">
                <a:solidFill>
                  <a:schemeClr val="tx1">
                    <a:tint val="75000"/>
                  </a:schemeClr>
                </a:solidFill>
              </a:defRPr>
            </a:lvl1pPr>
          </a:lstStyle>
          <a:p>
            <a:fld id="{BB9E6C50-F2B0-4117-AF69-C839F5CC2C8C}" type="datetimeFigureOut">
              <a:rPr lang="zh-CN" altLang="en-US" smtClean="0"/>
              <a:pPr/>
              <a:t>2022/10/27</a:t>
            </a:fld>
            <a:endParaRPr lang="zh-CN" altLang="en-US"/>
          </a:p>
        </p:txBody>
      </p:sp>
      <p:sp>
        <p:nvSpPr>
          <p:cNvPr id="5" name="页脚占位符 4"/>
          <p:cNvSpPr>
            <a:spLocks noGrp="1"/>
          </p:cNvSpPr>
          <p:nvPr>
            <p:ph type="ftr" sz="quarter" idx="3"/>
          </p:nvPr>
        </p:nvSpPr>
        <p:spPr>
          <a:xfrm>
            <a:off x="3749040" y="5932594"/>
            <a:ext cx="3474720" cy="340784"/>
          </a:xfrm>
          <a:prstGeom prst="rect">
            <a:avLst/>
          </a:prstGeom>
        </p:spPr>
        <p:txBody>
          <a:bodyPr vert="horz" lIns="111191" tIns="55596" rIns="111191" bIns="55596" rtlCol="0" anchor="ctr"/>
          <a:lstStyle>
            <a:lvl1pPr algn="ctr">
              <a:defRPr sz="15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863840" y="5932594"/>
            <a:ext cx="2560320" cy="340784"/>
          </a:xfrm>
          <a:prstGeom prst="rect">
            <a:avLst/>
          </a:prstGeom>
        </p:spPr>
        <p:txBody>
          <a:bodyPr vert="horz" lIns="111191" tIns="55596" rIns="111191" bIns="55596" rtlCol="0" anchor="ctr"/>
          <a:lstStyle>
            <a:lvl1pPr algn="r">
              <a:defRPr sz="1500">
                <a:solidFill>
                  <a:schemeClr val="tx1">
                    <a:tint val="75000"/>
                  </a:schemeClr>
                </a:solidFill>
              </a:defRPr>
            </a:lvl1pPr>
          </a:lstStyle>
          <a:p>
            <a:fld id="{2B6AB1BC-A075-4A18-8F82-2A7D645F56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111910" rtl="0" eaLnBrk="1" latinLnBrk="0" hangingPunct="1">
        <a:spcBef>
          <a:spcPct val="0"/>
        </a:spcBef>
        <a:buNone/>
        <a:defRPr sz="5400" kern="1200">
          <a:solidFill>
            <a:schemeClr val="tx1"/>
          </a:solidFill>
          <a:latin typeface="+mj-lt"/>
          <a:ea typeface="+mj-ea"/>
          <a:cs typeface="+mj-cs"/>
        </a:defRPr>
      </a:lvl1pPr>
    </p:titleStyle>
    <p:bodyStyle>
      <a:lvl1pPr marL="416966" indent="-416966" algn="l" defTabSz="111191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3427" indent="-347472" algn="l" defTabSz="111191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389888" indent="-277978" algn="l" defTabSz="11119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45843" indent="-277978" algn="l" defTabSz="11119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501798" indent="-277978" algn="l" defTabSz="11119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57754" indent="-277978" algn="l" defTabSz="11119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613709" indent="-277978" algn="l" defTabSz="11119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69664" indent="-277978" algn="l" defTabSz="11119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725619" indent="-277978" algn="l" defTabSz="11119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111910" rtl="0" eaLnBrk="1" latinLnBrk="0" hangingPunct="1">
        <a:defRPr sz="2200" kern="1200">
          <a:solidFill>
            <a:schemeClr val="tx1"/>
          </a:solidFill>
          <a:latin typeface="+mn-lt"/>
          <a:ea typeface="+mn-ea"/>
          <a:cs typeface="+mn-cs"/>
        </a:defRPr>
      </a:lvl1pPr>
      <a:lvl2pPr marL="555955" algn="l" defTabSz="1111910" rtl="0" eaLnBrk="1" latinLnBrk="0" hangingPunct="1">
        <a:defRPr sz="2200" kern="1200">
          <a:solidFill>
            <a:schemeClr val="tx1"/>
          </a:solidFill>
          <a:latin typeface="+mn-lt"/>
          <a:ea typeface="+mn-ea"/>
          <a:cs typeface="+mn-cs"/>
        </a:defRPr>
      </a:lvl2pPr>
      <a:lvl3pPr marL="1111910" algn="l" defTabSz="1111910" rtl="0" eaLnBrk="1" latinLnBrk="0" hangingPunct="1">
        <a:defRPr sz="2200" kern="1200">
          <a:solidFill>
            <a:schemeClr val="tx1"/>
          </a:solidFill>
          <a:latin typeface="+mn-lt"/>
          <a:ea typeface="+mn-ea"/>
          <a:cs typeface="+mn-cs"/>
        </a:defRPr>
      </a:lvl3pPr>
      <a:lvl4pPr marL="1667866" algn="l" defTabSz="1111910" rtl="0" eaLnBrk="1" latinLnBrk="0" hangingPunct="1">
        <a:defRPr sz="2200" kern="1200">
          <a:solidFill>
            <a:schemeClr val="tx1"/>
          </a:solidFill>
          <a:latin typeface="+mn-lt"/>
          <a:ea typeface="+mn-ea"/>
          <a:cs typeface="+mn-cs"/>
        </a:defRPr>
      </a:lvl4pPr>
      <a:lvl5pPr marL="2223821" algn="l" defTabSz="1111910" rtl="0" eaLnBrk="1" latinLnBrk="0" hangingPunct="1">
        <a:defRPr sz="2200" kern="1200">
          <a:solidFill>
            <a:schemeClr val="tx1"/>
          </a:solidFill>
          <a:latin typeface="+mn-lt"/>
          <a:ea typeface="+mn-ea"/>
          <a:cs typeface="+mn-cs"/>
        </a:defRPr>
      </a:lvl5pPr>
      <a:lvl6pPr marL="2779776" algn="l" defTabSz="1111910" rtl="0" eaLnBrk="1" latinLnBrk="0" hangingPunct="1">
        <a:defRPr sz="2200" kern="1200">
          <a:solidFill>
            <a:schemeClr val="tx1"/>
          </a:solidFill>
          <a:latin typeface="+mn-lt"/>
          <a:ea typeface="+mn-ea"/>
          <a:cs typeface="+mn-cs"/>
        </a:defRPr>
      </a:lvl6pPr>
      <a:lvl7pPr marL="3335731" algn="l" defTabSz="1111910" rtl="0" eaLnBrk="1" latinLnBrk="0" hangingPunct="1">
        <a:defRPr sz="2200" kern="1200">
          <a:solidFill>
            <a:schemeClr val="tx1"/>
          </a:solidFill>
          <a:latin typeface="+mn-lt"/>
          <a:ea typeface="+mn-ea"/>
          <a:cs typeface="+mn-cs"/>
        </a:defRPr>
      </a:lvl7pPr>
      <a:lvl8pPr marL="3891686" algn="l" defTabSz="1111910" rtl="0" eaLnBrk="1" latinLnBrk="0" hangingPunct="1">
        <a:defRPr sz="2200" kern="1200">
          <a:solidFill>
            <a:schemeClr val="tx1"/>
          </a:solidFill>
          <a:latin typeface="+mn-lt"/>
          <a:ea typeface="+mn-ea"/>
          <a:cs typeface="+mn-cs"/>
        </a:defRPr>
      </a:lvl8pPr>
      <a:lvl9pPr marL="4447642" algn="l" defTabSz="111191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5.jpg"/><Relationship Id="rId4" Type="http://schemas.openxmlformats.org/officeDocument/2006/relationships/diagramData" Target="../diagrams/data1.xml"/><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28982"/>
            <a:ext cx="3326159" cy="5095872"/>
          </a:xfrm>
          <a:prstGeom prst="rect">
            <a:avLst/>
          </a:prstGeom>
        </p:spPr>
      </p:pic>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l="12907" t="9654" r="8393" b="15580"/>
          <a:stretch>
            <a:fillRect/>
          </a:stretch>
        </p:blipFill>
        <p:spPr>
          <a:xfrm>
            <a:off x="1239361" y="2010203"/>
            <a:ext cx="1408670" cy="1387813"/>
          </a:xfrm>
          <a:prstGeom prst="rect">
            <a:avLst/>
          </a:prstGeom>
          <a:effectLst>
            <a:outerShdw blurRad="50800" dist="38100" dir="5400000" algn="t" rotWithShape="0">
              <a:prstClr val="black">
                <a:alpha val="40000"/>
              </a:prstClr>
            </a:outerShdw>
          </a:effectLst>
        </p:spPr>
      </p:pic>
      <p:sp>
        <p:nvSpPr>
          <p:cNvPr id="3" name="Rectangle 2"/>
          <p:cNvSpPr/>
          <p:nvPr/>
        </p:nvSpPr>
        <p:spPr>
          <a:xfrm>
            <a:off x="1423949" y="128560"/>
            <a:ext cx="8124409" cy="943275"/>
          </a:xfrm>
          <a:prstGeom prst="rect">
            <a:avLst/>
          </a:prstGeom>
          <a:noFill/>
        </p:spPr>
        <p:txBody>
          <a:bodyPr wrap="none" lIns="111191" tIns="55596" rIns="111191" bIns="55596">
            <a:spAutoFit/>
          </a:bodyPr>
          <a:lstStyle/>
          <a:p>
            <a:pPr algn="ctr"/>
            <a:r>
              <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MÔN ĐẠO ĐỨC – LỚP 5 </a:t>
            </a:r>
          </a:p>
        </p:txBody>
      </p:sp>
      <p:sp>
        <p:nvSpPr>
          <p:cNvPr id="2" name="Rectangle 1"/>
          <p:cNvSpPr/>
          <p:nvPr/>
        </p:nvSpPr>
        <p:spPr>
          <a:xfrm>
            <a:off x="3671798" y="1808521"/>
            <a:ext cx="6480720" cy="3178989"/>
          </a:xfrm>
          <a:prstGeom prst="rect">
            <a:avLst/>
          </a:prstGeom>
          <a:noFill/>
        </p:spPr>
        <p:txBody>
          <a:bodyPr wrap="square" lIns="111191" tIns="55596" rIns="111191" bIns="55596">
            <a:spAutoFit/>
          </a:bodyPr>
          <a:lstStyle/>
          <a:p>
            <a:pPr algn="ctr"/>
            <a:r>
              <a:rPr lang="en-US" sz="97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NHỚ ƠN TỔ TIÊN</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43" y="5310213"/>
            <a:ext cx="1347442" cy="940298"/>
          </a:xfrm>
          <a:prstGeom prst="rect">
            <a:avLst/>
          </a:prstGeom>
        </p:spPr>
      </p:pic>
      <p:graphicFrame>
        <p:nvGraphicFramePr>
          <p:cNvPr id="4" name="Diagram 3"/>
          <p:cNvGraphicFramePr/>
          <p:nvPr>
            <p:extLst>
              <p:ext uri="{D42A27DB-BD31-4B8C-83A1-F6EECF244321}">
                <p14:modId xmlns:p14="http://schemas.microsoft.com/office/powerpoint/2010/main" val="3366428063"/>
              </p:ext>
            </p:extLst>
          </p:nvPr>
        </p:nvGraphicFramePr>
        <p:xfrm>
          <a:off x="575318" y="248072"/>
          <a:ext cx="10282223" cy="6187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object 20"/>
          <p:cNvSpPr/>
          <p:nvPr/>
        </p:nvSpPr>
        <p:spPr>
          <a:xfrm>
            <a:off x="542021" y="334390"/>
            <a:ext cx="771710" cy="746636"/>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850817" y="2984376"/>
            <a:ext cx="603575" cy="746636"/>
          </a:xfrm>
          <a:prstGeom prst="rect">
            <a:avLst/>
          </a:prstGeom>
          <a:blipFill>
            <a:blip r:embed="rId9" cstate="print"/>
            <a:stretch>
              <a:fillRect/>
            </a:stretch>
          </a:blipFill>
        </p:spPr>
        <p:txBody>
          <a:bodyPr wrap="square" lIns="0" tIns="0" rIns="0" bIns="0" rtlCol="0"/>
          <a:lstStyle/>
          <a:p>
            <a:endParaRPr/>
          </a:p>
        </p:txBody>
      </p:sp>
      <p:sp>
        <p:nvSpPr>
          <p:cNvPr id="21" name="object 20"/>
          <p:cNvSpPr/>
          <p:nvPr/>
        </p:nvSpPr>
        <p:spPr>
          <a:xfrm>
            <a:off x="927876" y="4097147"/>
            <a:ext cx="562309" cy="654777"/>
          </a:xfrm>
          <a:prstGeom prst="rect">
            <a:avLst/>
          </a:prstGeom>
          <a:blipFill>
            <a:blip r:embed="rId9" cstate="print"/>
            <a:stretch>
              <a:fillRect/>
            </a:stretch>
          </a:blipFill>
        </p:spPr>
        <p:txBody>
          <a:bodyPr wrap="square" lIns="0" tIns="0" rIns="0" bIns="0" rtlCol="0"/>
          <a:lstStyle/>
          <a:p>
            <a:endParaRPr/>
          </a:p>
        </p:txBody>
      </p:sp>
      <p:sp>
        <p:nvSpPr>
          <p:cNvPr id="22" name="object 20"/>
          <p:cNvSpPr/>
          <p:nvPr/>
        </p:nvSpPr>
        <p:spPr>
          <a:xfrm>
            <a:off x="681859" y="5332516"/>
            <a:ext cx="603575" cy="746636"/>
          </a:xfrm>
          <a:prstGeom prst="rect">
            <a:avLst/>
          </a:prstGeom>
          <a:blipFill>
            <a:blip r:embed="rId9" cstate="print"/>
            <a:stretch>
              <a:fillRect/>
            </a:stretch>
          </a:blipFill>
        </p:spPr>
        <p:txBody>
          <a:bodyPr wrap="square" lIns="0" tIns="0" rIns="0" bIns="0" rtlCol="0"/>
          <a:lstStyle/>
          <a:p>
            <a:endParaRPr/>
          </a:p>
        </p:txBody>
      </p:sp>
      <p:sp>
        <p:nvSpPr>
          <p:cNvPr id="25" name="object 19"/>
          <p:cNvSpPr/>
          <p:nvPr/>
        </p:nvSpPr>
        <p:spPr>
          <a:xfrm>
            <a:off x="983647" y="1836312"/>
            <a:ext cx="616586" cy="732718"/>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144937" y="0"/>
            <a:ext cx="2563487" cy="1740369"/>
            <a:chOff x="1556830" y="-39334"/>
            <a:chExt cx="3438050" cy="1398510"/>
          </a:xfrm>
        </p:grpSpPr>
        <p:sp>
          <p:nvSpPr>
            <p:cNvPr id="7" name="任意多边形 6"/>
            <p:cNvSpPr/>
            <p:nvPr/>
          </p:nvSpPr>
          <p:spPr>
            <a:xfrm>
              <a:off x="2147048" y="-39334"/>
              <a:ext cx="2257616" cy="80754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1556830" y="792915"/>
              <a:ext cx="3438050" cy="56626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3400" b="1" kern="0" dirty="0">
                  <a:solidFill>
                    <a:schemeClr val="bg1"/>
                  </a:solidFill>
                  <a:latin typeface="Times New Roman" panose="02020603050405020304" pitchFamily="18" charset="0"/>
                  <a:ea typeface="华康方圆体W7(P)" pitchFamily="82" charset="-122"/>
                  <a:cs typeface="Times New Roman" panose="02020603050405020304" pitchFamily="18" charset="0"/>
                </a:rPr>
                <a:t>BÀI TẬP 2</a:t>
              </a:r>
              <a:endParaRPr lang="zh-CN" altLang="en-US" sz="3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2002397" y="743641"/>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4296664" y="715508"/>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2718303" y="176064"/>
            <a:ext cx="8024681" cy="5078313"/>
          </a:xfrm>
          <a:prstGeom prst="rect">
            <a:avLst/>
          </a:prstGeom>
          <a:noFill/>
        </p:spPr>
        <p:txBody>
          <a:bodyPr wrap="square" rtlCol="0">
            <a:spAutoFit/>
          </a:bodyPr>
          <a:lstStyle/>
          <a:p>
            <a:r>
              <a:rPr lang="en-US" sz="5400" b="1" dirty="0" err="1">
                <a:latin typeface="Times New Roman" pitchFamily="18" charset="0"/>
                <a:cs typeface="Times New Roman" pitchFamily="18" charset="0"/>
              </a:rPr>
              <a:t>Em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hãy</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tìm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hiểu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những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truyền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thống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tốt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đẹp</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của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gia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đình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dòng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họ</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mình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Em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cần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làm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gì</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để</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giữ</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gìn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và</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phát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huy</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truyền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thống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tốt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đẹp</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đó</a:t>
            </a:r>
            <a:r>
              <a:rPr lang="en-US" sz="5400" b="1"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734494" y="440663"/>
            <a:ext cx="10571332"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chăm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chỉ</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hiếu</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vâng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5400" b="1" dirty="0">
                <a:solidFill>
                  <a:schemeClr val="accent6">
                    <a:lumMod val="75000"/>
                  </a:schemeClr>
                </a:solidFill>
                <a:latin typeface="Times New Roman" panose="02020603050405020304" pitchFamily="18" charset="0"/>
                <a:cs typeface="Times New Roman" panose="02020603050405020304" pitchFamily="18" charset="0"/>
              </a:rPr>
              <a:t>, cha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3" name="Heart 12"/>
          <p:cNvSpPr/>
          <p:nvPr/>
        </p:nvSpPr>
        <p:spPr>
          <a:xfrm>
            <a:off x="190193" y="661943"/>
            <a:ext cx="561378" cy="655883"/>
          </a:xfrm>
          <a:prstGeom prst="hear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Rectangle 16"/>
          <p:cNvSpPr/>
          <p:nvPr/>
        </p:nvSpPr>
        <p:spPr>
          <a:xfrm>
            <a:off x="877888" y="2336304"/>
            <a:ext cx="10094912"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Về</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quê</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mộ</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tổ</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dịp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Tết</a:t>
            </a:r>
            <a:r>
              <a:rPr lang="en-US" sz="5400" b="1" dirty="0">
                <a:latin typeface="Times New Roman" panose="02020603050405020304" pitchFamily="18" charset="0"/>
                <a:cs typeface="Times New Roman" panose="02020603050405020304" pitchFamily="18" charset="0"/>
              </a:rPr>
              <a:t>.</a:t>
            </a:r>
          </a:p>
        </p:txBody>
      </p:sp>
      <p:sp>
        <p:nvSpPr>
          <p:cNvPr id="19" name="Rectangle 18"/>
          <p:cNvSpPr/>
          <p:nvPr/>
        </p:nvSpPr>
        <p:spPr>
          <a:xfrm>
            <a:off x="877888" y="4280520"/>
            <a:ext cx="9864688"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Phụ</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giúp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mẹ</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sóc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dọn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dẹp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thờ</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tổ</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trong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đình</a:t>
            </a:r>
            <a:endParaRPr lang="en-US" sz="5400" b="1" dirty="0">
              <a:latin typeface="Times New Roman" panose="02020603050405020304" pitchFamily="18" charset="0"/>
              <a:cs typeface="Times New Roman" panose="02020603050405020304" pitchFamily="18" charset="0"/>
            </a:endParaRPr>
          </a:p>
        </p:txBody>
      </p:sp>
      <p:sp>
        <p:nvSpPr>
          <p:cNvPr id="10" name="Heart 9"/>
          <p:cNvSpPr/>
          <p:nvPr/>
        </p:nvSpPr>
        <p:spPr>
          <a:xfrm>
            <a:off x="316510" y="2557584"/>
            <a:ext cx="561378" cy="655883"/>
          </a:xfrm>
          <a:prstGeom prst="hear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4400"/>
          </a:p>
        </p:txBody>
      </p:sp>
      <p:sp>
        <p:nvSpPr>
          <p:cNvPr id="12" name="Heart 11"/>
          <p:cNvSpPr/>
          <p:nvPr/>
        </p:nvSpPr>
        <p:spPr>
          <a:xfrm>
            <a:off x="255129" y="4486009"/>
            <a:ext cx="561378" cy="655883"/>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4400"/>
          </a:p>
        </p:txBody>
      </p:sp>
    </p:spTree>
    <p:extLst>
      <p:ext uri="{BB962C8B-B14F-4D97-AF65-F5344CB8AC3E}">
        <p14:creationId xmlns:p14="http://schemas.microsoft.com/office/powerpoint/2010/main" val="40280370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7" grpId="0"/>
      <p:bldP spid="19" grpId="0"/>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p:cNvSpPr/>
          <p:nvPr/>
        </p:nvSpPr>
        <p:spPr>
          <a:xfrm>
            <a:off x="1021904" y="248072"/>
            <a:ext cx="9721080"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Thường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xuyên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hỏi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a:t>
            </a:r>
            <a:r>
              <a:rPr lang="en-US" sz="5400" b="1" dirty="0">
                <a:latin typeface="Times New Roman" panose="02020603050405020304" pitchFamily="18" charset="0"/>
                <a:cs typeface="Times New Roman" panose="02020603050405020304" pitchFamily="18" charset="0"/>
              </a:rPr>
              <a:t> ở </a:t>
            </a:r>
            <a:r>
              <a:rPr lang="en-US" sz="5400" b="1" dirty="0" err="1">
                <a:latin typeface="Times New Roman" panose="02020603050405020304" pitchFamily="18" charset="0"/>
                <a:cs typeface="Times New Roman" panose="02020603050405020304" pitchFamily="18" charset="0"/>
              </a:rPr>
              <a:t>quê</a:t>
            </a:r>
            <a:endParaRPr lang="en-US" sz="5400" b="1" dirty="0">
              <a:latin typeface="Times New Roman" panose="02020603050405020304" pitchFamily="18" charset="0"/>
              <a:cs typeface="Times New Roman" panose="02020603050405020304" pitchFamily="18" charset="0"/>
            </a:endParaRPr>
          </a:p>
        </p:txBody>
      </p:sp>
      <p:sp>
        <p:nvSpPr>
          <p:cNvPr id="27" name="Rectangle 26"/>
          <p:cNvSpPr/>
          <p:nvPr/>
        </p:nvSpPr>
        <p:spPr>
          <a:xfrm>
            <a:off x="1048557" y="2192288"/>
            <a:ext cx="9924243"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sum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30" name="Rectangle 29"/>
          <p:cNvSpPr/>
          <p:nvPr/>
        </p:nvSpPr>
        <p:spPr>
          <a:xfrm>
            <a:off x="733872" y="4208512"/>
            <a:ext cx="10238928"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Tiếp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tục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thực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hiện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tốt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nề</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nếp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truyền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tốt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đẹp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đình</a:t>
            </a:r>
            <a:r>
              <a:rPr lang="en-US" sz="5400" b="1" dirty="0">
                <a:latin typeface="Times New Roman" panose="02020603050405020304" pitchFamily="18" charset="0"/>
                <a:cs typeface="Times New Roman" panose="02020603050405020304" pitchFamily="18" charset="0"/>
              </a:rPr>
              <a:t>.</a:t>
            </a:r>
          </a:p>
        </p:txBody>
      </p:sp>
      <p:sp>
        <p:nvSpPr>
          <p:cNvPr id="31" name="Heart 30"/>
          <p:cNvSpPr/>
          <p:nvPr/>
        </p:nvSpPr>
        <p:spPr>
          <a:xfrm>
            <a:off x="448451" y="478392"/>
            <a:ext cx="561378" cy="655883"/>
          </a:xfrm>
          <a:prstGeom prst="hear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400"/>
          </a:p>
        </p:txBody>
      </p:sp>
      <p:sp>
        <p:nvSpPr>
          <p:cNvPr id="32" name="Heart 31"/>
          <p:cNvSpPr/>
          <p:nvPr/>
        </p:nvSpPr>
        <p:spPr>
          <a:xfrm>
            <a:off x="448451" y="2411300"/>
            <a:ext cx="561378" cy="655883"/>
          </a:xfrm>
          <a:prstGeom prst="heart">
            <a:avLst/>
          </a:prstGeom>
          <a:solidFill>
            <a:srgbClr val="33CC3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sp>
        <p:nvSpPr>
          <p:cNvPr id="33" name="Heart 32"/>
          <p:cNvSpPr/>
          <p:nvPr/>
        </p:nvSpPr>
        <p:spPr>
          <a:xfrm>
            <a:off x="256540" y="4429791"/>
            <a:ext cx="561378" cy="655883"/>
          </a:xfrm>
          <a:prstGeom prst="heart">
            <a:avLst/>
          </a:prstGeom>
          <a:solidFill>
            <a:srgbClr val="FF66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spTree>
    <p:extLst>
      <p:ext uri="{BB962C8B-B14F-4D97-AF65-F5344CB8AC3E}">
        <p14:creationId xmlns:p14="http://schemas.microsoft.com/office/powerpoint/2010/main" val="2408109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0" grpId="0"/>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838939" cy="37596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384" y="-2145"/>
            <a:ext cx="6088686" cy="3761807"/>
          </a:xfrm>
          <a:prstGeom prst="rect">
            <a:avLst/>
          </a:prstGeom>
        </p:spPr>
      </p:pic>
      <p:sp>
        <p:nvSpPr>
          <p:cNvPr id="7" name="Rectangle 6"/>
          <p:cNvSpPr/>
          <p:nvPr/>
        </p:nvSpPr>
        <p:spPr>
          <a:xfrm>
            <a:off x="187222" y="3888833"/>
            <a:ext cx="4464496" cy="1774271"/>
          </a:xfrm>
          <a:prstGeom prst="rect">
            <a:avLst/>
          </a:prstGeom>
        </p:spPr>
        <p:txBody>
          <a:bodyPr wrap="square" lIns="111191" tIns="55596" rIns="111191" bIns="55596">
            <a:spAutoFit/>
          </a:bodyPr>
          <a:lstStyle/>
          <a:p>
            <a:pPr algn="ctr"/>
            <a:r>
              <a:rPr lang="en-US" sz="5400" dirty="0" err="1">
                <a:solidFill>
                  <a:schemeClr val="accent6">
                    <a:lumMod val="75000"/>
                  </a:schemeClr>
                </a:solidFill>
                <a:latin typeface="Times New Roman" panose="02020603050405020304" pitchFamily="18" charset="0"/>
                <a:cs typeface="Times New Roman" panose="02020603050405020304" pitchFamily="18" charset="0"/>
              </a:rPr>
              <a:t>Lễ</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vâng</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bà</a:t>
            </a:r>
            <a:r>
              <a:rPr lang="en-US" sz="5400"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8" name="Rectangle 7"/>
          <p:cNvSpPr/>
          <p:nvPr/>
        </p:nvSpPr>
        <p:spPr>
          <a:xfrm>
            <a:off x="5126360" y="3899999"/>
            <a:ext cx="5846440" cy="1774271"/>
          </a:xfrm>
          <a:prstGeom prst="rect">
            <a:avLst/>
          </a:prstGeom>
        </p:spPr>
        <p:txBody>
          <a:bodyPr wrap="square" lIns="111191" tIns="55596" rIns="111191" bIns="55596">
            <a:spAutoFit/>
          </a:bodyPr>
          <a:lstStyle/>
          <a:p>
            <a:r>
              <a:rPr lang="en-US" sz="54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xuyên</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thăm</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hỏi</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bà</a:t>
            </a:r>
            <a:r>
              <a:rPr lang="en-US" sz="5400" dirty="0">
                <a:solidFill>
                  <a:schemeClr val="accent4">
                    <a:lumMod val="50000"/>
                  </a:schemeClr>
                </a:solidFill>
                <a:latin typeface="Times New Roman" panose="02020603050405020304" pitchFamily="18" charset="0"/>
                <a:cs typeface="Times New Roman" panose="02020603050405020304" pitchFamily="18" charset="0"/>
              </a:rPr>
              <a:t> ở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quê</a:t>
            </a:r>
            <a:endParaRPr lang="en-US" sz="5400"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4269"/>
          <a:stretch/>
        </p:blipFill>
        <p:spPr>
          <a:xfrm>
            <a:off x="5476660" y="0"/>
            <a:ext cx="5452426" cy="44245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476660" cy="4424536"/>
          </a:xfrm>
          <a:prstGeom prst="rect">
            <a:avLst/>
          </a:prstGeom>
        </p:spPr>
      </p:pic>
      <p:sp>
        <p:nvSpPr>
          <p:cNvPr id="5" name="Rectangle 4"/>
          <p:cNvSpPr/>
          <p:nvPr/>
        </p:nvSpPr>
        <p:spPr>
          <a:xfrm>
            <a:off x="514538" y="4424536"/>
            <a:ext cx="9924243"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sum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50870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240"/>
            <a:ext cx="5743576"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42240"/>
            <a:ext cx="5143500" cy="609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80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2240"/>
            <a:ext cx="4997767"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42240"/>
            <a:ext cx="582930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270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240"/>
            <a:ext cx="534924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2240"/>
            <a:ext cx="548640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02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1000">
              <a:schemeClr val="bg1">
                <a:alpha val="0"/>
                <a:lumMod val="0"/>
                <a:lumOff val="100000"/>
              </a:schemeClr>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grpSp>
        <p:nvGrpSpPr>
          <p:cNvPr id="8" name="组合 7"/>
          <p:cNvGrpSpPr/>
          <p:nvPr/>
        </p:nvGrpSpPr>
        <p:grpSpPr>
          <a:xfrm>
            <a:off x="3326160" y="-119975"/>
            <a:ext cx="4465638" cy="2246388"/>
            <a:chOff x="592618" y="-39334"/>
            <a:chExt cx="5989142" cy="1805132"/>
          </a:xfrm>
        </p:grpSpPr>
        <p:sp>
          <p:nvSpPr>
            <p:cNvPr id="7" name="任意多边形 6"/>
            <p:cNvSpPr/>
            <p:nvPr/>
          </p:nvSpPr>
          <p:spPr>
            <a:xfrm>
              <a:off x="2147048" y="-39334"/>
              <a:ext cx="2257616" cy="80754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592618" y="823508"/>
              <a:ext cx="5989142" cy="94229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rPr>
                <a:t>BÀI TẬP 3</a:t>
              </a:r>
              <a:endParaRPr lang="zh-CN" altLang="en-US"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2002397" y="743641"/>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4296664" y="715508"/>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949896" y="2336304"/>
            <a:ext cx="9721080" cy="1754326"/>
          </a:xfrm>
          <a:prstGeom prst="rect">
            <a:avLst/>
          </a:prstGeom>
          <a:noFill/>
        </p:spPr>
        <p:txBody>
          <a:bodyPr wrap="square" rtlCol="0">
            <a:spAutoFit/>
          </a:bodyPr>
          <a:lstStyle/>
          <a:p>
            <a:r>
              <a:rPr lang="en-US" sz="5400" b="1" dirty="0" err="1">
                <a:latin typeface="Times New Roman" pitchFamily="18" charset="0"/>
                <a:cs typeface="Times New Roman" pitchFamily="18" charset="0"/>
              </a:rPr>
              <a:t>Sưu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tầm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các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dao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tục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ngữ</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chủ</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đề</a:t>
            </a:r>
            <a:r>
              <a:rPr lang="en-US" sz="5400" b="1" dirty="0">
                <a:latin typeface="Times New Roman" pitchFamily="18" charset="0"/>
                <a:cs typeface="Times New Roman" pitchFamily="18" charset="0"/>
              </a:rPr>
              <a:t> “ </a:t>
            </a:r>
            <a:r>
              <a:rPr lang="en-US" sz="5400" b="1" dirty="0" err="1">
                <a:latin typeface="Times New Roman" pitchFamily="18" charset="0"/>
                <a:cs typeface="Times New Roman" pitchFamily="18" charset="0"/>
              </a:rPr>
              <a:t>Biết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tổ</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tiên</a:t>
            </a:r>
            <a:r>
              <a:rPr lang="en-US" sz="5400" b="1" dirty="0">
                <a:latin typeface="Times New Roman" pitchFamily="18" charset="0"/>
                <a:cs typeface="Times New Roman" pitchFamily="18" charset="0"/>
              </a:rPr>
              <a:t>”.</a:t>
            </a:r>
          </a:p>
        </p:txBody>
      </p:sp>
    </p:spTree>
    <p:extLst>
      <p:ext uri="{BB962C8B-B14F-4D97-AF65-F5344CB8AC3E}">
        <p14:creationId xmlns:p14="http://schemas.microsoft.com/office/powerpoint/2010/main" val="10942608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矩形 72"/>
          <p:cNvSpPr/>
          <p:nvPr/>
        </p:nvSpPr>
        <p:spPr>
          <a:xfrm>
            <a:off x="445840" y="1904256"/>
            <a:ext cx="10071871" cy="2115534"/>
          </a:xfrm>
          <a:prstGeom prst="rect">
            <a:avLst/>
          </a:prstGeom>
          <a:solidFill>
            <a:schemeClr val="bg1"/>
          </a:solidFill>
          <a:effectLst>
            <a:outerShdw blurRad="50800" dist="38100" dir="5400000" algn="t" rotWithShape="0">
              <a:prstClr val="black">
                <a:alpha val="40000"/>
              </a:prstClr>
            </a:outerShdw>
          </a:effectLst>
        </p:spPr>
        <p:txBody>
          <a:bodyPr wrap="square" lIns="83393" tIns="41697" rIns="83393" bIns="41697">
            <a:spAutoFit/>
          </a:bodyPr>
          <a:lstStyle/>
          <a:p>
            <a:pPr algn="ctr"/>
            <a:r>
              <a:rPr lang="en-US" altLang="en-US" sz="6600" b="1" dirty="0" err="1">
                <a:solidFill>
                  <a:srgbClr val="0000FF"/>
                </a:solidFill>
                <a:latin typeface="Times New Roman" panose="02020603050405020304" pitchFamily="18" charset="0"/>
              </a:rPr>
              <a:t>Tìm</a:t>
            </a:r>
            <a:r>
              <a:rPr lang="en-US" altLang="en-US" sz="6600" b="1" dirty="0">
                <a:solidFill>
                  <a:srgbClr val="0000FF"/>
                </a:solidFill>
                <a:latin typeface="Times New Roman" panose="02020603050405020304" pitchFamily="18" charset="0"/>
              </a:rPr>
              <a:t> </a:t>
            </a:r>
            <a:r>
              <a:rPr lang="en-US" altLang="en-US" sz="6600" b="1" dirty="0" err="1">
                <a:solidFill>
                  <a:srgbClr val="0000FF"/>
                </a:solidFill>
                <a:latin typeface="Times New Roman" panose="02020603050405020304" pitchFamily="18" charset="0"/>
              </a:rPr>
              <a:t>hiểu</a:t>
            </a:r>
            <a:r>
              <a:rPr lang="en-US" altLang="en-US" sz="6600" b="1" dirty="0">
                <a:solidFill>
                  <a:srgbClr val="0000FF"/>
                </a:solidFill>
                <a:latin typeface="Times New Roman" panose="02020603050405020304" pitchFamily="18" charset="0"/>
              </a:rPr>
              <a:t> </a:t>
            </a:r>
            <a:r>
              <a:rPr lang="en-US" altLang="en-US" sz="6600" b="1" dirty="0" err="1">
                <a:solidFill>
                  <a:srgbClr val="0000FF"/>
                </a:solidFill>
                <a:latin typeface="Times New Roman" panose="02020603050405020304" pitchFamily="18" charset="0"/>
              </a:rPr>
              <a:t>nội</a:t>
            </a:r>
            <a:r>
              <a:rPr lang="en-US" altLang="en-US" sz="6600" b="1" dirty="0">
                <a:solidFill>
                  <a:srgbClr val="0000FF"/>
                </a:solidFill>
                <a:latin typeface="Times New Roman" panose="02020603050405020304" pitchFamily="18" charset="0"/>
              </a:rPr>
              <a:t> dung </a:t>
            </a:r>
            <a:r>
              <a:rPr lang="en-US" altLang="en-US" sz="6600" b="1" dirty="0" err="1">
                <a:solidFill>
                  <a:srgbClr val="0000FF"/>
                </a:solidFill>
                <a:latin typeface="Times New Roman" panose="02020603050405020304" pitchFamily="18" charset="0"/>
              </a:rPr>
              <a:t>truyện</a:t>
            </a:r>
            <a:r>
              <a:rPr lang="en-US" altLang="en-US" sz="6600" b="1" dirty="0">
                <a:solidFill>
                  <a:srgbClr val="0000FF"/>
                </a:solidFill>
                <a:latin typeface="Times New Roman" panose="02020603050405020304" pitchFamily="18" charset="0"/>
              </a:rPr>
              <a:t>: </a:t>
            </a:r>
            <a:r>
              <a:rPr lang="en-US" altLang="en-US" sz="6600" b="1" i="1" dirty="0" err="1">
                <a:solidFill>
                  <a:srgbClr val="FF0000"/>
                </a:solidFill>
                <a:latin typeface="Times New Roman" panose="02020603050405020304" pitchFamily="18" charset="0"/>
              </a:rPr>
              <a:t>Thăm</a:t>
            </a:r>
            <a:r>
              <a:rPr lang="en-US" altLang="en-US" sz="6600" b="1" i="1" dirty="0">
                <a:solidFill>
                  <a:srgbClr val="FF0000"/>
                </a:solidFill>
                <a:latin typeface="Times New Roman" panose="02020603050405020304" pitchFamily="18" charset="0"/>
              </a:rPr>
              <a:t> </a:t>
            </a:r>
            <a:r>
              <a:rPr lang="en-US" altLang="en-US" sz="6600" b="1" i="1" dirty="0" err="1">
                <a:solidFill>
                  <a:srgbClr val="FF0000"/>
                </a:solidFill>
                <a:latin typeface="Times New Roman" panose="02020603050405020304" pitchFamily="18" charset="0"/>
              </a:rPr>
              <a:t>mộ</a:t>
            </a:r>
            <a:endParaRPr lang="zh-CN" altLang="en-US" sz="6600" b="1"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1000">
              <a:schemeClr val="bg1">
                <a:alpha val="0"/>
                <a:lumMod val="0"/>
                <a:lumOff val="100000"/>
              </a:schemeClr>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9" name="Rectangle 4"/>
          <p:cNvSpPr>
            <a:spLocks noChangeArrowheads="1"/>
          </p:cNvSpPr>
          <p:nvPr/>
        </p:nvSpPr>
        <p:spPr bwMode="auto">
          <a:xfrm>
            <a:off x="517848" y="672099"/>
            <a:ext cx="100811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r>
              <a:rPr lang="en-US" altLang="en-US" sz="5400" b="1" dirty="0">
                <a:solidFill>
                  <a:srgbClr val="FF0000"/>
                </a:solidFill>
                <a:latin typeface="Times New Roman" pitchFamily="18" charset="0"/>
                <a:cs typeface="Times New Roman" pitchFamily="18" charset="0"/>
              </a:rPr>
              <a:t>TỤC NGỮ</a:t>
            </a:r>
          </a:p>
          <a:p>
            <a:pPr algn="ct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Chim</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tổ</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người</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tông</a:t>
            </a:r>
            <a:br>
              <a:rPr lang="en-US" altLang="en-US" sz="5400" b="1" dirty="0">
                <a:solidFill>
                  <a:srgbClr val="0000FF"/>
                </a:solidFill>
                <a:latin typeface="Times New Roman" pitchFamily="18" charset="0"/>
                <a:cs typeface="Times New Roman" pitchFamily="18" charset="0"/>
              </a:rPr>
            </a:br>
            <a:r>
              <a:rPr lang="en-US" altLang="en-US" sz="5400" b="1" dirty="0">
                <a:solidFill>
                  <a:srgbClr val="0000FF"/>
                </a:solidFill>
                <a:latin typeface="Times New Roman" pitchFamily="18" charset="0"/>
                <a:cs typeface="Times New Roman" pitchFamily="18" charset="0"/>
              </a:rPr>
              <a:t>  - </a:t>
            </a:r>
            <a:r>
              <a:rPr lang="en-US" altLang="en-US" sz="5400" b="1" dirty="0" err="1">
                <a:solidFill>
                  <a:srgbClr val="0000FF"/>
                </a:solidFill>
                <a:latin typeface="Times New Roman" pitchFamily="18" charset="0"/>
                <a:cs typeface="Times New Roman" pitchFamily="18" charset="0"/>
              </a:rPr>
              <a:t>Cây</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cội</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nước</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nguồn</a:t>
            </a:r>
            <a:r>
              <a:rPr lang="en-US" altLang="en-US" sz="5400" b="1" dirty="0">
                <a:solidFill>
                  <a:srgbClr val="0000FF"/>
                </a:solidFill>
                <a:latin typeface="Times New Roman" pitchFamily="18" charset="0"/>
                <a:cs typeface="Times New Roman" pitchFamily="18" charset="0"/>
              </a:rPr>
              <a:t>.</a:t>
            </a:r>
            <a:br>
              <a:rPr lang="en-US" altLang="en-US" sz="5400" b="1" dirty="0">
                <a:solidFill>
                  <a:srgbClr val="0000FF"/>
                </a:solidFill>
                <a:latin typeface="Times New Roman" pitchFamily="18" charset="0"/>
                <a:cs typeface="Times New Roman" pitchFamily="18" charset="0"/>
              </a:rPr>
            </a:br>
            <a:r>
              <a:rPr lang="en-US" altLang="en-US" sz="5400" b="1" dirty="0">
                <a:solidFill>
                  <a:srgbClr val="0000FF"/>
                </a:solidFill>
                <a:latin typeface="Times New Roman" pitchFamily="18" charset="0"/>
                <a:cs typeface="Times New Roman" pitchFamily="18" charset="0"/>
              </a:rPr>
              <a:t>   - </a:t>
            </a:r>
            <a:r>
              <a:rPr lang="en-US" altLang="en-US" sz="5400" b="1" dirty="0" err="1">
                <a:solidFill>
                  <a:srgbClr val="0000FF"/>
                </a:solidFill>
                <a:latin typeface="Times New Roman" pitchFamily="18" charset="0"/>
                <a:cs typeface="Times New Roman" pitchFamily="18" charset="0"/>
              </a:rPr>
              <a:t>Nước</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nguồn</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cây</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gốc</a:t>
            </a:r>
            <a:r>
              <a:rPr lang="en-US" altLang="en-US" sz="5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7855301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1000">
              <a:schemeClr val="bg1">
                <a:alpha val="0"/>
                <a:lumMod val="0"/>
                <a:lumOff val="100000"/>
              </a:schemeClr>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sp>
        <p:nvSpPr>
          <p:cNvPr id="4" name="矩形 3"/>
          <p:cNvSpPr/>
          <p:nvPr/>
        </p:nvSpPr>
        <p:spPr>
          <a:xfrm>
            <a:off x="3084812" y="-54765"/>
            <a:ext cx="4465638" cy="112647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rPr>
              <a:t>BÀI TẬP 4</a:t>
            </a:r>
            <a:endParaRPr lang="zh-CN" altLang="en-US"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733872" y="1284621"/>
            <a:ext cx="9721080" cy="2585323"/>
          </a:xfrm>
          <a:prstGeom prst="rect">
            <a:avLst/>
          </a:prstGeom>
          <a:noFill/>
        </p:spPr>
        <p:txBody>
          <a:bodyPr wrap="square" rtlCol="0">
            <a:spAutoFit/>
          </a:bodyPr>
          <a:lstStyle/>
          <a:p>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biết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gì</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về</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Ngày</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Giỗ</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Tổ</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Hùng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Vương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Được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tổ</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chức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vào</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ngày</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nào</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hàng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năm</a:t>
            </a:r>
            <a:r>
              <a:rPr lang="en-US" sz="5400" b="1" dirty="0">
                <a:solidFill>
                  <a:srgbClr val="FF0000"/>
                </a:solidFill>
                <a:latin typeface="Times New Roman" pitchFamily="18" charset="0"/>
                <a:cs typeface="Times New Roman" pitchFamily="18" charset="0"/>
              </a:rPr>
              <a:t>?</a:t>
            </a:r>
          </a:p>
        </p:txBody>
      </p:sp>
      <p:sp>
        <p:nvSpPr>
          <p:cNvPr id="3" name="Cloud Callout 2"/>
          <p:cNvSpPr/>
          <p:nvPr/>
        </p:nvSpPr>
        <p:spPr>
          <a:xfrm>
            <a:off x="4046240" y="4067345"/>
            <a:ext cx="5544616" cy="2160240"/>
          </a:xfrm>
          <a:prstGeom prst="cloudCallout">
            <a:avLst>
              <a:gd name="adj1" fmla="val -62069"/>
              <a:gd name="adj2" fmla="val 44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tx1"/>
                </a:solidFill>
                <a:latin typeface="Times New Roman" pitchFamily="18" charset="0"/>
                <a:cs typeface="Times New Roman" pitchFamily="18" charset="0"/>
              </a:rPr>
              <a:t>Suy</a:t>
            </a:r>
            <a:r>
              <a:rPr lang="en-US" sz="5400" b="1" dirty="0">
                <a:solidFill>
                  <a:schemeClr val="tx1"/>
                </a:solidFill>
                <a:latin typeface="Times New Roman" pitchFamily="18" charset="0"/>
                <a:cs typeface="Times New Roman" pitchFamily="18" charset="0"/>
              </a:rPr>
              <a:t> </a:t>
            </a:r>
            <a:r>
              <a:rPr lang="en-US" sz="5400" b="1" dirty="0" err="1">
                <a:solidFill>
                  <a:schemeClr val="tx1"/>
                </a:solidFill>
                <a:latin typeface="Times New Roman" pitchFamily="18" charset="0"/>
                <a:cs typeface="Times New Roman" pitchFamily="18" charset="0"/>
              </a:rPr>
              <a:t>nghĩ</a:t>
            </a:r>
            <a:r>
              <a:rPr lang="en-US" sz="5400" b="1" dirty="0">
                <a:solidFill>
                  <a:schemeClr val="tx1"/>
                </a:solidFill>
                <a:latin typeface="Times New Roman" pitchFamily="18" charset="0"/>
                <a:cs typeface="Times New Roman" pitchFamily="18" charset="0"/>
              </a:rPr>
              <a:t> 5 </a:t>
            </a:r>
            <a:r>
              <a:rPr lang="en-US" sz="5400" b="1" dirty="0" err="1">
                <a:solidFill>
                  <a:schemeClr val="tx1"/>
                </a:solidFill>
                <a:latin typeface="Times New Roman" pitchFamily="18" charset="0"/>
                <a:cs typeface="Times New Roman" pitchFamily="18" charset="0"/>
              </a:rPr>
              <a:t>phút</a:t>
            </a:r>
            <a:endParaRPr lang="en-US" sz="5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520620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29816" y="735578"/>
            <a:ext cx="1022513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Giỗ</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tổ</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Hùng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Vương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một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lễ</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hội</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lớn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mang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tầm</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vóc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quốc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gia</a:t>
            </a:r>
            <a:r>
              <a:rPr lang="en-US" altLang="en-US" sz="5400" b="1" dirty="0">
                <a:latin typeface="Times New Roman" pitchFamily="18" charset="0"/>
                <a:cs typeface="Times New Roman" pitchFamily="18" charset="0"/>
              </a:rPr>
              <a:t> ở </a:t>
            </a:r>
            <a:r>
              <a:rPr lang="en-US" altLang="en-US" sz="5400" b="1" dirty="0" err="1">
                <a:latin typeface="Times New Roman" pitchFamily="18" charset="0"/>
                <a:cs typeface="Times New Roman" pitchFamily="18" charset="0"/>
              </a:rPr>
              <a:t>Việt</a:t>
            </a:r>
            <a:r>
              <a:rPr lang="en-US" altLang="en-US" sz="5400" b="1" dirty="0">
                <a:latin typeface="Times New Roman" pitchFamily="18" charset="0"/>
                <a:cs typeface="Times New Roman" pitchFamily="18" charset="0"/>
              </a:rPr>
              <a:t> Nam, </a:t>
            </a:r>
            <a:r>
              <a:rPr lang="en-US" altLang="en-US" sz="5400" b="1" dirty="0" err="1">
                <a:latin typeface="Times New Roman" pitchFamily="18" charset="0"/>
                <a:cs typeface="Times New Roman" pitchFamily="18" charset="0"/>
              </a:rPr>
              <a:t>tưởng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nhớ</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tỏ</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lòng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biết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ơn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công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lao</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dựng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nước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của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các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vua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Hùng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những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vị</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vua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đầu</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tiên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của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dân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tộc</a:t>
            </a:r>
            <a:r>
              <a:rPr lang="en-US" altLang="en-US" sz="5400" b="1" dirty="0">
                <a:latin typeface="Times New Roman" pitchFamily="18" charset="0"/>
                <a:cs typeface="Times New Roman" pitchFamily="18" charset="0"/>
              </a:rPr>
              <a:t>. </a:t>
            </a:r>
            <a:endParaRPr lang="en-US" alt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8915240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hững địa điểm thờ cúng Vua Hùng bạn có thể đến - Kiểm Sát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0"/>
            <a:ext cx="10972800" cy="639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105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Đời đời nhớ ơn các vua Hùng đã có công dựng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26"/>
            <a:ext cx="6206480" cy="643452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422504" y="1400200"/>
            <a:ext cx="3960440" cy="22529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lnSpc>
                <a:spcPct val="130000"/>
              </a:lnSpc>
              <a:defRPr/>
            </a:pPr>
            <a:r>
              <a:rPr lang="en-US" altLang="zh-CN" sz="5400" b="1" kern="0" dirty="0">
                <a:solidFill>
                  <a:schemeClr val="tx1"/>
                </a:solidFill>
                <a:latin typeface="Times New Roman" panose="02020603050405020304" pitchFamily="18" charset="0"/>
                <a:ea typeface="华康方圆体W7(P)" pitchFamily="82" charset="-122"/>
                <a:cs typeface="Times New Roman" panose="02020603050405020304" pitchFamily="18" charset="0"/>
              </a:rPr>
              <a:t>18 </a:t>
            </a:r>
            <a:r>
              <a:rPr lang="en-US" altLang="zh-CN" sz="5400" b="1" kern="0" dirty="0" err="1">
                <a:solidFill>
                  <a:schemeClr val="tx1"/>
                </a:solidFill>
                <a:latin typeface="Times New Roman" panose="02020603050405020304" pitchFamily="18" charset="0"/>
                <a:ea typeface="华康方圆体W7(P)" pitchFamily="82" charset="-122"/>
                <a:cs typeface="Times New Roman" panose="02020603050405020304" pitchFamily="18" charset="0"/>
              </a:rPr>
              <a:t>đời</a:t>
            </a:r>
            <a:r>
              <a:rPr lang="en-US" altLang="zh-CN" sz="5400" b="1" kern="0" dirty="0">
                <a:solidFill>
                  <a:schemeClr val="tx1"/>
                </a:solidFill>
                <a:latin typeface="Times New Roman" panose="02020603050405020304" pitchFamily="18" charset="0"/>
                <a:ea typeface="华康方圆体W7(P)" pitchFamily="82" charset="-122"/>
                <a:cs typeface="Times New Roman" panose="02020603050405020304" pitchFamily="18" charset="0"/>
              </a:rPr>
              <a:t> </a:t>
            </a:r>
            <a:r>
              <a:rPr lang="en-US" altLang="zh-CN" sz="5400" b="1" kern="0" dirty="0" err="1">
                <a:solidFill>
                  <a:schemeClr val="tx1"/>
                </a:solidFill>
                <a:latin typeface="Times New Roman" panose="02020603050405020304" pitchFamily="18" charset="0"/>
                <a:ea typeface="华康方圆体W7(P)" pitchFamily="82" charset="-122"/>
                <a:cs typeface="Times New Roman" panose="02020603050405020304" pitchFamily="18" charset="0"/>
              </a:rPr>
              <a:t>vua</a:t>
            </a:r>
            <a:r>
              <a:rPr lang="en-US" altLang="zh-CN" sz="5400" b="1" kern="0" dirty="0">
                <a:solidFill>
                  <a:schemeClr val="tx1"/>
                </a:solidFill>
                <a:latin typeface="Times New Roman" panose="02020603050405020304" pitchFamily="18" charset="0"/>
                <a:ea typeface="华康方圆体W7(P)" pitchFamily="82" charset="-122"/>
                <a:cs typeface="Times New Roman" panose="02020603050405020304" pitchFamily="18" charset="0"/>
              </a:rPr>
              <a:t> </a:t>
            </a:r>
            <a:r>
              <a:rPr lang="en-US" altLang="zh-CN" sz="5400" b="1" kern="0" dirty="0" err="1">
                <a:solidFill>
                  <a:schemeClr val="tx1"/>
                </a:solidFill>
                <a:latin typeface="Times New Roman" panose="02020603050405020304" pitchFamily="18" charset="0"/>
                <a:ea typeface="华康方圆体W7(P)" pitchFamily="82" charset="-122"/>
                <a:cs typeface="Times New Roman" panose="02020603050405020304" pitchFamily="18" charset="0"/>
              </a:rPr>
              <a:t>Hùng</a:t>
            </a:r>
            <a:r>
              <a:rPr lang="en-US" altLang="zh-CN" sz="5400" b="1" kern="0" dirty="0">
                <a:solidFill>
                  <a:schemeClr val="tx1"/>
                </a:solidFill>
                <a:latin typeface="Times New Roman" panose="02020603050405020304" pitchFamily="18" charset="0"/>
                <a:ea typeface="华康方圆体W7(P)" pitchFamily="82" charset="-122"/>
                <a:cs typeface="Times New Roman" panose="02020603050405020304" pitchFamily="18" charset="0"/>
              </a:rPr>
              <a:t> </a:t>
            </a:r>
            <a:endParaRPr lang="zh-CN" altLang="en-US" sz="5400" b="1" kern="0" dirty="0">
              <a:solidFill>
                <a:schemeClr val="tx1"/>
              </a:solidFill>
              <a:latin typeface="Times New Roman" panose="02020603050405020304" pitchFamily="18" charset="0"/>
              <a:ea typeface="华康方圆体W7(P)" pitchFamily="82" charset="-122"/>
              <a:cs typeface="Times New Roman" panose="02020603050405020304" pitchFamily="18" charset="0"/>
            </a:endParaRPr>
          </a:p>
        </p:txBody>
      </p:sp>
    </p:spTree>
    <p:extLst>
      <p:ext uri="{BB962C8B-B14F-4D97-AF65-F5344CB8AC3E}">
        <p14:creationId xmlns:p14="http://schemas.microsoft.com/office/powerpoint/2010/main" val="10494016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666954" y="1112168"/>
            <a:ext cx="99131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algn="ctr" eaLnBrk="1" hangingPunct="1">
              <a:spcBef>
                <a:spcPct val="50000"/>
              </a:spcBef>
            </a:pP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Hàng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năm</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nhân</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dân</a:t>
            </a:r>
            <a:r>
              <a:rPr lang="en-US" altLang="en-US" sz="6000" b="1" dirty="0">
                <a:solidFill>
                  <a:srgbClr val="0000FF"/>
                </a:solidFill>
                <a:latin typeface="Times New Roman" pitchFamily="18" charset="0"/>
              </a:rPr>
              <a:t> ta </a:t>
            </a:r>
            <a:r>
              <a:rPr lang="en-US" altLang="en-US" sz="6000" b="1" dirty="0" err="1">
                <a:solidFill>
                  <a:srgbClr val="0000FF"/>
                </a:solidFill>
                <a:latin typeface="Times New Roman" pitchFamily="18" charset="0"/>
              </a:rPr>
              <a:t>đều</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tổ</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chức</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giỗ</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Tổ</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Hùng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Vương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vào</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ngày</a:t>
            </a:r>
            <a:r>
              <a:rPr lang="en-US" altLang="en-US" sz="6000" b="1" dirty="0">
                <a:solidFill>
                  <a:srgbClr val="0000FF"/>
                </a:solidFill>
                <a:latin typeface="Times New Roman" pitchFamily="18" charset="0"/>
              </a:rPr>
              <a:t> 10 </a:t>
            </a:r>
            <a:r>
              <a:rPr lang="en-US" altLang="en-US" sz="6000" b="1" dirty="0" err="1">
                <a:solidFill>
                  <a:srgbClr val="0000FF"/>
                </a:solidFill>
                <a:latin typeface="Times New Roman" pitchFamily="18" charset="0"/>
              </a:rPr>
              <a:t>tháng</a:t>
            </a:r>
            <a:r>
              <a:rPr lang="en-US" altLang="en-US" sz="6000" b="1" dirty="0">
                <a:solidFill>
                  <a:srgbClr val="0000FF"/>
                </a:solidFill>
                <a:latin typeface="Times New Roman" pitchFamily="18" charset="0"/>
              </a:rPr>
              <a:t> 3 (</a:t>
            </a:r>
            <a:r>
              <a:rPr lang="en-US" altLang="en-US" sz="6000" b="1" dirty="0" err="1">
                <a:solidFill>
                  <a:srgbClr val="0000FF"/>
                </a:solidFill>
                <a:latin typeface="Times New Roman" pitchFamily="18" charset="0"/>
              </a:rPr>
              <a:t>âm</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lịch</a:t>
            </a:r>
            <a:r>
              <a:rPr lang="en-US" altLang="en-US" sz="6000" b="1" dirty="0">
                <a:solidFill>
                  <a:srgbClr val="0000FF"/>
                </a:solidFill>
                <a:latin typeface="Times New Roman" pitchFamily="18" charset="0"/>
              </a:rPr>
              <a:t>) ở </a:t>
            </a:r>
            <a:r>
              <a:rPr lang="en-US" altLang="en-US" sz="6000" b="1" dirty="0" err="1">
                <a:solidFill>
                  <a:srgbClr val="0000FF"/>
                </a:solidFill>
                <a:latin typeface="Times New Roman" pitchFamily="18" charset="0"/>
              </a:rPr>
              <a:t>đền</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Hùng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tỉnh</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Phú</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Thọ</a:t>
            </a:r>
            <a:r>
              <a:rPr lang="en-US" altLang="en-US" sz="6000" b="1" dirty="0">
                <a:solidFill>
                  <a:srgbClr val="0000FF"/>
                </a:solidFill>
                <a:latin typeface="Times New Roman" pitchFamily="18" charset="0"/>
              </a:rPr>
              <a:t>.</a:t>
            </a:r>
          </a:p>
        </p:txBody>
      </p:sp>
    </p:spTree>
    <p:extLst>
      <p:ext uri="{BB962C8B-B14F-4D97-AF65-F5344CB8AC3E}">
        <p14:creationId xmlns:p14="http://schemas.microsoft.com/office/powerpoint/2010/main" val="20785953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Giỗ Tổ Hùng Vương - Lễ hội Đền Hùng: Biểu tượng của tinh thần đoàn kết toàn  dân tộc |=&amp;gt; Đăng trên báo Bắ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 y="0"/>
            <a:ext cx="10984232" cy="52886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3992" y="5462222"/>
            <a:ext cx="6847656" cy="923330"/>
          </a:xfrm>
          <a:prstGeom prst="rect">
            <a:avLst/>
          </a:prstGeom>
        </p:spPr>
        <p:txBody>
          <a:bodyPr wrap="square">
            <a:spAutoFit/>
          </a:bodyPr>
          <a:lstStyle/>
          <a:p>
            <a:pPr algn="ctr"/>
            <a:r>
              <a:rPr lang="en-US" altLang="en-US" sz="5400" b="1" dirty="0" err="1">
                <a:solidFill>
                  <a:srgbClr val="000000"/>
                </a:solidFill>
                <a:latin typeface="Times New Roman" pitchFamily="18" charset="0"/>
                <a:cs typeface="Times New Roman" pitchFamily="18" charset="0"/>
              </a:rPr>
              <a:t>Giỗ</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tổ</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Hùng</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Vương</a:t>
            </a:r>
            <a:r>
              <a:rPr lang="en-US" altLang="en-US" sz="5400" b="1" dirty="0">
                <a:solidFill>
                  <a:srgbClr val="000000"/>
                </a:solidFill>
                <a:latin typeface="Times New Roman" pitchFamily="18" charset="0"/>
                <a:cs typeface="Times New Roman" pitchFamily="18" charset="0"/>
              </a:rPr>
              <a:t> </a:t>
            </a:r>
            <a:endParaRPr lang="en-US" dirty="0"/>
          </a:p>
        </p:txBody>
      </p:sp>
      <p:pic>
        <p:nvPicPr>
          <p:cNvPr id="3078" name="Picture 6" descr="Lễ hội Đền Hùng 2019: Bảo đảm an toàn, văn minh, mẫu mự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2" y="74096"/>
            <a:ext cx="10984232" cy="52145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ỗ Tổ Hùng Vương - Lễ hội Đền Hù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0" y="0"/>
            <a:ext cx="11001380" cy="52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932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10602_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 y="0"/>
            <a:ext cx="10976569" cy="50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1947" y="5360640"/>
            <a:ext cx="10225136" cy="923330"/>
          </a:xfrm>
          <a:prstGeom prst="rect">
            <a:avLst/>
          </a:prstGeom>
        </p:spPr>
        <p:txBody>
          <a:bodyPr wrap="square">
            <a:spAutoFit/>
          </a:bodyPr>
          <a:lstStyle/>
          <a:p>
            <a:pPr algn="ctr"/>
            <a:r>
              <a:rPr lang="en-US" altLang="en-US" sz="5400" b="1" dirty="0" err="1">
                <a:solidFill>
                  <a:srgbClr val="000000"/>
                </a:solidFill>
                <a:latin typeface="Times New Roman" pitchFamily="18" charset="0"/>
                <a:cs typeface="Times New Roman" pitchFamily="18" charset="0"/>
              </a:rPr>
              <a:t>Người</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dân</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đi</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lễ</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hội</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Đền</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Hùng</a:t>
            </a:r>
            <a:endParaRPr lang="en-US" dirty="0"/>
          </a:p>
        </p:txBody>
      </p:sp>
    </p:spTree>
    <p:extLst>
      <p:ext uri="{BB962C8B-B14F-4D97-AF65-F5344CB8AC3E}">
        <p14:creationId xmlns:p14="http://schemas.microsoft.com/office/powerpoint/2010/main" val="107169123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Khai mạc Lễ hội Đền Hùng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64008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477470"/>
            <a:ext cx="777592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5400" b="1" dirty="0" err="1">
                <a:solidFill>
                  <a:schemeClr val="tx1"/>
                </a:solidFill>
                <a:latin typeface="Times New Roman" pitchFamily="18" charset="0"/>
                <a:cs typeface="Times New Roman" pitchFamily="18" charset="0"/>
              </a:rPr>
              <a:t>Nhiều</a:t>
            </a:r>
            <a:r>
              <a:rPr lang="en-US" altLang="en-US" sz="5400" b="1" dirty="0">
                <a:solidFill>
                  <a:schemeClr val="tx1"/>
                </a:solidFill>
                <a:latin typeface="Times New Roman" pitchFamily="18" charset="0"/>
                <a:cs typeface="Times New Roman" pitchFamily="18" charset="0"/>
              </a:rPr>
              <a:t> </a:t>
            </a:r>
            <a:r>
              <a:rPr lang="en-US" altLang="en-US" sz="5400" b="1" dirty="0" err="1">
                <a:solidFill>
                  <a:schemeClr val="tx1"/>
                </a:solidFill>
                <a:latin typeface="Times New Roman" pitchFamily="18" charset="0"/>
                <a:cs typeface="Times New Roman" pitchFamily="18" charset="0"/>
              </a:rPr>
              <a:t>hoạt</a:t>
            </a:r>
            <a:r>
              <a:rPr lang="en-US" altLang="en-US" sz="5400" b="1" dirty="0">
                <a:solidFill>
                  <a:schemeClr val="tx1"/>
                </a:solidFill>
                <a:latin typeface="Times New Roman" pitchFamily="18" charset="0"/>
                <a:cs typeface="Times New Roman" pitchFamily="18" charset="0"/>
              </a:rPr>
              <a:t> </a:t>
            </a:r>
            <a:r>
              <a:rPr lang="en-US" altLang="en-US" sz="5400" b="1" dirty="0" err="1">
                <a:solidFill>
                  <a:schemeClr val="tx1"/>
                </a:solidFill>
                <a:latin typeface="Times New Roman" pitchFamily="18" charset="0"/>
                <a:cs typeface="Times New Roman" pitchFamily="18" charset="0"/>
              </a:rPr>
              <a:t>động</a:t>
            </a:r>
            <a:r>
              <a:rPr lang="en-US" altLang="en-US" sz="5400" b="1" dirty="0">
                <a:solidFill>
                  <a:schemeClr val="tx1"/>
                </a:solidFill>
                <a:latin typeface="Times New Roman" pitchFamily="18" charset="0"/>
                <a:cs typeface="Times New Roman" pitchFamily="18" charset="0"/>
              </a:rPr>
              <a:t> </a:t>
            </a:r>
            <a:r>
              <a:rPr lang="en-US" altLang="en-US" sz="5400" b="1" dirty="0" err="1">
                <a:solidFill>
                  <a:schemeClr val="tx1"/>
                </a:solidFill>
                <a:latin typeface="Times New Roman" pitchFamily="18" charset="0"/>
                <a:cs typeface="Times New Roman" pitchFamily="18" charset="0"/>
              </a:rPr>
              <a:t>diễn</a:t>
            </a:r>
            <a:r>
              <a:rPr lang="en-US" altLang="en-US" sz="5400" b="1" dirty="0">
                <a:solidFill>
                  <a:schemeClr val="tx1"/>
                </a:solidFill>
                <a:latin typeface="Times New Roman" pitchFamily="18" charset="0"/>
                <a:cs typeface="Times New Roman" pitchFamily="18" charset="0"/>
              </a:rPr>
              <a:t> </a:t>
            </a:r>
            <a:r>
              <a:rPr lang="en-US" altLang="en-US" sz="5400" b="1" dirty="0" err="1">
                <a:solidFill>
                  <a:schemeClr val="tx1"/>
                </a:solidFill>
                <a:latin typeface="Times New Roman" pitchFamily="18" charset="0"/>
                <a:cs typeface="Times New Roman" pitchFamily="18" charset="0"/>
              </a:rPr>
              <a:t>ra</a:t>
            </a:r>
            <a:endParaRPr lang="en-US" dirty="0">
              <a:solidFill>
                <a:schemeClr val="tx1"/>
              </a:solidFill>
            </a:endParaRPr>
          </a:p>
        </p:txBody>
      </p:sp>
      <p:pic>
        <p:nvPicPr>
          <p:cNvPr id="4102" name="Picture 6" descr="Hàng nghìn người đổ về khai hội Đền Hùng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 y="-30437"/>
            <a:ext cx="1097994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572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445840" y="176064"/>
            <a:ext cx="10322742" cy="258532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Việc</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nhân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dân</a:t>
            </a:r>
            <a:r>
              <a:rPr lang="en-US" altLang="en-US" sz="5400" b="1" dirty="0">
                <a:solidFill>
                  <a:srgbClr val="FF0000"/>
                </a:solidFill>
                <a:latin typeface="Times New Roman" pitchFamily="18" charset="0"/>
              </a:rPr>
              <a:t> ta </a:t>
            </a:r>
            <a:r>
              <a:rPr lang="en-US" altLang="en-US" sz="5400" b="1" dirty="0" err="1">
                <a:solidFill>
                  <a:srgbClr val="FF0000"/>
                </a:solidFill>
                <a:latin typeface="Times New Roman" pitchFamily="18" charset="0"/>
              </a:rPr>
              <a:t>tiến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hành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giỗ</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Tổ</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Hùng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Vương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ngày</a:t>
            </a:r>
            <a:r>
              <a:rPr lang="en-US" altLang="en-US" sz="5400" b="1" dirty="0">
                <a:solidFill>
                  <a:srgbClr val="FF0000"/>
                </a:solidFill>
                <a:latin typeface="Times New Roman" pitchFamily="18" charset="0"/>
              </a:rPr>
              <a:t> 10/3 </a:t>
            </a:r>
            <a:r>
              <a:rPr lang="en-US" altLang="en-US" sz="5400" b="1" dirty="0" err="1">
                <a:solidFill>
                  <a:srgbClr val="FF0000"/>
                </a:solidFill>
                <a:latin typeface="Times New Roman" pitchFamily="18" charset="0"/>
              </a:rPr>
              <a:t>hàng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năm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thể</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hiện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điều</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gì</a:t>
            </a:r>
            <a:r>
              <a:rPr lang="en-US" altLang="en-US" sz="5400" b="1" dirty="0">
                <a:solidFill>
                  <a:srgbClr val="FF0000"/>
                </a:solidFill>
                <a:latin typeface="Times New Roman" pitchFamily="18" charset="0"/>
              </a:rPr>
              <a:t>?</a:t>
            </a:r>
          </a:p>
        </p:txBody>
      </p:sp>
      <p:sp>
        <p:nvSpPr>
          <p:cNvPr id="6" name="Text Box 18"/>
          <p:cNvSpPr txBox="1">
            <a:spLocks noChangeArrowheads="1"/>
          </p:cNvSpPr>
          <p:nvPr/>
        </p:nvSpPr>
        <p:spPr bwMode="auto">
          <a:xfrm>
            <a:off x="445840" y="3012490"/>
            <a:ext cx="104069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chemeClr val="tx1"/>
                </a:solidFill>
                <a:latin typeface="Times New Roman" pitchFamily="18" charset="0"/>
              </a:rPr>
              <a:t> </a:t>
            </a:r>
            <a:r>
              <a:rPr lang="en-US" altLang="en-US" sz="5400" b="1" dirty="0">
                <a:solidFill>
                  <a:schemeClr val="tx1"/>
                </a:solidFill>
                <a:latin typeface="Times New Roman" pitchFamily="18" charset="0"/>
                <a:sym typeface="Wingdings" pitchFamily="2" charset="2"/>
              </a:rPr>
              <a:t> </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Thể</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hiện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lòng</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biết</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ơn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của</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nhân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dân</a:t>
            </a:r>
            <a:r>
              <a:rPr lang="en-US" altLang="en-US" sz="5400" b="1" dirty="0">
                <a:solidFill>
                  <a:schemeClr val="tx1"/>
                </a:solidFill>
                <a:latin typeface="Times New Roman" pitchFamily="18" charset="0"/>
              </a:rPr>
              <a:t> ta </a:t>
            </a:r>
            <a:r>
              <a:rPr lang="en-US" altLang="en-US" sz="5400" b="1" dirty="0" err="1">
                <a:solidFill>
                  <a:schemeClr val="tx1"/>
                </a:solidFill>
                <a:latin typeface="Times New Roman" pitchFamily="18" charset="0"/>
              </a:rPr>
              <a:t>đối</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với</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các</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vua</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Hùng</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đã</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có</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công</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gầy</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dựng</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cơ</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đổ</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đất</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nước</a:t>
            </a:r>
            <a:r>
              <a:rPr lang="en-US" altLang="en-US" sz="5400" b="1" dirty="0">
                <a:solidFill>
                  <a:schemeClr val="tx1"/>
                </a:solidFill>
                <a:latin typeface="Times New Roman" pitchFamily="18" charset="0"/>
              </a:rPr>
              <a:t>.</a:t>
            </a:r>
          </a:p>
        </p:txBody>
      </p:sp>
    </p:spTree>
    <p:extLst>
      <p:ext uri="{BB962C8B-B14F-4D97-AF65-F5344CB8AC3E}">
        <p14:creationId xmlns:p14="http://schemas.microsoft.com/office/powerpoint/2010/main" val="2064972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2" descr="dd trang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445840" y="176064"/>
            <a:ext cx="10322742" cy="258532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Việc</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nhân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dân</a:t>
            </a:r>
            <a:r>
              <a:rPr lang="en-US" altLang="en-US" sz="5400" b="1" dirty="0">
                <a:solidFill>
                  <a:srgbClr val="FF0000"/>
                </a:solidFill>
                <a:latin typeface="Times New Roman" pitchFamily="18" charset="0"/>
              </a:rPr>
              <a:t> ta </a:t>
            </a:r>
            <a:r>
              <a:rPr lang="en-US" altLang="en-US" sz="5400" b="1" dirty="0" err="1">
                <a:solidFill>
                  <a:srgbClr val="FF0000"/>
                </a:solidFill>
                <a:latin typeface="Times New Roman" pitchFamily="18" charset="0"/>
              </a:rPr>
              <a:t>tiến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hành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giỗ</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Tổ</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Hùng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Vương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ngày</a:t>
            </a:r>
            <a:r>
              <a:rPr lang="en-US" altLang="en-US" sz="5400" b="1" dirty="0">
                <a:solidFill>
                  <a:srgbClr val="FF0000"/>
                </a:solidFill>
                <a:latin typeface="Times New Roman" pitchFamily="18" charset="0"/>
              </a:rPr>
              <a:t> 10/3 </a:t>
            </a:r>
            <a:r>
              <a:rPr lang="en-US" altLang="en-US" sz="5400" b="1" dirty="0" err="1">
                <a:solidFill>
                  <a:srgbClr val="FF0000"/>
                </a:solidFill>
                <a:latin typeface="Times New Roman" pitchFamily="18" charset="0"/>
              </a:rPr>
              <a:t>hàng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năm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thể</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hiện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điều</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gì</a:t>
            </a:r>
            <a:r>
              <a:rPr lang="en-US" altLang="en-US" sz="5400" b="1" dirty="0">
                <a:solidFill>
                  <a:srgbClr val="FF0000"/>
                </a:solidFill>
                <a:latin typeface="Times New Roman" pitchFamily="18" charset="0"/>
              </a:rPr>
              <a:t>?</a:t>
            </a:r>
          </a:p>
        </p:txBody>
      </p:sp>
      <p:sp>
        <p:nvSpPr>
          <p:cNvPr id="2" name="Rectangle 1"/>
          <p:cNvSpPr/>
          <p:nvPr/>
        </p:nvSpPr>
        <p:spPr>
          <a:xfrm>
            <a:off x="309882" y="3632448"/>
            <a:ext cx="10441159" cy="1569660"/>
          </a:xfrm>
          <a:prstGeom prst="rect">
            <a:avLst/>
          </a:prstGeom>
        </p:spPr>
        <p:txBody>
          <a:bodyPr wrap="square">
            <a:spAutoFit/>
          </a:bodyPr>
          <a:lstStyle/>
          <a:p>
            <a:pPr algn="ctr"/>
            <a:r>
              <a:rPr lang="en-US" altLang="en-US" sz="4800" b="1" dirty="0" err="1">
                <a:solidFill>
                  <a:srgbClr val="0000FF"/>
                </a:solidFill>
                <a:latin typeface="Times New Roman" pitchFamily="18" charset="0"/>
                <a:cs typeface="Times New Roman" pitchFamily="18" charset="0"/>
              </a:rPr>
              <a:t>Dù</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ai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đi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ngược</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về</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xuôi</a:t>
            </a:r>
            <a:br>
              <a:rPr lang="en-US" altLang="en-US" sz="4800" b="1" dirty="0">
                <a:solidFill>
                  <a:srgbClr val="0000FF"/>
                </a:solidFill>
                <a:latin typeface="Times New Roman" pitchFamily="18" charset="0"/>
                <a:cs typeface="Times New Roman" pitchFamily="18" charset="0"/>
              </a:rPr>
            </a:br>
            <a:r>
              <a:rPr lang="en-US" altLang="en-US" sz="4800" b="1" dirty="0" err="1">
                <a:solidFill>
                  <a:srgbClr val="0000FF"/>
                </a:solidFill>
                <a:latin typeface="Times New Roman" pitchFamily="18" charset="0"/>
                <a:cs typeface="Times New Roman" pitchFamily="18" charset="0"/>
              </a:rPr>
              <a:t>Nhớ</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ngày</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giỗ</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Tổ</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mùng</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mười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tháng</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ba</a:t>
            </a:r>
            <a:r>
              <a:rPr lang="en-US" altLang="en-US" sz="4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87657475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35510" y="-773879"/>
            <a:ext cx="10972800" cy="714323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363" y="691321"/>
            <a:ext cx="4515878" cy="3151766"/>
          </a:xfrm>
          <a:prstGeom prst="rect">
            <a:avLst/>
          </a:prstGeom>
        </p:spPr>
      </p:pic>
      <p:sp>
        <p:nvSpPr>
          <p:cNvPr id="5" name="Rectangle 4"/>
          <p:cNvSpPr/>
          <p:nvPr/>
        </p:nvSpPr>
        <p:spPr>
          <a:xfrm>
            <a:off x="1227902" y="1648707"/>
            <a:ext cx="4258499" cy="1149033"/>
          </a:xfrm>
          <a:prstGeom prst="rect">
            <a:avLst/>
          </a:prstGeom>
          <a:noFill/>
        </p:spPr>
        <p:txBody>
          <a:bodyPr wrap="square" lIns="111191" tIns="55596" rIns="111191" bIns="55596">
            <a:spAutoFit/>
          </a:bodyPr>
          <a:lstStyle/>
          <a:p>
            <a:pPr algn="ctr"/>
            <a:endParaRPr 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194199" y="1118169"/>
            <a:ext cx="9337049" cy="1589605"/>
          </a:xfrm>
          <a:prstGeom prst="rect">
            <a:avLst/>
          </a:prstGeom>
          <a:solidFill>
            <a:srgbClr val="FFFF00"/>
          </a:solidFill>
        </p:spPr>
        <p:txBody>
          <a:bodyPr wrap="none" lIns="111191" tIns="55596" rIns="111191" bIns="5559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chemeClr val="accent3"/>
                </a:solidFill>
              </a:rPr>
              <a:t>TẠM BIỆT CÁC EM</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229816" y="176064"/>
            <a:ext cx="10513168" cy="322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191" tIns="55596" rIns="111191" bIns="55596"/>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800"/>
              </a:spcBef>
              <a:buFontTx/>
              <a:buNone/>
            </a:pPr>
            <a:r>
              <a:rPr lang="en-US" altLang="en-US" sz="5000" b="1" dirty="0">
                <a:latin typeface="Times New Roman" panose="02020603050405020304" pitchFamily="18" charset="0"/>
              </a:rPr>
              <a:t>1. </a:t>
            </a:r>
            <a:r>
              <a:rPr lang="en-US" altLang="en-US" sz="5000" b="1" dirty="0" err="1">
                <a:latin typeface="Times New Roman" panose="02020603050405020304" pitchFamily="18" charset="0"/>
              </a:rPr>
              <a:t>Nhân</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ngày</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tết</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cổ</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truyền</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bố</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của</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Việt</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đã</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làm</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gì</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để</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tỏ</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lòng</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biết</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ơn</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tổ</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tiên</a:t>
            </a:r>
            <a:r>
              <a:rPr lang="en-US" altLang="en-US" sz="5000" b="1" dirty="0">
                <a:latin typeface="Times New Roman" panose="02020603050405020304" pitchFamily="18" charset="0"/>
              </a:rPr>
              <a:t>?</a:t>
            </a:r>
          </a:p>
          <a:p>
            <a:pPr eaLnBrk="1" hangingPunct="1">
              <a:spcBef>
                <a:spcPts val="1800"/>
              </a:spcBef>
              <a:buFontTx/>
              <a:buNone/>
            </a:pPr>
            <a:r>
              <a:rPr lang="en-US" altLang="en-US" sz="5000" b="1" dirty="0">
                <a:latin typeface="Times New Roman" panose="02020603050405020304" pitchFamily="18" charset="0"/>
              </a:rPr>
              <a:t>2. Theo </a:t>
            </a:r>
            <a:r>
              <a:rPr lang="en-US" altLang="en-US" sz="5000" b="1" dirty="0" err="1">
                <a:latin typeface="Times New Roman" panose="02020603050405020304" pitchFamily="18" charset="0"/>
              </a:rPr>
              <a:t>em</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bố</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Việt</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muốn</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nhắc</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nhở</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Việt</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điều</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gì</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khi</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kể</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về</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tổ</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tiên</a:t>
            </a:r>
            <a:r>
              <a:rPr lang="en-US" altLang="en-US" sz="5000" b="1" dirty="0">
                <a:latin typeface="Times New Roman" panose="02020603050405020304" pitchFamily="18" charset="0"/>
              </a:rPr>
              <a:t>?</a:t>
            </a:r>
          </a:p>
          <a:p>
            <a:pPr eaLnBrk="1" hangingPunct="1">
              <a:spcBef>
                <a:spcPts val="1800"/>
              </a:spcBef>
              <a:buFontTx/>
              <a:buNone/>
            </a:pPr>
            <a:r>
              <a:rPr lang="en-US" altLang="en-US" sz="5000" b="1" dirty="0">
                <a:latin typeface="Times New Roman" panose="02020603050405020304" pitchFamily="18" charset="0"/>
              </a:rPr>
              <a:t>3. </a:t>
            </a:r>
            <a:r>
              <a:rPr lang="en-US" altLang="en-US" sz="5000" b="1" dirty="0" err="1">
                <a:latin typeface="Times New Roman" panose="02020603050405020304" pitchFamily="18" charset="0"/>
              </a:rPr>
              <a:t>Vì</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sao</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Việt</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muốn</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lau</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dọn</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bàn</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thờ</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giúp</a:t>
            </a:r>
            <a:r>
              <a:rPr lang="en-US" altLang="en-US" sz="5000" b="1" dirty="0">
                <a:latin typeface="Times New Roman" panose="02020603050405020304" pitchFamily="18" charset="0"/>
              </a:rPr>
              <a:t> </a:t>
            </a:r>
            <a:r>
              <a:rPr lang="en-US" altLang="en-US" sz="5000" b="1" dirty="0" err="1">
                <a:latin typeface="Times New Roman" panose="02020603050405020304" pitchFamily="18" charset="0"/>
              </a:rPr>
              <a:t>mẹ</a:t>
            </a:r>
            <a:r>
              <a:rPr lang="en-US" altLang="en-US" sz="5000" b="1" dirty="0">
                <a:latin typeface="Times New Roman" panose="02020603050405020304" pitchFamily="18" charset="0"/>
              </a:rPr>
              <a:t>?</a:t>
            </a:r>
          </a:p>
          <a:p>
            <a:pPr eaLnBrk="1" hangingPunct="1">
              <a:spcBef>
                <a:spcPts val="1800"/>
              </a:spcBef>
              <a:buFontTx/>
              <a:buNone/>
            </a:pPr>
            <a:endParaRPr lang="en-US" altLang="en-US" sz="5000" b="1" dirty="0">
              <a:latin typeface="Times New Roman" panose="02020603050405020304" pitchFamily="18" charset="0"/>
            </a:endParaRPr>
          </a:p>
        </p:txBody>
      </p:sp>
    </p:spTree>
    <p:extLst>
      <p:ext uri="{BB962C8B-B14F-4D97-AF65-F5344CB8AC3E}">
        <p14:creationId xmlns:p14="http://schemas.microsoft.com/office/powerpoint/2010/main" val="30913468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70312" y="320080"/>
            <a:ext cx="10441160" cy="9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191" tIns="55596" rIns="111191" bIns="55596"/>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20446" indent="-320446">
              <a:lnSpc>
                <a:spcPct val="90000"/>
              </a:lnSpc>
              <a:buNone/>
            </a:pPr>
            <a:r>
              <a:rPr lang="en-US" altLang="en-US" sz="5400" b="1" dirty="0">
                <a:solidFill>
                  <a:srgbClr val="FF0000"/>
                </a:solidFill>
                <a:latin typeface="Times New Roman" panose="02020603050405020304" pitchFamily="18" charset="0"/>
                <a:cs typeface="Times New Roman" panose="02020603050405020304" pitchFamily="18" charset="0"/>
              </a:rPr>
              <a:t> 1. </a:t>
            </a:r>
            <a:r>
              <a:rPr lang="en-US" altLang="en-US" sz="5400" b="1" dirty="0" err="1">
                <a:solidFill>
                  <a:srgbClr val="FF0000"/>
                </a:solidFill>
                <a:latin typeface="Times New Roman" panose="02020603050405020304" pitchFamily="18" charset="0"/>
                <a:cs typeface="Times New Roman" panose="02020603050405020304" pitchFamily="18" charset="0"/>
              </a:rPr>
              <a:t>Nhân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ngày</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tết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truyền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bố</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của</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đã</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làm</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để</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tỏ</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lòng</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biết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ơn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tiên</a:t>
            </a:r>
            <a:r>
              <a:rPr lang="en-US" altLang="en-US" sz="5400" b="1" dirty="0">
                <a:solidFill>
                  <a:srgbClr val="FF0000"/>
                </a:solidFill>
                <a:latin typeface="Times New Roman" panose="02020603050405020304" pitchFamily="18" charset="0"/>
                <a:cs typeface="Times New Roman" panose="02020603050405020304" pitchFamily="18" charset="0"/>
              </a:rPr>
              <a:t>?</a:t>
            </a:r>
          </a:p>
          <a:p>
            <a:pPr eaLnBrk="1" hangingPunct="1">
              <a:lnSpc>
                <a:spcPct val="90000"/>
              </a:lnSpc>
              <a:buFontTx/>
              <a:buNone/>
            </a:pP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49896" y="2984376"/>
            <a:ext cx="9505056" cy="2605268"/>
          </a:xfrm>
          <a:prstGeom prst="rect">
            <a:avLst/>
          </a:prstGeom>
          <a:solidFill>
            <a:schemeClr val="accent2">
              <a:lumMod val="40000"/>
              <a:lumOff val="60000"/>
            </a:schemeClr>
          </a:solidFill>
        </p:spPr>
        <p:txBody>
          <a:bodyPr wrap="square" lIns="111191" tIns="55596" rIns="111191" bIns="55596">
            <a:spAutoFit/>
          </a:bodyPr>
          <a:lstStyle/>
          <a:p>
            <a:r>
              <a:rPr lang="en-US" sz="5400" b="1" dirty="0">
                <a:solidFill>
                  <a:srgbClr val="000000"/>
                </a:solidFill>
                <a:latin typeface="Times New Roman" panose="02020603050405020304" pitchFamily="18" charset="0"/>
                <a:cs typeface="Times New Roman" panose="02020603050405020304" pitchFamily="18" charset="0"/>
                <a:sym typeface="Wingdings" pitchFamily="2" charset="2"/>
              </a:rPr>
              <a:t> </a:t>
            </a:r>
            <a:r>
              <a:rPr lang="vi-VN" sz="5400" b="1" dirty="0">
                <a:solidFill>
                  <a:srgbClr val="000000"/>
                </a:solidFill>
                <a:latin typeface="Times New Roman" panose="02020603050405020304" pitchFamily="18" charset="0"/>
                <a:cs typeface="Times New Roman" panose="02020603050405020304" pitchFamily="18" charset="0"/>
              </a:rPr>
              <a:t>Bố Việt đã đi tảo mộ, dọn dẹp ngôi mộ </a:t>
            </a:r>
            <a:r>
              <a:rPr lang="en-US" sz="5400" b="1" dirty="0" err="1">
                <a:solidFill>
                  <a:srgbClr val="000000"/>
                </a:solidFill>
                <a:latin typeface="Times New Roman" panose="02020603050405020304" pitchFamily="18" charset="0"/>
                <a:cs typeface="Times New Roman" panose="02020603050405020304" pitchFamily="18" charset="0"/>
              </a:rPr>
              <a:t>rồi</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kính</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cẩn</a:t>
            </a:r>
            <a:r>
              <a:rPr lang="vi-VN" sz="5400" b="1" dirty="0">
                <a:solidFill>
                  <a:srgbClr val="000000"/>
                </a:solidFill>
                <a:latin typeface="Times New Roman" panose="02020603050405020304" pitchFamily="18" charset="0"/>
                <a:cs typeface="Times New Roman" panose="02020603050405020304" pitchFamily="18" charset="0"/>
              </a:rPr>
              <a:t> thắp nén hương </a:t>
            </a:r>
            <a:r>
              <a:rPr lang="en-US" sz="5400" b="1" dirty="0" err="1">
                <a:solidFill>
                  <a:srgbClr val="000000"/>
                </a:solidFill>
                <a:latin typeface="Times New Roman" panose="02020603050405020304" pitchFamily="18" charset="0"/>
                <a:cs typeface="Times New Roman" panose="02020603050405020304" pitchFamily="18" charset="0"/>
              </a:rPr>
              <a:t>lên</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mộ</a:t>
            </a:r>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ông Việt</a:t>
            </a:r>
            <a:r>
              <a:rPr lang="en-US" sz="5400" b="1" dirty="0">
                <a:solidFill>
                  <a:srgbClr val="000000"/>
                </a:solidFill>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5466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427656" y="0"/>
            <a:ext cx="10441160" cy="1608072"/>
          </a:xfrm>
          <a:prstGeom prst="rect">
            <a:avLst/>
          </a:prstGeom>
        </p:spPr>
        <p:txBody>
          <a:bodyPr wrap="square" lIns="111191" tIns="55596" rIns="111191" bIns="55596">
            <a:spAutoFit/>
          </a:bodyPr>
          <a:lstStyle/>
          <a:p>
            <a:pPr marL="221997" indent="-221997">
              <a:lnSpc>
                <a:spcPct val="90000"/>
              </a:lnSpc>
            </a:pPr>
            <a:r>
              <a:rPr lang="en-US" altLang="en-US" sz="5400" b="1" dirty="0">
                <a:solidFill>
                  <a:srgbClr val="FF0000"/>
                </a:solidFill>
                <a:latin typeface="Times New Roman" panose="02020603050405020304" pitchFamily="18" charset="0"/>
                <a:cs typeface="Times New Roman" panose="02020603050405020304" pitchFamily="18" charset="0"/>
              </a:rPr>
              <a:t>2. Theo </a:t>
            </a:r>
            <a:r>
              <a:rPr lang="en-US" altLang="en-US" sz="5400" b="1" dirty="0" err="1">
                <a:solidFill>
                  <a:srgbClr val="FF0000"/>
                </a:solidFill>
                <a:latin typeface="Times New Roman" panose="02020603050405020304" pitchFamily="18" charset="0"/>
                <a:cs typeface="Times New Roman" panose="02020603050405020304" pitchFamily="18" charset="0"/>
              </a:rPr>
              <a:t>em</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bố</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muốn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nhắc</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nhở</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điều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khi</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kể</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về</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tiên</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27656" y="1760240"/>
            <a:ext cx="10441160" cy="4544260"/>
          </a:xfrm>
          <a:prstGeom prst="rect">
            <a:avLst/>
          </a:prstGeom>
          <a:solidFill>
            <a:schemeClr val="accent2">
              <a:lumMod val="20000"/>
              <a:lumOff val="80000"/>
            </a:schemeClr>
          </a:solidFill>
        </p:spPr>
        <p:txBody>
          <a:bodyPr wrap="square" lIns="111191" tIns="55596" rIns="111191" bIns="55596">
            <a:spAutoFit/>
          </a:bodyPr>
          <a:lstStyle/>
          <a:p>
            <a:pPr algn="just"/>
            <a:r>
              <a:rPr lang="en-US" sz="4800" b="1" dirty="0">
                <a:latin typeface="Times New Roman" panose="02020603050405020304" pitchFamily="18" charset="0"/>
                <a:cs typeface="Times New Roman" panose="02020603050405020304" pitchFamily="18" charset="0"/>
                <a:sym typeface="Wingdings" pitchFamily="2" charset="2"/>
              </a:rPr>
              <a:t></a:t>
            </a:r>
            <a:r>
              <a:rPr lang="vi-VN" sz="4800" b="1" dirty="0">
                <a:latin typeface="Times New Roman" panose="02020603050405020304" pitchFamily="18" charset="0"/>
                <a:cs typeface="Times New Roman" panose="02020603050405020304" pitchFamily="18" charset="0"/>
              </a:rPr>
              <a:t>Bố Việt muốn nhắc đến công lao của tổ tiên mình. Đó không chỉ là người đã sinh thành ra cha ông, bố mẹ của mình mà còn là người đã nỗ lực vì một đời con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cháu</a:t>
            </a:r>
            <a:r>
              <a:rPr lang="vi-VN" sz="4800" b="1" dirty="0">
                <a:latin typeface="Times New Roman" panose="02020603050405020304" pitchFamily="18" charset="0"/>
                <a:cs typeface="Times New Roman" panose="02020603050405020304" pitchFamily="18" charset="0"/>
              </a:rPr>
              <a:t>. Chúng ta cần phải tôn trọng, tưởng nhớ đến công lao của họ.</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5810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73832" y="320080"/>
            <a:ext cx="10081120" cy="1608072"/>
          </a:xfrm>
          <a:prstGeom prst="rect">
            <a:avLst/>
          </a:prstGeom>
        </p:spPr>
        <p:txBody>
          <a:bodyPr wrap="square" lIns="111191" tIns="55596" rIns="111191" bIns="55596">
            <a:spAutoFit/>
          </a:bodyPr>
          <a:lstStyle/>
          <a:p>
            <a:pPr>
              <a:lnSpc>
                <a:spcPct val="90000"/>
              </a:lnSpc>
            </a:pPr>
            <a:r>
              <a:rPr lang="en-US" altLang="en-US" sz="5400" b="1" dirty="0">
                <a:solidFill>
                  <a:srgbClr val="FF0000"/>
                </a:solidFill>
                <a:latin typeface="Times New Roman" panose="02020603050405020304" pitchFamily="18" charset="0"/>
                <a:cs typeface="Times New Roman" panose="02020603050405020304" pitchFamily="18" charset="0"/>
              </a:rPr>
              <a:t>3. </a:t>
            </a:r>
            <a:r>
              <a:rPr lang="en-US" altLang="en-US" sz="5400" b="1" dirty="0" err="1">
                <a:solidFill>
                  <a:srgbClr val="FF0000"/>
                </a:solidFill>
                <a:latin typeface="Times New Roman" panose="02020603050405020304" pitchFamily="18" charset="0"/>
                <a:cs typeface="Times New Roman" panose="02020603050405020304" pitchFamily="18" charset="0"/>
              </a:rPr>
              <a:t>Vì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sao</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muốn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lau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dọn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bàn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thờ</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giúp</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mẹ</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33872" y="2374436"/>
            <a:ext cx="9865096" cy="3436265"/>
          </a:xfrm>
          <a:prstGeom prst="rect">
            <a:avLst/>
          </a:prstGeom>
          <a:solidFill>
            <a:schemeClr val="accent1">
              <a:lumMod val="40000"/>
              <a:lumOff val="60000"/>
            </a:schemeClr>
          </a:solidFill>
        </p:spPr>
        <p:txBody>
          <a:bodyPr wrap="square" lIns="111191" tIns="55596" rIns="111191" bIns="55596">
            <a:spAutoFit/>
          </a:bodyPr>
          <a:lstStyle/>
          <a:p>
            <a:r>
              <a:rPr lang="en-US" sz="5400" b="1" dirty="0">
                <a:latin typeface="Times New Roman" panose="02020603050405020304" pitchFamily="18" charset="0"/>
                <a:cs typeface="Times New Roman" panose="02020603050405020304" pitchFamily="18" charset="0"/>
                <a:sym typeface="Wingdings" pitchFamily="2" charset="2"/>
              </a:rPr>
              <a:t> </a:t>
            </a:r>
            <a:r>
              <a:rPr lang="vi-VN" sz="5400" b="1" dirty="0">
                <a:latin typeface="Times New Roman" panose="02020603050405020304" pitchFamily="18" charset="0"/>
                <a:cs typeface="Times New Roman" panose="02020603050405020304" pitchFamily="18" charset="0"/>
              </a:rPr>
              <a:t>Nhờ bài học của bố, Việt đã nhận ra rằng mình </a:t>
            </a:r>
            <a:r>
              <a:rPr lang="en-US" sz="5400" b="1" dirty="0" err="1">
                <a:latin typeface="Times New Roman" panose="02020603050405020304" pitchFamily="18" charset="0"/>
                <a:cs typeface="Times New Roman" panose="02020603050405020304" pitchFamily="18" charset="0"/>
              </a:rPr>
              <a:t>phải</a:t>
            </a:r>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nhớ ơn tổ tiên và </a:t>
            </a:r>
            <a:r>
              <a:rPr lang="en-US" sz="5400" b="1" dirty="0" err="1">
                <a:latin typeface="Times New Roman" panose="02020603050405020304" pitchFamily="18" charset="0"/>
                <a:cs typeface="Times New Roman" panose="02020603050405020304" pitchFamily="18" charset="0"/>
              </a:rPr>
              <a:t>sau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đó</a:t>
            </a:r>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đã chủ động giúp mẹ lau dọn bàn thờ.</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493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组合 45"/>
          <p:cNvGrpSpPr/>
          <p:nvPr/>
        </p:nvGrpSpPr>
        <p:grpSpPr>
          <a:xfrm flipV="1">
            <a:off x="3509966" y="-1191122"/>
            <a:ext cx="1349453" cy="2204935"/>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endParaRPr lang="zh-CN" altLang="en-US" sz="44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5" name="Text Box 11"/>
          <p:cNvSpPr txBox="1">
            <a:spLocks noChangeArrowheads="1"/>
          </p:cNvSpPr>
          <p:nvPr/>
        </p:nvSpPr>
        <p:spPr bwMode="auto">
          <a:xfrm>
            <a:off x="2945252" y="24999"/>
            <a:ext cx="3651733" cy="9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191" tIns="55596" rIns="111191" bIns="55596">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sz="5400" b="1" dirty="0" err="1">
                <a:solidFill>
                  <a:srgbClr val="FF0000"/>
                </a:solidFill>
                <a:latin typeface="Times New Roman" panose="02020603050405020304" pitchFamily="18" charset="0"/>
              </a:rPr>
              <a:t>Ghi</a:t>
            </a:r>
            <a:r>
              <a:rPr lang="en-US" altLang="en-US" sz="5400" b="1" dirty="0">
                <a:solidFill>
                  <a:srgbClr val="FF0000"/>
                </a:solidFill>
                <a:latin typeface="Times New Roman" panose="02020603050405020304" pitchFamily="18" charset="0"/>
              </a:rPr>
              <a:t> </a:t>
            </a:r>
            <a:r>
              <a:rPr lang="en-US" altLang="en-US" sz="5400" b="1" dirty="0" err="1">
                <a:solidFill>
                  <a:srgbClr val="FF0000"/>
                </a:solidFill>
                <a:latin typeface="Times New Roman" panose="02020603050405020304" pitchFamily="18" charset="0"/>
              </a:rPr>
              <a:t>nhớ</a:t>
            </a:r>
            <a:r>
              <a:rPr lang="en-US" altLang="en-US" sz="5400" b="1" dirty="0">
                <a:solidFill>
                  <a:srgbClr val="FF0000"/>
                </a:solidFill>
                <a:latin typeface="Times New Roman" panose="02020603050405020304" pitchFamily="18" charset="0"/>
              </a:rPr>
              <a:t>:</a:t>
            </a:r>
            <a:endParaRPr lang="en-US" altLang="en-US" sz="5400" dirty="0">
              <a:solidFill>
                <a:srgbClr val="FF0000"/>
              </a:solidFill>
              <a:latin typeface="Times New Roman" panose="02020603050405020304" pitchFamily="18" charset="0"/>
            </a:endParaRPr>
          </a:p>
        </p:txBody>
      </p:sp>
      <p:sp>
        <p:nvSpPr>
          <p:cNvPr id="70" name="Text Box 10"/>
          <p:cNvSpPr txBox="1">
            <a:spLocks noChangeArrowheads="1"/>
          </p:cNvSpPr>
          <p:nvPr/>
        </p:nvSpPr>
        <p:spPr bwMode="auto">
          <a:xfrm>
            <a:off x="445841" y="988328"/>
            <a:ext cx="951773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Mỗi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người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phải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biết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ơn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tổ</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tiên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và</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có</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trách</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nhiệm</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giữ</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gìn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phát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huy</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truyền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thống</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tốt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đẹp</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của</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gia</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đình</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dòng</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họ</a:t>
            </a:r>
            <a:r>
              <a:rPr lang="en-US" altLang="en-US" sz="5000" b="1" i="1" dirty="0">
                <a:solidFill>
                  <a:srgbClr val="0000FF"/>
                </a:solidFill>
                <a:latin typeface="Times New Roman" panose="02020603050405020304" pitchFamily="18" charset="0"/>
              </a:rPr>
              <a:t>.</a:t>
            </a:r>
          </a:p>
        </p:txBody>
      </p:sp>
      <p:sp>
        <p:nvSpPr>
          <p:cNvPr id="71" name="Text Box 13"/>
          <p:cNvSpPr txBox="1">
            <a:spLocks noChangeArrowheads="1"/>
          </p:cNvSpPr>
          <p:nvPr/>
        </p:nvSpPr>
        <p:spPr bwMode="auto">
          <a:xfrm>
            <a:off x="530219" y="4154287"/>
            <a:ext cx="1075738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000" b="1" i="1" dirty="0">
                <a:solidFill>
                  <a:schemeClr val="accent6">
                    <a:lumMod val="75000"/>
                  </a:schemeClr>
                </a:solidFill>
                <a:latin typeface="Times New Roman" panose="02020603050405020304" pitchFamily="18" charset="0"/>
              </a:rPr>
              <a:t>Con </a:t>
            </a:r>
            <a:r>
              <a:rPr lang="en-US" altLang="en-US" sz="5000" b="1" i="1" dirty="0" err="1">
                <a:solidFill>
                  <a:schemeClr val="accent6">
                    <a:lumMod val="75000"/>
                  </a:schemeClr>
                </a:solidFill>
                <a:latin typeface="Times New Roman" panose="02020603050405020304" pitchFamily="18" charset="0"/>
              </a:rPr>
              <a:t>người</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tổ</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tông</a:t>
            </a:r>
            <a:endParaRPr lang="vi-VN" altLang="en-US" sz="5000" b="1" i="1" dirty="0">
              <a:solidFill>
                <a:schemeClr val="accent6">
                  <a:lumMod val="75000"/>
                </a:schemeClr>
              </a:solidFill>
              <a:latin typeface="Times New Roman" panose="02020603050405020304" pitchFamily="18" charset="0"/>
            </a:endParaRPr>
          </a:p>
          <a:p>
            <a:pPr algn="ctr" eaLnBrk="1" hangingPunct="1">
              <a:spcBef>
                <a:spcPct val="0"/>
              </a:spcBef>
              <a:buFontTx/>
              <a:buNone/>
            </a:pPr>
            <a:r>
              <a:rPr lang="en-US" altLang="en-US" sz="5000" b="1" i="1" dirty="0" err="1">
                <a:solidFill>
                  <a:schemeClr val="accent6">
                    <a:lumMod val="75000"/>
                  </a:schemeClr>
                </a:solidFill>
                <a:latin typeface="Times New Roman" panose="02020603050405020304" pitchFamily="18" charset="0"/>
              </a:rPr>
              <a:t>Như</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cây</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cội</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như</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sông</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nguồn</a:t>
            </a:r>
            <a:r>
              <a:rPr lang="en-US" altLang="en-US" sz="5000" b="1" i="1" dirty="0">
                <a:solidFill>
                  <a:schemeClr val="accent6">
                    <a:lumMod val="75000"/>
                  </a:schemeClr>
                </a:solidFill>
                <a:latin typeface="Times New Roman" panose="02020603050405020304" pitchFamily="18" charset="0"/>
              </a:rPr>
              <a:t>.</a:t>
            </a:r>
            <a:endParaRPr lang="vi-VN" altLang="en-US" sz="5000" b="1" i="1" dirty="0">
              <a:solidFill>
                <a:schemeClr val="accent6">
                  <a:lumMod val="75000"/>
                </a:schemeClr>
              </a:solidFill>
              <a:latin typeface="Times New Roman" panose="02020603050405020304" pitchFamily="18" charset="0"/>
            </a:endParaRPr>
          </a:p>
          <a:p>
            <a:pPr eaLnBrk="1" hangingPunct="1">
              <a:spcBef>
                <a:spcPct val="0"/>
              </a:spcBef>
              <a:buFontTx/>
              <a:buNone/>
            </a:pPr>
            <a:r>
              <a:rPr lang="vi-VN" altLang="en-US" sz="5000" b="1" i="1" dirty="0">
                <a:solidFill>
                  <a:schemeClr val="accent6">
                    <a:lumMod val="75000"/>
                  </a:schemeClr>
                </a:solidFill>
                <a:latin typeface="Times New Roman" panose="02020603050405020304" pitchFamily="18" charset="0"/>
              </a:rPr>
              <a:t>					Ca dao</a:t>
            </a:r>
            <a:endParaRPr lang="en-US" altLang="en-US" sz="5000" b="1" i="1"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31796037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0" y="153661"/>
            <a:ext cx="2989846" cy="2653610"/>
            <a:chOff x="3740299" y="-39334"/>
            <a:chExt cx="2707538" cy="2132365"/>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4" name="矩形 3"/>
            <p:cNvSpPr/>
            <p:nvPr/>
          </p:nvSpPr>
          <p:spPr>
            <a:xfrm>
              <a:off x="3740299" y="1311498"/>
              <a:ext cx="2707538" cy="78153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nSpc>
                  <a:spcPct val="130000"/>
                </a:lnSpc>
                <a:defRPr/>
              </a:pPr>
              <a:r>
                <a:rPr lang="en-US" altLang="zh-CN" sz="4400" kern="0" dirty="0">
                  <a:solidFill>
                    <a:schemeClr val="bg1"/>
                  </a:solidFill>
                  <a:latin typeface="华康方圆体W7(P)" pitchFamily="82" charset="-122"/>
                  <a:ea typeface="华康方圆体W7(P)" pitchFamily="82" charset="-122"/>
                </a:rPr>
                <a:t>BÀI TẬP 1</a:t>
              </a:r>
              <a:endParaRPr lang="zh-CN" altLang="en-US" sz="4400" kern="0" dirty="0">
                <a:solidFill>
                  <a:schemeClr val="bg1"/>
                </a:solidFill>
                <a:latin typeface="华康方圆体W7(P)" pitchFamily="82" charset="-122"/>
                <a:ea typeface="华康方圆体W7(P)" pitchFamily="82" charset="-122"/>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grpSp>
        <p:nvGrpSpPr>
          <p:cNvPr id="10" name="Group 9"/>
          <p:cNvGrpSpPr/>
          <p:nvPr/>
        </p:nvGrpSpPr>
        <p:grpSpPr>
          <a:xfrm>
            <a:off x="1857197" y="3632448"/>
            <a:ext cx="6739949" cy="2790851"/>
            <a:chOff x="1547664" y="2610775"/>
            <a:chExt cx="5616624" cy="2741957"/>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349" y="2610775"/>
              <a:ext cx="1465012" cy="25266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3384854"/>
              <a:ext cx="2222512" cy="1967878"/>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0751" y="3408504"/>
              <a:ext cx="2203537" cy="1920579"/>
            </a:xfrm>
            <a:prstGeom prst="rect">
              <a:avLst/>
            </a:prstGeom>
          </p:spPr>
        </p:pic>
      </p:grpSp>
      <p:sp>
        <p:nvSpPr>
          <p:cNvPr id="12" name="Rectangle 11"/>
          <p:cNvSpPr/>
          <p:nvPr/>
        </p:nvSpPr>
        <p:spPr>
          <a:xfrm>
            <a:off x="2989846" y="749021"/>
            <a:ext cx="7982954" cy="2585323"/>
          </a:xfrm>
          <a:prstGeom prst="rect">
            <a:avLst/>
          </a:prstGeom>
        </p:spPr>
        <p:txBody>
          <a:bodyPr wrap="square">
            <a:spAutoFit/>
          </a:bodyPr>
          <a:lstStyle/>
          <a:p>
            <a:pPr algn="ctr"/>
            <a:r>
              <a:rPr lang="vi-VN" sz="5400" b="1" dirty="0">
                <a:solidFill>
                  <a:schemeClr val="accent6">
                    <a:lumMod val="75000"/>
                  </a:schemeClr>
                </a:solidFill>
                <a:latin typeface="Times New Roman" panose="02020603050405020304" pitchFamily="18" charset="0"/>
                <a:cs typeface="Times New Roman" panose="02020603050405020304" pitchFamily="18" charset="0"/>
              </a:rPr>
              <a:t>Những việc làm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nào</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dưới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đây</a:t>
            </a:r>
            <a:r>
              <a:rPr lang="vi-VN" sz="5400" b="1" dirty="0">
                <a:solidFill>
                  <a:schemeClr val="accent6">
                    <a:lumMod val="75000"/>
                  </a:schemeClr>
                </a:solidFill>
                <a:latin typeface="Times New Roman" panose="02020603050405020304" pitchFamily="18" charset="0"/>
                <a:cs typeface="Times New Roman" panose="02020603050405020304" pitchFamily="18" charset="0"/>
              </a:rPr>
              <a:t> thể hiện biết ơn tổ tiên</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822</Words>
  <Application>Microsoft Office PowerPoint</Application>
  <PresentationFormat>Custom</PresentationFormat>
  <Paragraphs>72</Paragraphs>
  <Slides>31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华康方圆体W7(P)</vt:lpstr>
      <vt:lpstr>Calibri</vt:lpstr>
      <vt:lpstr>Wingdings</vt:lpstr>
      <vt:lpstr>Arial</vt:lpstr>
      <vt:lpstr>Times New Roman</vt:lpstr>
      <vt:lpstr>微软雅黑</vt:lpstr>
      <vt:lpstr>更多模版请关注:尚佳素材公社shop64427429.taobao.com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Ha Thu</cp:lastModifiedBy>
  <cp:revision>57</cp:revision>
  <dcterms:created xsi:type="dcterms:W3CDTF">2015-10-27T02:40:00Z</dcterms:created>
  <dcterms:modified xsi:type="dcterms:W3CDTF">2022-10-27T11:34:53Z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