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8" r:id="rId2"/>
    <p:sldId id="261" r:id="rId3"/>
    <p:sldId id="272" r:id="rId4"/>
    <p:sldId id="273" r:id="rId5"/>
    <p:sldId id="274" r:id="rId6"/>
    <p:sldId id="275" r:id="rId7"/>
    <p:sldId id="271" r:id="rId8"/>
  </p:sldIdLst>
  <p:sldSz cx="9144000" cy="5143500" type="screen16x9"/>
  <p:notesSz cx="6858000" cy="9144000"/>
  <p:embeddedFontLst>
    <p:embeddedFont>
      <p:font typeface="DFGothic-EB" panose="020B0604020202020204" charset="-128"/>
      <p:regular r:id="rId10"/>
    </p:embeddedFont>
    <p:embeddedFont>
      <p:font typeface="Algerian" panose="04020705040A02060702" pitchFamily="82" charset="0"/>
      <p:regular r:id="rId11"/>
    </p:embeddedFont>
    <p:embeddedFont>
      <p:font typeface="Calibri" panose="020F0502020204030204" pitchFamily="34" charset="0"/>
      <p:regular r:id="rId12"/>
      <p:bold r:id="rId13"/>
      <p:italic r:id="rId14"/>
      <p:boldItalic r:id="rId15"/>
    </p:embeddedFont>
    <p:embeddedFont>
      <p:font typeface="SVN-Candy Script" panose="02000503000000020003" pitchFamily="50" charset="0"/>
      <p:regular r:id="rId16"/>
    </p:embeddedFont>
    <p:embeddedFont>
      <p:font typeface="Tahoma" panose="020B0604030504040204" pitchFamily="34" charset="0"/>
      <p:regular r:id="rId17"/>
      <p:bold r:id="rId18"/>
    </p:embeddedFont>
  </p:embeddedFontLst>
  <p:custDataLst>
    <p:tags r:id="rId19"/>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33"/>
    <a:srgbClr val="0095D2"/>
    <a:srgbClr val="0B54AD"/>
    <a:srgbClr val="212C7A"/>
    <a:srgbClr val="D4251F"/>
    <a:srgbClr val="77B525"/>
    <a:srgbClr val="0969C9"/>
    <a:srgbClr val="5F328F"/>
    <a:srgbClr val="085D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2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5D5D1-A429-4E86-BBDC-05BB43D7D539}" type="datetimeFigureOut">
              <a:rPr lang="zh-CN" altLang="en-US" smtClean="0"/>
              <a:t>2021/12/2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17676-A16B-461A-BE0A-3074479F441C}" type="slidenum">
              <a:rPr lang="zh-CN" altLang="en-US" smtClean="0"/>
              <a:t>‹#›</a:t>
            </a:fld>
            <a:endParaRPr lang="zh-CN" altLang="en-US"/>
          </a:p>
        </p:txBody>
      </p:sp>
    </p:spTree>
    <p:extLst>
      <p:ext uri="{BB962C8B-B14F-4D97-AF65-F5344CB8AC3E}">
        <p14:creationId xmlns:p14="http://schemas.microsoft.com/office/powerpoint/2010/main" val="1539028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1</a:t>
            </a:fld>
            <a:endParaRPr lang="zh-CN" altLang="en-US"/>
          </a:p>
        </p:txBody>
      </p:sp>
    </p:spTree>
    <p:extLst>
      <p:ext uri="{BB962C8B-B14F-4D97-AF65-F5344CB8AC3E}">
        <p14:creationId xmlns:p14="http://schemas.microsoft.com/office/powerpoint/2010/main" val="111841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2</a:t>
            </a:fld>
            <a:endParaRPr lang="zh-CN" altLang="en-US"/>
          </a:p>
        </p:txBody>
      </p:sp>
    </p:spTree>
    <p:extLst>
      <p:ext uri="{BB962C8B-B14F-4D97-AF65-F5344CB8AC3E}">
        <p14:creationId xmlns:p14="http://schemas.microsoft.com/office/powerpoint/2010/main" val="768354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7</a:t>
            </a:fld>
            <a:endParaRPr lang="zh-CN" altLang="en-US"/>
          </a:p>
        </p:txBody>
      </p:sp>
    </p:spTree>
    <p:extLst>
      <p:ext uri="{BB962C8B-B14F-4D97-AF65-F5344CB8AC3E}">
        <p14:creationId xmlns:p14="http://schemas.microsoft.com/office/powerpoint/2010/main" val="2149989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2021/12/2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2021/12/2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2021/12/2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2021/12/2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E89D9DB-18FC-4DE1-B6E3-B7CBA7A93292}" type="datetimeFigureOut">
              <a:rPr lang="zh-CN" altLang="en-US" smtClean="0"/>
              <a:t>2021/12/2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E89D9DB-18FC-4DE1-B6E3-B7CBA7A93292}" type="datetimeFigureOut">
              <a:rPr lang="zh-CN" altLang="en-US" smtClean="0"/>
              <a:t>2021/12/2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E89D9DB-18FC-4DE1-B6E3-B7CBA7A93292}" type="datetimeFigureOut">
              <a:rPr lang="zh-CN" altLang="en-US" smtClean="0"/>
              <a:t>2021/12/2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2021/12/2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475" y="4390331"/>
            <a:ext cx="685374" cy="58687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9250" y="4318901"/>
            <a:ext cx="579318" cy="721597"/>
          </a:xfrm>
          <a:prstGeom prst="rect">
            <a:avLst/>
          </a:prstGeom>
        </p:spPr>
      </p:pic>
      <p:grpSp>
        <p:nvGrpSpPr>
          <p:cNvPr id="7" name="组合 6"/>
          <p:cNvGrpSpPr/>
          <p:nvPr userDrawn="1"/>
        </p:nvGrpSpPr>
        <p:grpSpPr>
          <a:xfrm>
            <a:off x="-75289" y="3793277"/>
            <a:ext cx="683179" cy="1051248"/>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0616" y="3913806"/>
            <a:ext cx="421161" cy="1235954"/>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4552666"/>
            <a:ext cx="9144000" cy="590834"/>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5803" y="4679699"/>
            <a:ext cx="880787" cy="357068"/>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30794" y="4027168"/>
            <a:ext cx="288913" cy="666202"/>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3839762" y="4768752"/>
            <a:ext cx="732239" cy="296847"/>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E89D9DB-18FC-4DE1-B6E3-B7CBA7A93292}" type="datetimeFigureOut">
              <a:rPr lang="zh-CN" altLang="en-US" smtClean="0"/>
              <a:t>2021/12/2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E89D9DB-18FC-4DE1-B6E3-B7CBA7A93292}" type="datetimeFigureOut">
              <a:rPr lang="zh-CN" altLang="en-US" smtClean="0"/>
              <a:t>2021/12/2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E89D9DB-18FC-4DE1-B6E3-B7CBA7A93292}" type="datetimeFigureOut">
              <a:rPr lang="zh-CN" altLang="en-US" smtClean="0"/>
              <a:t>2021/12/2</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978E6D4-FDCC-426F-B778-E8CF2BB2640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Tm="3000"/>
    </mc:Choice>
    <mc:Fallback xmlns="">
      <p:transition advTm="300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3.wdp"/><Relationship Id="rId18" Type="http://schemas.openxmlformats.org/officeDocument/2006/relationships/image" Target="../media/image33.png"/><Relationship Id="rId26" Type="http://schemas.openxmlformats.org/officeDocument/2006/relationships/image" Target="../media/image1.png"/><Relationship Id="rId3" Type="http://schemas.openxmlformats.org/officeDocument/2006/relationships/slideLayout" Target="../slideLayouts/slideLayout1.xml"/><Relationship Id="rId21" Type="http://schemas.openxmlformats.org/officeDocument/2006/relationships/image" Target="../media/image34.png"/><Relationship Id="rId7" Type="http://schemas.openxmlformats.org/officeDocument/2006/relationships/image" Target="../media/image25.png"/><Relationship Id="rId12" Type="http://schemas.openxmlformats.org/officeDocument/2006/relationships/image" Target="../media/image28.png"/><Relationship Id="rId17" Type="http://schemas.openxmlformats.org/officeDocument/2006/relationships/image" Target="../media/image32.png"/><Relationship Id="rId25" Type="http://schemas.openxmlformats.org/officeDocument/2006/relationships/image" Target="../media/image36.png"/><Relationship Id="rId2" Type="http://schemas.openxmlformats.org/officeDocument/2006/relationships/audio" Target="../media/media1.mp3"/><Relationship Id="rId16" Type="http://schemas.openxmlformats.org/officeDocument/2006/relationships/image" Target="../media/image31.png"/><Relationship Id="rId20" Type="http://schemas.openxmlformats.org/officeDocument/2006/relationships/image" Target="../media/image18.png"/><Relationship Id="rId29" Type="http://schemas.openxmlformats.org/officeDocument/2006/relationships/image" Target="../media/image37.png"/><Relationship Id="rId1" Type="http://schemas.microsoft.com/office/2007/relationships/media" Target="../media/media1.mp3"/><Relationship Id="rId6" Type="http://schemas.openxmlformats.org/officeDocument/2006/relationships/image" Target="../media/image24.png"/><Relationship Id="rId11" Type="http://schemas.openxmlformats.org/officeDocument/2006/relationships/image" Target="../media/image27.png"/><Relationship Id="rId24" Type="http://schemas.openxmlformats.org/officeDocument/2006/relationships/image" Target="../media/image11.png"/><Relationship Id="rId5" Type="http://schemas.openxmlformats.org/officeDocument/2006/relationships/image" Target="../media/image23.png"/><Relationship Id="rId15" Type="http://schemas.openxmlformats.org/officeDocument/2006/relationships/image" Target="../media/image30.png"/><Relationship Id="rId23" Type="http://schemas.openxmlformats.org/officeDocument/2006/relationships/image" Target="../media/image10.png"/><Relationship Id="rId28" Type="http://schemas.openxmlformats.org/officeDocument/2006/relationships/image" Target="../media/image13.png"/><Relationship Id="rId10" Type="http://schemas.openxmlformats.org/officeDocument/2006/relationships/image" Target="../media/image14.png"/><Relationship Id="rId19" Type="http://schemas.openxmlformats.org/officeDocument/2006/relationships/image" Target="../media/image17.png"/><Relationship Id="rId31" Type="http://schemas.openxmlformats.org/officeDocument/2006/relationships/image" Target="../media/image39.png"/><Relationship Id="rId4" Type="http://schemas.openxmlformats.org/officeDocument/2006/relationships/notesSlide" Target="../notesSlides/notesSlide1.xml"/><Relationship Id="rId9" Type="http://schemas.microsoft.com/office/2007/relationships/hdphoto" Target="../media/hdphoto2.wdp"/><Relationship Id="rId14" Type="http://schemas.openxmlformats.org/officeDocument/2006/relationships/image" Target="../media/image29.png"/><Relationship Id="rId22" Type="http://schemas.openxmlformats.org/officeDocument/2006/relationships/image" Target="../media/image35.png"/><Relationship Id="rId27" Type="http://schemas.openxmlformats.org/officeDocument/2006/relationships/image" Target="../media/image12.png"/><Relationship Id="rId30"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0.png"/><Relationship Id="rId18" Type="http://schemas.openxmlformats.org/officeDocument/2006/relationships/image" Target="../media/image18.png"/><Relationship Id="rId26" Type="http://schemas.openxmlformats.org/officeDocument/2006/relationships/image" Target="../media/image13.png"/><Relationship Id="rId3" Type="http://schemas.openxmlformats.org/officeDocument/2006/relationships/image" Target="../media/image23.png"/><Relationship Id="rId21" Type="http://schemas.openxmlformats.org/officeDocument/2006/relationships/image" Target="../media/image10.png"/><Relationship Id="rId7" Type="http://schemas.microsoft.com/office/2007/relationships/hdphoto" Target="../media/hdphoto2.wdp"/><Relationship Id="rId12" Type="http://schemas.openxmlformats.org/officeDocument/2006/relationships/image" Target="../media/image29.png"/><Relationship Id="rId17" Type="http://schemas.openxmlformats.org/officeDocument/2006/relationships/image" Target="../media/image17.png"/><Relationship Id="rId25" Type="http://schemas.openxmlformats.org/officeDocument/2006/relationships/image" Target="../media/image12.png"/><Relationship Id="rId2" Type="http://schemas.openxmlformats.org/officeDocument/2006/relationships/notesSlide" Target="../notesSlides/notesSlide3.xml"/><Relationship Id="rId16" Type="http://schemas.openxmlformats.org/officeDocument/2006/relationships/image" Target="../media/image33.png"/><Relationship Id="rId20"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26.png"/><Relationship Id="rId11" Type="http://schemas.microsoft.com/office/2007/relationships/hdphoto" Target="../media/hdphoto3.wdp"/><Relationship Id="rId24" Type="http://schemas.openxmlformats.org/officeDocument/2006/relationships/image" Target="../media/image1.png"/><Relationship Id="rId5" Type="http://schemas.openxmlformats.org/officeDocument/2006/relationships/image" Target="../media/image25.png"/><Relationship Id="rId15" Type="http://schemas.openxmlformats.org/officeDocument/2006/relationships/image" Target="../media/image32.png"/><Relationship Id="rId23" Type="http://schemas.openxmlformats.org/officeDocument/2006/relationships/image" Target="../media/image36.png"/><Relationship Id="rId28" Type="http://schemas.openxmlformats.org/officeDocument/2006/relationships/image" Target="../media/image38.png"/><Relationship Id="rId10" Type="http://schemas.openxmlformats.org/officeDocument/2006/relationships/image" Target="../media/image28.png"/><Relationship Id="rId19" Type="http://schemas.openxmlformats.org/officeDocument/2006/relationships/image" Target="../media/image34.png"/><Relationship Id="rId4" Type="http://schemas.openxmlformats.org/officeDocument/2006/relationships/image" Target="../media/image24.png"/><Relationship Id="rId9" Type="http://schemas.openxmlformats.org/officeDocument/2006/relationships/image" Target="../media/image27.png"/><Relationship Id="rId14" Type="http://schemas.openxmlformats.org/officeDocument/2006/relationships/image" Target="../media/image31.png"/><Relationship Id="rId22" Type="http://schemas.openxmlformats.org/officeDocument/2006/relationships/image" Target="../media/image11.png"/><Relationship Id="rId27"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1" y="0"/>
            <a:ext cx="9144000" cy="4428779"/>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8417" y="174798"/>
            <a:ext cx="1960400" cy="881335"/>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2016" y="423021"/>
            <a:ext cx="1918279" cy="1506392"/>
          </a:xfrm>
          <a:prstGeom prst="rect">
            <a:avLst/>
          </a:prstGeom>
        </p:spPr>
      </p:pic>
      <p:grpSp>
        <p:nvGrpSpPr>
          <p:cNvPr id="28" name="组合 27"/>
          <p:cNvGrpSpPr/>
          <p:nvPr/>
        </p:nvGrpSpPr>
        <p:grpSpPr>
          <a:xfrm>
            <a:off x="1511715" y="247913"/>
            <a:ext cx="6981547" cy="3916804"/>
            <a:chOff x="1750343" y="560130"/>
            <a:chExt cx="6458858" cy="3623564"/>
          </a:xfrm>
        </p:grpSpPr>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0343" y="560130"/>
              <a:ext cx="6458858" cy="3623564"/>
            </a:xfrm>
            <a:prstGeom prst="rect">
              <a:avLst/>
            </a:prstGeom>
          </p:spPr>
        </p:pic>
        <p:pic>
          <p:nvPicPr>
            <p:cNvPr id="8" name="图片 7"/>
            <p:cNvPicPr>
              <a:picLocks noChangeAspect="1"/>
            </p:cNvPicPr>
            <p:nvPr/>
          </p:nvPicPr>
          <p:blipFill>
            <a:blip r:embed="rId8" cstate="print">
              <a:extLst>
                <a:ext uri="{BEBA8EAE-BF5A-486C-A8C5-ECC9F3942E4B}">
                  <a14:imgProps xmlns:a14="http://schemas.microsoft.com/office/drawing/2010/main">
                    <a14:imgLayer r:embed="rId9">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1899762" y="754685"/>
              <a:ext cx="6160021" cy="3337567"/>
            </a:xfrm>
            <a:prstGeom prst="rect">
              <a:avLst/>
            </a:prstGeom>
          </p:spPr>
        </p:pic>
      </p:grpSp>
      <p:pic>
        <p:nvPicPr>
          <p:cNvPr id="45" name="图片 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28190" y="340531"/>
            <a:ext cx="1800037" cy="1411794"/>
          </a:xfrm>
          <a:prstGeom prst="rect">
            <a:avLst/>
          </a:prstGeom>
        </p:spPr>
      </p:pic>
      <p:pic>
        <p:nvPicPr>
          <p:cNvPr id="23" name="图片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8021520" y="2450449"/>
            <a:ext cx="1006716" cy="1106587"/>
          </a:xfrm>
          <a:prstGeom prst="rect">
            <a:avLst/>
          </a:prstGeom>
        </p:spPr>
      </p:pic>
      <p:pic>
        <p:nvPicPr>
          <p:cNvPr id="5" name="图片 4"/>
          <p:cNvPicPr>
            <a:picLocks noChangeAspect="1"/>
          </p:cNvPicPr>
          <p:nvPr/>
        </p:nvPicPr>
        <p:blipFill rotWithShape="1">
          <a:blip r:embed="rId12" cstate="print">
            <a:extLst>
              <a:ext uri="{BEBA8EAE-BF5A-486C-A8C5-ECC9F3942E4B}">
                <a14:imgProps xmlns:a14="http://schemas.microsoft.com/office/drawing/2010/main">
                  <a14:imgLayer r:embed="rId13">
                    <a14:imgEffect>
                      <a14:brightnessContrast contrast="12000"/>
                    </a14:imgEffect>
                  </a14:imgLayer>
                </a14:imgProps>
              </a:ext>
              <a:ext uri="{28A0092B-C50C-407E-A947-70E740481C1C}">
                <a14:useLocalDpi xmlns:a14="http://schemas.microsoft.com/office/drawing/2010/main" val="0"/>
              </a:ext>
            </a:extLst>
          </a:blip>
          <a:srcRect b="3228"/>
          <a:stretch>
            <a:fillRect/>
          </a:stretch>
        </p:blipFill>
        <p:spPr>
          <a:xfrm flipV="1">
            <a:off x="-1" y="4374291"/>
            <a:ext cx="9185483" cy="797979"/>
          </a:xfrm>
          <a:prstGeom prst="rect">
            <a:avLst/>
          </a:prstGeom>
        </p:spPr>
      </p:pic>
      <p:pic>
        <p:nvPicPr>
          <p:cNvPr id="31" name="图片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54752" y="2915624"/>
            <a:ext cx="2564613" cy="1445474"/>
          </a:xfrm>
          <a:prstGeom prst="rect">
            <a:avLst/>
          </a:prstGeom>
        </p:spPr>
      </p:pic>
      <p:pic>
        <p:nvPicPr>
          <p:cNvPr id="33" name="图片 3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9484" y="3304074"/>
            <a:ext cx="1722867" cy="1475275"/>
          </a:xfrm>
          <a:prstGeom prst="rect">
            <a:avLst/>
          </a:prstGeom>
        </p:spPr>
      </p:pic>
      <p:pic>
        <p:nvPicPr>
          <p:cNvPr id="34" name="图片 3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43214" y="3182670"/>
            <a:ext cx="1722867" cy="1475275"/>
          </a:xfrm>
          <a:prstGeom prst="rect">
            <a:avLst/>
          </a:prstGeom>
        </p:spPr>
      </p:pic>
      <p:pic>
        <p:nvPicPr>
          <p:cNvPr id="35" name="图片 3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369" y="3621934"/>
            <a:ext cx="1761586" cy="1176951"/>
          </a:xfrm>
          <a:prstGeom prst="rect">
            <a:avLst/>
          </a:prstGeom>
        </p:spPr>
      </p:pic>
      <p:pic>
        <p:nvPicPr>
          <p:cNvPr id="36" name="图片 3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67922" y="2865779"/>
            <a:ext cx="820475" cy="2060957"/>
          </a:xfrm>
          <a:prstGeom prst="rect">
            <a:avLst/>
          </a:prstGeom>
        </p:spPr>
      </p:pic>
      <p:pic>
        <p:nvPicPr>
          <p:cNvPr id="37" name="图片 3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76093" y="3613873"/>
            <a:ext cx="954807" cy="1189305"/>
          </a:xfrm>
          <a:prstGeom prst="rect">
            <a:avLst/>
          </a:prstGeom>
        </p:spPr>
      </p:pic>
      <p:pic>
        <p:nvPicPr>
          <p:cNvPr id="38" name="图片 3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39" name="图片 3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pic>
        <p:nvPicPr>
          <p:cNvPr id="40" name="图片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6162" y="3041483"/>
            <a:ext cx="2564613" cy="1445474"/>
          </a:xfrm>
          <a:prstGeom prst="rect">
            <a:avLst/>
          </a:prstGeom>
        </p:spPr>
      </p:pic>
      <p:pic>
        <p:nvPicPr>
          <p:cNvPr id="41" name="图片 40"/>
          <p:cNvPicPr>
            <a:picLocks noChangeAspect="1"/>
          </p:cNvPicPr>
          <p:nvPr/>
        </p:nvPicPr>
        <p:blipFill rotWithShape="1">
          <a:blip r:embed="rId21" cstate="print">
            <a:extLst>
              <a:ext uri="{28A0092B-C50C-407E-A947-70E740481C1C}">
                <a14:useLocalDpi xmlns:a14="http://schemas.microsoft.com/office/drawing/2010/main" val="0"/>
              </a:ext>
            </a:extLst>
          </a:blip>
          <a:srcRect r="18612" b="31242"/>
          <a:stretch>
            <a:fillRect/>
          </a:stretch>
        </p:blipFill>
        <p:spPr>
          <a:xfrm>
            <a:off x="6683633" y="4346393"/>
            <a:ext cx="2485082" cy="794018"/>
          </a:xfrm>
          <a:prstGeom prst="rect">
            <a:avLst/>
          </a:prstGeom>
        </p:spPr>
      </p:pic>
      <p:pic>
        <p:nvPicPr>
          <p:cNvPr id="42" name="图片 4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954933" y="2711465"/>
            <a:ext cx="828735" cy="2432035"/>
          </a:xfrm>
          <a:prstGeom prst="rect">
            <a:avLst/>
          </a:prstGeom>
        </p:spPr>
      </p:pic>
      <p:pic>
        <p:nvPicPr>
          <p:cNvPr id="46" name="图片 4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171372" y="4456770"/>
            <a:ext cx="1220336" cy="494720"/>
          </a:xfrm>
          <a:prstGeom prst="rect">
            <a:avLst/>
          </a:prstGeom>
        </p:spPr>
      </p:pic>
      <p:pic>
        <p:nvPicPr>
          <p:cNvPr id="47" name="图片 4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038413" y="3622798"/>
            <a:ext cx="361670" cy="833972"/>
          </a:xfrm>
          <a:prstGeom prst="rect">
            <a:avLst/>
          </a:prstGeom>
        </p:spPr>
      </p:pic>
      <p:pic>
        <p:nvPicPr>
          <p:cNvPr id="48" name="图片 47"/>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15460" y="4539136"/>
            <a:ext cx="1182339" cy="632199"/>
          </a:xfrm>
          <a:prstGeom prst="rect">
            <a:avLst/>
          </a:prstGeom>
        </p:spPr>
      </p:pic>
      <p:pic>
        <p:nvPicPr>
          <p:cNvPr id="49" name="图片 48"/>
          <p:cNvPicPr>
            <a:picLocks noChangeAspect="1"/>
          </p:cNvPicPr>
          <p:nvPr/>
        </p:nvPicPr>
        <p:blipFill rotWithShape="1">
          <a:blip r:embed="rId26" cstate="print">
            <a:extLst>
              <a:ext uri="{28A0092B-C50C-407E-A947-70E740481C1C}">
                <a14:useLocalDpi xmlns:a14="http://schemas.microsoft.com/office/drawing/2010/main" val="0"/>
              </a:ext>
            </a:extLst>
          </a:blip>
          <a:srcRect r="22606" b="9742"/>
          <a:stretch>
            <a:fillRect/>
          </a:stretch>
        </p:blipFill>
        <p:spPr>
          <a:xfrm>
            <a:off x="8240769" y="4275150"/>
            <a:ext cx="940302" cy="889974"/>
          </a:xfrm>
          <a:prstGeom prst="rect">
            <a:avLst/>
          </a:prstGeom>
        </p:spPr>
      </p:pic>
      <p:pic>
        <p:nvPicPr>
          <p:cNvPr id="50" name="图片 49"/>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flipH="1">
            <a:off x="6253143" y="4471531"/>
            <a:ext cx="732239" cy="296847"/>
          </a:xfrm>
          <a:prstGeom prst="rect">
            <a:avLst/>
          </a:prstGeom>
        </p:spPr>
      </p:pic>
      <p:pic>
        <p:nvPicPr>
          <p:cNvPr id="51" name="图片 50"/>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pic>
        <p:nvPicPr>
          <p:cNvPr id="52" name="图片 5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8810" y="615465"/>
            <a:ext cx="1513104" cy="1663211"/>
          </a:xfrm>
          <a:prstGeom prst="rect">
            <a:avLst/>
          </a:prstGeom>
        </p:spPr>
      </p:pic>
      <p:pic>
        <p:nvPicPr>
          <p:cNvPr id="44" name="图片 4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flipH="1">
            <a:off x="304774" y="1045199"/>
            <a:ext cx="2429348" cy="2429348"/>
          </a:xfrm>
          <a:prstGeom prst="rect">
            <a:avLst/>
          </a:prstGeom>
        </p:spPr>
      </p:pic>
      <p:sp>
        <p:nvSpPr>
          <p:cNvPr id="43" name="文本框 42"/>
          <p:cNvSpPr txBox="1"/>
          <p:nvPr/>
        </p:nvSpPr>
        <p:spPr>
          <a:xfrm>
            <a:off x="2480381" y="-11270"/>
            <a:ext cx="3945223" cy="769441"/>
          </a:xfrm>
          <a:prstGeom prst="rect">
            <a:avLst/>
          </a:prstGeom>
          <a:noFill/>
        </p:spPr>
        <p:txBody>
          <a:bodyPr wrap="square" rtlCol="0">
            <a:spAutoFit/>
          </a:bodyPr>
          <a:lstStyle/>
          <a:p>
            <a:pPr algn="ctr"/>
            <a:r>
              <a:rPr lang="en-US" altLang="zh-CN" sz="4400" b="1" dirty="0">
                <a:solidFill>
                  <a:schemeClr val="bg1"/>
                </a:solidFill>
                <a:latin typeface="Algerian" panose="04020705040A02060702" pitchFamily="82" charset="0"/>
                <a:cs typeface="+mn-ea"/>
                <a:sym typeface="+mn-lt"/>
              </a:rPr>
              <a:t>TOÁN</a:t>
            </a:r>
            <a:endParaRPr lang="zh-CN" altLang="en-US" sz="4400" b="1" dirty="0">
              <a:solidFill>
                <a:schemeClr val="bg1"/>
              </a:solidFill>
              <a:latin typeface="Algerian" panose="04020705040A02060702" pitchFamily="82" charset="0"/>
              <a:cs typeface="+mn-ea"/>
              <a:sym typeface="+mn-lt"/>
            </a:endParaRPr>
          </a:p>
        </p:txBody>
      </p:sp>
      <p:pic>
        <p:nvPicPr>
          <p:cNvPr id="6" name="网络歌手-Knut Bea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1"/>
          <a:stretch>
            <a:fillRect/>
          </a:stretch>
        </p:blipFill>
        <p:spPr>
          <a:xfrm>
            <a:off x="10001250" y="-1514475"/>
            <a:ext cx="609600" cy="609600"/>
          </a:xfrm>
          <a:prstGeom prst="rect">
            <a:avLst/>
          </a:prstGeom>
        </p:spPr>
      </p:pic>
      <p:sp>
        <p:nvSpPr>
          <p:cNvPr id="53" name="文本框 42">
            <a:extLst>
              <a:ext uri="{FF2B5EF4-FFF2-40B4-BE49-F238E27FC236}">
                <a16:creationId xmlns:a16="http://schemas.microsoft.com/office/drawing/2014/main" id="{02BDE80E-1CE5-42F8-8A22-B0840C990E6C}"/>
              </a:ext>
            </a:extLst>
          </p:cNvPr>
          <p:cNvSpPr txBox="1"/>
          <p:nvPr/>
        </p:nvSpPr>
        <p:spPr>
          <a:xfrm>
            <a:off x="1931145" y="939847"/>
            <a:ext cx="5277361" cy="2554545"/>
          </a:xfrm>
          <a:prstGeom prst="rect">
            <a:avLst/>
          </a:prstGeom>
          <a:noFill/>
        </p:spPr>
        <p:txBody>
          <a:bodyPr wrap="square" rtlCol="0">
            <a:spAutoFit/>
          </a:bodyPr>
          <a:lstStyle/>
          <a:p>
            <a:pPr algn="ctr"/>
            <a:r>
              <a:rPr lang="en-US" altLang="zh-CN" sz="8000" b="1" dirty="0" err="1">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Luyện</a:t>
            </a:r>
            <a:r>
              <a:rPr lang="en-US" altLang="zh-CN"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 </a:t>
            </a:r>
            <a:r>
              <a:rPr lang="en-US" altLang="zh-CN" sz="8000" b="1" dirty="0" err="1">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tập</a:t>
            </a:r>
            <a:endParaRPr lang="en-US" altLang="zh-CN"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endParaRPr>
          </a:p>
          <a:p>
            <a:pPr algn="ctr"/>
            <a:r>
              <a:rPr lang="en-US" altLang="zh-CN"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 (</a:t>
            </a:r>
            <a:r>
              <a:rPr lang="en-US" altLang="zh-CN" sz="8000" b="1" dirty="0" err="1">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trang</a:t>
            </a:r>
            <a:r>
              <a:rPr lang="en-US" altLang="zh-CN"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 87)</a:t>
            </a:r>
            <a:endParaRPr lang="zh-CN" altLang="en-US"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2" presetClass="entr" presetSubtype="2"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2750" fill="hold"/>
                                        <p:tgtEl>
                                          <p:spTgt spid="51"/>
                                        </p:tgtEl>
                                        <p:attrNameLst>
                                          <p:attrName>ppt_x</p:attrName>
                                        </p:attrNameLst>
                                      </p:cBhvr>
                                      <p:tavLst>
                                        <p:tav tm="0">
                                          <p:val>
                                            <p:strVal val="1+#ppt_w/2"/>
                                          </p:val>
                                        </p:tav>
                                        <p:tav tm="100000">
                                          <p:val>
                                            <p:strVal val="#ppt_x"/>
                                          </p:val>
                                        </p:tav>
                                      </p:tavLst>
                                    </p:anim>
                                    <p:anim calcmode="lin" valueType="num">
                                      <p:cBhvr additive="base">
                                        <p:cTn id="38" dur="2750" fill="hold"/>
                                        <p:tgtEl>
                                          <p:spTgt spid="51"/>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2750" fill="hold"/>
                                        <p:tgtEl>
                                          <p:spTgt spid="50"/>
                                        </p:tgtEl>
                                        <p:attrNameLst>
                                          <p:attrName>ppt_x</p:attrName>
                                        </p:attrNameLst>
                                      </p:cBhvr>
                                      <p:tavLst>
                                        <p:tav tm="0">
                                          <p:val>
                                            <p:strVal val="1+#ppt_w/2"/>
                                          </p:val>
                                        </p:tav>
                                        <p:tav tm="100000">
                                          <p:val>
                                            <p:strVal val="#ppt_x"/>
                                          </p:val>
                                        </p:tav>
                                      </p:tavLst>
                                    </p:anim>
                                    <p:anim calcmode="lin" valueType="num">
                                      <p:cBhvr additive="base">
                                        <p:cTn id="42" dur="2750" fill="hold"/>
                                        <p:tgtEl>
                                          <p:spTgt spid="50"/>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2750" fill="hold"/>
                                        <p:tgtEl>
                                          <p:spTgt spid="46"/>
                                        </p:tgtEl>
                                        <p:attrNameLst>
                                          <p:attrName>ppt_x</p:attrName>
                                        </p:attrNameLst>
                                      </p:cBhvr>
                                      <p:tavLst>
                                        <p:tav tm="0">
                                          <p:val>
                                            <p:strVal val="0-#ppt_w/2"/>
                                          </p:val>
                                        </p:tav>
                                        <p:tav tm="100000">
                                          <p:val>
                                            <p:strVal val="#ppt_x"/>
                                          </p:val>
                                        </p:tav>
                                      </p:tavLst>
                                    </p:anim>
                                    <p:anim calcmode="lin" valueType="num">
                                      <p:cBhvr additive="base">
                                        <p:cTn id="46" dur="2750" fill="hold"/>
                                        <p:tgtEl>
                                          <p:spTgt spid="46"/>
                                        </p:tgtEl>
                                        <p:attrNameLst>
                                          <p:attrName>ppt_y</p:attrName>
                                        </p:attrNameLst>
                                      </p:cBhvr>
                                      <p:tavLst>
                                        <p:tav tm="0">
                                          <p:val>
                                            <p:strVal val="#ppt_y"/>
                                          </p:val>
                                        </p:tav>
                                        <p:tav tm="100000">
                                          <p:val>
                                            <p:strVal val="#ppt_y"/>
                                          </p:val>
                                        </p:tav>
                                      </p:tavLst>
                                    </p:anim>
                                  </p:childTnLst>
                                </p:cTn>
                              </p:par>
                              <p:par>
                                <p:cTn id="47" presetID="32" presetClass="emph" presetSubtype="0" fill="hold" nodeType="withEffect">
                                  <p:stCondLst>
                                    <p:cond delay="0"/>
                                  </p:stCondLst>
                                  <p:childTnLst>
                                    <p:animRot by="120000">
                                      <p:cBhvr>
                                        <p:cTn id="48" dur="350" fill="hold">
                                          <p:stCondLst>
                                            <p:cond delay="0"/>
                                          </p:stCondLst>
                                        </p:cTn>
                                        <p:tgtEl>
                                          <p:spTgt spid="51"/>
                                        </p:tgtEl>
                                        <p:attrNameLst>
                                          <p:attrName>r</p:attrName>
                                        </p:attrNameLst>
                                      </p:cBhvr>
                                    </p:animRot>
                                    <p:animRot by="-240000">
                                      <p:cBhvr>
                                        <p:cTn id="49" dur="700" fill="hold">
                                          <p:stCondLst>
                                            <p:cond delay="700"/>
                                          </p:stCondLst>
                                        </p:cTn>
                                        <p:tgtEl>
                                          <p:spTgt spid="51"/>
                                        </p:tgtEl>
                                        <p:attrNameLst>
                                          <p:attrName>r</p:attrName>
                                        </p:attrNameLst>
                                      </p:cBhvr>
                                    </p:animRot>
                                    <p:animRot by="240000">
                                      <p:cBhvr>
                                        <p:cTn id="50" dur="700" fill="hold">
                                          <p:stCondLst>
                                            <p:cond delay="1400"/>
                                          </p:stCondLst>
                                        </p:cTn>
                                        <p:tgtEl>
                                          <p:spTgt spid="51"/>
                                        </p:tgtEl>
                                        <p:attrNameLst>
                                          <p:attrName>r</p:attrName>
                                        </p:attrNameLst>
                                      </p:cBhvr>
                                    </p:animRot>
                                    <p:animRot by="-240000">
                                      <p:cBhvr>
                                        <p:cTn id="51" dur="700" fill="hold">
                                          <p:stCondLst>
                                            <p:cond delay="2100"/>
                                          </p:stCondLst>
                                        </p:cTn>
                                        <p:tgtEl>
                                          <p:spTgt spid="51"/>
                                        </p:tgtEl>
                                        <p:attrNameLst>
                                          <p:attrName>r</p:attrName>
                                        </p:attrNameLst>
                                      </p:cBhvr>
                                    </p:animRot>
                                    <p:animRot by="120000">
                                      <p:cBhvr>
                                        <p:cTn id="52" dur="700" fill="hold">
                                          <p:stCondLst>
                                            <p:cond delay="2800"/>
                                          </p:stCondLst>
                                        </p:cTn>
                                        <p:tgtEl>
                                          <p:spTgt spid="51"/>
                                        </p:tgtEl>
                                        <p:attrNameLst>
                                          <p:attrName>r</p:attrName>
                                        </p:attrNameLst>
                                      </p:cBhvr>
                                    </p:animRot>
                                  </p:childTnLst>
                                </p:cTn>
                              </p:par>
                              <p:par>
                                <p:cTn id="53" presetID="32" presetClass="emph" presetSubtype="0" fill="hold" nodeType="withEffect">
                                  <p:stCondLst>
                                    <p:cond delay="0"/>
                                  </p:stCondLst>
                                  <p:childTnLst>
                                    <p:animRot by="120000">
                                      <p:cBhvr>
                                        <p:cTn id="54" dur="350" fill="hold">
                                          <p:stCondLst>
                                            <p:cond delay="0"/>
                                          </p:stCondLst>
                                        </p:cTn>
                                        <p:tgtEl>
                                          <p:spTgt spid="50"/>
                                        </p:tgtEl>
                                        <p:attrNameLst>
                                          <p:attrName>r</p:attrName>
                                        </p:attrNameLst>
                                      </p:cBhvr>
                                    </p:animRot>
                                    <p:animRot by="-240000">
                                      <p:cBhvr>
                                        <p:cTn id="55" dur="700" fill="hold">
                                          <p:stCondLst>
                                            <p:cond delay="700"/>
                                          </p:stCondLst>
                                        </p:cTn>
                                        <p:tgtEl>
                                          <p:spTgt spid="50"/>
                                        </p:tgtEl>
                                        <p:attrNameLst>
                                          <p:attrName>r</p:attrName>
                                        </p:attrNameLst>
                                      </p:cBhvr>
                                    </p:animRot>
                                    <p:animRot by="240000">
                                      <p:cBhvr>
                                        <p:cTn id="56" dur="700" fill="hold">
                                          <p:stCondLst>
                                            <p:cond delay="1400"/>
                                          </p:stCondLst>
                                        </p:cTn>
                                        <p:tgtEl>
                                          <p:spTgt spid="50"/>
                                        </p:tgtEl>
                                        <p:attrNameLst>
                                          <p:attrName>r</p:attrName>
                                        </p:attrNameLst>
                                      </p:cBhvr>
                                    </p:animRot>
                                    <p:animRot by="-240000">
                                      <p:cBhvr>
                                        <p:cTn id="57" dur="700" fill="hold">
                                          <p:stCondLst>
                                            <p:cond delay="2100"/>
                                          </p:stCondLst>
                                        </p:cTn>
                                        <p:tgtEl>
                                          <p:spTgt spid="50"/>
                                        </p:tgtEl>
                                        <p:attrNameLst>
                                          <p:attrName>r</p:attrName>
                                        </p:attrNameLst>
                                      </p:cBhvr>
                                    </p:animRot>
                                    <p:animRot by="120000">
                                      <p:cBhvr>
                                        <p:cTn id="58" dur="700" fill="hold">
                                          <p:stCondLst>
                                            <p:cond delay="2800"/>
                                          </p:stCondLst>
                                        </p:cTn>
                                        <p:tgtEl>
                                          <p:spTgt spid="50"/>
                                        </p:tgtEl>
                                        <p:attrNameLst>
                                          <p:attrName>r</p:attrName>
                                        </p:attrNameLst>
                                      </p:cBhvr>
                                    </p:animRot>
                                  </p:childTnLst>
                                </p:cTn>
                              </p:par>
                              <p:par>
                                <p:cTn id="59" presetID="32" presetClass="emph" presetSubtype="0" fill="hold" nodeType="withEffect">
                                  <p:stCondLst>
                                    <p:cond delay="0"/>
                                  </p:stCondLst>
                                  <p:childTnLst>
                                    <p:animRot by="120000">
                                      <p:cBhvr>
                                        <p:cTn id="60" dur="350" fill="hold">
                                          <p:stCondLst>
                                            <p:cond delay="0"/>
                                          </p:stCondLst>
                                        </p:cTn>
                                        <p:tgtEl>
                                          <p:spTgt spid="46"/>
                                        </p:tgtEl>
                                        <p:attrNameLst>
                                          <p:attrName>r</p:attrName>
                                        </p:attrNameLst>
                                      </p:cBhvr>
                                    </p:animRot>
                                    <p:animRot by="-240000">
                                      <p:cBhvr>
                                        <p:cTn id="61" dur="700" fill="hold">
                                          <p:stCondLst>
                                            <p:cond delay="700"/>
                                          </p:stCondLst>
                                        </p:cTn>
                                        <p:tgtEl>
                                          <p:spTgt spid="46"/>
                                        </p:tgtEl>
                                        <p:attrNameLst>
                                          <p:attrName>r</p:attrName>
                                        </p:attrNameLst>
                                      </p:cBhvr>
                                    </p:animRot>
                                    <p:animRot by="240000">
                                      <p:cBhvr>
                                        <p:cTn id="62" dur="700" fill="hold">
                                          <p:stCondLst>
                                            <p:cond delay="1400"/>
                                          </p:stCondLst>
                                        </p:cTn>
                                        <p:tgtEl>
                                          <p:spTgt spid="46"/>
                                        </p:tgtEl>
                                        <p:attrNameLst>
                                          <p:attrName>r</p:attrName>
                                        </p:attrNameLst>
                                      </p:cBhvr>
                                    </p:animRot>
                                    <p:animRot by="-240000">
                                      <p:cBhvr>
                                        <p:cTn id="63" dur="700" fill="hold">
                                          <p:stCondLst>
                                            <p:cond delay="2100"/>
                                          </p:stCondLst>
                                        </p:cTn>
                                        <p:tgtEl>
                                          <p:spTgt spid="46"/>
                                        </p:tgtEl>
                                        <p:attrNameLst>
                                          <p:attrName>r</p:attrName>
                                        </p:attrNameLst>
                                      </p:cBhvr>
                                    </p:animRot>
                                    <p:animRot by="120000">
                                      <p:cBhvr>
                                        <p:cTn id="64" dur="700" fill="hold">
                                          <p:stCondLst>
                                            <p:cond delay="2800"/>
                                          </p:stCondLst>
                                        </p:cTn>
                                        <p:tgtEl>
                                          <p:spTgt spid="46"/>
                                        </p:tgtEl>
                                        <p:attrNameLst>
                                          <p:attrName>r</p:attrName>
                                        </p:attrNameLst>
                                      </p:cBhvr>
                                    </p:animRot>
                                  </p:childTnLst>
                                </p:cTn>
                              </p:par>
                              <p:par>
                                <p:cTn id="65" presetID="42" presetClass="entr" presetSubtype="0" fill="hold" nodeType="withEffect">
                                  <p:stCondLst>
                                    <p:cond delay="250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10" presetClass="entr" presetSubtype="0" fill="hold" nodeType="withEffect">
                                  <p:stCondLst>
                                    <p:cond delay="250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par>
                                <p:cTn id="73" presetID="10" presetClass="entr" presetSubtype="0" fill="hold" nodeType="withEffect">
                                  <p:stCondLst>
                                    <p:cond delay="250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nodeType="withEffect">
                                  <p:stCondLst>
                                    <p:cond delay="250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par>
                                <p:cTn id="79" presetID="2" presetClass="entr" presetSubtype="4"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additive="base">
                                        <p:cTn id="81" dur="2000" fill="hold"/>
                                        <p:tgtEl>
                                          <p:spTgt spid="52"/>
                                        </p:tgtEl>
                                        <p:attrNameLst>
                                          <p:attrName>ppt_x</p:attrName>
                                        </p:attrNameLst>
                                      </p:cBhvr>
                                      <p:tavLst>
                                        <p:tav tm="0">
                                          <p:val>
                                            <p:strVal val="#ppt_x"/>
                                          </p:val>
                                        </p:tav>
                                        <p:tav tm="100000">
                                          <p:val>
                                            <p:strVal val="#ppt_x"/>
                                          </p:val>
                                        </p:tav>
                                      </p:tavLst>
                                    </p:anim>
                                    <p:anim calcmode="lin" valueType="num">
                                      <p:cBhvr additive="base">
                                        <p:cTn id="82" dur="2000" fill="hold"/>
                                        <p:tgtEl>
                                          <p:spTgt spid="52"/>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2000" fill="hold"/>
                                        <p:tgtEl>
                                          <p:spTgt spid="23"/>
                                        </p:tgtEl>
                                        <p:attrNameLst>
                                          <p:attrName>ppt_x</p:attrName>
                                        </p:attrNameLst>
                                      </p:cBhvr>
                                      <p:tavLst>
                                        <p:tav tm="0">
                                          <p:val>
                                            <p:strVal val="#ppt_x"/>
                                          </p:val>
                                        </p:tav>
                                        <p:tav tm="100000">
                                          <p:val>
                                            <p:strVal val="#ppt_x"/>
                                          </p:val>
                                        </p:tav>
                                      </p:tavLst>
                                    </p:anim>
                                    <p:anim calcmode="lin" valueType="num">
                                      <p:cBhvr additive="base">
                                        <p:cTn id="86" dur="2000" fill="hold"/>
                                        <p:tgtEl>
                                          <p:spTgt spid="23"/>
                                        </p:tgtEl>
                                        <p:attrNameLst>
                                          <p:attrName>ppt_y</p:attrName>
                                        </p:attrNameLst>
                                      </p:cBhvr>
                                      <p:tavLst>
                                        <p:tav tm="0">
                                          <p:val>
                                            <p:strVal val="1+#ppt_h/2"/>
                                          </p:val>
                                        </p:tav>
                                        <p:tav tm="100000">
                                          <p:val>
                                            <p:strVal val="#ppt_y"/>
                                          </p:val>
                                        </p:tav>
                                      </p:tavLst>
                                    </p:anim>
                                  </p:childTnLst>
                                </p:cTn>
                              </p:par>
                              <p:par>
                                <p:cTn id="87" presetID="2" presetClass="entr" presetSubtype="3" fill="hold" nodeType="withEffect">
                                  <p:stCondLst>
                                    <p:cond delay="125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1500" fill="hold"/>
                                        <p:tgtEl>
                                          <p:spTgt spid="28"/>
                                        </p:tgtEl>
                                        <p:attrNameLst>
                                          <p:attrName>ppt_x</p:attrName>
                                        </p:attrNameLst>
                                      </p:cBhvr>
                                      <p:tavLst>
                                        <p:tav tm="0">
                                          <p:val>
                                            <p:strVal val="1+#ppt_w/2"/>
                                          </p:val>
                                        </p:tav>
                                        <p:tav tm="100000">
                                          <p:val>
                                            <p:strVal val="#ppt_x"/>
                                          </p:val>
                                        </p:tav>
                                      </p:tavLst>
                                    </p:anim>
                                    <p:anim calcmode="lin" valueType="num">
                                      <p:cBhvr additive="base">
                                        <p:cTn id="90" dur="1500" fill="hold"/>
                                        <p:tgtEl>
                                          <p:spTgt spid="28"/>
                                        </p:tgtEl>
                                        <p:attrNameLst>
                                          <p:attrName>ppt_y</p:attrName>
                                        </p:attrNameLst>
                                      </p:cBhvr>
                                      <p:tavLst>
                                        <p:tav tm="0">
                                          <p:val>
                                            <p:strVal val="0-#ppt_h/2"/>
                                          </p:val>
                                        </p:tav>
                                        <p:tav tm="100000">
                                          <p:val>
                                            <p:strVal val="#ppt_y"/>
                                          </p:val>
                                        </p:tav>
                                      </p:tavLst>
                                    </p:anim>
                                  </p:childTnLst>
                                </p:cTn>
                              </p:par>
                              <p:par>
                                <p:cTn id="91" presetID="32" presetClass="emph" presetSubtype="0" fill="hold" nodeType="withEffect">
                                  <p:stCondLst>
                                    <p:cond delay="1250"/>
                                  </p:stCondLst>
                                  <p:childTnLst>
                                    <p:animRot by="120000">
                                      <p:cBhvr>
                                        <p:cTn id="92" dur="150" fill="hold">
                                          <p:stCondLst>
                                            <p:cond delay="0"/>
                                          </p:stCondLst>
                                        </p:cTn>
                                        <p:tgtEl>
                                          <p:spTgt spid="28"/>
                                        </p:tgtEl>
                                        <p:attrNameLst>
                                          <p:attrName>r</p:attrName>
                                        </p:attrNameLst>
                                      </p:cBhvr>
                                    </p:animRot>
                                    <p:animRot by="-240000">
                                      <p:cBhvr>
                                        <p:cTn id="93" dur="300" fill="hold">
                                          <p:stCondLst>
                                            <p:cond delay="300"/>
                                          </p:stCondLst>
                                        </p:cTn>
                                        <p:tgtEl>
                                          <p:spTgt spid="28"/>
                                        </p:tgtEl>
                                        <p:attrNameLst>
                                          <p:attrName>r</p:attrName>
                                        </p:attrNameLst>
                                      </p:cBhvr>
                                    </p:animRot>
                                    <p:animRot by="240000">
                                      <p:cBhvr>
                                        <p:cTn id="94" dur="300" fill="hold">
                                          <p:stCondLst>
                                            <p:cond delay="600"/>
                                          </p:stCondLst>
                                        </p:cTn>
                                        <p:tgtEl>
                                          <p:spTgt spid="28"/>
                                        </p:tgtEl>
                                        <p:attrNameLst>
                                          <p:attrName>r</p:attrName>
                                        </p:attrNameLst>
                                      </p:cBhvr>
                                    </p:animRot>
                                    <p:animRot by="-240000">
                                      <p:cBhvr>
                                        <p:cTn id="95" dur="300" fill="hold">
                                          <p:stCondLst>
                                            <p:cond delay="900"/>
                                          </p:stCondLst>
                                        </p:cTn>
                                        <p:tgtEl>
                                          <p:spTgt spid="28"/>
                                        </p:tgtEl>
                                        <p:attrNameLst>
                                          <p:attrName>r</p:attrName>
                                        </p:attrNameLst>
                                      </p:cBhvr>
                                    </p:animRot>
                                    <p:animRot by="120000">
                                      <p:cBhvr>
                                        <p:cTn id="96" dur="300" fill="hold">
                                          <p:stCondLst>
                                            <p:cond delay="1200"/>
                                          </p:stCondLst>
                                        </p:cTn>
                                        <p:tgtEl>
                                          <p:spTgt spid="28"/>
                                        </p:tgtEl>
                                        <p:attrNameLst>
                                          <p:attrName>r</p:attrName>
                                        </p:attrNameLst>
                                      </p:cBhvr>
                                    </p:animRot>
                                  </p:childTnLst>
                                </p:cTn>
                              </p:par>
                              <p:par>
                                <p:cTn id="97" presetID="53" presetClass="entr" presetSubtype="16" fill="hold" nodeType="withEffect">
                                  <p:stCondLst>
                                    <p:cond delay="2750"/>
                                  </p:stCondLst>
                                  <p:childTnLst>
                                    <p:set>
                                      <p:cBhvr>
                                        <p:cTn id="98" dur="1" fill="hold">
                                          <p:stCondLst>
                                            <p:cond delay="0"/>
                                          </p:stCondLst>
                                        </p:cTn>
                                        <p:tgtEl>
                                          <p:spTgt spid="12"/>
                                        </p:tgtEl>
                                        <p:attrNameLst>
                                          <p:attrName>style.visibility</p:attrName>
                                        </p:attrNameLst>
                                      </p:cBhvr>
                                      <p:to>
                                        <p:strVal val="visible"/>
                                      </p:to>
                                    </p:set>
                                    <p:anim calcmode="lin" valueType="num">
                                      <p:cBhvr>
                                        <p:cTn id="99" dur="500" fill="hold"/>
                                        <p:tgtEl>
                                          <p:spTgt spid="12"/>
                                        </p:tgtEl>
                                        <p:attrNameLst>
                                          <p:attrName>ppt_w</p:attrName>
                                        </p:attrNameLst>
                                      </p:cBhvr>
                                      <p:tavLst>
                                        <p:tav tm="0">
                                          <p:val>
                                            <p:fltVal val="0"/>
                                          </p:val>
                                        </p:tav>
                                        <p:tav tm="100000">
                                          <p:val>
                                            <p:strVal val="#ppt_w"/>
                                          </p:val>
                                        </p:tav>
                                      </p:tavLst>
                                    </p:anim>
                                    <p:anim calcmode="lin" valueType="num">
                                      <p:cBhvr>
                                        <p:cTn id="100" dur="500" fill="hold"/>
                                        <p:tgtEl>
                                          <p:spTgt spid="12"/>
                                        </p:tgtEl>
                                        <p:attrNameLst>
                                          <p:attrName>ppt_h</p:attrName>
                                        </p:attrNameLst>
                                      </p:cBhvr>
                                      <p:tavLst>
                                        <p:tav tm="0">
                                          <p:val>
                                            <p:fltVal val="0"/>
                                          </p:val>
                                        </p:tav>
                                        <p:tav tm="100000">
                                          <p:val>
                                            <p:strVal val="#ppt_h"/>
                                          </p:val>
                                        </p:tav>
                                      </p:tavLst>
                                    </p:anim>
                                    <p:animEffect transition="in" filter="fade">
                                      <p:cBhvr>
                                        <p:cTn id="101" dur="500"/>
                                        <p:tgtEl>
                                          <p:spTgt spid="12"/>
                                        </p:tgtEl>
                                      </p:cBhvr>
                                    </p:animEffect>
                                  </p:childTnLst>
                                </p:cTn>
                              </p:par>
                              <p:par>
                                <p:cTn id="102" presetID="42" presetClass="entr" presetSubtype="0" fill="hold" nodeType="withEffect">
                                  <p:stCondLst>
                                    <p:cond delay="325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1000"/>
                                        <p:tgtEl>
                                          <p:spTgt spid="45"/>
                                        </p:tgtEl>
                                      </p:cBhvr>
                                    </p:animEffect>
                                    <p:anim calcmode="lin" valueType="num">
                                      <p:cBhvr>
                                        <p:cTn id="105" dur="1000" fill="hold"/>
                                        <p:tgtEl>
                                          <p:spTgt spid="45"/>
                                        </p:tgtEl>
                                        <p:attrNameLst>
                                          <p:attrName>ppt_x</p:attrName>
                                        </p:attrNameLst>
                                      </p:cBhvr>
                                      <p:tavLst>
                                        <p:tav tm="0">
                                          <p:val>
                                            <p:strVal val="#ppt_x"/>
                                          </p:val>
                                        </p:tav>
                                        <p:tav tm="100000">
                                          <p:val>
                                            <p:strVal val="#ppt_x"/>
                                          </p:val>
                                        </p:tav>
                                      </p:tavLst>
                                    </p:anim>
                                    <p:anim calcmode="lin" valueType="num">
                                      <p:cBhvr>
                                        <p:cTn id="106" dur="1000" fill="hold"/>
                                        <p:tgtEl>
                                          <p:spTgt spid="45"/>
                                        </p:tgtEl>
                                        <p:attrNameLst>
                                          <p:attrName>ppt_y</p:attrName>
                                        </p:attrNameLst>
                                      </p:cBhvr>
                                      <p:tavLst>
                                        <p:tav tm="0">
                                          <p:val>
                                            <p:strVal val="#ppt_y+.1"/>
                                          </p:val>
                                        </p:tav>
                                        <p:tav tm="100000">
                                          <p:val>
                                            <p:strVal val="#ppt_y"/>
                                          </p:val>
                                        </p:tav>
                                      </p:tavLst>
                                    </p:anim>
                                  </p:childTnLst>
                                </p:cTn>
                              </p:par>
                            </p:childTnLst>
                          </p:cTn>
                        </p:par>
                        <p:par>
                          <p:cTn id="107" fill="hold">
                            <p:stCondLst>
                              <p:cond delay="4250"/>
                            </p:stCondLst>
                            <p:childTnLst>
                              <p:par>
                                <p:cTn id="108" presetID="22" presetClass="entr" presetSubtype="8"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left)">
                                      <p:cBhvr>
                                        <p:cTn id="110" dur="500"/>
                                        <p:tgtEl>
                                          <p:spTgt spid="32"/>
                                        </p:tgtEl>
                                      </p:cBhvr>
                                    </p:animEffect>
                                  </p:childTnLst>
                                </p:cTn>
                              </p:par>
                            </p:childTnLst>
                          </p:cTn>
                        </p:par>
                        <p:par>
                          <p:cTn id="111" fill="hold">
                            <p:stCondLst>
                              <p:cond delay="4750"/>
                            </p:stCondLst>
                            <p:childTnLst>
                              <p:par>
                                <p:cTn id="112" presetID="53" presetClass="entr" presetSubtype="528" fill="hold" nodeType="afterEffect">
                                  <p:stCondLst>
                                    <p:cond delay="0"/>
                                  </p:stCondLst>
                                  <p:childTnLst>
                                    <p:set>
                                      <p:cBhvr>
                                        <p:cTn id="113" dur="1" fill="hold">
                                          <p:stCondLst>
                                            <p:cond delay="0"/>
                                          </p:stCondLst>
                                        </p:cTn>
                                        <p:tgtEl>
                                          <p:spTgt spid="44"/>
                                        </p:tgtEl>
                                        <p:attrNameLst>
                                          <p:attrName>style.visibility</p:attrName>
                                        </p:attrNameLst>
                                      </p:cBhvr>
                                      <p:to>
                                        <p:strVal val="visible"/>
                                      </p:to>
                                    </p:set>
                                    <p:anim calcmode="lin" valueType="num">
                                      <p:cBhvr>
                                        <p:cTn id="114" dur="750" fill="hold"/>
                                        <p:tgtEl>
                                          <p:spTgt spid="44"/>
                                        </p:tgtEl>
                                        <p:attrNameLst>
                                          <p:attrName>ppt_w</p:attrName>
                                        </p:attrNameLst>
                                      </p:cBhvr>
                                      <p:tavLst>
                                        <p:tav tm="0">
                                          <p:val>
                                            <p:fltVal val="0"/>
                                          </p:val>
                                        </p:tav>
                                        <p:tav tm="100000">
                                          <p:val>
                                            <p:strVal val="#ppt_w"/>
                                          </p:val>
                                        </p:tav>
                                      </p:tavLst>
                                    </p:anim>
                                    <p:anim calcmode="lin" valueType="num">
                                      <p:cBhvr>
                                        <p:cTn id="115" dur="750" fill="hold"/>
                                        <p:tgtEl>
                                          <p:spTgt spid="44"/>
                                        </p:tgtEl>
                                        <p:attrNameLst>
                                          <p:attrName>ppt_h</p:attrName>
                                        </p:attrNameLst>
                                      </p:cBhvr>
                                      <p:tavLst>
                                        <p:tav tm="0">
                                          <p:val>
                                            <p:fltVal val="0"/>
                                          </p:val>
                                        </p:tav>
                                        <p:tav tm="100000">
                                          <p:val>
                                            <p:strVal val="#ppt_h"/>
                                          </p:val>
                                        </p:tav>
                                      </p:tavLst>
                                    </p:anim>
                                    <p:animEffect transition="in" filter="fade">
                                      <p:cBhvr>
                                        <p:cTn id="116" dur="750"/>
                                        <p:tgtEl>
                                          <p:spTgt spid="44"/>
                                        </p:tgtEl>
                                      </p:cBhvr>
                                    </p:animEffect>
                                    <p:anim calcmode="lin" valueType="num">
                                      <p:cBhvr>
                                        <p:cTn id="117" dur="750" fill="hold"/>
                                        <p:tgtEl>
                                          <p:spTgt spid="44"/>
                                        </p:tgtEl>
                                        <p:attrNameLst>
                                          <p:attrName>ppt_x</p:attrName>
                                        </p:attrNameLst>
                                      </p:cBhvr>
                                      <p:tavLst>
                                        <p:tav tm="0">
                                          <p:val>
                                            <p:fltVal val="0.5"/>
                                          </p:val>
                                        </p:tav>
                                        <p:tav tm="100000">
                                          <p:val>
                                            <p:strVal val="#ppt_x"/>
                                          </p:val>
                                        </p:tav>
                                      </p:tavLst>
                                    </p:anim>
                                    <p:anim calcmode="lin" valueType="num">
                                      <p:cBhvr>
                                        <p:cTn id="118" dur="750" fill="hold"/>
                                        <p:tgtEl>
                                          <p:spTgt spid="4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119"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
            <a:extLst>
              <a:ext uri="{FF2B5EF4-FFF2-40B4-BE49-F238E27FC236}">
                <a16:creationId xmlns:a16="http://schemas.microsoft.com/office/drawing/2014/main" id="{10FB1B72-846F-4279-A524-CA0540B8E9AD}"/>
              </a:ext>
            </a:extLst>
          </p:cNvPr>
          <p:cNvGrpSpPr>
            <a:grpSpLocks/>
          </p:cNvGrpSpPr>
          <p:nvPr/>
        </p:nvGrpSpPr>
        <p:grpSpPr bwMode="auto">
          <a:xfrm>
            <a:off x="226218" y="60652"/>
            <a:ext cx="3395663" cy="471488"/>
            <a:chOff x="405" y="672"/>
            <a:chExt cx="2139" cy="297"/>
          </a:xfrm>
        </p:grpSpPr>
        <p:sp>
          <p:nvSpPr>
            <p:cNvPr id="26" name="Oval 3">
              <a:extLst>
                <a:ext uri="{FF2B5EF4-FFF2-40B4-BE49-F238E27FC236}">
                  <a16:creationId xmlns:a16="http://schemas.microsoft.com/office/drawing/2014/main" id="{6A9F1EFB-4145-4548-99C8-89AD40EB991B}"/>
                </a:ext>
              </a:extLst>
            </p:cNvPr>
            <p:cNvSpPr>
              <a:spLocks noChangeArrowheads="1"/>
            </p:cNvSpPr>
            <p:nvPr/>
          </p:nvSpPr>
          <p:spPr bwMode="auto">
            <a:xfrm>
              <a:off x="405" y="681"/>
              <a:ext cx="288" cy="288"/>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8" name="Text Box 4">
              <a:extLst>
                <a:ext uri="{FF2B5EF4-FFF2-40B4-BE49-F238E27FC236}">
                  <a16:creationId xmlns:a16="http://schemas.microsoft.com/office/drawing/2014/main" id="{4D21617F-1189-4ECF-9517-3286F41D847C}"/>
                </a:ext>
              </a:extLst>
            </p:cNvPr>
            <p:cNvSpPr txBox="1">
              <a:spLocks noChangeArrowheads="1"/>
            </p:cNvSpPr>
            <p:nvPr/>
          </p:nvSpPr>
          <p:spPr bwMode="auto">
            <a:xfrm>
              <a:off x="432" y="672"/>
              <a:ext cx="21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dirty="0">
                  <a:solidFill>
                    <a:srgbClr val="0000FF"/>
                  </a:solidFill>
                  <a:latin typeface="Tahoma" panose="020B0604030504040204" pitchFamily="34" charset="0"/>
                </a:rPr>
                <a:t>1   </a:t>
              </a:r>
              <a:r>
                <a:rPr lang="en-US" altLang="en-US" sz="2400" dirty="0" err="1">
                  <a:solidFill>
                    <a:srgbClr val="0000FF"/>
                  </a:solidFill>
                  <a:latin typeface="Tahoma" panose="020B0604030504040204" pitchFamily="34" charset="0"/>
                </a:rPr>
                <a:t>Đặt</a:t>
              </a:r>
              <a:r>
                <a:rPr lang="en-US" altLang="en-US" sz="2400" dirty="0">
                  <a:solidFill>
                    <a:srgbClr val="0000FF"/>
                  </a:solidFill>
                  <a:latin typeface="Tahoma" panose="020B0604030504040204" pitchFamily="34" charset="0"/>
                </a:rPr>
                <a:t> </a:t>
              </a:r>
              <a:r>
                <a:rPr lang="en-US" altLang="en-US" sz="2400" dirty="0" err="1">
                  <a:solidFill>
                    <a:srgbClr val="0000FF"/>
                  </a:solidFill>
                  <a:latin typeface="Tahoma" panose="020B0604030504040204" pitchFamily="34" charset="0"/>
                </a:rPr>
                <a:t>tính</a:t>
              </a:r>
              <a:r>
                <a:rPr lang="en-US" altLang="en-US" sz="2400" dirty="0">
                  <a:solidFill>
                    <a:srgbClr val="0000FF"/>
                  </a:solidFill>
                  <a:latin typeface="Tahoma" panose="020B0604030504040204" pitchFamily="34" charset="0"/>
                </a:rPr>
                <a:t> </a:t>
              </a:r>
              <a:r>
                <a:rPr lang="en-US" altLang="en-US" sz="2400" dirty="0" err="1">
                  <a:solidFill>
                    <a:srgbClr val="0000FF"/>
                  </a:solidFill>
                  <a:latin typeface="Tahoma" panose="020B0604030504040204" pitchFamily="34" charset="0"/>
                </a:rPr>
                <a:t>rồi</a:t>
              </a:r>
              <a:r>
                <a:rPr lang="en-US" altLang="en-US" sz="2400" dirty="0">
                  <a:solidFill>
                    <a:srgbClr val="0000FF"/>
                  </a:solidFill>
                  <a:latin typeface="Tahoma" panose="020B0604030504040204" pitchFamily="34" charset="0"/>
                </a:rPr>
                <a:t> </a:t>
              </a:r>
              <a:r>
                <a:rPr lang="en-US" altLang="en-US" sz="2400" dirty="0" err="1">
                  <a:solidFill>
                    <a:srgbClr val="0000FF"/>
                  </a:solidFill>
                  <a:latin typeface="Tahoma" panose="020B0604030504040204" pitchFamily="34" charset="0"/>
                </a:rPr>
                <a:t>tính</a:t>
              </a:r>
              <a:r>
                <a:rPr lang="en-US" altLang="en-US" sz="2400" dirty="0">
                  <a:solidFill>
                    <a:srgbClr val="0000FF"/>
                  </a:solidFill>
                  <a:latin typeface="Tahoma" panose="020B0604030504040204" pitchFamily="34" charset="0"/>
                </a:rPr>
                <a:t>:</a:t>
              </a:r>
            </a:p>
          </p:txBody>
        </p:sp>
      </p:grpSp>
      <p:sp>
        <p:nvSpPr>
          <p:cNvPr id="29" name="Text Box 5">
            <a:extLst>
              <a:ext uri="{FF2B5EF4-FFF2-40B4-BE49-F238E27FC236}">
                <a16:creationId xmlns:a16="http://schemas.microsoft.com/office/drawing/2014/main" id="{467536CF-AC15-4D1D-8273-40308EAFBC1F}"/>
              </a:ext>
            </a:extLst>
          </p:cNvPr>
          <p:cNvSpPr txBox="1">
            <a:spLocks noChangeArrowheads="1"/>
          </p:cNvSpPr>
          <p:nvPr/>
        </p:nvSpPr>
        <p:spPr bwMode="auto">
          <a:xfrm>
            <a:off x="419100" y="3283277"/>
            <a:ext cx="281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006600"/>
                </a:solidFill>
                <a:latin typeface="Tahoma" panose="020B0604030504040204" pitchFamily="34" charset="0"/>
              </a:rPr>
              <a:t>708 : 354 = 2</a:t>
            </a:r>
          </a:p>
          <a:p>
            <a:pPr algn="ctr" eaLnBrk="1" hangingPunct="1">
              <a:spcBef>
                <a:spcPct val="0"/>
              </a:spcBef>
              <a:buFontTx/>
              <a:buNone/>
            </a:pPr>
            <a:r>
              <a:rPr lang="en-US" altLang="en-US" sz="2400">
                <a:solidFill>
                  <a:srgbClr val="006600"/>
                </a:solidFill>
                <a:latin typeface="Tahoma" panose="020B0604030504040204" pitchFamily="34" charset="0"/>
              </a:rPr>
              <a:t>Vậy phép tính này không có dư</a:t>
            </a:r>
          </a:p>
        </p:txBody>
      </p:sp>
      <p:sp>
        <p:nvSpPr>
          <p:cNvPr id="34" name="Rectangle 6">
            <a:extLst>
              <a:ext uri="{FF2B5EF4-FFF2-40B4-BE49-F238E27FC236}">
                <a16:creationId xmlns:a16="http://schemas.microsoft.com/office/drawing/2014/main" id="{4C1AA0D1-1D89-4737-AC7E-5A1397A21584}"/>
              </a:ext>
            </a:extLst>
          </p:cNvPr>
          <p:cNvSpPr>
            <a:spLocks noChangeArrowheads="1"/>
          </p:cNvSpPr>
          <p:nvPr/>
        </p:nvSpPr>
        <p:spPr bwMode="auto">
          <a:xfrm>
            <a:off x="876300" y="503564"/>
            <a:ext cx="199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a:t>
            </a:r>
            <a:r>
              <a:rPr lang="en-US" altLang="en-US" sz="2400">
                <a:solidFill>
                  <a:srgbClr val="FF0000"/>
                </a:solidFill>
                <a:latin typeface="Tahoma" panose="020B0604030504040204" pitchFamily="34" charset="0"/>
              </a:rPr>
              <a:t>708 : 354 =</a:t>
            </a:r>
          </a:p>
        </p:txBody>
      </p:sp>
      <p:sp>
        <p:nvSpPr>
          <p:cNvPr id="36" name="Text Box 8">
            <a:extLst>
              <a:ext uri="{FF2B5EF4-FFF2-40B4-BE49-F238E27FC236}">
                <a16:creationId xmlns:a16="http://schemas.microsoft.com/office/drawing/2014/main" id="{19375C74-9033-48AC-9DFA-E70DC51742BD}"/>
              </a:ext>
            </a:extLst>
          </p:cNvPr>
          <p:cNvSpPr txBox="1">
            <a:spLocks noChangeArrowheads="1"/>
          </p:cNvSpPr>
          <p:nvPr/>
        </p:nvSpPr>
        <p:spPr bwMode="auto">
          <a:xfrm>
            <a:off x="3314700" y="511502"/>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solidFill>
                  <a:srgbClr val="FF0000"/>
                </a:solidFill>
                <a:latin typeface="Tahoma" panose="020B0604030504040204" pitchFamily="34" charset="0"/>
              </a:rPr>
              <a:t>7552 : 236 =</a:t>
            </a:r>
          </a:p>
        </p:txBody>
      </p:sp>
      <p:grpSp>
        <p:nvGrpSpPr>
          <p:cNvPr id="44" name="Group 9">
            <a:extLst>
              <a:ext uri="{FF2B5EF4-FFF2-40B4-BE49-F238E27FC236}">
                <a16:creationId xmlns:a16="http://schemas.microsoft.com/office/drawing/2014/main" id="{B991AF8B-F908-4AB3-92B4-BCBE9F04ECD6}"/>
              </a:ext>
            </a:extLst>
          </p:cNvPr>
          <p:cNvGrpSpPr>
            <a:grpSpLocks/>
          </p:cNvGrpSpPr>
          <p:nvPr/>
        </p:nvGrpSpPr>
        <p:grpSpPr bwMode="auto">
          <a:xfrm>
            <a:off x="628650" y="1211589"/>
            <a:ext cx="2038350" cy="2071688"/>
            <a:chOff x="864" y="1824"/>
            <a:chExt cx="1284" cy="1305"/>
          </a:xfrm>
        </p:grpSpPr>
        <p:sp>
          <p:nvSpPr>
            <p:cNvPr id="45" name="Text Box 10">
              <a:extLst>
                <a:ext uri="{FF2B5EF4-FFF2-40B4-BE49-F238E27FC236}">
                  <a16:creationId xmlns:a16="http://schemas.microsoft.com/office/drawing/2014/main" id="{825C0F42-6541-45ED-B55A-3046648C5247}"/>
                </a:ext>
              </a:extLst>
            </p:cNvPr>
            <p:cNvSpPr txBox="1">
              <a:spLocks noChangeArrowheads="1"/>
            </p:cNvSpPr>
            <p:nvPr/>
          </p:nvSpPr>
          <p:spPr bwMode="auto">
            <a:xfrm>
              <a:off x="864" y="1824"/>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708   354</a:t>
              </a:r>
            </a:p>
          </p:txBody>
        </p:sp>
        <p:grpSp>
          <p:nvGrpSpPr>
            <p:cNvPr id="46" name="Group 11">
              <a:extLst>
                <a:ext uri="{FF2B5EF4-FFF2-40B4-BE49-F238E27FC236}">
                  <a16:creationId xmlns:a16="http://schemas.microsoft.com/office/drawing/2014/main" id="{02773C7B-9D8C-48D2-9185-7BFAA91D3B4C}"/>
                </a:ext>
              </a:extLst>
            </p:cNvPr>
            <p:cNvGrpSpPr>
              <a:grpSpLocks/>
            </p:cNvGrpSpPr>
            <p:nvPr/>
          </p:nvGrpSpPr>
          <p:grpSpPr bwMode="auto">
            <a:xfrm>
              <a:off x="1620" y="1872"/>
              <a:ext cx="444" cy="720"/>
              <a:chOff x="1572" y="1704"/>
              <a:chExt cx="444" cy="720"/>
            </a:xfrm>
          </p:grpSpPr>
          <p:sp>
            <p:nvSpPr>
              <p:cNvPr id="54" name="Line 12">
                <a:extLst>
                  <a:ext uri="{FF2B5EF4-FFF2-40B4-BE49-F238E27FC236}">
                    <a16:creationId xmlns:a16="http://schemas.microsoft.com/office/drawing/2014/main" id="{E234E8C8-A280-414D-A271-6294EED3728F}"/>
                  </a:ext>
                </a:extLst>
              </p:cNvPr>
              <p:cNvSpPr>
                <a:spLocks noChangeShapeType="1"/>
              </p:cNvSpPr>
              <p:nvPr/>
            </p:nvSpPr>
            <p:spPr bwMode="auto">
              <a:xfrm>
                <a:off x="1572" y="1704"/>
                <a:ext cx="0"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13">
                <a:extLst>
                  <a:ext uri="{FF2B5EF4-FFF2-40B4-BE49-F238E27FC236}">
                    <a16:creationId xmlns:a16="http://schemas.microsoft.com/office/drawing/2014/main" id="{3D3E29F6-7F62-4761-B7D8-B0A3288031AE}"/>
                  </a:ext>
                </a:extLst>
              </p:cNvPr>
              <p:cNvSpPr>
                <a:spLocks noChangeShapeType="1"/>
              </p:cNvSpPr>
              <p:nvPr/>
            </p:nvSpPr>
            <p:spPr bwMode="auto">
              <a:xfrm>
                <a:off x="1584" y="1968"/>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7" name="Text Box 14">
              <a:extLst>
                <a:ext uri="{FF2B5EF4-FFF2-40B4-BE49-F238E27FC236}">
                  <a16:creationId xmlns:a16="http://schemas.microsoft.com/office/drawing/2014/main" id="{30840ED6-0325-4E51-834F-7ADF0BA08B75}"/>
                </a:ext>
              </a:extLst>
            </p:cNvPr>
            <p:cNvSpPr txBox="1">
              <a:spLocks noChangeArrowheads="1"/>
            </p:cNvSpPr>
            <p:nvPr/>
          </p:nvSpPr>
          <p:spPr bwMode="auto">
            <a:xfrm>
              <a:off x="900" y="2160"/>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latin typeface="Tahoma" panose="020B0604030504040204" pitchFamily="34" charset="0"/>
                </a:rPr>
                <a:t>    000   2 </a:t>
              </a:r>
            </a:p>
          </p:txBody>
        </p:sp>
        <p:sp>
          <p:nvSpPr>
            <p:cNvPr id="52" name="Text Box 15">
              <a:extLst>
                <a:ext uri="{FF2B5EF4-FFF2-40B4-BE49-F238E27FC236}">
                  <a16:creationId xmlns:a16="http://schemas.microsoft.com/office/drawing/2014/main" id="{307CEB87-2455-4D6E-BDDF-2ECCEB5699CC}"/>
                </a:ext>
              </a:extLst>
            </p:cNvPr>
            <p:cNvSpPr txBox="1">
              <a:spLocks noChangeArrowheads="1"/>
            </p:cNvSpPr>
            <p:nvPr/>
          </p:nvSpPr>
          <p:spPr bwMode="auto">
            <a:xfrm>
              <a:off x="996" y="2496"/>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latin typeface="Tahoma" panose="020B0604030504040204" pitchFamily="34" charset="0"/>
              </a:endParaRPr>
            </a:p>
          </p:txBody>
        </p:sp>
        <p:sp>
          <p:nvSpPr>
            <p:cNvPr id="53" name="Text Box 16">
              <a:extLst>
                <a:ext uri="{FF2B5EF4-FFF2-40B4-BE49-F238E27FC236}">
                  <a16:creationId xmlns:a16="http://schemas.microsoft.com/office/drawing/2014/main" id="{D804EE66-E945-4189-89BA-9D5B6383B519}"/>
                </a:ext>
              </a:extLst>
            </p:cNvPr>
            <p:cNvSpPr txBox="1">
              <a:spLocks noChangeArrowheads="1"/>
            </p:cNvSpPr>
            <p:nvPr/>
          </p:nvSpPr>
          <p:spPr bwMode="auto">
            <a:xfrm>
              <a:off x="1056" y="2841"/>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latin typeface="Tahoma" panose="020B0604030504040204" pitchFamily="34" charset="0"/>
              </a:endParaRPr>
            </a:p>
          </p:txBody>
        </p:sp>
      </p:grpSp>
      <p:grpSp>
        <p:nvGrpSpPr>
          <p:cNvPr id="56" name="Group 17">
            <a:extLst>
              <a:ext uri="{FF2B5EF4-FFF2-40B4-BE49-F238E27FC236}">
                <a16:creationId xmlns:a16="http://schemas.microsoft.com/office/drawing/2014/main" id="{17BFB684-4298-40E3-B042-6E54FF8CE0BC}"/>
              </a:ext>
            </a:extLst>
          </p:cNvPr>
          <p:cNvGrpSpPr>
            <a:grpSpLocks/>
          </p:cNvGrpSpPr>
          <p:nvPr/>
        </p:nvGrpSpPr>
        <p:grpSpPr bwMode="auto">
          <a:xfrm>
            <a:off x="3319463" y="1211589"/>
            <a:ext cx="2038350" cy="2071688"/>
            <a:chOff x="864" y="1824"/>
            <a:chExt cx="1284" cy="1305"/>
          </a:xfrm>
        </p:grpSpPr>
        <p:sp>
          <p:nvSpPr>
            <p:cNvPr id="57" name="Text Box 18">
              <a:extLst>
                <a:ext uri="{FF2B5EF4-FFF2-40B4-BE49-F238E27FC236}">
                  <a16:creationId xmlns:a16="http://schemas.microsoft.com/office/drawing/2014/main" id="{AC371BCF-A909-4BA2-BA4E-86778BBF2131}"/>
                </a:ext>
              </a:extLst>
            </p:cNvPr>
            <p:cNvSpPr txBox="1">
              <a:spLocks noChangeArrowheads="1"/>
            </p:cNvSpPr>
            <p:nvPr/>
          </p:nvSpPr>
          <p:spPr bwMode="auto">
            <a:xfrm>
              <a:off x="864" y="1824"/>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7552   236</a:t>
              </a:r>
            </a:p>
          </p:txBody>
        </p:sp>
        <p:grpSp>
          <p:nvGrpSpPr>
            <p:cNvPr id="58" name="Group 19">
              <a:extLst>
                <a:ext uri="{FF2B5EF4-FFF2-40B4-BE49-F238E27FC236}">
                  <a16:creationId xmlns:a16="http://schemas.microsoft.com/office/drawing/2014/main" id="{447CE8C6-1240-4752-85BE-70444CB78A1D}"/>
                </a:ext>
              </a:extLst>
            </p:cNvPr>
            <p:cNvGrpSpPr>
              <a:grpSpLocks/>
            </p:cNvGrpSpPr>
            <p:nvPr/>
          </p:nvGrpSpPr>
          <p:grpSpPr bwMode="auto">
            <a:xfrm>
              <a:off x="1620" y="1872"/>
              <a:ext cx="444" cy="720"/>
              <a:chOff x="1572" y="1704"/>
              <a:chExt cx="444" cy="720"/>
            </a:xfrm>
          </p:grpSpPr>
          <p:sp>
            <p:nvSpPr>
              <p:cNvPr id="62" name="Line 20">
                <a:extLst>
                  <a:ext uri="{FF2B5EF4-FFF2-40B4-BE49-F238E27FC236}">
                    <a16:creationId xmlns:a16="http://schemas.microsoft.com/office/drawing/2014/main" id="{8A43176C-3341-4223-A9A5-D0B0AF589007}"/>
                  </a:ext>
                </a:extLst>
              </p:cNvPr>
              <p:cNvSpPr>
                <a:spLocks noChangeShapeType="1"/>
              </p:cNvSpPr>
              <p:nvPr/>
            </p:nvSpPr>
            <p:spPr bwMode="auto">
              <a:xfrm>
                <a:off x="1572" y="1704"/>
                <a:ext cx="0"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21">
                <a:extLst>
                  <a:ext uri="{FF2B5EF4-FFF2-40B4-BE49-F238E27FC236}">
                    <a16:creationId xmlns:a16="http://schemas.microsoft.com/office/drawing/2014/main" id="{A995E9CB-19AD-449D-A929-3EB8787D6A91}"/>
                  </a:ext>
                </a:extLst>
              </p:cNvPr>
              <p:cNvSpPr>
                <a:spLocks noChangeShapeType="1"/>
              </p:cNvSpPr>
              <p:nvPr/>
            </p:nvSpPr>
            <p:spPr bwMode="auto">
              <a:xfrm>
                <a:off x="1584" y="1968"/>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 name="Text Box 22">
              <a:extLst>
                <a:ext uri="{FF2B5EF4-FFF2-40B4-BE49-F238E27FC236}">
                  <a16:creationId xmlns:a16="http://schemas.microsoft.com/office/drawing/2014/main" id="{1DDA6D6C-208F-4135-9A72-F0C88A0703FD}"/>
                </a:ext>
              </a:extLst>
            </p:cNvPr>
            <p:cNvSpPr txBox="1">
              <a:spLocks noChangeArrowheads="1"/>
            </p:cNvSpPr>
            <p:nvPr/>
          </p:nvSpPr>
          <p:spPr bwMode="auto">
            <a:xfrm>
              <a:off x="900" y="2160"/>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latin typeface="Tahoma" panose="020B0604030504040204" pitchFamily="34" charset="0"/>
                </a:rPr>
                <a:t>  0472   32</a:t>
              </a:r>
            </a:p>
          </p:txBody>
        </p:sp>
        <p:sp>
          <p:nvSpPr>
            <p:cNvPr id="60" name="Text Box 23">
              <a:extLst>
                <a:ext uri="{FF2B5EF4-FFF2-40B4-BE49-F238E27FC236}">
                  <a16:creationId xmlns:a16="http://schemas.microsoft.com/office/drawing/2014/main" id="{0DA5A56B-D64F-4AF5-9D15-8BC7080E533D}"/>
                </a:ext>
              </a:extLst>
            </p:cNvPr>
            <p:cNvSpPr txBox="1">
              <a:spLocks noChangeArrowheads="1"/>
            </p:cNvSpPr>
            <p:nvPr/>
          </p:nvSpPr>
          <p:spPr bwMode="auto">
            <a:xfrm>
              <a:off x="996" y="2496"/>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000</a:t>
              </a:r>
            </a:p>
          </p:txBody>
        </p:sp>
        <p:sp>
          <p:nvSpPr>
            <p:cNvPr id="61" name="Text Box 24">
              <a:extLst>
                <a:ext uri="{FF2B5EF4-FFF2-40B4-BE49-F238E27FC236}">
                  <a16:creationId xmlns:a16="http://schemas.microsoft.com/office/drawing/2014/main" id="{3196596A-76CB-4ABB-B827-8098AEB54A61}"/>
                </a:ext>
              </a:extLst>
            </p:cNvPr>
            <p:cNvSpPr txBox="1">
              <a:spLocks noChangeArrowheads="1"/>
            </p:cNvSpPr>
            <p:nvPr/>
          </p:nvSpPr>
          <p:spPr bwMode="auto">
            <a:xfrm>
              <a:off x="1056" y="2841"/>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latin typeface="Tahoma" panose="020B0604030504040204" pitchFamily="34" charset="0"/>
              </a:endParaRPr>
            </a:p>
          </p:txBody>
        </p:sp>
      </p:grpSp>
      <p:sp>
        <p:nvSpPr>
          <p:cNvPr id="64" name="Text Box 25">
            <a:extLst>
              <a:ext uri="{FF2B5EF4-FFF2-40B4-BE49-F238E27FC236}">
                <a16:creationId xmlns:a16="http://schemas.microsoft.com/office/drawing/2014/main" id="{42378179-873A-41B0-B31B-2393DE2BC948}"/>
              </a:ext>
            </a:extLst>
          </p:cNvPr>
          <p:cNvSpPr txBox="1">
            <a:spLocks noChangeArrowheads="1"/>
          </p:cNvSpPr>
          <p:nvPr/>
        </p:nvSpPr>
        <p:spPr bwMode="auto">
          <a:xfrm>
            <a:off x="314325" y="51150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ahoma" panose="020B0604030504040204" pitchFamily="34" charset="0"/>
              </a:rPr>
              <a:t>a)</a:t>
            </a:r>
          </a:p>
        </p:txBody>
      </p:sp>
      <p:sp>
        <p:nvSpPr>
          <p:cNvPr id="65" name="Text Box 27">
            <a:extLst>
              <a:ext uri="{FF2B5EF4-FFF2-40B4-BE49-F238E27FC236}">
                <a16:creationId xmlns:a16="http://schemas.microsoft.com/office/drawing/2014/main" id="{8C566032-E92E-4BFE-A758-92863DC8204C}"/>
              </a:ext>
            </a:extLst>
          </p:cNvPr>
          <p:cNvSpPr txBox="1">
            <a:spLocks noChangeArrowheads="1"/>
          </p:cNvSpPr>
          <p:nvPr/>
        </p:nvSpPr>
        <p:spPr bwMode="auto">
          <a:xfrm>
            <a:off x="6057900" y="506739"/>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solidFill>
                  <a:srgbClr val="FF0000"/>
                </a:solidFill>
                <a:latin typeface="Tahoma" panose="020B0604030504040204" pitchFamily="34" charset="0"/>
              </a:rPr>
              <a:t>9060 : 453 =</a:t>
            </a:r>
          </a:p>
        </p:txBody>
      </p:sp>
      <p:grpSp>
        <p:nvGrpSpPr>
          <p:cNvPr id="66" name="Group 28">
            <a:extLst>
              <a:ext uri="{FF2B5EF4-FFF2-40B4-BE49-F238E27FC236}">
                <a16:creationId xmlns:a16="http://schemas.microsoft.com/office/drawing/2014/main" id="{EC105280-A4C5-4527-BC63-FA33DCA72D22}"/>
              </a:ext>
            </a:extLst>
          </p:cNvPr>
          <p:cNvGrpSpPr>
            <a:grpSpLocks/>
          </p:cNvGrpSpPr>
          <p:nvPr/>
        </p:nvGrpSpPr>
        <p:grpSpPr bwMode="auto">
          <a:xfrm>
            <a:off x="6057900" y="1211589"/>
            <a:ext cx="2038350" cy="2071688"/>
            <a:chOff x="864" y="1824"/>
            <a:chExt cx="1284" cy="1305"/>
          </a:xfrm>
        </p:grpSpPr>
        <p:sp>
          <p:nvSpPr>
            <p:cNvPr id="67" name="Text Box 29">
              <a:extLst>
                <a:ext uri="{FF2B5EF4-FFF2-40B4-BE49-F238E27FC236}">
                  <a16:creationId xmlns:a16="http://schemas.microsoft.com/office/drawing/2014/main" id="{DEDE1FC8-A15E-4A34-B0A3-359367CA0F35}"/>
                </a:ext>
              </a:extLst>
            </p:cNvPr>
            <p:cNvSpPr txBox="1">
              <a:spLocks noChangeArrowheads="1"/>
            </p:cNvSpPr>
            <p:nvPr/>
          </p:nvSpPr>
          <p:spPr bwMode="auto">
            <a:xfrm>
              <a:off x="864" y="1824"/>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9060   453</a:t>
              </a:r>
            </a:p>
          </p:txBody>
        </p:sp>
        <p:grpSp>
          <p:nvGrpSpPr>
            <p:cNvPr id="68" name="Group 30">
              <a:extLst>
                <a:ext uri="{FF2B5EF4-FFF2-40B4-BE49-F238E27FC236}">
                  <a16:creationId xmlns:a16="http://schemas.microsoft.com/office/drawing/2014/main" id="{D7631796-1D55-49C2-A72F-5B15BD96ADC3}"/>
                </a:ext>
              </a:extLst>
            </p:cNvPr>
            <p:cNvGrpSpPr>
              <a:grpSpLocks/>
            </p:cNvGrpSpPr>
            <p:nvPr/>
          </p:nvGrpSpPr>
          <p:grpSpPr bwMode="auto">
            <a:xfrm>
              <a:off x="1620" y="1872"/>
              <a:ext cx="444" cy="720"/>
              <a:chOff x="1572" y="1704"/>
              <a:chExt cx="444" cy="720"/>
            </a:xfrm>
          </p:grpSpPr>
          <p:sp>
            <p:nvSpPr>
              <p:cNvPr id="72" name="Line 31">
                <a:extLst>
                  <a:ext uri="{FF2B5EF4-FFF2-40B4-BE49-F238E27FC236}">
                    <a16:creationId xmlns:a16="http://schemas.microsoft.com/office/drawing/2014/main" id="{48BA6C3B-6B3F-4539-9329-EDD901511DE0}"/>
                  </a:ext>
                </a:extLst>
              </p:cNvPr>
              <p:cNvSpPr>
                <a:spLocks noChangeShapeType="1"/>
              </p:cNvSpPr>
              <p:nvPr/>
            </p:nvSpPr>
            <p:spPr bwMode="auto">
              <a:xfrm>
                <a:off x="1572" y="1704"/>
                <a:ext cx="0"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Line 32">
                <a:extLst>
                  <a:ext uri="{FF2B5EF4-FFF2-40B4-BE49-F238E27FC236}">
                    <a16:creationId xmlns:a16="http://schemas.microsoft.com/office/drawing/2014/main" id="{75B954A3-26AD-4BB8-AE95-A96B10D22354}"/>
                  </a:ext>
                </a:extLst>
              </p:cNvPr>
              <p:cNvSpPr>
                <a:spLocks noChangeShapeType="1"/>
              </p:cNvSpPr>
              <p:nvPr/>
            </p:nvSpPr>
            <p:spPr bwMode="auto">
              <a:xfrm>
                <a:off x="1584" y="1968"/>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9" name="Text Box 33">
              <a:extLst>
                <a:ext uri="{FF2B5EF4-FFF2-40B4-BE49-F238E27FC236}">
                  <a16:creationId xmlns:a16="http://schemas.microsoft.com/office/drawing/2014/main" id="{98419421-8145-44F1-865F-0A58A6A4EFB3}"/>
                </a:ext>
              </a:extLst>
            </p:cNvPr>
            <p:cNvSpPr txBox="1">
              <a:spLocks noChangeArrowheads="1"/>
            </p:cNvSpPr>
            <p:nvPr/>
          </p:nvSpPr>
          <p:spPr bwMode="auto">
            <a:xfrm>
              <a:off x="900" y="2160"/>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latin typeface="Tahoma" panose="020B0604030504040204" pitchFamily="34" charset="0"/>
                </a:rPr>
                <a:t>  0000   20</a:t>
              </a:r>
            </a:p>
          </p:txBody>
        </p:sp>
        <p:sp>
          <p:nvSpPr>
            <p:cNvPr id="70" name="Text Box 34">
              <a:extLst>
                <a:ext uri="{FF2B5EF4-FFF2-40B4-BE49-F238E27FC236}">
                  <a16:creationId xmlns:a16="http://schemas.microsoft.com/office/drawing/2014/main" id="{630A4916-C9EC-49B6-BF38-651FDBF6BA92}"/>
                </a:ext>
              </a:extLst>
            </p:cNvPr>
            <p:cNvSpPr txBox="1">
              <a:spLocks noChangeArrowheads="1"/>
            </p:cNvSpPr>
            <p:nvPr/>
          </p:nvSpPr>
          <p:spPr bwMode="auto">
            <a:xfrm>
              <a:off x="996" y="2496"/>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000</a:t>
              </a:r>
            </a:p>
          </p:txBody>
        </p:sp>
        <p:sp>
          <p:nvSpPr>
            <p:cNvPr id="71" name="Text Box 35">
              <a:extLst>
                <a:ext uri="{FF2B5EF4-FFF2-40B4-BE49-F238E27FC236}">
                  <a16:creationId xmlns:a16="http://schemas.microsoft.com/office/drawing/2014/main" id="{ADAF2F26-FC14-4437-B2CF-3C2FA1590406}"/>
                </a:ext>
              </a:extLst>
            </p:cNvPr>
            <p:cNvSpPr txBox="1">
              <a:spLocks noChangeArrowheads="1"/>
            </p:cNvSpPr>
            <p:nvPr/>
          </p:nvSpPr>
          <p:spPr bwMode="auto">
            <a:xfrm>
              <a:off x="1056" y="2841"/>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latin typeface="Tahoma" panose="020B0604030504040204" pitchFamily="34" charset="0"/>
              </a:endParaRPr>
            </a:p>
          </p:txBody>
        </p:sp>
      </p:grpSp>
      <p:sp>
        <p:nvSpPr>
          <p:cNvPr id="74" name="Text Box 36">
            <a:extLst>
              <a:ext uri="{FF2B5EF4-FFF2-40B4-BE49-F238E27FC236}">
                <a16:creationId xmlns:a16="http://schemas.microsoft.com/office/drawing/2014/main" id="{0262483F-5B2F-4190-8DED-6418AFCC8394}"/>
              </a:ext>
            </a:extLst>
          </p:cNvPr>
          <p:cNvSpPr txBox="1">
            <a:spLocks noChangeArrowheads="1"/>
          </p:cNvSpPr>
          <p:nvPr/>
        </p:nvSpPr>
        <p:spPr bwMode="auto">
          <a:xfrm>
            <a:off x="3086100" y="326898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dirty="0">
                <a:solidFill>
                  <a:srgbClr val="006600"/>
                </a:solidFill>
                <a:latin typeface="Tahoma" panose="020B0604030504040204" pitchFamily="34" charset="0"/>
              </a:rPr>
              <a:t>7552 : 236 = 32</a:t>
            </a:r>
          </a:p>
        </p:txBody>
      </p:sp>
      <p:sp>
        <p:nvSpPr>
          <p:cNvPr id="75" name="Text Box 37">
            <a:extLst>
              <a:ext uri="{FF2B5EF4-FFF2-40B4-BE49-F238E27FC236}">
                <a16:creationId xmlns:a16="http://schemas.microsoft.com/office/drawing/2014/main" id="{6EBFD749-401A-4318-B6C9-EEC641141347}"/>
              </a:ext>
            </a:extLst>
          </p:cNvPr>
          <p:cNvSpPr txBox="1">
            <a:spLocks noChangeArrowheads="1"/>
          </p:cNvSpPr>
          <p:nvPr/>
        </p:nvSpPr>
        <p:spPr bwMode="auto">
          <a:xfrm>
            <a:off x="6057900" y="3268989"/>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dirty="0">
                <a:solidFill>
                  <a:srgbClr val="006600"/>
                </a:solidFill>
                <a:latin typeface="Tahoma" panose="020B0604030504040204" pitchFamily="34" charset="0"/>
              </a:rPr>
              <a:t>9060 : 453 = 20</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trips(downRight)">
                                      <p:cBhvr>
                                        <p:cTn id="7" dur="1000"/>
                                        <p:tgtEl>
                                          <p:spTgt spid="3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strips(downRight)">
                                      <p:cBhvr>
                                        <p:cTn id="10" dur="10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strips(downRight)">
                                      <p:cBhvr>
                                        <p:cTn id="18" dur="10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strips(downRight)">
                                      <p:cBhvr>
                                        <p:cTn id="23" dur="10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1000"/>
                                        <p:tgtEl>
                                          <p:spTgt spid="56"/>
                                        </p:tgtEl>
                                      </p:cBhvr>
                                    </p:animEffect>
                                  </p:childTnLst>
                                </p:cTn>
                              </p:par>
                              <p:par>
                                <p:cTn id="29" presetID="18" presetClass="entr" presetSubtype="6" fill="hold" nodeType="withEffect">
                                  <p:stCondLst>
                                    <p:cond delay="0"/>
                                  </p:stCondLst>
                                  <p:childTnLst>
                                    <p:set>
                                      <p:cBhvr>
                                        <p:cTn id="30" dur="1" fill="hold">
                                          <p:stCondLst>
                                            <p:cond delay="0"/>
                                          </p:stCondLst>
                                        </p:cTn>
                                        <p:tgtEl>
                                          <p:spTgt spid="74">
                                            <p:txEl>
                                              <p:pRg st="0" end="0"/>
                                            </p:txEl>
                                          </p:spTgt>
                                        </p:tgtEl>
                                        <p:attrNameLst>
                                          <p:attrName>style.visibility</p:attrName>
                                        </p:attrNameLst>
                                      </p:cBhvr>
                                      <p:to>
                                        <p:strVal val="visible"/>
                                      </p:to>
                                    </p:set>
                                    <p:animEffect transition="in" filter="strips(downRight)">
                                      <p:cBhvr>
                                        <p:cTn id="31" dur="1000"/>
                                        <p:tgtEl>
                                          <p:spTgt spid="7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strips(downRight)">
                                      <p:cBhvr>
                                        <p:cTn id="36" dur="1000"/>
                                        <p:tgtEl>
                                          <p:spTgt spid="6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fade">
                                      <p:cBhvr>
                                        <p:cTn id="41" dur="1000"/>
                                        <p:tgtEl>
                                          <p:spTgt spid="66"/>
                                        </p:tgtEl>
                                      </p:cBhvr>
                                    </p:animEffect>
                                  </p:childTnLst>
                                </p:cTn>
                              </p:par>
                              <p:par>
                                <p:cTn id="42" presetID="18" presetClass="entr" presetSubtype="6" fill="hold" nodeType="withEffect">
                                  <p:stCondLst>
                                    <p:cond delay="0"/>
                                  </p:stCondLst>
                                  <p:childTnLst>
                                    <p:set>
                                      <p:cBhvr>
                                        <p:cTn id="43" dur="1" fill="hold">
                                          <p:stCondLst>
                                            <p:cond delay="0"/>
                                          </p:stCondLst>
                                        </p:cTn>
                                        <p:tgtEl>
                                          <p:spTgt spid="75">
                                            <p:txEl>
                                              <p:pRg st="0" end="0"/>
                                            </p:txEl>
                                          </p:spTgt>
                                        </p:tgtEl>
                                        <p:attrNameLst>
                                          <p:attrName>style.visibility</p:attrName>
                                        </p:attrNameLst>
                                      </p:cBhvr>
                                      <p:to>
                                        <p:strVal val="visible"/>
                                      </p:to>
                                    </p:set>
                                    <p:animEffect transition="in" filter="strips(downRight)">
                                      <p:cBhvr>
                                        <p:cTn id="44" dur="1000"/>
                                        <p:tgtEl>
                                          <p:spTgt spid="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p:bldP spid="36" grpId="0"/>
      <p:bldP spid="64" grpId="0"/>
      <p:bldP spid="6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6AD83CFF-F1C2-4DC5-AF2C-DE17947E53BE}"/>
              </a:ext>
            </a:extLst>
          </p:cNvPr>
          <p:cNvSpPr txBox="1">
            <a:spLocks noChangeArrowheads="1"/>
          </p:cNvSpPr>
          <p:nvPr/>
        </p:nvSpPr>
        <p:spPr bwMode="auto">
          <a:xfrm>
            <a:off x="0" y="3207543"/>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FF0000"/>
                </a:solidFill>
                <a:latin typeface="Tahoma" panose="020B0604030504040204" pitchFamily="34" charset="0"/>
              </a:rPr>
              <a:t>704 : 234 = 2(dư 2)</a:t>
            </a:r>
          </a:p>
        </p:txBody>
      </p:sp>
      <p:sp>
        <p:nvSpPr>
          <p:cNvPr id="3" name="Rectangle 6">
            <a:extLst>
              <a:ext uri="{FF2B5EF4-FFF2-40B4-BE49-F238E27FC236}">
                <a16:creationId xmlns:a16="http://schemas.microsoft.com/office/drawing/2014/main" id="{00FFC578-0412-4C09-AB72-78CDCEAE0EF4}"/>
              </a:ext>
            </a:extLst>
          </p:cNvPr>
          <p:cNvSpPr>
            <a:spLocks noChangeArrowheads="1"/>
          </p:cNvSpPr>
          <p:nvPr/>
        </p:nvSpPr>
        <p:spPr bwMode="auto">
          <a:xfrm>
            <a:off x="990600" y="518318"/>
            <a:ext cx="199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a:t>
            </a:r>
            <a:r>
              <a:rPr lang="en-US" altLang="en-US" sz="2400">
                <a:solidFill>
                  <a:srgbClr val="FF0000"/>
                </a:solidFill>
                <a:latin typeface="Tahoma" panose="020B0604030504040204" pitchFamily="34" charset="0"/>
              </a:rPr>
              <a:t>704 : 234 =</a:t>
            </a:r>
          </a:p>
        </p:txBody>
      </p:sp>
      <p:sp>
        <p:nvSpPr>
          <p:cNvPr id="4" name="Text Box 8">
            <a:extLst>
              <a:ext uri="{FF2B5EF4-FFF2-40B4-BE49-F238E27FC236}">
                <a16:creationId xmlns:a16="http://schemas.microsoft.com/office/drawing/2014/main" id="{F7B9C190-8B18-4091-B593-05A9DDD99C93}"/>
              </a:ext>
            </a:extLst>
          </p:cNvPr>
          <p:cNvSpPr txBox="1">
            <a:spLocks noChangeArrowheads="1"/>
          </p:cNvSpPr>
          <p:nvPr/>
        </p:nvSpPr>
        <p:spPr bwMode="auto">
          <a:xfrm>
            <a:off x="3429000" y="526256"/>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solidFill>
                  <a:srgbClr val="FF0000"/>
                </a:solidFill>
                <a:latin typeface="Tahoma" panose="020B0604030504040204" pitchFamily="34" charset="0"/>
              </a:rPr>
              <a:t>8770 : 365 =</a:t>
            </a:r>
          </a:p>
        </p:txBody>
      </p:sp>
      <p:grpSp>
        <p:nvGrpSpPr>
          <p:cNvPr id="5" name="Group 9">
            <a:extLst>
              <a:ext uri="{FF2B5EF4-FFF2-40B4-BE49-F238E27FC236}">
                <a16:creationId xmlns:a16="http://schemas.microsoft.com/office/drawing/2014/main" id="{683C5EC7-2D7B-4B8E-AB41-DCC7C7F0E234}"/>
              </a:ext>
            </a:extLst>
          </p:cNvPr>
          <p:cNvGrpSpPr>
            <a:grpSpLocks/>
          </p:cNvGrpSpPr>
          <p:nvPr/>
        </p:nvGrpSpPr>
        <p:grpSpPr bwMode="auto">
          <a:xfrm>
            <a:off x="742950" y="1226343"/>
            <a:ext cx="2038350" cy="2071688"/>
            <a:chOff x="864" y="1824"/>
            <a:chExt cx="1284" cy="1305"/>
          </a:xfrm>
        </p:grpSpPr>
        <p:sp>
          <p:nvSpPr>
            <p:cNvPr id="6" name="Text Box 10">
              <a:extLst>
                <a:ext uri="{FF2B5EF4-FFF2-40B4-BE49-F238E27FC236}">
                  <a16:creationId xmlns:a16="http://schemas.microsoft.com/office/drawing/2014/main" id="{9043EB1D-EE11-4340-9B03-3BF0DC15212E}"/>
                </a:ext>
              </a:extLst>
            </p:cNvPr>
            <p:cNvSpPr txBox="1">
              <a:spLocks noChangeArrowheads="1"/>
            </p:cNvSpPr>
            <p:nvPr/>
          </p:nvSpPr>
          <p:spPr bwMode="auto">
            <a:xfrm>
              <a:off x="864" y="1824"/>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704   234</a:t>
              </a:r>
            </a:p>
          </p:txBody>
        </p:sp>
        <p:grpSp>
          <p:nvGrpSpPr>
            <p:cNvPr id="7" name="Group 11">
              <a:extLst>
                <a:ext uri="{FF2B5EF4-FFF2-40B4-BE49-F238E27FC236}">
                  <a16:creationId xmlns:a16="http://schemas.microsoft.com/office/drawing/2014/main" id="{4FE44102-5E8B-481A-8BF0-E55C8BE6B8F1}"/>
                </a:ext>
              </a:extLst>
            </p:cNvPr>
            <p:cNvGrpSpPr>
              <a:grpSpLocks/>
            </p:cNvGrpSpPr>
            <p:nvPr/>
          </p:nvGrpSpPr>
          <p:grpSpPr bwMode="auto">
            <a:xfrm>
              <a:off x="1620" y="1872"/>
              <a:ext cx="444" cy="720"/>
              <a:chOff x="1572" y="1704"/>
              <a:chExt cx="444" cy="720"/>
            </a:xfrm>
          </p:grpSpPr>
          <p:sp>
            <p:nvSpPr>
              <p:cNvPr id="11" name="Line 12">
                <a:extLst>
                  <a:ext uri="{FF2B5EF4-FFF2-40B4-BE49-F238E27FC236}">
                    <a16:creationId xmlns:a16="http://schemas.microsoft.com/office/drawing/2014/main" id="{810E7E58-35A9-4AB9-BA0C-B6AB238ACB1C}"/>
                  </a:ext>
                </a:extLst>
              </p:cNvPr>
              <p:cNvSpPr>
                <a:spLocks noChangeShapeType="1"/>
              </p:cNvSpPr>
              <p:nvPr/>
            </p:nvSpPr>
            <p:spPr bwMode="auto">
              <a:xfrm>
                <a:off x="1572" y="1704"/>
                <a:ext cx="0"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3">
                <a:extLst>
                  <a:ext uri="{FF2B5EF4-FFF2-40B4-BE49-F238E27FC236}">
                    <a16:creationId xmlns:a16="http://schemas.microsoft.com/office/drawing/2014/main" id="{4BFB5C36-668B-475B-8B13-ABCADC1B0056}"/>
                  </a:ext>
                </a:extLst>
              </p:cNvPr>
              <p:cNvSpPr>
                <a:spLocks noChangeShapeType="1"/>
              </p:cNvSpPr>
              <p:nvPr/>
            </p:nvSpPr>
            <p:spPr bwMode="auto">
              <a:xfrm>
                <a:off x="1584" y="1968"/>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 name="Text Box 14">
              <a:extLst>
                <a:ext uri="{FF2B5EF4-FFF2-40B4-BE49-F238E27FC236}">
                  <a16:creationId xmlns:a16="http://schemas.microsoft.com/office/drawing/2014/main" id="{3377045E-39D9-40FB-B045-563622A8D5D7}"/>
                </a:ext>
              </a:extLst>
            </p:cNvPr>
            <p:cNvSpPr txBox="1">
              <a:spLocks noChangeArrowheads="1"/>
            </p:cNvSpPr>
            <p:nvPr/>
          </p:nvSpPr>
          <p:spPr bwMode="auto">
            <a:xfrm>
              <a:off x="900" y="2160"/>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latin typeface="Tahoma" panose="020B0604030504040204" pitchFamily="34" charset="0"/>
                </a:rPr>
                <a:t>       2   2 </a:t>
              </a:r>
            </a:p>
          </p:txBody>
        </p:sp>
        <p:sp>
          <p:nvSpPr>
            <p:cNvPr id="9" name="Text Box 15">
              <a:extLst>
                <a:ext uri="{FF2B5EF4-FFF2-40B4-BE49-F238E27FC236}">
                  <a16:creationId xmlns:a16="http://schemas.microsoft.com/office/drawing/2014/main" id="{BA037A7E-0B91-46CE-BBD4-3F1FFA177F2E}"/>
                </a:ext>
              </a:extLst>
            </p:cNvPr>
            <p:cNvSpPr txBox="1">
              <a:spLocks noChangeArrowheads="1"/>
            </p:cNvSpPr>
            <p:nvPr/>
          </p:nvSpPr>
          <p:spPr bwMode="auto">
            <a:xfrm>
              <a:off x="996" y="2496"/>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latin typeface="Tahoma" panose="020B0604030504040204" pitchFamily="34" charset="0"/>
              </a:endParaRPr>
            </a:p>
          </p:txBody>
        </p:sp>
        <p:sp>
          <p:nvSpPr>
            <p:cNvPr id="10" name="Text Box 16">
              <a:extLst>
                <a:ext uri="{FF2B5EF4-FFF2-40B4-BE49-F238E27FC236}">
                  <a16:creationId xmlns:a16="http://schemas.microsoft.com/office/drawing/2014/main" id="{9122FB29-3B21-48B2-AB19-051B289D8018}"/>
                </a:ext>
              </a:extLst>
            </p:cNvPr>
            <p:cNvSpPr txBox="1">
              <a:spLocks noChangeArrowheads="1"/>
            </p:cNvSpPr>
            <p:nvPr/>
          </p:nvSpPr>
          <p:spPr bwMode="auto">
            <a:xfrm>
              <a:off x="1056" y="2841"/>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latin typeface="Tahoma" panose="020B0604030504040204" pitchFamily="34" charset="0"/>
              </a:endParaRPr>
            </a:p>
          </p:txBody>
        </p:sp>
      </p:grpSp>
      <p:grpSp>
        <p:nvGrpSpPr>
          <p:cNvPr id="13" name="Group 17">
            <a:extLst>
              <a:ext uri="{FF2B5EF4-FFF2-40B4-BE49-F238E27FC236}">
                <a16:creationId xmlns:a16="http://schemas.microsoft.com/office/drawing/2014/main" id="{74EAA258-211F-48BB-A7C8-DD885EF8D1DB}"/>
              </a:ext>
            </a:extLst>
          </p:cNvPr>
          <p:cNvGrpSpPr>
            <a:grpSpLocks/>
          </p:cNvGrpSpPr>
          <p:nvPr/>
        </p:nvGrpSpPr>
        <p:grpSpPr bwMode="auto">
          <a:xfrm>
            <a:off x="3429000" y="1226343"/>
            <a:ext cx="2038350" cy="2071688"/>
            <a:chOff x="864" y="1824"/>
            <a:chExt cx="1284" cy="1305"/>
          </a:xfrm>
        </p:grpSpPr>
        <p:sp>
          <p:nvSpPr>
            <p:cNvPr id="14" name="Text Box 18">
              <a:extLst>
                <a:ext uri="{FF2B5EF4-FFF2-40B4-BE49-F238E27FC236}">
                  <a16:creationId xmlns:a16="http://schemas.microsoft.com/office/drawing/2014/main" id="{8DDCF8A5-4689-4B63-8F2B-9CE9A758F177}"/>
                </a:ext>
              </a:extLst>
            </p:cNvPr>
            <p:cNvSpPr txBox="1">
              <a:spLocks noChangeArrowheads="1"/>
            </p:cNvSpPr>
            <p:nvPr/>
          </p:nvSpPr>
          <p:spPr bwMode="auto">
            <a:xfrm>
              <a:off x="864" y="1824"/>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8770   365</a:t>
              </a:r>
            </a:p>
          </p:txBody>
        </p:sp>
        <p:grpSp>
          <p:nvGrpSpPr>
            <p:cNvPr id="15" name="Group 19">
              <a:extLst>
                <a:ext uri="{FF2B5EF4-FFF2-40B4-BE49-F238E27FC236}">
                  <a16:creationId xmlns:a16="http://schemas.microsoft.com/office/drawing/2014/main" id="{225EA2B7-1F77-492E-A97E-4DF46EDE64D6}"/>
                </a:ext>
              </a:extLst>
            </p:cNvPr>
            <p:cNvGrpSpPr>
              <a:grpSpLocks/>
            </p:cNvGrpSpPr>
            <p:nvPr/>
          </p:nvGrpSpPr>
          <p:grpSpPr bwMode="auto">
            <a:xfrm>
              <a:off x="1620" y="1872"/>
              <a:ext cx="444" cy="720"/>
              <a:chOff x="1572" y="1704"/>
              <a:chExt cx="444" cy="720"/>
            </a:xfrm>
          </p:grpSpPr>
          <p:sp>
            <p:nvSpPr>
              <p:cNvPr id="19" name="Line 20">
                <a:extLst>
                  <a:ext uri="{FF2B5EF4-FFF2-40B4-BE49-F238E27FC236}">
                    <a16:creationId xmlns:a16="http://schemas.microsoft.com/office/drawing/2014/main" id="{DD02BA4D-518A-4902-991A-A8F63BD7F3D1}"/>
                  </a:ext>
                </a:extLst>
              </p:cNvPr>
              <p:cNvSpPr>
                <a:spLocks noChangeShapeType="1"/>
              </p:cNvSpPr>
              <p:nvPr/>
            </p:nvSpPr>
            <p:spPr bwMode="auto">
              <a:xfrm>
                <a:off x="1572" y="1704"/>
                <a:ext cx="0"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21">
                <a:extLst>
                  <a:ext uri="{FF2B5EF4-FFF2-40B4-BE49-F238E27FC236}">
                    <a16:creationId xmlns:a16="http://schemas.microsoft.com/office/drawing/2014/main" id="{E0DA5AF1-496F-4A02-90C5-64BFA19EB614}"/>
                  </a:ext>
                </a:extLst>
              </p:cNvPr>
              <p:cNvSpPr>
                <a:spLocks noChangeShapeType="1"/>
              </p:cNvSpPr>
              <p:nvPr/>
            </p:nvSpPr>
            <p:spPr bwMode="auto">
              <a:xfrm>
                <a:off x="1584" y="1968"/>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 name="Text Box 22">
              <a:extLst>
                <a:ext uri="{FF2B5EF4-FFF2-40B4-BE49-F238E27FC236}">
                  <a16:creationId xmlns:a16="http://schemas.microsoft.com/office/drawing/2014/main" id="{EDD1F378-D87B-4D88-8B17-D175E711267D}"/>
                </a:ext>
              </a:extLst>
            </p:cNvPr>
            <p:cNvSpPr txBox="1">
              <a:spLocks noChangeArrowheads="1"/>
            </p:cNvSpPr>
            <p:nvPr/>
          </p:nvSpPr>
          <p:spPr bwMode="auto">
            <a:xfrm>
              <a:off x="900" y="2160"/>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latin typeface="Tahoma" panose="020B0604030504040204" pitchFamily="34" charset="0"/>
                </a:rPr>
                <a:t>    470   21</a:t>
              </a:r>
            </a:p>
          </p:txBody>
        </p:sp>
        <p:sp>
          <p:nvSpPr>
            <p:cNvPr id="17" name="Text Box 23">
              <a:extLst>
                <a:ext uri="{FF2B5EF4-FFF2-40B4-BE49-F238E27FC236}">
                  <a16:creationId xmlns:a16="http://schemas.microsoft.com/office/drawing/2014/main" id="{7C075F00-D0DC-428A-BEEB-2EEE92D0C2C4}"/>
                </a:ext>
              </a:extLst>
            </p:cNvPr>
            <p:cNvSpPr txBox="1">
              <a:spLocks noChangeArrowheads="1"/>
            </p:cNvSpPr>
            <p:nvPr/>
          </p:nvSpPr>
          <p:spPr bwMode="auto">
            <a:xfrm>
              <a:off x="996" y="2496"/>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5</a:t>
              </a:r>
            </a:p>
          </p:txBody>
        </p:sp>
        <p:sp>
          <p:nvSpPr>
            <p:cNvPr id="18" name="Text Box 24">
              <a:extLst>
                <a:ext uri="{FF2B5EF4-FFF2-40B4-BE49-F238E27FC236}">
                  <a16:creationId xmlns:a16="http://schemas.microsoft.com/office/drawing/2014/main" id="{F558A288-3F92-4E83-82AC-11CF91851576}"/>
                </a:ext>
              </a:extLst>
            </p:cNvPr>
            <p:cNvSpPr txBox="1">
              <a:spLocks noChangeArrowheads="1"/>
            </p:cNvSpPr>
            <p:nvPr/>
          </p:nvSpPr>
          <p:spPr bwMode="auto">
            <a:xfrm>
              <a:off x="1056" y="2841"/>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latin typeface="Tahoma" panose="020B0604030504040204" pitchFamily="34" charset="0"/>
              </a:endParaRPr>
            </a:p>
          </p:txBody>
        </p:sp>
      </p:grpSp>
      <p:sp>
        <p:nvSpPr>
          <p:cNvPr id="21" name="Text Box 25">
            <a:extLst>
              <a:ext uri="{FF2B5EF4-FFF2-40B4-BE49-F238E27FC236}">
                <a16:creationId xmlns:a16="http://schemas.microsoft.com/office/drawing/2014/main" id="{1725B2BE-8D2B-4F47-A195-7A594FE99898}"/>
              </a:ext>
            </a:extLst>
          </p:cNvPr>
          <p:cNvSpPr txBox="1">
            <a:spLocks noChangeArrowheads="1"/>
          </p:cNvSpPr>
          <p:nvPr/>
        </p:nvSpPr>
        <p:spPr bwMode="auto">
          <a:xfrm>
            <a:off x="428625" y="526256"/>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ahoma" panose="020B0604030504040204" pitchFamily="34" charset="0"/>
              </a:rPr>
              <a:t>b)</a:t>
            </a:r>
          </a:p>
        </p:txBody>
      </p:sp>
      <p:sp>
        <p:nvSpPr>
          <p:cNvPr id="22" name="Text Box 27">
            <a:extLst>
              <a:ext uri="{FF2B5EF4-FFF2-40B4-BE49-F238E27FC236}">
                <a16:creationId xmlns:a16="http://schemas.microsoft.com/office/drawing/2014/main" id="{2143684B-1DA0-441C-84B9-780E5DB1D59C}"/>
              </a:ext>
            </a:extLst>
          </p:cNvPr>
          <p:cNvSpPr txBox="1">
            <a:spLocks noChangeArrowheads="1"/>
          </p:cNvSpPr>
          <p:nvPr/>
        </p:nvSpPr>
        <p:spPr bwMode="auto">
          <a:xfrm>
            <a:off x="6172200" y="521493"/>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solidFill>
                  <a:srgbClr val="FF0000"/>
                </a:solidFill>
                <a:latin typeface="Tahoma" panose="020B0604030504040204" pitchFamily="34" charset="0"/>
              </a:rPr>
              <a:t>6260 : 156 =</a:t>
            </a:r>
          </a:p>
        </p:txBody>
      </p:sp>
      <p:grpSp>
        <p:nvGrpSpPr>
          <p:cNvPr id="23" name="Group 28">
            <a:extLst>
              <a:ext uri="{FF2B5EF4-FFF2-40B4-BE49-F238E27FC236}">
                <a16:creationId xmlns:a16="http://schemas.microsoft.com/office/drawing/2014/main" id="{BA2E9056-5CCC-44DB-A338-219B26AE4CD9}"/>
              </a:ext>
            </a:extLst>
          </p:cNvPr>
          <p:cNvGrpSpPr>
            <a:grpSpLocks/>
          </p:cNvGrpSpPr>
          <p:nvPr/>
        </p:nvGrpSpPr>
        <p:grpSpPr bwMode="auto">
          <a:xfrm>
            <a:off x="6172200" y="1226343"/>
            <a:ext cx="2038350" cy="2071688"/>
            <a:chOff x="864" y="1824"/>
            <a:chExt cx="1284" cy="1305"/>
          </a:xfrm>
        </p:grpSpPr>
        <p:sp>
          <p:nvSpPr>
            <p:cNvPr id="24" name="Text Box 29">
              <a:extLst>
                <a:ext uri="{FF2B5EF4-FFF2-40B4-BE49-F238E27FC236}">
                  <a16:creationId xmlns:a16="http://schemas.microsoft.com/office/drawing/2014/main" id="{CB49E000-1CA7-4AF6-9F54-0DEC6BD1DED1}"/>
                </a:ext>
              </a:extLst>
            </p:cNvPr>
            <p:cNvSpPr txBox="1">
              <a:spLocks noChangeArrowheads="1"/>
            </p:cNvSpPr>
            <p:nvPr/>
          </p:nvSpPr>
          <p:spPr bwMode="auto">
            <a:xfrm>
              <a:off x="864" y="1824"/>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6260   156</a:t>
              </a:r>
            </a:p>
          </p:txBody>
        </p:sp>
        <p:grpSp>
          <p:nvGrpSpPr>
            <p:cNvPr id="25" name="Group 30">
              <a:extLst>
                <a:ext uri="{FF2B5EF4-FFF2-40B4-BE49-F238E27FC236}">
                  <a16:creationId xmlns:a16="http://schemas.microsoft.com/office/drawing/2014/main" id="{A7F269C8-0100-4E3E-8D56-485B683E3D13}"/>
                </a:ext>
              </a:extLst>
            </p:cNvPr>
            <p:cNvGrpSpPr>
              <a:grpSpLocks/>
            </p:cNvGrpSpPr>
            <p:nvPr/>
          </p:nvGrpSpPr>
          <p:grpSpPr bwMode="auto">
            <a:xfrm>
              <a:off x="1620" y="1872"/>
              <a:ext cx="444" cy="720"/>
              <a:chOff x="1572" y="1704"/>
              <a:chExt cx="444" cy="720"/>
            </a:xfrm>
          </p:grpSpPr>
          <p:sp>
            <p:nvSpPr>
              <p:cNvPr id="29" name="Line 31">
                <a:extLst>
                  <a:ext uri="{FF2B5EF4-FFF2-40B4-BE49-F238E27FC236}">
                    <a16:creationId xmlns:a16="http://schemas.microsoft.com/office/drawing/2014/main" id="{E1DB81D7-6EF0-4703-A94A-A690E20B01F0}"/>
                  </a:ext>
                </a:extLst>
              </p:cNvPr>
              <p:cNvSpPr>
                <a:spLocks noChangeShapeType="1"/>
              </p:cNvSpPr>
              <p:nvPr/>
            </p:nvSpPr>
            <p:spPr bwMode="auto">
              <a:xfrm>
                <a:off x="1572" y="1704"/>
                <a:ext cx="0"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32">
                <a:extLst>
                  <a:ext uri="{FF2B5EF4-FFF2-40B4-BE49-F238E27FC236}">
                    <a16:creationId xmlns:a16="http://schemas.microsoft.com/office/drawing/2014/main" id="{0BD4FC9C-70B9-4C72-9FD5-9A1E7B78B81D}"/>
                  </a:ext>
                </a:extLst>
              </p:cNvPr>
              <p:cNvSpPr>
                <a:spLocks noChangeShapeType="1"/>
              </p:cNvSpPr>
              <p:nvPr/>
            </p:nvSpPr>
            <p:spPr bwMode="auto">
              <a:xfrm>
                <a:off x="1584" y="1968"/>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 name="Text Box 33">
              <a:extLst>
                <a:ext uri="{FF2B5EF4-FFF2-40B4-BE49-F238E27FC236}">
                  <a16:creationId xmlns:a16="http://schemas.microsoft.com/office/drawing/2014/main" id="{BFBD7012-FA70-4A38-A89B-404267AA8F41}"/>
                </a:ext>
              </a:extLst>
            </p:cNvPr>
            <p:cNvSpPr txBox="1">
              <a:spLocks noChangeArrowheads="1"/>
            </p:cNvSpPr>
            <p:nvPr/>
          </p:nvSpPr>
          <p:spPr bwMode="auto">
            <a:xfrm>
              <a:off x="900" y="2160"/>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latin typeface="Tahoma" panose="020B0604030504040204" pitchFamily="34" charset="0"/>
                </a:rPr>
                <a:t>      20   40</a:t>
              </a:r>
            </a:p>
          </p:txBody>
        </p:sp>
        <p:sp>
          <p:nvSpPr>
            <p:cNvPr id="27" name="Text Box 34">
              <a:extLst>
                <a:ext uri="{FF2B5EF4-FFF2-40B4-BE49-F238E27FC236}">
                  <a16:creationId xmlns:a16="http://schemas.microsoft.com/office/drawing/2014/main" id="{37DBA8DA-73D5-4925-9315-ED828324A920}"/>
                </a:ext>
              </a:extLst>
            </p:cNvPr>
            <p:cNvSpPr txBox="1">
              <a:spLocks noChangeArrowheads="1"/>
            </p:cNvSpPr>
            <p:nvPr/>
          </p:nvSpPr>
          <p:spPr bwMode="auto">
            <a:xfrm>
              <a:off x="996" y="2496"/>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20</a:t>
              </a:r>
            </a:p>
          </p:txBody>
        </p:sp>
        <p:sp>
          <p:nvSpPr>
            <p:cNvPr id="28" name="Text Box 35">
              <a:extLst>
                <a:ext uri="{FF2B5EF4-FFF2-40B4-BE49-F238E27FC236}">
                  <a16:creationId xmlns:a16="http://schemas.microsoft.com/office/drawing/2014/main" id="{2663AE50-FB67-4ED3-8247-6108D643ABB1}"/>
                </a:ext>
              </a:extLst>
            </p:cNvPr>
            <p:cNvSpPr txBox="1">
              <a:spLocks noChangeArrowheads="1"/>
            </p:cNvSpPr>
            <p:nvPr/>
          </p:nvSpPr>
          <p:spPr bwMode="auto">
            <a:xfrm>
              <a:off x="1056" y="2841"/>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latin typeface="Tahoma" panose="020B0604030504040204" pitchFamily="34" charset="0"/>
              </a:endParaRPr>
            </a:p>
          </p:txBody>
        </p:sp>
      </p:grpSp>
      <p:sp>
        <p:nvSpPr>
          <p:cNvPr id="31" name="Text Box 36">
            <a:extLst>
              <a:ext uri="{FF2B5EF4-FFF2-40B4-BE49-F238E27FC236}">
                <a16:creationId xmlns:a16="http://schemas.microsoft.com/office/drawing/2014/main" id="{2720772B-2378-45E9-B26F-15CC79112601}"/>
              </a:ext>
            </a:extLst>
          </p:cNvPr>
          <p:cNvSpPr txBox="1">
            <a:spLocks noChangeArrowheads="1"/>
          </p:cNvSpPr>
          <p:nvPr/>
        </p:nvSpPr>
        <p:spPr bwMode="auto">
          <a:xfrm>
            <a:off x="2895600" y="3207543"/>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006600"/>
                </a:solidFill>
                <a:latin typeface="Tahoma" panose="020B0604030504040204" pitchFamily="34" charset="0"/>
              </a:rPr>
              <a:t>8770 : 365 = 21(dư5)</a:t>
            </a:r>
          </a:p>
        </p:txBody>
      </p:sp>
      <p:sp>
        <p:nvSpPr>
          <p:cNvPr id="32" name="Text Box 37">
            <a:extLst>
              <a:ext uri="{FF2B5EF4-FFF2-40B4-BE49-F238E27FC236}">
                <a16:creationId xmlns:a16="http://schemas.microsoft.com/office/drawing/2014/main" id="{167F8BDB-A0F1-44E1-99D3-F2D17EF9FAB9}"/>
              </a:ext>
            </a:extLst>
          </p:cNvPr>
          <p:cNvSpPr txBox="1">
            <a:spLocks noChangeArrowheads="1"/>
          </p:cNvSpPr>
          <p:nvPr/>
        </p:nvSpPr>
        <p:spPr bwMode="auto">
          <a:xfrm>
            <a:off x="5943600" y="3226593"/>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FF0000"/>
                </a:solidFill>
                <a:latin typeface="Tahoma" panose="020B0604030504040204" pitchFamily="34" charset="0"/>
              </a:rPr>
              <a:t>6260 : 156 = 40(dư20)</a:t>
            </a:r>
          </a:p>
        </p:txBody>
      </p:sp>
    </p:spTree>
    <p:extLst>
      <p:ext uri="{BB962C8B-B14F-4D97-AF65-F5344CB8AC3E}">
        <p14:creationId xmlns:p14="http://schemas.microsoft.com/office/powerpoint/2010/main" val="2476724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strips(downRight)">
                                      <p:cBhvr>
                                        <p:cTn id="10" dur="1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Right)">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downRight)">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childTnLst>
                                </p:cTn>
                              </p:par>
                              <p:par>
                                <p:cTn id="29" presetID="18" presetClass="entr" presetSubtype="6" fill="hold" nodeType="withEffect">
                                  <p:stCondLst>
                                    <p:cond delay="0"/>
                                  </p:stCondLst>
                                  <p:childTnLst>
                                    <p:set>
                                      <p:cBhvr>
                                        <p:cTn id="30" dur="1" fill="hold">
                                          <p:stCondLst>
                                            <p:cond delay="0"/>
                                          </p:stCondLst>
                                        </p:cTn>
                                        <p:tgtEl>
                                          <p:spTgt spid="31">
                                            <p:txEl>
                                              <p:pRg st="0" end="0"/>
                                            </p:txEl>
                                          </p:spTgt>
                                        </p:tgtEl>
                                        <p:attrNameLst>
                                          <p:attrName>style.visibility</p:attrName>
                                        </p:attrNameLst>
                                      </p:cBhvr>
                                      <p:to>
                                        <p:strVal val="visible"/>
                                      </p:to>
                                    </p:set>
                                    <p:animEffect transition="in" filter="strips(downRight)">
                                      <p:cBhvr>
                                        <p:cTn id="31" dur="1000"/>
                                        <p:tgtEl>
                                          <p:spTgt spid="3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strips(downRight)">
                                      <p:cBhvr>
                                        <p:cTn id="36" dur="10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childTnLst>
                                </p:cTn>
                              </p:par>
                              <p:par>
                                <p:cTn id="42" presetID="18" presetClass="entr" presetSubtype="6" fill="hold" nodeType="withEffect">
                                  <p:stCondLst>
                                    <p:cond delay="0"/>
                                  </p:stCondLst>
                                  <p:childTnLst>
                                    <p:set>
                                      <p:cBhvr>
                                        <p:cTn id="43" dur="1" fill="hold">
                                          <p:stCondLst>
                                            <p:cond delay="0"/>
                                          </p:stCondLst>
                                        </p:cTn>
                                        <p:tgtEl>
                                          <p:spTgt spid="32">
                                            <p:txEl>
                                              <p:pRg st="0" end="0"/>
                                            </p:txEl>
                                          </p:spTgt>
                                        </p:tgtEl>
                                        <p:attrNameLst>
                                          <p:attrName>style.visibility</p:attrName>
                                        </p:attrNameLst>
                                      </p:cBhvr>
                                      <p:to>
                                        <p:strVal val="visible"/>
                                      </p:to>
                                    </p:set>
                                    <p:animEffect transition="in" filter="strips(downRight)">
                                      <p:cBhvr>
                                        <p:cTn id="44" dur="10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a:extLst>
              <a:ext uri="{FF2B5EF4-FFF2-40B4-BE49-F238E27FC236}">
                <a16:creationId xmlns:a16="http://schemas.microsoft.com/office/drawing/2014/main" id="{ED770700-4B22-4959-984A-D8027A664A43}"/>
              </a:ext>
            </a:extLst>
          </p:cNvPr>
          <p:cNvSpPr txBox="1">
            <a:spLocks noChangeArrowheads="1"/>
          </p:cNvSpPr>
          <p:nvPr/>
        </p:nvSpPr>
        <p:spPr bwMode="auto">
          <a:xfrm>
            <a:off x="533400" y="1550194"/>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i="1">
                <a:solidFill>
                  <a:srgbClr val="FF0000"/>
                </a:solidFill>
                <a:latin typeface="Tahoma" panose="020B0604030504040204" pitchFamily="34" charset="0"/>
              </a:rPr>
              <a:t>* </a:t>
            </a:r>
            <a:r>
              <a:rPr lang="en-US" altLang="en-US" sz="2400" i="1" u="sng">
                <a:solidFill>
                  <a:srgbClr val="FF0000"/>
                </a:solidFill>
                <a:latin typeface="Tahoma" panose="020B0604030504040204" pitchFamily="34" charset="0"/>
              </a:rPr>
              <a:t>Tóm tắt</a:t>
            </a:r>
            <a:r>
              <a:rPr lang="en-US" altLang="en-US" sz="2400" i="1">
                <a:solidFill>
                  <a:srgbClr val="FF0000"/>
                </a:solidFill>
                <a:latin typeface="Tahoma" panose="020B0604030504040204" pitchFamily="34" charset="0"/>
              </a:rPr>
              <a:t>:</a:t>
            </a:r>
          </a:p>
        </p:txBody>
      </p:sp>
      <p:sp>
        <p:nvSpPr>
          <p:cNvPr id="3" name="Text Box 23">
            <a:extLst>
              <a:ext uri="{FF2B5EF4-FFF2-40B4-BE49-F238E27FC236}">
                <a16:creationId xmlns:a16="http://schemas.microsoft.com/office/drawing/2014/main" id="{7BA4732B-CFD8-406E-A6AA-56681C9B5F93}"/>
              </a:ext>
            </a:extLst>
          </p:cNvPr>
          <p:cNvSpPr txBox="1">
            <a:spLocks noChangeArrowheads="1"/>
          </p:cNvSpPr>
          <p:nvPr/>
        </p:nvSpPr>
        <p:spPr bwMode="auto">
          <a:xfrm>
            <a:off x="228600" y="2159794"/>
            <a:ext cx="312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latin typeface="Tahoma" panose="020B0604030504040204" pitchFamily="34" charset="0"/>
              </a:rPr>
              <a:t>120 gói : 24 hộp</a:t>
            </a:r>
          </a:p>
        </p:txBody>
      </p:sp>
      <p:sp>
        <p:nvSpPr>
          <p:cNvPr id="4" name="Text Box 24">
            <a:extLst>
              <a:ext uri="{FF2B5EF4-FFF2-40B4-BE49-F238E27FC236}">
                <a16:creationId xmlns:a16="http://schemas.microsoft.com/office/drawing/2014/main" id="{5874CCD1-9192-46D8-B3F3-C7302C3AF015}"/>
              </a:ext>
            </a:extLst>
          </p:cNvPr>
          <p:cNvSpPr txBox="1">
            <a:spLocks noChangeArrowheads="1"/>
          </p:cNvSpPr>
          <p:nvPr/>
        </p:nvSpPr>
        <p:spPr bwMode="auto">
          <a:xfrm>
            <a:off x="228600" y="2845594"/>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latin typeface="Tahoma" panose="020B0604030504040204" pitchFamily="34" charset="0"/>
              </a:rPr>
              <a:t>160 gói : ? hộp</a:t>
            </a:r>
          </a:p>
        </p:txBody>
      </p:sp>
      <p:sp>
        <p:nvSpPr>
          <p:cNvPr id="5" name="Text Box 31">
            <a:extLst>
              <a:ext uri="{FF2B5EF4-FFF2-40B4-BE49-F238E27FC236}">
                <a16:creationId xmlns:a16="http://schemas.microsoft.com/office/drawing/2014/main" id="{EC8890FD-D1A5-4BDF-8D11-396340C156F4}"/>
              </a:ext>
            </a:extLst>
          </p:cNvPr>
          <p:cNvSpPr txBox="1">
            <a:spLocks noChangeArrowheads="1"/>
          </p:cNvSpPr>
          <p:nvPr/>
        </p:nvSpPr>
        <p:spPr bwMode="auto">
          <a:xfrm>
            <a:off x="0" y="0"/>
            <a:ext cx="914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solidFill>
                  <a:srgbClr val="006600"/>
                </a:solidFill>
              </a:rPr>
              <a:t>2. Người ta xếp những gói kẹo vào 24 hộp, mỗi hộp chứa 120 gói. Hỏi nếu mỗi hộp chứa 160 gói kẹo thì cần có bao nhiêu hộp để xếp hết số gói kẹo đó?  </a:t>
            </a:r>
          </a:p>
        </p:txBody>
      </p:sp>
      <p:sp>
        <p:nvSpPr>
          <p:cNvPr id="6" name="Text Box 34">
            <a:extLst>
              <a:ext uri="{FF2B5EF4-FFF2-40B4-BE49-F238E27FC236}">
                <a16:creationId xmlns:a16="http://schemas.microsoft.com/office/drawing/2014/main" id="{29C02E07-7892-48EF-8E48-134AE99EFBA9}"/>
              </a:ext>
            </a:extLst>
          </p:cNvPr>
          <p:cNvSpPr txBox="1">
            <a:spLocks noChangeArrowheads="1"/>
          </p:cNvSpPr>
          <p:nvPr/>
        </p:nvSpPr>
        <p:spPr bwMode="auto">
          <a:xfrm>
            <a:off x="5105400" y="1550194"/>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i="1" u="sng">
                <a:solidFill>
                  <a:srgbClr val="FF0000"/>
                </a:solidFill>
                <a:latin typeface="Tahoma" panose="020B0604030504040204" pitchFamily="34" charset="0"/>
              </a:rPr>
              <a:t>Bài giải</a:t>
            </a:r>
            <a:r>
              <a:rPr lang="en-US" altLang="en-US" sz="2400" i="1">
                <a:solidFill>
                  <a:srgbClr val="FF0000"/>
                </a:solidFill>
                <a:latin typeface="Tahoma" panose="020B0604030504040204" pitchFamily="34" charset="0"/>
              </a:rPr>
              <a:t>:</a:t>
            </a:r>
          </a:p>
        </p:txBody>
      </p:sp>
      <p:sp>
        <p:nvSpPr>
          <p:cNvPr id="7" name="Text Box 35">
            <a:extLst>
              <a:ext uri="{FF2B5EF4-FFF2-40B4-BE49-F238E27FC236}">
                <a16:creationId xmlns:a16="http://schemas.microsoft.com/office/drawing/2014/main" id="{6E41C6AE-078F-4BA0-9656-2347ACAD52E7}"/>
              </a:ext>
            </a:extLst>
          </p:cNvPr>
          <p:cNvSpPr txBox="1">
            <a:spLocks noChangeArrowheads="1"/>
          </p:cNvSpPr>
          <p:nvPr/>
        </p:nvSpPr>
        <p:spPr bwMode="auto">
          <a:xfrm>
            <a:off x="3657600" y="2159794"/>
            <a:ext cx="54864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800"/>
              <a:t>Số gói kẹo trong 24 hộp là:</a:t>
            </a:r>
          </a:p>
          <a:p>
            <a:pPr eaLnBrk="1" hangingPunct="1">
              <a:spcBef>
                <a:spcPct val="0"/>
              </a:spcBef>
              <a:buFontTx/>
              <a:buNone/>
            </a:pPr>
            <a:r>
              <a:rPr lang="nl-NL" altLang="en-US" sz="2800"/>
              <a:t>    24 x 120 = 2880 (gói)</a:t>
            </a:r>
          </a:p>
          <a:p>
            <a:pPr eaLnBrk="1" hangingPunct="1">
              <a:spcBef>
                <a:spcPct val="0"/>
              </a:spcBef>
              <a:buFontTx/>
              <a:buNone/>
            </a:pPr>
            <a:r>
              <a:rPr lang="nl-NL" altLang="en-US" sz="2800"/>
              <a:t>Số hộp loại chứa 160 gói kẹo là:</a:t>
            </a:r>
          </a:p>
          <a:p>
            <a:pPr eaLnBrk="1" hangingPunct="1">
              <a:spcBef>
                <a:spcPct val="0"/>
              </a:spcBef>
              <a:buFontTx/>
              <a:buNone/>
            </a:pPr>
            <a:r>
              <a:rPr lang="nl-NL" altLang="en-US" sz="2800"/>
              <a:t>    2880: 160 = 18 (hộp)</a:t>
            </a:r>
            <a:endParaRPr lang="nl-NL" altLang="en-US" sz="2800" i="1"/>
          </a:p>
          <a:p>
            <a:pPr eaLnBrk="1" hangingPunct="1">
              <a:spcBef>
                <a:spcPct val="0"/>
              </a:spcBef>
              <a:buFontTx/>
              <a:buNone/>
            </a:pPr>
            <a:r>
              <a:rPr lang="nl-NL" altLang="en-US" sz="2800" i="1"/>
              <a:t>                          </a:t>
            </a:r>
            <a:r>
              <a:rPr lang="nl-NL" altLang="en-US" sz="2800"/>
              <a:t>Đáp số: 18 hộp</a:t>
            </a:r>
            <a:endParaRPr lang="en-US" altLang="en-US" sz="2800"/>
          </a:p>
        </p:txBody>
      </p:sp>
      <p:sp>
        <p:nvSpPr>
          <p:cNvPr id="8" name="Line 36">
            <a:extLst>
              <a:ext uri="{FF2B5EF4-FFF2-40B4-BE49-F238E27FC236}">
                <a16:creationId xmlns:a16="http://schemas.microsoft.com/office/drawing/2014/main" id="{977658B5-6EAC-4AA7-B84C-5DA407F33CD5}"/>
              </a:ext>
            </a:extLst>
          </p:cNvPr>
          <p:cNvSpPr>
            <a:spLocks noChangeShapeType="1"/>
          </p:cNvSpPr>
          <p:nvPr/>
        </p:nvSpPr>
        <p:spPr bwMode="auto">
          <a:xfrm>
            <a:off x="3450431" y="1373188"/>
            <a:ext cx="0" cy="34290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1045450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strips(downRight)">
                                      <p:cBhvr>
                                        <p:cTn id="17" dur="1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1000"/>
                                        <p:tgtEl>
                                          <p:spTgt spid="8"/>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Righ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69EECFD4-9932-4D7D-9C04-CE1DF64E42DD}"/>
              </a:ext>
            </a:extLst>
          </p:cNvPr>
          <p:cNvSpPr txBox="1">
            <a:spLocks noChangeArrowheads="1"/>
          </p:cNvSpPr>
          <p:nvPr/>
        </p:nvSpPr>
        <p:spPr bwMode="auto">
          <a:xfrm>
            <a:off x="121443" y="-21432"/>
            <a:ext cx="4330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a:solidFill>
                  <a:srgbClr val="0000FF"/>
                </a:solidFill>
                <a:latin typeface="Tahoma" panose="020B0604030504040204" pitchFamily="34" charset="0"/>
              </a:rPr>
              <a:t>3. </a:t>
            </a:r>
            <a:r>
              <a:rPr lang="en-US" altLang="en-US" sz="2800" dirty="0" err="1">
                <a:solidFill>
                  <a:srgbClr val="0000FF"/>
                </a:solidFill>
                <a:latin typeface="Tahoma" panose="020B0604030504040204" pitchFamily="34" charset="0"/>
              </a:rPr>
              <a:t>Tính</a:t>
            </a:r>
            <a:r>
              <a:rPr lang="en-US" altLang="en-US" sz="2800" dirty="0">
                <a:solidFill>
                  <a:srgbClr val="0000FF"/>
                </a:solidFill>
                <a:latin typeface="Tahoma" panose="020B0604030504040204" pitchFamily="34" charset="0"/>
              </a:rPr>
              <a:t> </a:t>
            </a:r>
            <a:r>
              <a:rPr lang="en-US" altLang="en-US" sz="2800" dirty="0" err="1">
                <a:solidFill>
                  <a:srgbClr val="0000FF"/>
                </a:solidFill>
                <a:latin typeface="Tahoma" panose="020B0604030504040204" pitchFamily="34" charset="0"/>
              </a:rPr>
              <a:t>bằng</a:t>
            </a:r>
            <a:r>
              <a:rPr lang="en-US" altLang="en-US" sz="2800" dirty="0">
                <a:solidFill>
                  <a:srgbClr val="0000FF"/>
                </a:solidFill>
                <a:latin typeface="Tahoma" panose="020B0604030504040204" pitchFamily="34" charset="0"/>
              </a:rPr>
              <a:t> </a:t>
            </a:r>
            <a:r>
              <a:rPr lang="en-US" altLang="en-US" sz="2800" dirty="0" err="1">
                <a:solidFill>
                  <a:srgbClr val="0000FF"/>
                </a:solidFill>
                <a:latin typeface="Tahoma" panose="020B0604030504040204" pitchFamily="34" charset="0"/>
              </a:rPr>
              <a:t>hai</a:t>
            </a:r>
            <a:r>
              <a:rPr lang="en-US" altLang="en-US" sz="2800" dirty="0">
                <a:solidFill>
                  <a:srgbClr val="0000FF"/>
                </a:solidFill>
                <a:latin typeface="Tahoma" panose="020B0604030504040204" pitchFamily="34" charset="0"/>
              </a:rPr>
              <a:t> </a:t>
            </a:r>
            <a:r>
              <a:rPr lang="en-US" altLang="en-US" sz="2800" dirty="0" err="1">
                <a:solidFill>
                  <a:srgbClr val="0000FF"/>
                </a:solidFill>
                <a:latin typeface="Tahoma" panose="020B0604030504040204" pitchFamily="34" charset="0"/>
              </a:rPr>
              <a:t>cách</a:t>
            </a:r>
            <a:r>
              <a:rPr lang="en-US" altLang="en-US" sz="2800" dirty="0">
                <a:solidFill>
                  <a:srgbClr val="0000FF"/>
                </a:solidFill>
                <a:latin typeface="Tahoma" panose="020B0604030504040204" pitchFamily="34" charset="0"/>
              </a:rPr>
              <a:t>:</a:t>
            </a:r>
          </a:p>
        </p:txBody>
      </p:sp>
      <p:sp>
        <p:nvSpPr>
          <p:cNvPr id="3" name="Text Box 7">
            <a:extLst>
              <a:ext uri="{FF2B5EF4-FFF2-40B4-BE49-F238E27FC236}">
                <a16:creationId xmlns:a16="http://schemas.microsoft.com/office/drawing/2014/main" id="{CBBBE3FF-4809-4FA8-8455-D3F082A2E328}"/>
              </a:ext>
            </a:extLst>
          </p:cNvPr>
          <p:cNvSpPr txBox="1">
            <a:spLocks noChangeArrowheads="1"/>
          </p:cNvSpPr>
          <p:nvPr/>
        </p:nvSpPr>
        <p:spPr bwMode="auto">
          <a:xfrm>
            <a:off x="1912143" y="561180"/>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dirty="0">
                <a:solidFill>
                  <a:srgbClr val="0000FF"/>
                </a:solidFill>
              </a:rPr>
              <a:t>a)</a:t>
            </a:r>
            <a:r>
              <a:rPr lang="en-US" altLang="en-US" sz="2800" dirty="0">
                <a:solidFill>
                  <a:srgbClr val="006600"/>
                </a:solidFill>
              </a:rPr>
              <a:t>  2205 : (35 x 7) </a:t>
            </a:r>
          </a:p>
        </p:txBody>
      </p:sp>
      <p:sp>
        <p:nvSpPr>
          <p:cNvPr id="4" name="Rectangle 22">
            <a:extLst>
              <a:ext uri="{FF2B5EF4-FFF2-40B4-BE49-F238E27FC236}">
                <a16:creationId xmlns:a16="http://schemas.microsoft.com/office/drawing/2014/main" id="{7350100F-E8AF-438C-9729-BA4953211021}"/>
              </a:ext>
            </a:extLst>
          </p:cNvPr>
          <p:cNvSpPr>
            <a:spLocks noChangeArrowheads="1"/>
          </p:cNvSpPr>
          <p:nvPr/>
        </p:nvSpPr>
        <p:spPr bwMode="auto">
          <a:xfrm>
            <a:off x="1293018" y="2319338"/>
            <a:ext cx="2416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2205 : (35 x 7)</a:t>
            </a:r>
          </a:p>
        </p:txBody>
      </p:sp>
      <p:sp>
        <p:nvSpPr>
          <p:cNvPr id="5" name="Text Box 23">
            <a:extLst>
              <a:ext uri="{FF2B5EF4-FFF2-40B4-BE49-F238E27FC236}">
                <a16:creationId xmlns:a16="http://schemas.microsoft.com/office/drawing/2014/main" id="{49A3EC1E-8BF6-4C02-A2FA-69370B68663C}"/>
              </a:ext>
            </a:extLst>
          </p:cNvPr>
          <p:cNvSpPr txBox="1">
            <a:spLocks noChangeArrowheads="1"/>
          </p:cNvSpPr>
          <p:nvPr/>
        </p:nvSpPr>
        <p:spPr bwMode="auto">
          <a:xfrm>
            <a:off x="5307806" y="2838451"/>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2205 </a:t>
            </a:r>
            <a:r>
              <a:rPr lang="en-US" altLang="en-US" sz="2400">
                <a:solidFill>
                  <a:srgbClr val="FF0000"/>
                </a:solidFill>
                <a:latin typeface="Tahoma" panose="020B0604030504040204" pitchFamily="34" charset="0"/>
              </a:rPr>
              <a:t>:</a:t>
            </a:r>
            <a:r>
              <a:rPr lang="en-US" altLang="en-US" sz="2400">
                <a:solidFill>
                  <a:srgbClr val="006600"/>
                </a:solidFill>
                <a:latin typeface="Tahoma" panose="020B0604030504040204" pitchFamily="34" charset="0"/>
              </a:rPr>
              <a:t> 35 </a:t>
            </a:r>
            <a:r>
              <a:rPr lang="en-US" altLang="en-US" sz="2400">
                <a:solidFill>
                  <a:srgbClr val="FF0000"/>
                </a:solidFill>
                <a:latin typeface="Tahoma" panose="020B0604030504040204" pitchFamily="34" charset="0"/>
              </a:rPr>
              <a:t>:</a:t>
            </a:r>
            <a:r>
              <a:rPr lang="en-US" altLang="en-US" sz="2400">
                <a:solidFill>
                  <a:srgbClr val="006600"/>
                </a:solidFill>
                <a:latin typeface="Tahoma" panose="020B0604030504040204" pitchFamily="34" charset="0"/>
              </a:rPr>
              <a:t> 7</a:t>
            </a:r>
          </a:p>
        </p:txBody>
      </p:sp>
      <p:sp>
        <p:nvSpPr>
          <p:cNvPr id="6" name="Rectangle 24">
            <a:extLst>
              <a:ext uri="{FF2B5EF4-FFF2-40B4-BE49-F238E27FC236}">
                <a16:creationId xmlns:a16="http://schemas.microsoft.com/office/drawing/2014/main" id="{0283603B-8543-4082-B764-9A419A6956A0}"/>
              </a:ext>
            </a:extLst>
          </p:cNvPr>
          <p:cNvSpPr>
            <a:spLocks noChangeArrowheads="1"/>
          </p:cNvSpPr>
          <p:nvPr/>
        </p:nvSpPr>
        <p:spPr bwMode="auto">
          <a:xfrm>
            <a:off x="1140618" y="2805113"/>
            <a:ext cx="1966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2205 : </a:t>
            </a:r>
            <a:r>
              <a:rPr lang="en-US" altLang="en-US" sz="2400">
                <a:solidFill>
                  <a:srgbClr val="FF0000"/>
                </a:solidFill>
                <a:latin typeface="Tahoma" panose="020B0604030504040204" pitchFamily="34" charset="0"/>
              </a:rPr>
              <a:t>245</a:t>
            </a:r>
          </a:p>
        </p:txBody>
      </p:sp>
      <p:sp>
        <p:nvSpPr>
          <p:cNvPr id="7" name="Text Box 25">
            <a:extLst>
              <a:ext uri="{FF2B5EF4-FFF2-40B4-BE49-F238E27FC236}">
                <a16:creationId xmlns:a16="http://schemas.microsoft.com/office/drawing/2014/main" id="{E932A96B-4F7A-4AC7-BEDA-32E9E2CE889A}"/>
              </a:ext>
            </a:extLst>
          </p:cNvPr>
          <p:cNvSpPr txBox="1">
            <a:spLocks noChangeArrowheads="1"/>
          </p:cNvSpPr>
          <p:nvPr/>
        </p:nvSpPr>
        <p:spPr bwMode="auto">
          <a:xfrm>
            <a:off x="5303043" y="3324226"/>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a:t>
            </a:r>
            <a:r>
              <a:rPr lang="en-US" altLang="en-US" sz="2400">
                <a:solidFill>
                  <a:srgbClr val="FF0000"/>
                </a:solidFill>
                <a:latin typeface="Tahoma" panose="020B0604030504040204" pitchFamily="34" charset="0"/>
              </a:rPr>
              <a:t>63</a:t>
            </a:r>
            <a:r>
              <a:rPr lang="en-US" altLang="en-US" sz="2400">
                <a:solidFill>
                  <a:srgbClr val="006600"/>
                </a:solidFill>
                <a:latin typeface="Tahoma" panose="020B0604030504040204" pitchFamily="34" charset="0"/>
              </a:rPr>
              <a:t> : 7</a:t>
            </a:r>
          </a:p>
        </p:txBody>
      </p:sp>
      <p:sp>
        <p:nvSpPr>
          <p:cNvPr id="8" name="Rectangle 26">
            <a:extLst>
              <a:ext uri="{FF2B5EF4-FFF2-40B4-BE49-F238E27FC236}">
                <a16:creationId xmlns:a16="http://schemas.microsoft.com/office/drawing/2014/main" id="{BCFA862D-0C1A-47BC-92DC-AA38788AE180}"/>
              </a:ext>
            </a:extLst>
          </p:cNvPr>
          <p:cNvSpPr>
            <a:spLocks noChangeArrowheads="1"/>
          </p:cNvSpPr>
          <p:nvPr/>
        </p:nvSpPr>
        <p:spPr bwMode="auto">
          <a:xfrm>
            <a:off x="1140618" y="3309938"/>
            <a:ext cx="668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a:t>
            </a:r>
            <a:r>
              <a:rPr lang="en-US" altLang="en-US" sz="2400">
                <a:solidFill>
                  <a:srgbClr val="FF0000"/>
                </a:solidFill>
                <a:latin typeface="Tahoma" panose="020B0604030504040204" pitchFamily="34" charset="0"/>
              </a:rPr>
              <a:t>9</a:t>
            </a:r>
          </a:p>
        </p:txBody>
      </p:sp>
      <p:sp>
        <p:nvSpPr>
          <p:cNvPr id="9" name="Text Box 27">
            <a:extLst>
              <a:ext uri="{FF2B5EF4-FFF2-40B4-BE49-F238E27FC236}">
                <a16:creationId xmlns:a16="http://schemas.microsoft.com/office/drawing/2014/main" id="{BA7BB91A-C2E4-463A-AEC0-7431B4AAC7F4}"/>
              </a:ext>
            </a:extLst>
          </p:cNvPr>
          <p:cNvSpPr txBox="1">
            <a:spLocks noChangeArrowheads="1"/>
          </p:cNvSpPr>
          <p:nvPr/>
        </p:nvSpPr>
        <p:spPr bwMode="auto">
          <a:xfrm>
            <a:off x="5303043" y="3843338"/>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a:t>
            </a:r>
            <a:r>
              <a:rPr lang="en-US" altLang="en-US" sz="2400">
                <a:solidFill>
                  <a:srgbClr val="FF0000"/>
                </a:solidFill>
                <a:latin typeface="Tahoma" panose="020B0604030504040204" pitchFamily="34" charset="0"/>
              </a:rPr>
              <a:t>9</a:t>
            </a:r>
          </a:p>
        </p:txBody>
      </p:sp>
      <p:sp>
        <p:nvSpPr>
          <p:cNvPr id="10" name="Text Box 28">
            <a:extLst>
              <a:ext uri="{FF2B5EF4-FFF2-40B4-BE49-F238E27FC236}">
                <a16:creationId xmlns:a16="http://schemas.microsoft.com/office/drawing/2014/main" id="{DB76B735-6DD3-411B-9753-C484554AE01A}"/>
              </a:ext>
            </a:extLst>
          </p:cNvPr>
          <p:cNvSpPr txBox="1">
            <a:spLocks noChangeArrowheads="1"/>
          </p:cNvSpPr>
          <p:nvPr/>
        </p:nvSpPr>
        <p:spPr bwMode="auto">
          <a:xfrm>
            <a:off x="350043" y="1392238"/>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FF0000"/>
                </a:solidFill>
              </a:rPr>
              <a:t>* </a:t>
            </a:r>
            <a:r>
              <a:rPr lang="en-US" altLang="en-US" sz="2400" b="1" u="sng">
                <a:solidFill>
                  <a:srgbClr val="FF0000"/>
                </a:solidFill>
              </a:rPr>
              <a:t>Cách 1</a:t>
            </a:r>
            <a:r>
              <a:rPr lang="en-US" altLang="en-US" sz="2400" b="1">
                <a:solidFill>
                  <a:srgbClr val="FF0000"/>
                </a:solidFill>
              </a:rPr>
              <a:t>:</a:t>
            </a:r>
            <a:endParaRPr lang="en-US" altLang="en-US" sz="2400">
              <a:solidFill>
                <a:srgbClr val="0000FF"/>
              </a:solidFill>
            </a:endParaRPr>
          </a:p>
        </p:txBody>
      </p:sp>
      <p:sp>
        <p:nvSpPr>
          <p:cNvPr id="11" name="Text Box 29">
            <a:extLst>
              <a:ext uri="{FF2B5EF4-FFF2-40B4-BE49-F238E27FC236}">
                <a16:creationId xmlns:a16="http://schemas.microsoft.com/office/drawing/2014/main" id="{4B4A728E-A176-4DB9-A6C0-8183C86E220C}"/>
              </a:ext>
            </a:extLst>
          </p:cNvPr>
          <p:cNvSpPr txBox="1">
            <a:spLocks noChangeArrowheads="1"/>
          </p:cNvSpPr>
          <p:nvPr/>
        </p:nvSpPr>
        <p:spPr bwMode="auto">
          <a:xfrm>
            <a:off x="4845843" y="1404938"/>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FF0000"/>
                </a:solidFill>
              </a:rPr>
              <a:t>* </a:t>
            </a:r>
            <a:r>
              <a:rPr lang="en-US" altLang="en-US" sz="2400" b="1" u="sng">
                <a:solidFill>
                  <a:srgbClr val="FF0000"/>
                </a:solidFill>
              </a:rPr>
              <a:t>Cách 2</a:t>
            </a:r>
            <a:r>
              <a:rPr lang="en-US" altLang="en-US" sz="2400" b="1">
                <a:solidFill>
                  <a:srgbClr val="FF0000"/>
                </a:solidFill>
              </a:rPr>
              <a:t>:</a:t>
            </a:r>
            <a:endParaRPr lang="en-US" altLang="en-US" sz="2400">
              <a:solidFill>
                <a:srgbClr val="0000FF"/>
              </a:solidFill>
            </a:endParaRPr>
          </a:p>
        </p:txBody>
      </p:sp>
      <p:sp>
        <p:nvSpPr>
          <p:cNvPr id="12" name="Line 30">
            <a:extLst>
              <a:ext uri="{FF2B5EF4-FFF2-40B4-BE49-F238E27FC236}">
                <a16:creationId xmlns:a16="http://schemas.microsoft.com/office/drawing/2014/main" id="{559A9BF5-793C-4C16-9017-AF087E85A11C}"/>
              </a:ext>
            </a:extLst>
          </p:cNvPr>
          <p:cNvSpPr>
            <a:spLocks noChangeShapeType="1"/>
          </p:cNvSpPr>
          <p:nvPr/>
        </p:nvSpPr>
        <p:spPr bwMode="auto">
          <a:xfrm>
            <a:off x="4617243" y="1558926"/>
            <a:ext cx="0" cy="274161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32">
            <a:extLst>
              <a:ext uri="{FF2B5EF4-FFF2-40B4-BE49-F238E27FC236}">
                <a16:creationId xmlns:a16="http://schemas.microsoft.com/office/drawing/2014/main" id="{22A80B81-47DD-4421-BF01-6A4F0B139C5D}"/>
              </a:ext>
            </a:extLst>
          </p:cNvPr>
          <p:cNvSpPr>
            <a:spLocks noChangeArrowheads="1"/>
          </p:cNvSpPr>
          <p:nvPr/>
        </p:nvSpPr>
        <p:spPr bwMode="auto">
          <a:xfrm>
            <a:off x="5406231" y="2319338"/>
            <a:ext cx="2416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2205 : (35 x 7)</a:t>
            </a:r>
          </a:p>
        </p:txBody>
      </p:sp>
      <p:sp>
        <p:nvSpPr>
          <p:cNvPr id="14" name="Text Box 33">
            <a:extLst>
              <a:ext uri="{FF2B5EF4-FFF2-40B4-BE49-F238E27FC236}">
                <a16:creationId xmlns:a16="http://schemas.microsoft.com/office/drawing/2014/main" id="{EA85E4F9-C07E-4489-AAD0-7C4529D3CA39}"/>
              </a:ext>
            </a:extLst>
          </p:cNvPr>
          <p:cNvSpPr txBox="1">
            <a:spLocks noChangeArrowheads="1"/>
          </p:cNvSpPr>
          <p:nvPr/>
        </p:nvSpPr>
        <p:spPr bwMode="auto">
          <a:xfrm>
            <a:off x="273843" y="1404938"/>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0000FF"/>
                </a:solidFill>
              </a:rPr>
              <a:t>                 Chia 2205 cho tích của 35 và 7.</a:t>
            </a:r>
          </a:p>
        </p:txBody>
      </p:sp>
      <p:sp>
        <p:nvSpPr>
          <p:cNvPr id="15" name="Text Box 34">
            <a:extLst>
              <a:ext uri="{FF2B5EF4-FFF2-40B4-BE49-F238E27FC236}">
                <a16:creationId xmlns:a16="http://schemas.microsoft.com/office/drawing/2014/main" id="{6FA31C34-94C4-4E93-9EB8-980968A0CD47}"/>
              </a:ext>
            </a:extLst>
          </p:cNvPr>
          <p:cNvSpPr txBox="1">
            <a:spLocks noChangeArrowheads="1"/>
          </p:cNvSpPr>
          <p:nvPr/>
        </p:nvSpPr>
        <p:spPr bwMode="auto">
          <a:xfrm>
            <a:off x="4845843" y="1404938"/>
            <a:ext cx="434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FF0000"/>
                </a:solidFill>
              </a:rPr>
              <a:t>                 </a:t>
            </a:r>
            <a:r>
              <a:rPr lang="en-US" altLang="en-US" sz="2400">
                <a:solidFill>
                  <a:srgbClr val="0000FF"/>
                </a:solidFill>
              </a:rPr>
              <a:t>Chia 2205 cho 35, rồi lấy thương chia tiếp cho 7.</a:t>
            </a:r>
          </a:p>
        </p:txBody>
      </p:sp>
    </p:spTree>
    <p:extLst>
      <p:ext uri="{BB962C8B-B14F-4D97-AF65-F5344CB8AC3E}">
        <p14:creationId xmlns:p14="http://schemas.microsoft.com/office/powerpoint/2010/main" val="749149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1000"/>
                                        <p:tgtEl>
                                          <p:spTgt spid="10"/>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strips(downRight)">
                                      <p:cBhvr>
                                        <p:cTn id="10" dur="1000"/>
                                        <p:tgtEl>
                                          <p:spTgt spid="11"/>
                                        </p:tgtEl>
                                      </p:cBhvr>
                                    </p:animEffect>
                                  </p:childTnLst>
                                </p:cTn>
                              </p:par>
                              <p:par>
                                <p:cTn id="11" presetID="18" presetClass="entr" presetSubtype="12"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trips(downLeft)">
                                      <p:cBhvr>
                                        <p:cTn id="13" dur="1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0" presetClass="entr" presetSubtype="0" fill="hold" grpId="0" nodeType="clickEffect">
                                  <p:stCondLst>
                                    <p:cond delay="0"/>
                                  </p:stCondLst>
                                  <p:iterate type="lt">
                                    <p:tmPct val="10000"/>
                                  </p:iterate>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anim calcmode="lin" valueType="num">
                                      <p:cBhvr>
                                        <p:cTn id="19" dur="500" fill="hold"/>
                                        <p:tgtEl>
                                          <p:spTgt spid="14"/>
                                        </p:tgtEl>
                                        <p:attrNameLst>
                                          <p:attrName>ppt_x</p:attrName>
                                        </p:attrNameLst>
                                      </p:cBhvr>
                                      <p:tavLst>
                                        <p:tav tm="0">
                                          <p:val>
                                            <p:strVal val="#ppt_x-.1"/>
                                          </p:val>
                                        </p:tav>
                                        <p:tav tm="100000">
                                          <p:val>
                                            <p:strVal val="#ppt_x"/>
                                          </p:val>
                                        </p:tav>
                                      </p:tavLst>
                                    </p:anim>
                                    <p:anim calcmode="lin" valueType="num">
                                      <p:cBhvr>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0" presetClass="entr" presetSubtype="0" fill="hold" grpId="0" nodeType="clickEffect">
                                  <p:stCondLst>
                                    <p:cond delay="0"/>
                                  </p:stCondLst>
                                  <p:iterate type="lt">
                                    <p:tmPct val="10000"/>
                                  </p:iterate>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downRight)">
                                      <p:cBhvr>
                                        <p:cTn id="32" dur="1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1000"/>
                                        <p:tgtEl>
                                          <p:spTgt spid="6">
                                            <p:txEl>
                                              <p:pRg st="0" end="0"/>
                                            </p:txEl>
                                          </p:spTgt>
                                        </p:tgtEl>
                                      </p:cBhvr>
                                    </p:animEffect>
                                    <p:anim calcmode="lin" valueType="num">
                                      <p:cBhvr>
                                        <p:cTn id="3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1000"/>
                                        <p:tgtEl>
                                          <p:spTgt spid="8">
                                            <p:txEl>
                                              <p:pRg st="0" end="0"/>
                                            </p:txEl>
                                          </p:spTgt>
                                        </p:tgtEl>
                                      </p:cBhvr>
                                    </p:animEffect>
                                    <p:anim calcmode="lin" valueType="num">
                                      <p:cBhvr>
                                        <p:cTn id="4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8" presetClass="entr" presetSubtype="6" fill="hold" nodeType="click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strips(downRight)">
                                      <p:cBhvr>
                                        <p:cTn id="51" dur="1000"/>
                                        <p:tgtEl>
                                          <p:spTgt spid="1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5">
                                            <p:txEl>
                                              <p:pRg st="0" end="0"/>
                                            </p:txEl>
                                          </p:spTgt>
                                        </p:tgtEl>
                                        <p:attrNameLst>
                                          <p:attrName>style.visibility</p:attrName>
                                        </p:attrNameLst>
                                      </p:cBhvr>
                                      <p:to>
                                        <p:strVal val="visible"/>
                                      </p:to>
                                    </p:set>
                                    <p:animEffect transition="in" filter="fade">
                                      <p:cBhvr>
                                        <p:cTn id="56" dur="1000"/>
                                        <p:tgtEl>
                                          <p:spTgt spid="5">
                                            <p:txEl>
                                              <p:pRg st="0" end="0"/>
                                            </p:txEl>
                                          </p:spTgt>
                                        </p:tgtEl>
                                      </p:cBhvr>
                                    </p:animEffect>
                                    <p:anim calcmode="lin" valueType="num">
                                      <p:cBhvr>
                                        <p:cTn id="5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7">
                                            <p:txEl>
                                              <p:pRg st="0" end="0"/>
                                            </p:txEl>
                                          </p:spTgt>
                                        </p:tgtEl>
                                        <p:attrNameLst>
                                          <p:attrName>style.visibility</p:attrName>
                                        </p:attrNameLst>
                                      </p:cBhvr>
                                      <p:to>
                                        <p:strVal val="visible"/>
                                      </p:to>
                                    </p:set>
                                    <p:animEffect transition="in" filter="fade">
                                      <p:cBhvr>
                                        <p:cTn id="63" dur="1000"/>
                                        <p:tgtEl>
                                          <p:spTgt spid="7">
                                            <p:txEl>
                                              <p:pRg st="0" end="0"/>
                                            </p:txEl>
                                          </p:spTgt>
                                        </p:tgtEl>
                                      </p:cBhvr>
                                    </p:animEffect>
                                    <p:anim calcmode="lin" valueType="num">
                                      <p:cBhvr>
                                        <p:cTn id="6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nodeType="clickEffect">
                                  <p:stCondLst>
                                    <p:cond delay="0"/>
                                  </p:stCondLst>
                                  <p:childTnLst>
                                    <p:set>
                                      <p:cBhvr>
                                        <p:cTn id="69" dur="1" fill="hold">
                                          <p:stCondLst>
                                            <p:cond delay="0"/>
                                          </p:stCondLst>
                                        </p:cTn>
                                        <p:tgtEl>
                                          <p:spTgt spid="9">
                                            <p:txEl>
                                              <p:pRg st="0" end="0"/>
                                            </p:txEl>
                                          </p:spTgt>
                                        </p:tgtEl>
                                        <p:attrNameLst>
                                          <p:attrName>style.visibility</p:attrName>
                                        </p:attrNameLst>
                                      </p:cBhvr>
                                      <p:to>
                                        <p:strVal val="visible"/>
                                      </p:to>
                                    </p:set>
                                    <p:animEffect transition="in" filter="fade">
                                      <p:cBhvr>
                                        <p:cTn id="70" dur="1000"/>
                                        <p:tgtEl>
                                          <p:spTgt spid="9">
                                            <p:txEl>
                                              <p:pRg st="0" end="0"/>
                                            </p:txEl>
                                          </p:spTgt>
                                        </p:tgtEl>
                                      </p:cBhvr>
                                    </p:animEffect>
                                    <p:anim calcmode="lin" valueType="num">
                                      <p:cBhvr>
                                        <p:cTn id="7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DD2F6A0-0DB0-4907-BD5F-51550EC66576}"/>
              </a:ext>
            </a:extLst>
          </p:cNvPr>
          <p:cNvSpPr txBox="1">
            <a:spLocks noChangeArrowheads="1"/>
          </p:cNvSpPr>
          <p:nvPr/>
        </p:nvSpPr>
        <p:spPr bwMode="auto">
          <a:xfrm>
            <a:off x="44450" y="38893"/>
            <a:ext cx="4330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a:solidFill>
                  <a:srgbClr val="0000FF"/>
                </a:solidFill>
                <a:latin typeface="Tahoma" panose="020B0604030504040204" pitchFamily="34" charset="0"/>
              </a:rPr>
              <a:t>3.   </a:t>
            </a:r>
            <a:r>
              <a:rPr lang="en-US" altLang="en-US" sz="2800" dirty="0" err="1">
                <a:solidFill>
                  <a:srgbClr val="0000FF"/>
                </a:solidFill>
                <a:latin typeface="Tahoma" panose="020B0604030504040204" pitchFamily="34" charset="0"/>
              </a:rPr>
              <a:t>Tính</a:t>
            </a:r>
            <a:r>
              <a:rPr lang="en-US" altLang="en-US" sz="2800" dirty="0">
                <a:solidFill>
                  <a:srgbClr val="0000FF"/>
                </a:solidFill>
                <a:latin typeface="Tahoma" panose="020B0604030504040204" pitchFamily="34" charset="0"/>
              </a:rPr>
              <a:t> </a:t>
            </a:r>
            <a:r>
              <a:rPr lang="en-US" altLang="en-US" sz="2800" dirty="0" err="1">
                <a:solidFill>
                  <a:srgbClr val="0000FF"/>
                </a:solidFill>
                <a:latin typeface="Tahoma" panose="020B0604030504040204" pitchFamily="34" charset="0"/>
              </a:rPr>
              <a:t>bằng</a:t>
            </a:r>
            <a:r>
              <a:rPr lang="en-US" altLang="en-US" sz="2800" dirty="0">
                <a:solidFill>
                  <a:srgbClr val="0000FF"/>
                </a:solidFill>
                <a:latin typeface="Tahoma" panose="020B0604030504040204" pitchFamily="34" charset="0"/>
              </a:rPr>
              <a:t> </a:t>
            </a:r>
            <a:r>
              <a:rPr lang="en-US" altLang="en-US" sz="2800" dirty="0" err="1">
                <a:solidFill>
                  <a:srgbClr val="0000FF"/>
                </a:solidFill>
                <a:latin typeface="Tahoma" panose="020B0604030504040204" pitchFamily="34" charset="0"/>
              </a:rPr>
              <a:t>hai</a:t>
            </a:r>
            <a:r>
              <a:rPr lang="en-US" altLang="en-US" sz="2800" dirty="0">
                <a:solidFill>
                  <a:srgbClr val="0000FF"/>
                </a:solidFill>
                <a:latin typeface="Tahoma" panose="020B0604030504040204" pitchFamily="34" charset="0"/>
              </a:rPr>
              <a:t> </a:t>
            </a:r>
            <a:r>
              <a:rPr lang="en-US" altLang="en-US" sz="2800" dirty="0" err="1">
                <a:solidFill>
                  <a:srgbClr val="0000FF"/>
                </a:solidFill>
                <a:latin typeface="Tahoma" panose="020B0604030504040204" pitchFamily="34" charset="0"/>
              </a:rPr>
              <a:t>cách</a:t>
            </a:r>
            <a:r>
              <a:rPr lang="en-US" altLang="en-US" sz="2800" dirty="0">
                <a:solidFill>
                  <a:srgbClr val="0000FF"/>
                </a:solidFill>
                <a:latin typeface="Tahoma" panose="020B0604030504040204" pitchFamily="34" charset="0"/>
              </a:rPr>
              <a:t>:</a:t>
            </a:r>
          </a:p>
        </p:txBody>
      </p:sp>
      <p:sp>
        <p:nvSpPr>
          <p:cNvPr id="3" name="Text Box 3">
            <a:extLst>
              <a:ext uri="{FF2B5EF4-FFF2-40B4-BE49-F238E27FC236}">
                <a16:creationId xmlns:a16="http://schemas.microsoft.com/office/drawing/2014/main" id="{F2B99E73-5D24-404B-9442-F467EE43C66D}"/>
              </a:ext>
            </a:extLst>
          </p:cNvPr>
          <p:cNvSpPr txBox="1">
            <a:spLocks noChangeArrowheads="1"/>
          </p:cNvSpPr>
          <p:nvPr/>
        </p:nvSpPr>
        <p:spPr bwMode="auto">
          <a:xfrm>
            <a:off x="2133600" y="676275"/>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dirty="0">
                <a:solidFill>
                  <a:srgbClr val="0000FF"/>
                </a:solidFill>
              </a:rPr>
              <a:t>a)</a:t>
            </a:r>
            <a:r>
              <a:rPr lang="en-US" altLang="en-US" sz="2800" dirty="0">
                <a:solidFill>
                  <a:srgbClr val="006600"/>
                </a:solidFill>
              </a:rPr>
              <a:t>  3332 : (4 x 49) </a:t>
            </a:r>
          </a:p>
        </p:txBody>
      </p:sp>
      <p:sp>
        <p:nvSpPr>
          <p:cNvPr id="4" name="Rectangle 4">
            <a:extLst>
              <a:ext uri="{FF2B5EF4-FFF2-40B4-BE49-F238E27FC236}">
                <a16:creationId xmlns:a16="http://schemas.microsoft.com/office/drawing/2014/main" id="{5F6843A2-A21F-4B71-A6BA-5A918E9E99C9}"/>
              </a:ext>
            </a:extLst>
          </p:cNvPr>
          <p:cNvSpPr>
            <a:spLocks noChangeArrowheads="1"/>
          </p:cNvSpPr>
          <p:nvPr/>
        </p:nvSpPr>
        <p:spPr bwMode="auto">
          <a:xfrm>
            <a:off x="1285875" y="2486025"/>
            <a:ext cx="2416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3332 : (4 x 49)</a:t>
            </a:r>
          </a:p>
        </p:txBody>
      </p:sp>
      <p:sp>
        <p:nvSpPr>
          <p:cNvPr id="5" name="Text Box 5">
            <a:extLst>
              <a:ext uri="{FF2B5EF4-FFF2-40B4-BE49-F238E27FC236}">
                <a16:creationId xmlns:a16="http://schemas.microsoft.com/office/drawing/2014/main" id="{137417C7-FA91-4A05-82F8-9303ED380126}"/>
              </a:ext>
            </a:extLst>
          </p:cNvPr>
          <p:cNvSpPr txBox="1">
            <a:spLocks noChangeArrowheads="1"/>
          </p:cNvSpPr>
          <p:nvPr/>
        </p:nvSpPr>
        <p:spPr bwMode="auto">
          <a:xfrm>
            <a:off x="5219700" y="3005138"/>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3332 </a:t>
            </a:r>
            <a:r>
              <a:rPr lang="en-US" altLang="en-US" sz="2400">
                <a:solidFill>
                  <a:srgbClr val="FF0000"/>
                </a:solidFill>
                <a:latin typeface="Tahoma" panose="020B0604030504040204" pitchFamily="34" charset="0"/>
              </a:rPr>
              <a:t>:</a:t>
            </a:r>
            <a:r>
              <a:rPr lang="en-US" altLang="en-US" sz="2400">
                <a:solidFill>
                  <a:srgbClr val="006600"/>
                </a:solidFill>
                <a:latin typeface="Tahoma" panose="020B0604030504040204" pitchFamily="34" charset="0"/>
              </a:rPr>
              <a:t> 4 </a:t>
            </a:r>
            <a:r>
              <a:rPr lang="en-US" altLang="en-US" sz="2400">
                <a:solidFill>
                  <a:srgbClr val="FF0000"/>
                </a:solidFill>
                <a:latin typeface="Tahoma" panose="020B0604030504040204" pitchFamily="34" charset="0"/>
              </a:rPr>
              <a:t>:</a:t>
            </a:r>
            <a:r>
              <a:rPr lang="en-US" altLang="en-US" sz="2400">
                <a:solidFill>
                  <a:srgbClr val="006600"/>
                </a:solidFill>
                <a:latin typeface="Tahoma" panose="020B0604030504040204" pitchFamily="34" charset="0"/>
              </a:rPr>
              <a:t> 49</a:t>
            </a:r>
          </a:p>
        </p:txBody>
      </p:sp>
      <p:sp>
        <p:nvSpPr>
          <p:cNvPr id="6" name="Rectangle 6">
            <a:extLst>
              <a:ext uri="{FF2B5EF4-FFF2-40B4-BE49-F238E27FC236}">
                <a16:creationId xmlns:a16="http://schemas.microsoft.com/office/drawing/2014/main" id="{C4F07385-DF4C-4805-88E0-A646E637C3EC}"/>
              </a:ext>
            </a:extLst>
          </p:cNvPr>
          <p:cNvSpPr>
            <a:spLocks noChangeArrowheads="1"/>
          </p:cNvSpPr>
          <p:nvPr/>
        </p:nvSpPr>
        <p:spPr bwMode="auto">
          <a:xfrm>
            <a:off x="1133475" y="2971800"/>
            <a:ext cx="1966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3332 : </a:t>
            </a:r>
            <a:r>
              <a:rPr lang="en-US" altLang="en-US" sz="2400">
                <a:solidFill>
                  <a:srgbClr val="FF0000"/>
                </a:solidFill>
                <a:latin typeface="Tahoma" panose="020B0604030504040204" pitchFamily="34" charset="0"/>
              </a:rPr>
              <a:t>196</a:t>
            </a:r>
          </a:p>
        </p:txBody>
      </p:sp>
      <p:sp>
        <p:nvSpPr>
          <p:cNvPr id="7" name="Text Box 7">
            <a:extLst>
              <a:ext uri="{FF2B5EF4-FFF2-40B4-BE49-F238E27FC236}">
                <a16:creationId xmlns:a16="http://schemas.microsoft.com/office/drawing/2014/main" id="{BF153DD7-CF82-42E5-A3BB-86B3E7849F67}"/>
              </a:ext>
            </a:extLst>
          </p:cNvPr>
          <p:cNvSpPr txBox="1">
            <a:spLocks noChangeArrowheads="1"/>
          </p:cNvSpPr>
          <p:nvPr/>
        </p:nvSpPr>
        <p:spPr bwMode="auto">
          <a:xfrm>
            <a:off x="5295900" y="349091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a:t>
            </a:r>
            <a:r>
              <a:rPr lang="en-US" altLang="en-US" sz="2400">
                <a:solidFill>
                  <a:srgbClr val="FF0000"/>
                </a:solidFill>
                <a:latin typeface="Tahoma" panose="020B0604030504040204" pitchFamily="34" charset="0"/>
              </a:rPr>
              <a:t>833</a:t>
            </a:r>
            <a:r>
              <a:rPr lang="en-US" altLang="en-US" sz="2400">
                <a:solidFill>
                  <a:srgbClr val="006600"/>
                </a:solidFill>
                <a:latin typeface="Tahoma" panose="020B0604030504040204" pitchFamily="34" charset="0"/>
              </a:rPr>
              <a:t> : 49</a:t>
            </a:r>
          </a:p>
        </p:txBody>
      </p:sp>
      <p:sp>
        <p:nvSpPr>
          <p:cNvPr id="8" name="Rectangle 8">
            <a:extLst>
              <a:ext uri="{FF2B5EF4-FFF2-40B4-BE49-F238E27FC236}">
                <a16:creationId xmlns:a16="http://schemas.microsoft.com/office/drawing/2014/main" id="{5B8E6DDF-5571-4053-8EBC-A4DD1FFD8D11}"/>
              </a:ext>
            </a:extLst>
          </p:cNvPr>
          <p:cNvSpPr>
            <a:spLocks noChangeArrowheads="1"/>
          </p:cNvSpPr>
          <p:nvPr/>
        </p:nvSpPr>
        <p:spPr bwMode="auto">
          <a:xfrm>
            <a:off x="1133475" y="3476625"/>
            <a:ext cx="83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a:t>
            </a:r>
            <a:r>
              <a:rPr lang="en-US" altLang="en-US" sz="2400">
                <a:solidFill>
                  <a:srgbClr val="FF0000"/>
                </a:solidFill>
                <a:latin typeface="Tahoma" panose="020B0604030504040204" pitchFamily="34" charset="0"/>
              </a:rPr>
              <a:t>17</a:t>
            </a:r>
          </a:p>
        </p:txBody>
      </p:sp>
      <p:sp>
        <p:nvSpPr>
          <p:cNvPr id="9" name="Text Box 9">
            <a:extLst>
              <a:ext uri="{FF2B5EF4-FFF2-40B4-BE49-F238E27FC236}">
                <a16:creationId xmlns:a16="http://schemas.microsoft.com/office/drawing/2014/main" id="{F689FCA6-211F-4B64-95D4-8F6B58956EC4}"/>
              </a:ext>
            </a:extLst>
          </p:cNvPr>
          <p:cNvSpPr txBox="1">
            <a:spLocks noChangeArrowheads="1"/>
          </p:cNvSpPr>
          <p:nvPr/>
        </p:nvSpPr>
        <p:spPr bwMode="auto">
          <a:xfrm>
            <a:off x="5295900" y="4010025"/>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a:t>
            </a:r>
            <a:r>
              <a:rPr lang="en-US" altLang="en-US" sz="2400">
                <a:solidFill>
                  <a:srgbClr val="FF0000"/>
                </a:solidFill>
                <a:latin typeface="Tahoma" panose="020B0604030504040204" pitchFamily="34" charset="0"/>
              </a:rPr>
              <a:t>17</a:t>
            </a:r>
          </a:p>
        </p:txBody>
      </p:sp>
      <p:sp>
        <p:nvSpPr>
          <p:cNvPr id="10" name="Text Box 10">
            <a:extLst>
              <a:ext uri="{FF2B5EF4-FFF2-40B4-BE49-F238E27FC236}">
                <a16:creationId xmlns:a16="http://schemas.microsoft.com/office/drawing/2014/main" id="{C0D278F3-A518-4B49-A041-262CF8E0BB51}"/>
              </a:ext>
            </a:extLst>
          </p:cNvPr>
          <p:cNvSpPr txBox="1">
            <a:spLocks noChangeArrowheads="1"/>
          </p:cNvSpPr>
          <p:nvPr/>
        </p:nvSpPr>
        <p:spPr bwMode="auto">
          <a:xfrm>
            <a:off x="342900" y="1558925"/>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FF0000"/>
                </a:solidFill>
              </a:rPr>
              <a:t>* </a:t>
            </a:r>
            <a:r>
              <a:rPr lang="en-US" altLang="en-US" sz="2400" b="1" u="sng">
                <a:solidFill>
                  <a:srgbClr val="FF0000"/>
                </a:solidFill>
              </a:rPr>
              <a:t>Cách 1</a:t>
            </a:r>
            <a:r>
              <a:rPr lang="en-US" altLang="en-US" sz="2400" b="1">
                <a:solidFill>
                  <a:srgbClr val="FF0000"/>
                </a:solidFill>
              </a:rPr>
              <a:t>:</a:t>
            </a:r>
            <a:endParaRPr lang="en-US" altLang="en-US" sz="2400">
              <a:solidFill>
                <a:srgbClr val="0000FF"/>
              </a:solidFill>
            </a:endParaRPr>
          </a:p>
        </p:txBody>
      </p:sp>
      <p:sp>
        <p:nvSpPr>
          <p:cNvPr id="11" name="Text Box 11">
            <a:extLst>
              <a:ext uri="{FF2B5EF4-FFF2-40B4-BE49-F238E27FC236}">
                <a16:creationId xmlns:a16="http://schemas.microsoft.com/office/drawing/2014/main" id="{832D5114-4AA2-4C60-9B40-45962CE60A43}"/>
              </a:ext>
            </a:extLst>
          </p:cNvPr>
          <p:cNvSpPr txBox="1">
            <a:spLocks noChangeArrowheads="1"/>
          </p:cNvSpPr>
          <p:nvPr/>
        </p:nvSpPr>
        <p:spPr bwMode="auto">
          <a:xfrm>
            <a:off x="4838700" y="157162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FF0000"/>
                </a:solidFill>
              </a:rPr>
              <a:t>* </a:t>
            </a:r>
            <a:r>
              <a:rPr lang="en-US" altLang="en-US" sz="2400" b="1" u="sng">
                <a:solidFill>
                  <a:srgbClr val="FF0000"/>
                </a:solidFill>
              </a:rPr>
              <a:t>Cách 2</a:t>
            </a:r>
            <a:r>
              <a:rPr lang="en-US" altLang="en-US" sz="2400" b="1">
                <a:solidFill>
                  <a:srgbClr val="FF0000"/>
                </a:solidFill>
              </a:rPr>
              <a:t>:</a:t>
            </a:r>
            <a:endParaRPr lang="en-US" altLang="en-US" sz="2400">
              <a:solidFill>
                <a:srgbClr val="0000FF"/>
              </a:solidFill>
            </a:endParaRPr>
          </a:p>
        </p:txBody>
      </p:sp>
      <p:sp>
        <p:nvSpPr>
          <p:cNvPr id="12" name="Line 12">
            <a:extLst>
              <a:ext uri="{FF2B5EF4-FFF2-40B4-BE49-F238E27FC236}">
                <a16:creationId xmlns:a16="http://schemas.microsoft.com/office/drawing/2014/main" id="{DDA77527-30B2-41A5-A934-4CCAF65F5416}"/>
              </a:ext>
            </a:extLst>
          </p:cNvPr>
          <p:cNvSpPr>
            <a:spLocks noChangeShapeType="1"/>
          </p:cNvSpPr>
          <p:nvPr/>
        </p:nvSpPr>
        <p:spPr bwMode="auto">
          <a:xfrm>
            <a:off x="4610100" y="1725613"/>
            <a:ext cx="0" cy="274161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13">
            <a:extLst>
              <a:ext uri="{FF2B5EF4-FFF2-40B4-BE49-F238E27FC236}">
                <a16:creationId xmlns:a16="http://schemas.microsoft.com/office/drawing/2014/main" id="{1B631A10-4BA3-41E8-B8FD-F4504E9D8810}"/>
              </a:ext>
            </a:extLst>
          </p:cNvPr>
          <p:cNvSpPr>
            <a:spLocks noChangeArrowheads="1"/>
          </p:cNvSpPr>
          <p:nvPr/>
        </p:nvSpPr>
        <p:spPr bwMode="auto">
          <a:xfrm>
            <a:off x="5399088" y="2486025"/>
            <a:ext cx="222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3332 : (4 x 49)</a:t>
            </a:r>
          </a:p>
        </p:txBody>
      </p:sp>
      <p:sp>
        <p:nvSpPr>
          <p:cNvPr id="14" name="Text Box 14">
            <a:extLst>
              <a:ext uri="{FF2B5EF4-FFF2-40B4-BE49-F238E27FC236}">
                <a16:creationId xmlns:a16="http://schemas.microsoft.com/office/drawing/2014/main" id="{95086BEE-20D3-4A42-A7E1-40DD9619EFF1}"/>
              </a:ext>
            </a:extLst>
          </p:cNvPr>
          <p:cNvSpPr txBox="1">
            <a:spLocks noChangeArrowheads="1"/>
          </p:cNvSpPr>
          <p:nvPr/>
        </p:nvSpPr>
        <p:spPr bwMode="auto">
          <a:xfrm>
            <a:off x="266700" y="1571625"/>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0000FF"/>
                </a:solidFill>
              </a:rPr>
              <a:t>                 Chia 3332 cho tích của 4 và 49.</a:t>
            </a:r>
          </a:p>
        </p:txBody>
      </p:sp>
      <p:sp>
        <p:nvSpPr>
          <p:cNvPr id="15" name="Text Box 15">
            <a:extLst>
              <a:ext uri="{FF2B5EF4-FFF2-40B4-BE49-F238E27FC236}">
                <a16:creationId xmlns:a16="http://schemas.microsoft.com/office/drawing/2014/main" id="{593E5247-3FC2-49FE-A6FA-547F2AB726C5}"/>
              </a:ext>
            </a:extLst>
          </p:cNvPr>
          <p:cNvSpPr txBox="1">
            <a:spLocks noChangeArrowheads="1"/>
          </p:cNvSpPr>
          <p:nvPr/>
        </p:nvSpPr>
        <p:spPr bwMode="auto">
          <a:xfrm>
            <a:off x="4686300" y="1571625"/>
            <a:ext cx="449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FF0000"/>
                </a:solidFill>
              </a:rPr>
              <a:t>                  </a:t>
            </a:r>
            <a:r>
              <a:rPr lang="en-US" altLang="en-US" sz="2400">
                <a:solidFill>
                  <a:srgbClr val="0000FF"/>
                </a:solidFill>
              </a:rPr>
              <a:t>Chia 3332 cho 4, rồi lấy thương chia tiếp cho 49.</a:t>
            </a:r>
          </a:p>
        </p:txBody>
      </p:sp>
    </p:spTree>
    <p:extLst>
      <p:ext uri="{BB962C8B-B14F-4D97-AF65-F5344CB8AC3E}">
        <p14:creationId xmlns:p14="http://schemas.microsoft.com/office/powerpoint/2010/main" val="3771340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1000"/>
                                        <p:tgtEl>
                                          <p:spTgt spid="10"/>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strips(downRight)">
                                      <p:cBhvr>
                                        <p:cTn id="10" dur="1000"/>
                                        <p:tgtEl>
                                          <p:spTgt spid="11"/>
                                        </p:tgtEl>
                                      </p:cBhvr>
                                    </p:animEffect>
                                  </p:childTnLst>
                                </p:cTn>
                              </p:par>
                              <p:par>
                                <p:cTn id="11" presetID="18" presetClass="entr" presetSubtype="12"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trips(downLeft)">
                                      <p:cBhvr>
                                        <p:cTn id="13" dur="1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0" presetClass="entr" presetSubtype="0" fill="hold" grpId="0" nodeType="clickEffect">
                                  <p:stCondLst>
                                    <p:cond delay="0"/>
                                  </p:stCondLst>
                                  <p:iterate type="lt">
                                    <p:tmPct val="10000"/>
                                  </p:iterate>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anim calcmode="lin" valueType="num">
                                      <p:cBhvr>
                                        <p:cTn id="19" dur="500" fill="hold"/>
                                        <p:tgtEl>
                                          <p:spTgt spid="14"/>
                                        </p:tgtEl>
                                        <p:attrNameLst>
                                          <p:attrName>ppt_x</p:attrName>
                                        </p:attrNameLst>
                                      </p:cBhvr>
                                      <p:tavLst>
                                        <p:tav tm="0">
                                          <p:val>
                                            <p:strVal val="#ppt_x-.1"/>
                                          </p:val>
                                        </p:tav>
                                        <p:tav tm="100000">
                                          <p:val>
                                            <p:strVal val="#ppt_x"/>
                                          </p:val>
                                        </p:tav>
                                      </p:tavLst>
                                    </p:anim>
                                    <p:anim calcmode="lin" valueType="num">
                                      <p:cBhvr>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0" presetClass="entr" presetSubtype="0" fill="hold" grpId="0" nodeType="clickEffect">
                                  <p:stCondLst>
                                    <p:cond delay="0"/>
                                  </p:stCondLst>
                                  <p:iterate type="lt">
                                    <p:tmPct val="10000"/>
                                  </p:iterate>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downRight)">
                                      <p:cBhvr>
                                        <p:cTn id="32" dur="1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1000"/>
                                        <p:tgtEl>
                                          <p:spTgt spid="6">
                                            <p:txEl>
                                              <p:pRg st="0" end="0"/>
                                            </p:txEl>
                                          </p:spTgt>
                                        </p:tgtEl>
                                      </p:cBhvr>
                                    </p:animEffect>
                                    <p:anim calcmode="lin" valueType="num">
                                      <p:cBhvr>
                                        <p:cTn id="3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1000"/>
                                        <p:tgtEl>
                                          <p:spTgt spid="8">
                                            <p:txEl>
                                              <p:pRg st="0" end="0"/>
                                            </p:txEl>
                                          </p:spTgt>
                                        </p:tgtEl>
                                      </p:cBhvr>
                                    </p:animEffect>
                                    <p:anim calcmode="lin" valueType="num">
                                      <p:cBhvr>
                                        <p:cTn id="4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8" presetClass="entr" presetSubtype="6" fill="hold" nodeType="click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strips(downRight)">
                                      <p:cBhvr>
                                        <p:cTn id="51" dur="1000"/>
                                        <p:tgtEl>
                                          <p:spTgt spid="1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5">
                                            <p:txEl>
                                              <p:pRg st="0" end="0"/>
                                            </p:txEl>
                                          </p:spTgt>
                                        </p:tgtEl>
                                        <p:attrNameLst>
                                          <p:attrName>style.visibility</p:attrName>
                                        </p:attrNameLst>
                                      </p:cBhvr>
                                      <p:to>
                                        <p:strVal val="visible"/>
                                      </p:to>
                                    </p:set>
                                    <p:animEffect transition="in" filter="fade">
                                      <p:cBhvr>
                                        <p:cTn id="56" dur="1000"/>
                                        <p:tgtEl>
                                          <p:spTgt spid="5">
                                            <p:txEl>
                                              <p:pRg st="0" end="0"/>
                                            </p:txEl>
                                          </p:spTgt>
                                        </p:tgtEl>
                                      </p:cBhvr>
                                    </p:animEffect>
                                    <p:anim calcmode="lin" valueType="num">
                                      <p:cBhvr>
                                        <p:cTn id="5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7">
                                            <p:txEl>
                                              <p:pRg st="0" end="0"/>
                                            </p:txEl>
                                          </p:spTgt>
                                        </p:tgtEl>
                                        <p:attrNameLst>
                                          <p:attrName>style.visibility</p:attrName>
                                        </p:attrNameLst>
                                      </p:cBhvr>
                                      <p:to>
                                        <p:strVal val="visible"/>
                                      </p:to>
                                    </p:set>
                                    <p:animEffect transition="in" filter="fade">
                                      <p:cBhvr>
                                        <p:cTn id="63" dur="1000"/>
                                        <p:tgtEl>
                                          <p:spTgt spid="7">
                                            <p:txEl>
                                              <p:pRg st="0" end="0"/>
                                            </p:txEl>
                                          </p:spTgt>
                                        </p:tgtEl>
                                      </p:cBhvr>
                                    </p:animEffect>
                                    <p:anim calcmode="lin" valueType="num">
                                      <p:cBhvr>
                                        <p:cTn id="6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nodeType="clickEffect">
                                  <p:stCondLst>
                                    <p:cond delay="0"/>
                                  </p:stCondLst>
                                  <p:childTnLst>
                                    <p:set>
                                      <p:cBhvr>
                                        <p:cTn id="69" dur="1" fill="hold">
                                          <p:stCondLst>
                                            <p:cond delay="0"/>
                                          </p:stCondLst>
                                        </p:cTn>
                                        <p:tgtEl>
                                          <p:spTgt spid="9">
                                            <p:txEl>
                                              <p:pRg st="0" end="0"/>
                                            </p:txEl>
                                          </p:spTgt>
                                        </p:tgtEl>
                                        <p:attrNameLst>
                                          <p:attrName>style.visibility</p:attrName>
                                        </p:attrNameLst>
                                      </p:cBhvr>
                                      <p:to>
                                        <p:strVal val="visible"/>
                                      </p:to>
                                    </p:set>
                                    <p:animEffect transition="in" filter="fade">
                                      <p:cBhvr>
                                        <p:cTn id="70" dur="1000"/>
                                        <p:tgtEl>
                                          <p:spTgt spid="9">
                                            <p:txEl>
                                              <p:pRg st="0" end="0"/>
                                            </p:txEl>
                                          </p:spTgt>
                                        </p:tgtEl>
                                      </p:cBhvr>
                                    </p:animEffect>
                                    <p:anim calcmode="lin" valueType="num">
                                      <p:cBhvr>
                                        <p:cTn id="7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1" y="0"/>
            <a:ext cx="9144000" cy="4428779"/>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8417" y="174798"/>
            <a:ext cx="1960400" cy="881335"/>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2016" y="423021"/>
            <a:ext cx="1918279" cy="1506392"/>
          </a:xfrm>
          <a:prstGeom prst="rect">
            <a:avLst/>
          </a:prstGeom>
        </p:spPr>
      </p:pic>
      <p:grpSp>
        <p:nvGrpSpPr>
          <p:cNvPr id="28" name="组合 27"/>
          <p:cNvGrpSpPr/>
          <p:nvPr/>
        </p:nvGrpSpPr>
        <p:grpSpPr>
          <a:xfrm>
            <a:off x="1511715" y="247913"/>
            <a:ext cx="6981547" cy="3916804"/>
            <a:chOff x="1750343" y="560130"/>
            <a:chExt cx="6458858" cy="3623564"/>
          </a:xfrm>
        </p:grpSpPr>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0343" y="560130"/>
              <a:ext cx="6458858" cy="3623564"/>
            </a:xfrm>
            <a:prstGeom prst="rect">
              <a:avLst/>
            </a:prstGeom>
          </p:spPr>
        </p:pic>
        <p:pic>
          <p:nvPicPr>
            <p:cNvPr id="8" name="图片 7"/>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1899762" y="754685"/>
              <a:ext cx="6160021" cy="3337567"/>
            </a:xfrm>
            <a:prstGeom prst="rect">
              <a:avLst/>
            </a:prstGeom>
          </p:spPr>
        </p:pic>
      </p:grpSp>
      <p:pic>
        <p:nvPicPr>
          <p:cNvPr id="45" name="图片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28190" y="340531"/>
            <a:ext cx="1800037" cy="1411794"/>
          </a:xfrm>
          <a:prstGeom prst="rect">
            <a:avLst/>
          </a:prstGeom>
        </p:spPr>
      </p:pic>
      <p:pic>
        <p:nvPicPr>
          <p:cNvPr id="23" name="图片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021520" y="2450449"/>
            <a:ext cx="1006716" cy="1106587"/>
          </a:xfrm>
          <a:prstGeom prst="rect">
            <a:avLst/>
          </a:prstGeom>
        </p:spPr>
      </p:pic>
      <p:pic>
        <p:nvPicPr>
          <p:cNvPr id="5" name="图片 4"/>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3228"/>
          <a:stretch>
            <a:fillRect/>
          </a:stretch>
        </p:blipFill>
        <p:spPr>
          <a:xfrm flipV="1">
            <a:off x="-1" y="4374291"/>
            <a:ext cx="9185483" cy="797979"/>
          </a:xfrm>
          <a:prstGeom prst="rect">
            <a:avLst/>
          </a:prstGeom>
        </p:spPr>
      </p:pic>
      <p:pic>
        <p:nvPicPr>
          <p:cNvPr id="31" name="图片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54752" y="2915624"/>
            <a:ext cx="2564613" cy="1445474"/>
          </a:xfrm>
          <a:prstGeom prst="rect">
            <a:avLst/>
          </a:prstGeom>
        </p:spPr>
      </p:pic>
      <p:pic>
        <p:nvPicPr>
          <p:cNvPr id="33" name="图片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9484" y="3304074"/>
            <a:ext cx="1722867" cy="1475275"/>
          </a:xfrm>
          <a:prstGeom prst="rect">
            <a:avLst/>
          </a:prstGeom>
        </p:spPr>
      </p:pic>
      <p:pic>
        <p:nvPicPr>
          <p:cNvPr id="34" name="图片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43214" y="3182670"/>
            <a:ext cx="1722867" cy="1475275"/>
          </a:xfrm>
          <a:prstGeom prst="rect">
            <a:avLst/>
          </a:prstGeom>
        </p:spPr>
      </p:pic>
      <p:pic>
        <p:nvPicPr>
          <p:cNvPr id="35" name="图片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369" y="3621934"/>
            <a:ext cx="1761586" cy="1176951"/>
          </a:xfrm>
          <a:prstGeom prst="rect">
            <a:avLst/>
          </a:prstGeom>
        </p:spPr>
      </p:pic>
      <p:pic>
        <p:nvPicPr>
          <p:cNvPr id="36" name="图片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67922" y="2865779"/>
            <a:ext cx="820475" cy="2060957"/>
          </a:xfrm>
          <a:prstGeom prst="rect">
            <a:avLst/>
          </a:prstGeom>
        </p:spPr>
      </p:pic>
      <p:pic>
        <p:nvPicPr>
          <p:cNvPr id="37" name="图片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76093" y="3613873"/>
            <a:ext cx="954807" cy="1189305"/>
          </a:xfrm>
          <a:prstGeom prst="rect">
            <a:avLst/>
          </a:prstGeom>
        </p:spPr>
      </p:pic>
      <p:pic>
        <p:nvPicPr>
          <p:cNvPr id="38" name="图片 3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39" name="图片 3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pic>
        <p:nvPicPr>
          <p:cNvPr id="40" name="图片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6162" y="3041483"/>
            <a:ext cx="2564613" cy="1445474"/>
          </a:xfrm>
          <a:prstGeom prst="rect">
            <a:avLst/>
          </a:prstGeom>
        </p:spPr>
      </p:pic>
      <p:pic>
        <p:nvPicPr>
          <p:cNvPr id="41" name="图片 40"/>
          <p:cNvPicPr>
            <a:picLocks noChangeAspect="1"/>
          </p:cNvPicPr>
          <p:nvPr/>
        </p:nvPicPr>
        <p:blipFill rotWithShape="1">
          <a:blip r:embed="rId19" cstate="print">
            <a:extLst>
              <a:ext uri="{28A0092B-C50C-407E-A947-70E740481C1C}">
                <a14:useLocalDpi xmlns:a14="http://schemas.microsoft.com/office/drawing/2010/main" val="0"/>
              </a:ext>
            </a:extLst>
          </a:blip>
          <a:srcRect r="18612" b="31242"/>
          <a:stretch>
            <a:fillRect/>
          </a:stretch>
        </p:blipFill>
        <p:spPr>
          <a:xfrm>
            <a:off x="6683633" y="4346393"/>
            <a:ext cx="2485082" cy="794018"/>
          </a:xfrm>
          <a:prstGeom prst="rect">
            <a:avLst/>
          </a:prstGeom>
        </p:spPr>
      </p:pic>
      <p:pic>
        <p:nvPicPr>
          <p:cNvPr id="42" name="图片 4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54933" y="2711465"/>
            <a:ext cx="828735" cy="2432035"/>
          </a:xfrm>
          <a:prstGeom prst="rect">
            <a:avLst/>
          </a:prstGeom>
        </p:spPr>
      </p:pic>
      <p:pic>
        <p:nvPicPr>
          <p:cNvPr id="46" name="图片 4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171372" y="4456770"/>
            <a:ext cx="1220336" cy="494720"/>
          </a:xfrm>
          <a:prstGeom prst="rect">
            <a:avLst/>
          </a:prstGeom>
        </p:spPr>
      </p:pic>
      <p:pic>
        <p:nvPicPr>
          <p:cNvPr id="47" name="图片 4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038413" y="3622798"/>
            <a:ext cx="361670" cy="833972"/>
          </a:xfrm>
          <a:prstGeom prst="rect">
            <a:avLst/>
          </a:prstGeom>
        </p:spPr>
      </p:pic>
      <p:pic>
        <p:nvPicPr>
          <p:cNvPr id="48" name="图片 4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15460" y="4539136"/>
            <a:ext cx="1182339" cy="632199"/>
          </a:xfrm>
          <a:prstGeom prst="rect">
            <a:avLst/>
          </a:prstGeom>
        </p:spPr>
      </p:pic>
      <p:pic>
        <p:nvPicPr>
          <p:cNvPr id="49" name="图片 48"/>
          <p:cNvPicPr>
            <a:picLocks noChangeAspect="1"/>
          </p:cNvPicPr>
          <p:nvPr/>
        </p:nvPicPr>
        <p:blipFill rotWithShape="1">
          <a:blip r:embed="rId24" cstate="print">
            <a:extLst>
              <a:ext uri="{28A0092B-C50C-407E-A947-70E740481C1C}">
                <a14:useLocalDpi xmlns:a14="http://schemas.microsoft.com/office/drawing/2010/main" val="0"/>
              </a:ext>
            </a:extLst>
          </a:blip>
          <a:srcRect r="22606" b="9742"/>
          <a:stretch>
            <a:fillRect/>
          </a:stretch>
        </p:blipFill>
        <p:spPr>
          <a:xfrm>
            <a:off x="8240769" y="4275150"/>
            <a:ext cx="940302" cy="889974"/>
          </a:xfrm>
          <a:prstGeom prst="rect">
            <a:avLst/>
          </a:prstGeom>
        </p:spPr>
      </p:pic>
      <p:pic>
        <p:nvPicPr>
          <p:cNvPr id="50" name="图片 4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flipH="1">
            <a:off x="6253143" y="4471531"/>
            <a:ext cx="732239" cy="296847"/>
          </a:xfrm>
          <a:prstGeom prst="rect">
            <a:avLst/>
          </a:prstGeom>
        </p:spPr>
      </p:pic>
      <p:pic>
        <p:nvPicPr>
          <p:cNvPr id="51" name="图片 50"/>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pic>
        <p:nvPicPr>
          <p:cNvPr id="52" name="图片 5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8810" y="615465"/>
            <a:ext cx="1513104" cy="1663211"/>
          </a:xfrm>
          <a:prstGeom prst="rect">
            <a:avLst/>
          </a:prstGeom>
        </p:spPr>
      </p:pic>
      <p:pic>
        <p:nvPicPr>
          <p:cNvPr id="44" name="图片 43"/>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flipH="1">
            <a:off x="304774" y="1045199"/>
            <a:ext cx="2429348" cy="2429348"/>
          </a:xfrm>
          <a:prstGeom prst="rect">
            <a:avLst/>
          </a:prstGeom>
        </p:spPr>
      </p:pic>
      <p:sp>
        <p:nvSpPr>
          <p:cNvPr id="53" name="文本框 42">
            <a:extLst>
              <a:ext uri="{FF2B5EF4-FFF2-40B4-BE49-F238E27FC236}">
                <a16:creationId xmlns:a16="http://schemas.microsoft.com/office/drawing/2014/main" id="{BEC91702-ED3D-4862-B0C9-5EA2389FF6E5}"/>
              </a:ext>
            </a:extLst>
          </p:cNvPr>
          <p:cNvSpPr txBox="1"/>
          <p:nvPr/>
        </p:nvSpPr>
        <p:spPr>
          <a:xfrm>
            <a:off x="1931145" y="939847"/>
            <a:ext cx="5277361" cy="2554545"/>
          </a:xfrm>
          <a:prstGeom prst="rect">
            <a:avLst/>
          </a:prstGeom>
          <a:noFill/>
        </p:spPr>
        <p:txBody>
          <a:bodyPr wrap="square" rtlCol="0">
            <a:spAutoFit/>
          </a:bodyPr>
          <a:lstStyle/>
          <a:p>
            <a:pPr algn="ctr"/>
            <a:r>
              <a:rPr lang="en-US" altLang="zh-CN" sz="8000" b="1" dirty="0" err="1">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Chúc</a:t>
            </a:r>
            <a:r>
              <a:rPr lang="en-US" altLang="zh-CN"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 </a:t>
            </a:r>
            <a:r>
              <a:rPr lang="en-US" altLang="zh-CN" sz="8000" b="1" dirty="0" err="1">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các</a:t>
            </a:r>
            <a:r>
              <a:rPr lang="en-US" altLang="zh-CN"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 con </a:t>
            </a:r>
            <a:r>
              <a:rPr lang="en-US" altLang="zh-CN" sz="8000" b="1" dirty="0" err="1">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học</a:t>
            </a:r>
            <a:r>
              <a:rPr lang="en-US" altLang="zh-CN"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 </a:t>
            </a:r>
            <a:r>
              <a:rPr lang="en-US" altLang="zh-CN" sz="8000" b="1" dirty="0" err="1">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tốt</a:t>
            </a:r>
            <a:r>
              <a:rPr lang="en-US" altLang="zh-CN"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a:t>
            </a:r>
            <a:endParaRPr lang="zh-CN" altLang="en-US"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2" presetClass="entr" presetSubtype="2"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2750" fill="hold"/>
                                        <p:tgtEl>
                                          <p:spTgt spid="51"/>
                                        </p:tgtEl>
                                        <p:attrNameLst>
                                          <p:attrName>ppt_x</p:attrName>
                                        </p:attrNameLst>
                                      </p:cBhvr>
                                      <p:tavLst>
                                        <p:tav tm="0">
                                          <p:val>
                                            <p:strVal val="1+#ppt_w/2"/>
                                          </p:val>
                                        </p:tav>
                                        <p:tav tm="100000">
                                          <p:val>
                                            <p:strVal val="#ppt_x"/>
                                          </p:val>
                                        </p:tav>
                                      </p:tavLst>
                                    </p:anim>
                                    <p:anim calcmode="lin" valueType="num">
                                      <p:cBhvr additive="base">
                                        <p:cTn id="38" dur="2750" fill="hold"/>
                                        <p:tgtEl>
                                          <p:spTgt spid="51"/>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2750" fill="hold"/>
                                        <p:tgtEl>
                                          <p:spTgt spid="50"/>
                                        </p:tgtEl>
                                        <p:attrNameLst>
                                          <p:attrName>ppt_x</p:attrName>
                                        </p:attrNameLst>
                                      </p:cBhvr>
                                      <p:tavLst>
                                        <p:tav tm="0">
                                          <p:val>
                                            <p:strVal val="1+#ppt_w/2"/>
                                          </p:val>
                                        </p:tav>
                                        <p:tav tm="100000">
                                          <p:val>
                                            <p:strVal val="#ppt_x"/>
                                          </p:val>
                                        </p:tav>
                                      </p:tavLst>
                                    </p:anim>
                                    <p:anim calcmode="lin" valueType="num">
                                      <p:cBhvr additive="base">
                                        <p:cTn id="42" dur="2750" fill="hold"/>
                                        <p:tgtEl>
                                          <p:spTgt spid="50"/>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2750" fill="hold"/>
                                        <p:tgtEl>
                                          <p:spTgt spid="46"/>
                                        </p:tgtEl>
                                        <p:attrNameLst>
                                          <p:attrName>ppt_x</p:attrName>
                                        </p:attrNameLst>
                                      </p:cBhvr>
                                      <p:tavLst>
                                        <p:tav tm="0">
                                          <p:val>
                                            <p:strVal val="0-#ppt_w/2"/>
                                          </p:val>
                                        </p:tav>
                                        <p:tav tm="100000">
                                          <p:val>
                                            <p:strVal val="#ppt_x"/>
                                          </p:val>
                                        </p:tav>
                                      </p:tavLst>
                                    </p:anim>
                                    <p:anim calcmode="lin" valueType="num">
                                      <p:cBhvr additive="base">
                                        <p:cTn id="46" dur="2750" fill="hold"/>
                                        <p:tgtEl>
                                          <p:spTgt spid="46"/>
                                        </p:tgtEl>
                                        <p:attrNameLst>
                                          <p:attrName>ppt_y</p:attrName>
                                        </p:attrNameLst>
                                      </p:cBhvr>
                                      <p:tavLst>
                                        <p:tav tm="0">
                                          <p:val>
                                            <p:strVal val="#ppt_y"/>
                                          </p:val>
                                        </p:tav>
                                        <p:tav tm="100000">
                                          <p:val>
                                            <p:strVal val="#ppt_y"/>
                                          </p:val>
                                        </p:tav>
                                      </p:tavLst>
                                    </p:anim>
                                  </p:childTnLst>
                                </p:cTn>
                              </p:par>
                              <p:par>
                                <p:cTn id="47" presetID="32" presetClass="emph" presetSubtype="0" fill="hold" nodeType="withEffect">
                                  <p:stCondLst>
                                    <p:cond delay="0"/>
                                  </p:stCondLst>
                                  <p:childTnLst>
                                    <p:animRot by="120000">
                                      <p:cBhvr>
                                        <p:cTn id="48" dur="350" fill="hold">
                                          <p:stCondLst>
                                            <p:cond delay="0"/>
                                          </p:stCondLst>
                                        </p:cTn>
                                        <p:tgtEl>
                                          <p:spTgt spid="51"/>
                                        </p:tgtEl>
                                        <p:attrNameLst>
                                          <p:attrName>r</p:attrName>
                                        </p:attrNameLst>
                                      </p:cBhvr>
                                    </p:animRot>
                                    <p:animRot by="-240000">
                                      <p:cBhvr>
                                        <p:cTn id="49" dur="700" fill="hold">
                                          <p:stCondLst>
                                            <p:cond delay="700"/>
                                          </p:stCondLst>
                                        </p:cTn>
                                        <p:tgtEl>
                                          <p:spTgt spid="51"/>
                                        </p:tgtEl>
                                        <p:attrNameLst>
                                          <p:attrName>r</p:attrName>
                                        </p:attrNameLst>
                                      </p:cBhvr>
                                    </p:animRot>
                                    <p:animRot by="240000">
                                      <p:cBhvr>
                                        <p:cTn id="50" dur="700" fill="hold">
                                          <p:stCondLst>
                                            <p:cond delay="1400"/>
                                          </p:stCondLst>
                                        </p:cTn>
                                        <p:tgtEl>
                                          <p:spTgt spid="51"/>
                                        </p:tgtEl>
                                        <p:attrNameLst>
                                          <p:attrName>r</p:attrName>
                                        </p:attrNameLst>
                                      </p:cBhvr>
                                    </p:animRot>
                                    <p:animRot by="-240000">
                                      <p:cBhvr>
                                        <p:cTn id="51" dur="700" fill="hold">
                                          <p:stCondLst>
                                            <p:cond delay="2100"/>
                                          </p:stCondLst>
                                        </p:cTn>
                                        <p:tgtEl>
                                          <p:spTgt spid="51"/>
                                        </p:tgtEl>
                                        <p:attrNameLst>
                                          <p:attrName>r</p:attrName>
                                        </p:attrNameLst>
                                      </p:cBhvr>
                                    </p:animRot>
                                    <p:animRot by="120000">
                                      <p:cBhvr>
                                        <p:cTn id="52" dur="700" fill="hold">
                                          <p:stCondLst>
                                            <p:cond delay="2800"/>
                                          </p:stCondLst>
                                        </p:cTn>
                                        <p:tgtEl>
                                          <p:spTgt spid="51"/>
                                        </p:tgtEl>
                                        <p:attrNameLst>
                                          <p:attrName>r</p:attrName>
                                        </p:attrNameLst>
                                      </p:cBhvr>
                                    </p:animRot>
                                  </p:childTnLst>
                                </p:cTn>
                              </p:par>
                              <p:par>
                                <p:cTn id="53" presetID="32" presetClass="emph" presetSubtype="0" fill="hold" nodeType="withEffect">
                                  <p:stCondLst>
                                    <p:cond delay="0"/>
                                  </p:stCondLst>
                                  <p:childTnLst>
                                    <p:animRot by="120000">
                                      <p:cBhvr>
                                        <p:cTn id="54" dur="350" fill="hold">
                                          <p:stCondLst>
                                            <p:cond delay="0"/>
                                          </p:stCondLst>
                                        </p:cTn>
                                        <p:tgtEl>
                                          <p:spTgt spid="50"/>
                                        </p:tgtEl>
                                        <p:attrNameLst>
                                          <p:attrName>r</p:attrName>
                                        </p:attrNameLst>
                                      </p:cBhvr>
                                    </p:animRot>
                                    <p:animRot by="-240000">
                                      <p:cBhvr>
                                        <p:cTn id="55" dur="700" fill="hold">
                                          <p:stCondLst>
                                            <p:cond delay="700"/>
                                          </p:stCondLst>
                                        </p:cTn>
                                        <p:tgtEl>
                                          <p:spTgt spid="50"/>
                                        </p:tgtEl>
                                        <p:attrNameLst>
                                          <p:attrName>r</p:attrName>
                                        </p:attrNameLst>
                                      </p:cBhvr>
                                    </p:animRot>
                                    <p:animRot by="240000">
                                      <p:cBhvr>
                                        <p:cTn id="56" dur="700" fill="hold">
                                          <p:stCondLst>
                                            <p:cond delay="1400"/>
                                          </p:stCondLst>
                                        </p:cTn>
                                        <p:tgtEl>
                                          <p:spTgt spid="50"/>
                                        </p:tgtEl>
                                        <p:attrNameLst>
                                          <p:attrName>r</p:attrName>
                                        </p:attrNameLst>
                                      </p:cBhvr>
                                    </p:animRot>
                                    <p:animRot by="-240000">
                                      <p:cBhvr>
                                        <p:cTn id="57" dur="700" fill="hold">
                                          <p:stCondLst>
                                            <p:cond delay="2100"/>
                                          </p:stCondLst>
                                        </p:cTn>
                                        <p:tgtEl>
                                          <p:spTgt spid="50"/>
                                        </p:tgtEl>
                                        <p:attrNameLst>
                                          <p:attrName>r</p:attrName>
                                        </p:attrNameLst>
                                      </p:cBhvr>
                                    </p:animRot>
                                    <p:animRot by="120000">
                                      <p:cBhvr>
                                        <p:cTn id="58" dur="700" fill="hold">
                                          <p:stCondLst>
                                            <p:cond delay="2800"/>
                                          </p:stCondLst>
                                        </p:cTn>
                                        <p:tgtEl>
                                          <p:spTgt spid="50"/>
                                        </p:tgtEl>
                                        <p:attrNameLst>
                                          <p:attrName>r</p:attrName>
                                        </p:attrNameLst>
                                      </p:cBhvr>
                                    </p:animRot>
                                  </p:childTnLst>
                                </p:cTn>
                              </p:par>
                              <p:par>
                                <p:cTn id="59" presetID="32" presetClass="emph" presetSubtype="0" fill="hold" nodeType="withEffect">
                                  <p:stCondLst>
                                    <p:cond delay="0"/>
                                  </p:stCondLst>
                                  <p:childTnLst>
                                    <p:animRot by="120000">
                                      <p:cBhvr>
                                        <p:cTn id="60" dur="350" fill="hold">
                                          <p:stCondLst>
                                            <p:cond delay="0"/>
                                          </p:stCondLst>
                                        </p:cTn>
                                        <p:tgtEl>
                                          <p:spTgt spid="46"/>
                                        </p:tgtEl>
                                        <p:attrNameLst>
                                          <p:attrName>r</p:attrName>
                                        </p:attrNameLst>
                                      </p:cBhvr>
                                    </p:animRot>
                                    <p:animRot by="-240000">
                                      <p:cBhvr>
                                        <p:cTn id="61" dur="700" fill="hold">
                                          <p:stCondLst>
                                            <p:cond delay="700"/>
                                          </p:stCondLst>
                                        </p:cTn>
                                        <p:tgtEl>
                                          <p:spTgt spid="46"/>
                                        </p:tgtEl>
                                        <p:attrNameLst>
                                          <p:attrName>r</p:attrName>
                                        </p:attrNameLst>
                                      </p:cBhvr>
                                    </p:animRot>
                                    <p:animRot by="240000">
                                      <p:cBhvr>
                                        <p:cTn id="62" dur="700" fill="hold">
                                          <p:stCondLst>
                                            <p:cond delay="1400"/>
                                          </p:stCondLst>
                                        </p:cTn>
                                        <p:tgtEl>
                                          <p:spTgt spid="46"/>
                                        </p:tgtEl>
                                        <p:attrNameLst>
                                          <p:attrName>r</p:attrName>
                                        </p:attrNameLst>
                                      </p:cBhvr>
                                    </p:animRot>
                                    <p:animRot by="-240000">
                                      <p:cBhvr>
                                        <p:cTn id="63" dur="700" fill="hold">
                                          <p:stCondLst>
                                            <p:cond delay="2100"/>
                                          </p:stCondLst>
                                        </p:cTn>
                                        <p:tgtEl>
                                          <p:spTgt spid="46"/>
                                        </p:tgtEl>
                                        <p:attrNameLst>
                                          <p:attrName>r</p:attrName>
                                        </p:attrNameLst>
                                      </p:cBhvr>
                                    </p:animRot>
                                    <p:animRot by="120000">
                                      <p:cBhvr>
                                        <p:cTn id="64" dur="700" fill="hold">
                                          <p:stCondLst>
                                            <p:cond delay="2800"/>
                                          </p:stCondLst>
                                        </p:cTn>
                                        <p:tgtEl>
                                          <p:spTgt spid="46"/>
                                        </p:tgtEl>
                                        <p:attrNameLst>
                                          <p:attrName>r</p:attrName>
                                        </p:attrNameLst>
                                      </p:cBhvr>
                                    </p:animRot>
                                  </p:childTnLst>
                                </p:cTn>
                              </p:par>
                              <p:par>
                                <p:cTn id="65" presetID="42" presetClass="entr" presetSubtype="0" fill="hold" nodeType="withEffect">
                                  <p:stCondLst>
                                    <p:cond delay="250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10" presetClass="entr" presetSubtype="0" fill="hold" nodeType="withEffect">
                                  <p:stCondLst>
                                    <p:cond delay="250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par>
                                <p:cTn id="73" presetID="10" presetClass="entr" presetSubtype="0" fill="hold" nodeType="withEffect">
                                  <p:stCondLst>
                                    <p:cond delay="250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nodeType="withEffect">
                                  <p:stCondLst>
                                    <p:cond delay="250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par>
                                <p:cTn id="79" presetID="2" presetClass="entr" presetSubtype="4"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additive="base">
                                        <p:cTn id="81" dur="2000" fill="hold"/>
                                        <p:tgtEl>
                                          <p:spTgt spid="52"/>
                                        </p:tgtEl>
                                        <p:attrNameLst>
                                          <p:attrName>ppt_x</p:attrName>
                                        </p:attrNameLst>
                                      </p:cBhvr>
                                      <p:tavLst>
                                        <p:tav tm="0">
                                          <p:val>
                                            <p:strVal val="#ppt_x"/>
                                          </p:val>
                                        </p:tav>
                                        <p:tav tm="100000">
                                          <p:val>
                                            <p:strVal val="#ppt_x"/>
                                          </p:val>
                                        </p:tav>
                                      </p:tavLst>
                                    </p:anim>
                                    <p:anim calcmode="lin" valueType="num">
                                      <p:cBhvr additive="base">
                                        <p:cTn id="82" dur="2000" fill="hold"/>
                                        <p:tgtEl>
                                          <p:spTgt spid="52"/>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2000" fill="hold"/>
                                        <p:tgtEl>
                                          <p:spTgt spid="23"/>
                                        </p:tgtEl>
                                        <p:attrNameLst>
                                          <p:attrName>ppt_x</p:attrName>
                                        </p:attrNameLst>
                                      </p:cBhvr>
                                      <p:tavLst>
                                        <p:tav tm="0">
                                          <p:val>
                                            <p:strVal val="#ppt_x"/>
                                          </p:val>
                                        </p:tav>
                                        <p:tav tm="100000">
                                          <p:val>
                                            <p:strVal val="#ppt_x"/>
                                          </p:val>
                                        </p:tav>
                                      </p:tavLst>
                                    </p:anim>
                                    <p:anim calcmode="lin" valueType="num">
                                      <p:cBhvr additive="base">
                                        <p:cTn id="86" dur="2000" fill="hold"/>
                                        <p:tgtEl>
                                          <p:spTgt spid="23"/>
                                        </p:tgtEl>
                                        <p:attrNameLst>
                                          <p:attrName>ppt_y</p:attrName>
                                        </p:attrNameLst>
                                      </p:cBhvr>
                                      <p:tavLst>
                                        <p:tav tm="0">
                                          <p:val>
                                            <p:strVal val="1+#ppt_h/2"/>
                                          </p:val>
                                        </p:tav>
                                        <p:tav tm="100000">
                                          <p:val>
                                            <p:strVal val="#ppt_y"/>
                                          </p:val>
                                        </p:tav>
                                      </p:tavLst>
                                    </p:anim>
                                  </p:childTnLst>
                                </p:cTn>
                              </p:par>
                              <p:par>
                                <p:cTn id="87" presetID="2" presetClass="entr" presetSubtype="3" fill="hold" nodeType="withEffect">
                                  <p:stCondLst>
                                    <p:cond delay="125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1500" fill="hold"/>
                                        <p:tgtEl>
                                          <p:spTgt spid="28"/>
                                        </p:tgtEl>
                                        <p:attrNameLst>
                                          <p:attrName>ppt_x</p:attrName>
                                        </p:attrNameLst>
                                      </p:cBhvr>
                                      <p:tavLst>
                                        <p:tav tm="0">
                                          <p:val>
                                            <p:strVal val="1+#ppt_w/2"/>
                                          </p:val>
                                        </p:tav>
                                        <p:tav tm="100000">
                                          <p:val>
                                            <p:strVal val="#ppt_x"/>
                                          </p:val>
                                        </p:tav>
                                      </p:tavLst>
                                    </p:anim>
                                    <p:anim calcmode="lin" valueType="num">
                                      <p:cBhvr additive="base">
                                        <p:cTn id="90" dur="1500" fill="hold"/>
                                        <p:tgtEl>
                                          <p:spTgt spid="28"/>
                                        </p:tgtEl>
                                        <p:attrNameLst>
                                          <p:attrName>ppt_y</p:attrName>
                                        </p:attrNameLst>
                                      </p:cBhvr>
                                      <p:tavLst>
                                        <p:tav tm="0">
                                          <p:val>
                                            <p:strVal val="0-#ppt_h/2"/>
                                          </p:val>
                                        </p:tav>
                                        <p:tav tm="100000">
                                          <p:val>
                                            <p:strVal val="#ppt_y"/>
                                          </p:val>
                                        </p:tav>
                                      </p:tavLst>
                                    </p:anim>
                                  </p:childTnLst>
                                </p:cTn>
                              </p:par>
                              <p:par>
                                <p:cTn id="91" presetID="32" presetClass="emph" presetSubtype="0" fill="hold" nodeType="withEffect">
                                  <p:stCondLst>
                                    <p:cond delay="1250"/>
                                  </p:stCondLst>
                                  <p:childTnLst>
                                    <p:animRot by="120000">
                                      <p:cBhvr>
                                        <p:cTn id="92" dur="150" fill="hold">
                                          <p:stCondLst>
                                            <p:cond delay="0"/>
                                          </p:stCondLst>
                                        </p:cTn>
                                        <p:tgtEl>
                                          <p:spTgt spid="28"/>
                                        </p:tgtEl>
                                        <p:attrNameLst>
                                          <p:attrName>r</p:attrName>
                                        </p:attrNameLst>
                                      </p:cBhvr>
                                    </p:animRot>
                                    <p:animRot by="-240000">
                                      <p:cBhvr>
                                        <p:cTn id="93" dur="300" fill="hold">
                                          <p:stCondLst>
                                            <p:cond delay="300"/>
                                          </p:stCondLst>
                                        </p:cTn>
                                        <p:tgtEl>
                                          <p:spTgt spid="28"/>
                                        </p:tgtEl>
                                        <p:attrNameLst>
                                          <p:attrName>r</p:attrName>
                                        </p:attrNameLst>
                                      </p:cBhvr>
                                    </p:animRot>
                                    <p:animRot by="240000">
                                      <p:cBhvr>
                                        <p:cTn id="94" dur="300" fill="hold">
                                          <p:stCondLst>
                                            <p:cond delay="600"/>
                                          </p:stCondLst>
                                        </p:cTn>
                                        <p:tgtEl>
                                          <p:spTgt spid="28"/>
                                        </p:tgtEl>
                                        <p:attrNameLst>
                                          <p:attrName>r</p:attrName>
                                        </p:attrNameLst>
                                      </p:cBhvr>
                                    </p:animRot>
                                    <p:animRot by="-240000">
                                      <p:cBhvr>
                                        <p:cTn id="95" dur="300" fill="hold">
                                          <p:stCondLst>
                                            <p:cond delay="900"/>
                                          </p:stCondLst>
                                        </p:cTn>
                                        <p:tgtEl>
                                          <p:spTgt spid="28"/>
                                        </p:tgtEl>
                                        <p:attrNameLst>
                                          <p:attrName>r</p:attrName>
                                        </p:attrNameLst>
                                      </p:cBhvr>
                                    </p:animRot>
                                    <p:animRot by="120000">
                                      <p:cBhvr>
                                        <p:cTn id="96" dur="300" fill="hold">
                                          <p:stCondLst>
                                            <p:cond delay="1200"/>
                                          </p:stCondLst>
                                        </p:cTn>
                                        <p:tgtEl>
                                          <p:spTgt spid="28"/>
                                        </p:tgtEl>
                                        <p:attrNameLst>
                                          <p:attrName>r</p:attrName>
                                        </p:attrNameLst>
                                      </p:cBhvr>
                                    </p:animRot>
                                  </p:childTnLst>
                                </p:cTn>
                              </p:par>
                              <p:par>
                                <p:cTn id="97" presetID="53" presetClass="entr" presetSubtype="16" fill="hold" nodeType="withEffect">
                                  <p:stCondLst>
                                    <p:cond delay="2750"/>
                                  </p:stCondLst>
                                  <p:childTnLst>
                                    <p:set>
                                      <p:cBhvr>
                                        <p:cTn id="98" dur="1" fill="hold">
                                          <p:stCondLst>
                                            <p:cond delay="0"/>
                                          </p:stCondLst>
                                        </p:cTn>
                                        <p:tgtEl>
                                          <p:spTgt spid="12"/>
                                        </p:tgtEl>
                                        <p:attrNameLst>
                                          <p:attrName>style.visibility</p:attrName>
                                        </p:attrNameLst>
                                      </p:cBhvr>
                                      <p:to>
                                        <p:strVal val="visible"/>
                                      </p:to>
                                    </p:set>
                                    <p:anim calcmode="lin" valueType="num">
                                      <p:cBhvr>
                                        <p:cTn id="99" dur="500" fill="hold"/>
                                        <p:tgtEl>
                                          <p:spTgt spid="12"/>
                                        </p:tgtEl>
                                        <p:attrNameLst>
                                          <p:attrName>ppt_w</p:attrName>
                                        </p:attrNameLst>
                                      </p:cBhvr>
                                      <p:tavLst>
                                        <p:tav tm="0">
                                          <p:val>
                                            <p:fltVal val="0"/>
                                          </p:val>
                                        </p:tav>
                                        <p:tav tm="100000">
                                          <p:val>
                                            <p:strVal val="#ppt_w"/>
                                          </p:val>
                                        </p:tav>
                                      </p:tavLst>
                                    </p:anim>
                                    <p:anim calcmode="lin" valueType="num">
                                      <p:cBhvr>
                                        <p:cTn id="100" dur="500" fill="hold"/>
                                        <p:tgtEl>
                                          <p:spTgt spid="12"/>
                                        </p:tgtEl>
                                        <p:attrNameLst>
                                          <p:attrName>ppt_h</p:attrName>
                                        </p:attrNameLst>
                                      </p:cBhvr>
                                      <p:tavLst>
                                        <p:tav tm="0">
                                          <p:val>
                                            <p:fltVal val="0"/>
                                          </p:val>
                                        </p:tav>
                                        <p:tav tm="100000">
                                          <p:val>
                                            <p:strVal val="#ppt_h"/>
                                          </p:val>
                                        </p:tav>
                                      </p:tavLst>
                                    </p:anim>
                                    <p:animEffect transition="in" filter="fade">
                                      <p:cBhvr>
                                        <p:cTn id="101" dur="500"/>
                                        <p:tgtEl>
                                          <p:spTgt spid="12"/>
                                        </p:tgtEl>
                                      </p:cBhvr>
                                    </p:animEffect>
                                  </p:childTnLst>
                                </p:cTn>
                              </p:par>
                              <p:par>
                                <p:cTn id="102" presetID="42" presetClass="entr" presetSubtype="0" fill="hold" nodeType="withEffect">
                                  <p:stCondLst>
                                    <p:cond delay="325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1000"/>
                                        <p:tgtEl>
                                          <p:spTgt spid="45"/>
                                        </p:tgtEl>
                                      </p:cBhvr>
                                    </p:animEffect>
                                    <p:anim calcmode="lin" valueType="num">
                                      <p:cBhvr>
                                        <p:cTn id="105" dur="1000" fill="hold"/>
                                        <p:tgtEl>
                                          <p:spTgt spid="45"/>
                                        </p:tgtEl>
                                        <p:attrNameLst>
                                          <p:attrName>ppt_x</p:attrName>
                                        </p:attrNameLst>
                                      </p:cBhvr>
                                      <p:tavLst>
                                        <p:tav tm="0">
                                          <p:val>
                                            <p:strVal val="#ppt_x"/>
                                          </p:val>
                                        </p:tav>
                                        <p:tav tm="100000">
                                          <p:val>
                                            <p:strVal val="#ppt_x"/>
                                          </p:val>
                                        </p:tav>
                                      </p:tavLst>
                                    </p:anim>
                                    <p:anim calcmode="lin" valueType="num">
                                      <p:cBhvr>
                                        <p:cTn id="106" dur="1000" fill="hold"/>
                                        <p:tgtEl>
                                          <p:spTgt spid="45"/>
                                        </p:tgtEl>
                                        <p:attrNameLst>
                                          <p:attrName>ppt_y</p:attrName>
                                        </p:attrNameLst>
                                      </p:cBhvr>
                                      <p:tavLst>
                                        <p:tav tm="0">
                                          <p:val>
                                            <p:strVal val="#ppt_y+.1"/>
                                          </p:val>
                                        </p:tav>
                                        <p:tav tm="100000">
                                          <p:val>
                                            <p:strVal val="#ppt_y"/>
                                          </p:val>
                                        </p:tav>
                                      </p:tavLst>
                                    </p:anim>
                                  </p:childTnLst>
                                </p:cTn>
                              </p:par>
                            </p:childTnLst>
                          </p:cTn>
                        </p:par>
                        <p:par>
                          <p:cTn id="107" fill="hold">
                            <p:stCondLst>
                              <p:cond delay="500"/>
                            </p:stCondLst>
                            <p:childTnLst>
                              <p:par>
                                <p:cTn id="108" presetID="22" presetClass="entr" presetSubtype="8"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left)">
                                      <p:cBhvr>
                                        <p:cTn id="110" dur="500"/>
                                        <p:tgtEl>
                                          <p:spTgt spid="32"/>
                                        </p:tgtEl>
                                      </p:cBhvr>
                                    </p:animEffect>
                                  </p:childTnLst>
                                </p:cTn>
                              </p:par>
                            </p:childTnLst>
                          </p:cTn>
                        </p:par>
                        <p:par>
                          <p:cTn id="111" fill="hold">
                            <p:stCondLst>
                              <p:cond delay="1000"/>
                            </p:stCondLst>
                            <p:childTnLst>
                              <p:par>
                                <p:cTn id="112" presetID="53" presetClass="entr" presetSubtype="528" fill="hold" nodeType="afterEffect">
                                  <p:stCondLst>
                                    <p:cond delay="0"/>
                                  </p:stCondLst>
                                  <p:childTnLst>
                                    <p:set>
                                      <p:cBhvr>
                                        <p:cTn id="113" dur="1" fill="hold">
                                          <p:stCondLst>
                                            <p:cond delay="0"/>
                                          </p:stCondLst>
                                        </p:cTn>
                                        <p:tgtEl>
                                          <p:spTgt spid="44"/>
                                        </p:tgtEl>
                                        <p:attrNameLst>
                                          <p:attrName>style.visibility</p:attrName>
                                        </p:attrNameLst>
                                      </p:cBhvr>
                                      <p:to>
                                        <p:strVal val="visible"/>
                                      </p:to>
                                    </p:set>
                                    <p:anim calcmode="lin" valueType="num">
                                      <p:cBhvr>
                                        <p:cTn id="114" dur="750" fill="hold"/>
                                        <p:tgtEl>
                                          <p:spTgt spid="44"/>
                                        </p:tgtEl>
                                        <p:attrNameLst>
                                          <p:attrName>ppt_w</p:attrName>
                                        </p:attrNameLst>
                                      </p:cBhvr>
                                      <p:tavLst>
                                        <p:tav tm="0">
                                          <p:val>
                                            <p:fltVal val="0"/>
                                          </p:val>
                                        </p:tav>
                                        <p:tav tm="100000">
                                          <p:val>
                                            <p:strVal val="#ppt_w"/>
                                          </p:val>
                                        </p:tav>
                                      </p:tavLst>
                                    </p:anim>
                                    <p:anim calcmode="lin" valueType="num">
                                      <p:cBhvr>
                                        <p:cTn id="115" dur="750" fill="hold"/>
                                        <p:tgtEl>
                                          <p:spTgt spid="44"/>
                                        </p:tgtEl>
                                        <p:attrNameLst>
                                          <p:attrName>ppt_h</p:attrName>
                                        </p:attrNameLst>
                                      </p:cBhvr>
                                      <p:tavLst>
                                        <p:tav tm="0">
                                          <p:val>
                                            <p:fltVal val="0"/>
                                          </p:val>
                                        </p:tav>
                                        <p:tav tm="100000">
                                          <p:val>
                                            <p:strVal val="#ppt_h"/>
                                          </p:val>
                                        </p:tav>
                                      </p:tavLst>
                                    </p:anim>
                                    <p:animEffect transition="in" filter="fade">
                                      <p:cBhvr>
                                        <p:cTn id="116" dur="750"/>
                                        <p:tgtEl>
                                          <p:spTgt spid="44"/>
                                        </p:tgtEl>
                                      </p:cBhvr>
                                    </p:animEffect>
                                    <p:anim calcmode="lin" valueType="num">
                                      <p:cBhvr>
                                        <p:cTn id="117" dur="750" fill="hold"/>
                                        <p:tgtEl>
                                          <p:spTgt spid="44"/>
                                        </p:tgtEl>
                                        <p:attrNameLst>
                                          <p:attrName>ppt_x</p:attrName>
                                        </p:attrNameLst>
                                      </p:cBhvr>
                                      <p:tavLst>
                                        <p:tav tm="0">
                                          <p:val>
                                            <p:fltVal val="0.5"/>
                                          </p:val>
                                        </p:tav>
                                        <p:tav tm="100000">
                                          <p:val>
                                            <p:strVal val="#ppt_x"/>
                                          </p:val>
                                        </p:tav>
                                      </p:tavLst>
                                    </p:anim>
                                    <p:anim calcmode="lin" valueType="num">
                                      <p:cBhvr>
                                        <p:cTn id="118" dur="750" fill="hold"/>
                                        <p:tgtEl>
                                          <p:spTgt spid="4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乐园幼儿教育PPT模板"/>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Gothic-EB"/>
        <a:ea typeface="华康少女文字W5"/>
        <a:cs typeface=""/>
      </a:majorFont>
      <a:minorFont>
        <a:latin typeface="DFGothic-EB"/>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TotalTime>
  <Words>405</Words>
  <Application>Microsoft Office PowerPoint</Application>
  <PresentationFormat>On-screen Show (16:9)</PresentationFormat>
  <Paragraphs>75</Paragraphs>
  <Slides>7</Slides>
  <Notes>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Algerian</vt:lpstr>
      <vt:lpstr>DFGothic-EB</vt:lpstr>
      <vt:lpstr>Tahoma</vt:lpstr>
      <vt:lpstr>SVN-Candy Script</vt:lpstr>
      <vt:lpstr>Arial</vt:lpstr>
      <vt:lpstr>Calibri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卡通欢乐乐园幼儿教育PPT模板</dc:title>
  <dc:creator>Http://Dian1.taobao.com</dc:creator>
  <dc:description>Http://Dian1.taobao.com</dc:description>
  <cp:lastModifiedBy>nguyenngoclinh300696@gmail.com</cp:lastModifiedBy>
  <cp:revision>7</cp:revision>
  <dcterms:created xsi:type="dcterms:W3CDTF">2015-10-28T03:33:00Z</dcterms:created>
  <dcterms:modified xsi:type="dcterms:W3CDTF">2021-12-02T13:30:06Z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2052-10.1.0.6028</vt:lpwstr>
  </property>
</Properties>
</file>