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21"/>
  </p:notesMasterIdLst>
  <p:sldIdLst>
    <p:sldId id="305" r:id="rId2"/>
    <p:sldId id="306" r:id="rId3"/>
    <p:sldId id="304" r:id="rId4"/>
    <p:sldId id="301" r:id="rId5"/>
    <p:sldId id="302" r:id="rId6"/>
    <p:sldId id="291" r:id="rId7"/>
    <p:sldId id="278" r:id="rId8"/>
    <p:sldId id="262" r:id="rId9"/>
    <p:sldId id="292" r:id="rId10"/>
    <p:sldId id="281" r:id="rId11"/>
    <p:sldId id="293" r:id="rId12"/>
    <p:sldId id="294" r:id="rId13"/>
    <p:sldId id="282" r:id="rId14"/>
    <p:sldId id="309" r:id="rId15"/>
    <p:sldId id="310" r:id="rId16"/>
    <p:sldId id="308" r:id="rId17"/>
    <p:sldId id="299" r:id="rId18"/>
    <p:sldId id="270" r:id="rId19"/>
    <p:sldId id="289" r:id="rId20"/>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708"/>
    <a:srgbClr val="FFFEF4"/>
    <a:srgbClr val="D01A1D"/>
    <a:srgbClr val="F0E527"/>
    <a:srgbClr val="C81B1F"/>
    <a:srgbClr val="77BAE8"/>
    <a:srgbClr val="F3A59A"/>
    <a:srgbClr val="F2A49B"/>
    <a:srgbClr val="F5D825"/>
    <a:srgbClr val="CD9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825" autoAdjust="0"/>
    <p:restoredTop sz="94660"/>
  </p:normalViewPr>
  <p:slideViewPr>
    <p:cSldViewPr snapToGrid="0">
      <p:cViewPr varScale="1">
        <p:scale>
          <a:sx n="48" d="100"/>
          <a:sy n="48" d="100"/>
        </p:scale>
        <p:origin x="28" y="408"/>
      </p:cViewPr>
      <p:guideLst/>
    </p:cSldViewPr>
  </p:slideViewPr>
  <p:notesTextViewPr>
    <p:cViewPr>
      <p:scale>
        <a:sx n="1" d="1"/>
        <a:sy n="1" d="1"/>
      </p:scale>
      <p:origin x="0" y="0"/>
    </p:cViewPr>
  </p:notesTextViewPr>
  <p:sorterViewPr>
    <p:cViewPr>
      <p:scale>
        <a:sx n="75" d="100"/>
        <a:sy n="75" d="100"/>
      </p:scale>
      <p:origin x="0" y="-12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2021/9/30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755647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247594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349720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1534862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2584611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108609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297706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559133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173213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1735276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2916923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99185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2847746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604624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4.png"/><Relationship Id="rId5" Type="http://schemas.openxmlformats.org/officeDocument/2006/relationships/image" Target="../media/image15.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6.png"/><Relationship Id="rId10" Type="http://schemas.openxmlformats.org/officeDocument/2006/relationships/image" Target="../media/image39.png"/><Relationship Id="rId4" Type="http://schemas.microsoft.com/office/2007/relationships/hdphoto" Target="../media/hdphoto4.wdp"/><Relationship Id="rId9"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30.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notesSlide" Target="../notesSlides/notesSlide4.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image" Target="../media/image17.jpg"/><Relationship Id="rId9" Type="http://schemas.openxmlformats.org/officeDocument/2006/relationships/image" Target="../media/image22.jfif"/></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2.jfif"/><Relationship Id="rId3" Type="http://schemas.openxmlformats.org/officeDocument/2006/relationships/image" Target="../media/image27.png"/><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464456"/>
            <a:ext cx="7034085" cy="5296449"/>
            <a:chOff x="-558688" y="0"/>
            <a:chExt cx="9107943" cy="6858000"/>
          </a:xfrm>
        </p:grpSpPr>
        <p:pic>
          <p:nvPicPr>
            <p:cNvPr id="11" name="图片 10"/>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8975" y="4338556"/>
            <a:ext cx="4826266" cy="2413134"/>
          </a:xfrm>
          <a:prstGeom prst="rect">
            <a:avLst/>
          </a:prstGeom>
        </p:spPr>
      </p:pic>
      <p:sp>
        <p:nvSpPr>
          <p:cNvPr id="16" name="文本框 15"/>
          <p:cNvSpPr txBox="1"/>
          <p:nvPr/>
        </p:nvSpPr>
        <p:spPr>
          <a:xfrm>
            <a:off x="4239683" y="2343613"/>
            <a:ext cx="5032147" cy="923330"/>
          </a:xfrm>
          <a:prstGeom prst="rect">
            <a:avLst/>
          </a:prstGeom>
          <a:noFill/>
        </p:spPr>
        <p:txBody>
          <a:bodyPr wrap="none" rtlCol="0">
            <a:spAutoFit/>
          </a:bodyPr>
          <a:lstStyle/>
          <a:p>
            <a:r>
              <a:rPr lang="en-US" altLang="zh-CN" sz="5400" b="1" dirty="0">
                <a:solidFill>
                  <a:srgbClr val="5F91B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 LÀM VĂN</a:t>
            </a:r>
            <a:endParaRPr lang="zh-CN" altLang="en-US" sz="5400" b="1" dirty="0">
              <a:solidFill>
                <a:srgbClr val="5F91B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8"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pic>
        <p:nvPicPr>
          <p:cNvPr id="3" name="唯美动人浪漫场景短视频配乐.wav">
            <a:hlinkClick r:id="" action="ppaction://media"/>
            <a:extLst>
              <a:ext uri="{FF2B5EF4-FFF2-40B4-BE49-F238E27FC236}">
                <a16:creationId xmlns:a16="http://schemas.microsoft.com/office/drawing/2014/main" id="{60A05F56-4249-A347-99AF-B79D09AB698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67348" y="0"/>
            <a:ext cx="685800" cy="685800"/>
          </a:xfrm>
          <a:prstGeom prst="rect">
            <a:avLst/>
          </a:prstGeom>
        </p:spPr>
      </p:pic>
    </p:spTree>
    <p:extLst>
      <p:ext uri="{BB962C8B-B14F-4D97-AF65-F5344CB8AC3E}">
        <p14:creationId xmlns:p14="http://schemas.microsoft.com/office/powerpoint/2010/main" val="1230538206"/>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45"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Effect transition="in" filter="fade">
                                      <p:cBhvr>
                                        <p:cTn id="26" dur="750"/>
                                        <p:tgtEl>
                                          <p:spTgt spid="16"/>
                                        </p:tgtEl>
                                      </p:cBhvr>
                                    </p:animEffect>
                                    <p:anim calcmode="lin" valueType="num">
                                      <p:cBhvr>
                                        <p:cTn id="27" dur="750" fill="hold"/>
                                        <p:tgtEl>
                                          <p:spTgt spid="16"/>
                                        </p:tgtEl>
                                        <p:attrNameLst>
                                          <p:attrName>ppt_w</p:attrName>
                                        </p:attrNameLst>
                                      </p:cBhvr>
                                      <p:tavLst>
                                        <p:tav tm="0" fmla="#ppt_w*sin(2.5*pi*$)">
                                          <p:val>
                                            <p:fltVal val="0"/>
                                          </p:val>
                                        </p:tav>
                                        <p:tav tm="100000">
                                          <p:val>
                                            <p:fltVal val="1"/>
                                          </p:val>
                                        </p:tav>
                                      </p:tavLst>
                                    </p:anim>
                                    <p:anim calcmode="lin" valueType="num">
                                      <p:cBhvr>
                                        <p:cTn id="28" dur="750" fill="hold"/>
                                        <p:tgtEl>
                                          <p:spTgt spid="16"/>
                                        </p:tgtEl>
                                        <p:attrNameLst>
                                          <p:attrName>ppt_h</p:attrName>
                                        </p:attrNameLst>
                                      </p:cBhvr>
                                      <p:tavLst>
                                        <p:tav tm="0">
                                          <p:val>
                                            <p:strVal val="#ppt_h"/>
                                          </p:val>
                                        </p:tav>
                                        <p:tav tm="100000">
                                          <p:val>
                                            <p:strVal val="#ppt_h"/>
                                          </p:val>
                                        </p:tav>
                                      </p:tavLst>
                                    </p:anim>
                                  </p:childTnLst>
                                </p:cTn>
                              </p:par>
                              <p:par>
                                <p:cTn id="29" presetID="6" presetClass="emph" presetSubtype="0" fill="hold" grpId="1" nodeType="withEffect">
                                  <p:stCondLst>
                                    <p:cond delay="0"/>
                                  </p:stCondLst>
                                  <p:iterate type="lt">
                                    <p:tmPct val="10000"/>
                                  </p:iterate>
                                  <p:childTnLst>
                                    <p:animScale>
                                      <p:cBhvr>
                                        <p:cTn id="30" dur="300" fill="hold"/>
                                        <p:tgtEl>
                                          <p:spTgt spid="16"/>
                                        </p:tgtEl>
                                      </p:cBhvr>
                                      <p:by x="500000" y="500000"/>
                                    </p:animScale>
                                  </p:childTnLst>
                                </p:cTn>
                              </p:par>
                              <p:par>
                                <p:cTn id="31" presetID="6" presetClass="emph" presetSubtype="0" fill="hold" grpId="2" nodeType="withEffect">
                                  <p:stCondLst>
                                    <p:cond delay="0"/>
                                  </p:stCondLst>
                                  <p:iterate type="lt">
                                    <p:tmPct val="10000"/>
                                  </p:iterate>
                                  <p:childTnLst>
                                    <p:animScale>
                                      <p:cBhvr>
                                        <p:cTn id="32" dur="750" fill="hold"/>
                                        <p:tgtEl>
                                          <p:spTgt spid="16"/>
                                        </p:tgtEl>
                                      </p:cBhvr>
                                      <p:by x="20000" y="20000"/>
                                    </p:animScale>
                                  </p:childTnLst>
                                </p:cTn>
                              </p:par>
                            </p:childTnLst>
                          </p:cTn>
                        </p:par>
                        <p:par>
                          <p:cTn id="33" fill="hold">
                            <p:stCondLst>
                              <p:cond delay="41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hold" display="0">
                  <p:stCondLst>
                    <p:cond delay="indefinite"/>
                  </p:stCondLst>
                  <p:endCondLst>
                    <p:cond evt="onStopAudio" delay="0">
                      <p:tgtEl>
                        <p:sldTgt/>
                      </p:tgtEl>
                    </p:cond>
                  </p:endCondLst>
                </p:cTn>
                <p:tgtEl>
                  <p:spTgt spid="3"/>
                </p:tgtEl>
              </p:cMediaNode>
            </p:audio>
          </p:childTnLst>
        </p:cTn>
      </p:par>
    </p:tnLst>
    <p:bldLst>
      <p:bldP spid="16" grpId="0"/>
      <p:bldP spid="16" grpId="1"/>
      <p:bldP spid="16"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a:xfrm>
            <a:off x="457200" y="325495"/>
            <a:ext cx="11564754" cy="1139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endParaRPr lang="en-US" sz="3200" dirty="0">
              <a:latin typeface="Times New Roman" panose="02020603050405020304" pitchFamily="18" charset="0"/>
              <a:cs typeface="Times New Roman" panose="02020603050405020304" pitchFamily="18" charset="0"/>
            </a:endParaRPr>
          </a:p>
        </p:txBody>
      </p:sp>
      <p:sp>
        <p:nvSpPr>
          <p:cNvPr id="15" name="Rectangle 3"/>
          <p:cNvSpPr txBox="1">
            <a:spLocks noChangeArrowheads="1"/>
          </p:cNvSpPr>
          <p:nvPr/>
        </p:nvSpPr>
        <p:spPr>
          <a:xfrm>
            <a:off x="8274" y="1371600"/>
            <a:ext cx="7638230" cy="24516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solidFill>
                  <a:schemeClr val="accent6">
                    <a:lumMod val="50000"/>
                  </a:schemeClr>
                </a:solidFill>
                <a:latin typeface="Times New Roman" panose="02020603050405020304" pitchFamily="18" charset="0"/>
                <a:cs typeface="Times New Roman" panose="02020603050405020304" pitchFamily="18" charset="0"/>
              </a:rPr>
              <a:t>Mẫu</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br>
              <a:rPr lang="en-US" sz="3200" dirty="0">
                <a:solidFill>
                  <a:schemeClr val="accent6">
                    <a:lumMod val="50000"/>
                  </a:schemeClr>
                </a:solidFill>
                <a:latin typeface="Times New Roman" panose="02020603050405020304" pitchFamily="18" charset="0"/>
                <a:cs typeface="Times New Roman" panose="02020603050405020304" pitchFamily="18" charset="0"/>
              </a:rPr>
            </a:b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Màu</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sắc</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độ</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dày</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độ</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dài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mái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tóc</a:t>
            </a:r>
            <a:r>
              <a:rPr lang="en-US" sz="3200" dirty="0">
                <a:solidFill>
                  <a:schemeClr val="accent6">
                    <a:lumMod val="50000"/>
                  </a:schemeClr>
                </a:solidFill>
                <a:latin typeface="Times New Roman" panose="02020603050405020304" pitchFamily="18" charset="0"/>
                <a:cs typeface="Times New Roman" panose="02020603050405020304" pitchFamily="18" charset="0"/>
              </a:rPr>
              <a:t>.</a:t>
            </a:r>
            <a:br>
              <a:rPr lang="en-US" sz="3200" dirty="0">
                <a:solidFill>
                  <a:schemeClr val="accent6">
                    <a:lumMod val="50000"/>
                  </a:schemeClr>
                </a:solidFill>
                <a:latin typeface="Times New Roman" panose="02020603050405020304" pitchFamily="18" charset="0"/>
                <a:cs typeface="Times New Roman" panose="02020603050405020304" pitchFamily="18" charset="0"/>
              </a:rPr>
            </a:b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Màu</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sắc</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đường</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nét</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cái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nhìn</a:t>
            </a:r>
            <a:r>
              <a:rPr lang="en-US" sz="3200" dirty="0">
                <a:solidFill>
                  <a:schemeClr val="accent6">
                    <a:lumMod val="50000"/>
                  </a:schemeClr>
                </a:solidFill>
                <a:latin typeface="Times New Roman" panose="02020603050405020304" pitchFamily="18" charset="0"/>
                <a:cs typeface="Times New Roman" panose="02020603050405020304" pitchFamily="18" charset="0"/>
              </a:rPr>
              <a:t>, …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đôi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mắt</a:t>
            </a:r>
            <a:r>
              <a:rPr lang="en-US" sz="3200" dirty="0">
                <a:solidFill>
                  <a:schemeClr val="accent6">
                    <a:lumMod val="50000"/>
                  </a:schemeClr>
                </a:solidFill>
                <a:latin typeface="Times New Roman" panose="02020603050405020304" pitchFamily="18" charset="0"/>
                <a:cs typeface="Times New Roman" panose="02020603050405020304" pitchFamily="18" charset="0"/>
              </a:rPr>
              <a:t>.</a:t>
            </a:r>
            <a:br>
              <a:rPr lang="en-US" sz="3200" dirty="0">
                <a:solidFill>
                  <a:schemeClr val="accent6">
                    <a:lumMod val="50000"/>
                  </a:schemeClr>
                </a:solidFill>
                <a:latin typeface="Times New Roman" panose="02020603050405020304" pitchFamily="18" charset="0"/>
                <a:cs typeface="Times New Roman" panose="02020603050405020304" pitchFamily="18" charset="0"/>
              </a:rPr>
            </a:br>
            <a:r>
              <a:rPr lang="en-US" sz="3200" dirty="0">
                <a:solidFill>
                  <a:schemeClr val="accent6">
                    <a:lumMod val="50000"/>
                  </a:schemeClr>
                </a:solidFill>
                <a:latin typeface="Times New Roman" panose="02020603050405020304" pitchFamily="18" charset="0"/>
                <a:cs typeface="Times New Roman" panose="02020603050405020304" pitchFamily="18" charset="0"/>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t="7550" b="7550"/>
          <a:stretch/>
        </p:blipFill>
        <p:spPr bwMode="auto">
          <a:xfrm>
            <a:off x="8082176" y="1710485"/>
            <a:ext cx="3736567" cy="2112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l="5942" r="5942"/>
          <a:stretch/>
        </p:blipFill>
        <p:spPr bwMode="auto">
          <a:xfrm>
            <a:off x="8135187" y="4114800"/>
            <a:ext cx="3630543" cy="2529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2">
            <a:extLst>
              <a:ext uri="{FF2B5EF4-FFF2-40B4-BE49-F238E27FC236}">
                <a16:creationId xmlns:a16="http://schemas.microsoft.com/office/drawing/2014/main" id="{1F2F4BE6-4875-42E6-AE99-5A14D698BEC0}"/>
              </a:ext>
            </a:extLst>
          </p:cNvPr>
          <p:cNvSpPr txBox="1">
            <a:spLocks noChangeArrowheads="1"/>
          </p:cNvSpPr>
          <p:nvPr/>
        </p:nvSpPr>
        <p:spPr>
          <a:xfrm>
            <a:off x="457200" y="3729532"/>
            <a:ext cx="7388942" cy="1139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so </a:t>
            </a:r>
            <a:r>
              <a:rPr lang="en-US" sz="3200" dirty="0" err="1">
                <a:latin typeface="Times New Roman" panose="02020603050405020304" pitchFamily="18" charset="0"/>
                <a:cs typeface="Times New Roman" panose="02020603050405020304" pitchFamily="18" charset="0"/>
              </a:rPr>
              <a:t>sánh</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56239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circle(in)">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circle(in)">
                                      <p:cBhvr>
                                        <p:cTn id="22" dur="20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39547" y="1072886"/>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20" name="Rectangle 2"/>
          <p:cNvSpPr txBox="1">
            <a:spLocks noChangeArrowheads="1"/>
          </p:cNvSpPr>
          <p:nvPr/>
        </p:nvSpPr>
        <p:spPr>
          <a:xfrm>
            <a:off x="1097425" y="2767806"/>
            <a:ext cx="8229600" cy="13223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FF0000"/>
                </a:solidFill>
              </a:rPr>
              <a:t>THỰC HÀNH</a:t>
            </a:r>
          </a:p>
        </p:txBody>
      </p:sp>
    </p:spTree>
    <p:extLst>
      <p:ext uri="{BB962C8B-B14F-4D97-AF65-F5344CB8AC3E}">
        <p14:creationId xmlns:p14="http://schemas.microsoft.com/office/powerpoint/2010/main" val="416868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69785" y="-403123"/>
            <a:ext cx="11883189" cy="6941575"/>
            <a:chOff x="6475654" y="1638642"/>
            <a:chExt cx="4396503" cy="3875422"/>
          </a:xfrm>
        </p:grpSpPr>
        <p:grpSp>
          <p:nvGrpSpPr>
            <p:cNvPr id="2" name="组合 1"/>
            <p:cNvGrpSpPr/>
            <p:nvPr/>
          </p:nvGrpSpPr>
          <p:grpSpPr>
            <a:xfrm>
              <a:off x="6475654" y="2064662"/>
              <a:ext cx="4259379" cy="3449402"/>
              <a:chOff x="551674" y="602974"/>
              <a:chExt cx="4258639" cy="3448337"/>
            </a:xfrm>
          </p:grpSpPr>
          <p:pic>
            <p:nvPicPr>
              <p:cNvPr id="3" name="Picture 242" descr="C:\Users\Thinkpad\Desktop\新建文件夹 (2)\2_0005_图层-3.pn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14"/>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 name="Picture 243" descr="C:\Users\Thinkpad\Desktop\新建文件夹 (2)\2_0000_图层-8.png"/>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5" descr="C:\Users\Thinkpad\Desktop\新建文件夹 (2)\2_0002_图层-6.png"/>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rot="19506219">
            <a:off x="-233345" y="5011766"/>
            <a:ext cx="1854463" cy="1940618"/>
            <a:chOff x="6982395" y="1128627"/>
            <a:chExt cx="2205362" cy="2205362"/>
          </a:xfrm>
        </p:grpSpPr>
        <p:sp>
          <p:nvSpPr>
            <p:cNvPr id="14" name="五角星 13"/>
            <p:cNvSpPr/>
            <p:nvPr/>
          </p:nvSpPr>
          <p:spPr>
            <a:xfrm rot="1005818">
              <a:off x="6982395" y="1128627"/>
              <a:ext cx="2205362" cy="2205362"/>
            </a:xfrm>
            <a:prstGeom prst="star5">
              <a:avLst>
                <a:gd name="adj" fmla="val 32772"/>
                <a:gd name="hf" fmla="val 105146"/>
                <a:gd name="vf" fmla="val 110557"/>
              </a:avLst>
            </a:prstGeom>
            <a:solidFill>
              <a:schemeClr val="bg1"/>
            </a:solid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五角星 14"/>
            <p:cNvSpPr/>
            <p:nvPr/>
          </p:nvSpPr>
          <p:spPr>
            <a:xfrm rot="1005818">
              <a:off x="7108049" y="1276717"/>
              <a:ext cx="1942199" cy="1942199"/>
            </a:xfrm>
            <a:prstGeom prst="star5">
              <a:avLst>
                <a:gd name="adj" fmla="val 32772"/>
                <a:gd name="hf" fmla="val 105146"/>
                <a:gd name="vf" fmla="val 110557"/>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05804" y="5514483"/>
            <a:ext cx="3647761" cy="1528585"/>
          </a:xfrm>
          <a:prstGeom prst="rect">
            <a:avLst/>
          </a:prstGeom>
        </p:spPr>
      </p:pic>
      <p:sp>
        <p:nvSpPr>
          <p:cNvPr id="21" name="Rectangle 3"/>
          <p:cNvSpPr txBox="1">
            <a:spLocks noChangeArrowheads="1"/>
          </p:cNvSpPr>
          <p:nvPr/>
        </p:nvSpPr>
        <p:spPr>
          <a:xfrm>
            <a:off x="1376516" y="2086619"/>
            <a:ext cx="9340645" cy="4956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FF00"/>
              </a:buClr>
              <a:buNone/>
            </a:pPr>
            <a:r>
              <a:rPr lang="en-US" sz="3200" dirty="0">
                <a:solidFill>
                  <a:srgbClr val="FF0000"/>
                </a:solidFill>
                <a:latin typeface="Times New Roman" panose="02020603050405020304" pitchFamily="18" charset="0"/>
                <a:cs typeface="Times New Roman" panose="02020603050405020304" pitchFamily="18" charset="0"/>
              </a:rPr>
              <a:t>d) Sau </a:t>
            </a:r>
            <a:r>
              <a:rPr lang="en-US" sz="3200" dirty="0" err="1">
                <a:solidFill>
                  <a:srgbClr val="FF0000"/>
                </a:solidFill>
                <a:latin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FF00"/>
              </a:solidFill>
              <a:latin typeface="Times New Roman" panose="02020603050405020304" pitchFamily="18" charset="0"/>
              <a:cs typeface="Times New Roman" panose="02020603050405020304" pitchFamily="18" charset="0"/>
            </a:endParaRPr>
          </a:p>
          <a:p>
            <a:pPr>
              <a:buFontTx/>
              <a:buChar char="-"/>
            </a:pP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a:t>
            </a:r>
          </a:p>
          <a:p>
            <a:pPr>
              <a:buFontTx/>
              <a:buChar char="-"/>
            </a:pP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a:t>
            </a:r>
          </a:p>
          <a:p>
            <a:pPr>
              <a:buFontTx/>
              <a:buChar char="-"/>
            </a:pP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49848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80">
                                          <p:stCondLst>
                                            <p:cond delay="0"/>
                                          </p:stCondLst>
                                        </p:cTn>
                                        <p:tgtEl>
                                          <p:spTgt spid="20"/>
                                        </p:tgtEl>
                                      </p:cBhvr>
                                    </p:animEffect>
                                    <p:anim calcmode="lin" valueType="num">
                                      <p:cBhvr>
                                        <p:cTn id="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
                                        </p:tgtEl>
                                      </p:cBhvr>
                                      <p:to x="100000" y="60000"/>
                                    </p:animScale>
                                    <p:animScale>
                                      <p:cBhvr>
                                        <p:cTn id="46" dur="166" decel="50000">
                                          <p:stCondLst>
                                            <p:cond delay="676"/>
                                          </p:stCondLst>
                                        </p:cTn>
                                        <p:tgtEl>
                                          <p:spTgt spid="20"/>
                                        </p:tgtEl>
                                      </p:cBhvr>
                                      <p:to x="100000" y="100000"/>
                                    </p:animScale>
                                    <p:animScale>
                                      <p:cBhvr>
                                        <p:cTn id="47" dur="26">
                                          <p:stCondLst>
                                            <p:cond delay="1312"/>
                                          </p:stCondLst>
                                        </p:cTn>
                                        <p:tgtEl>
                                          <p:spTgt spid="20"/>
                                        </p:tgtEl>
                                      </p:cBhvr>
                                      <p:to x="100000" y="80000"/>
                                    </p:animScale>
                                    <p:animScale>
                                      <p:cBhvr>
                                        <p:cTn id="48" dur="166" decel="50000">
                                          <p:stCondLst>
                                            <p:cond delay="1338"/>
                                          </p:stCondLst>
                                        </p:cTn>
                                        <p:tgtEl>
                                          <p:spTgt spid="20"/>
                                        </p:tgtEl>
                                      </p:cBhvr>
                                      <p:to x="100000" y="100000"/>
                                    </p:animScale>
                                    <p:animScale>
                                      <p:cBhvr>
                                        <p:cTn id="49" dur="26">
                                          <p:stCondLst>
                                            <p:cond delay="1642"/>
                                          </p:stCondLst>
                                        </p:cTn>
                                        <p:tgtEl>
                                          <p:spTgt spid="20"/>
                                        </p:tgtEl>
                                      </p:cBhvr>
                                      <p:to x="100000" y="90000"/>
                                    </p:animScale>
                                    <p:animScale>
                                      <p:cBhvr>
                                        <p:cTn id="50" dur="166" decel="50000">
                                          <p:stCondLst>
                                            <p:cond delay="1668"/>
                                          </p:stCondLst>
                                        </p:cTn>
                                        <p:tgtEl>
                                          <p:spTgt spid="20"/>
                                        </p:tgtEl>
                                      </p:cBhvr>
                                      <p:to x="100000" y="100000"/>
                                    </p:animScale>
                                    <p:animScale>
                                      <p:cBhvr>
                                        <p:cTn id="51" dur="26">
                                          <p:stCondLst>
                                            <p:cond delay="1808"/>
                                          </p:stCondLst>
                                        </p:cTn>
                                        <p:tgtEl>
                                          <p:spTgt spid="20"/>
                                        </p:tgtEl>
                                      </p:cBhvr>
                                      <p:to x="100000" y="95000"/>
                                    </p:animScale>
                                    <p:animScale>
                                      <p:cBhvr>
                                        <p:cTn id="52" dur="166" decel="50000">
                                          <p:stCondLst>
                                            <p:cond delay="1834"/>
                                          </p:stCondLst>
                                        </p:cTn>
                                        <p:tgtEl>
                                          <p:spTgt spid="20"/>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80">
                                          <p:stCondLst>
                                            <p:cond delay="0"/>
                                          </p:stCondLst>
                                        </p:cTn>
                                        <p:tgtEl>
                                          <p:spTgt spid="21"/>
                                        </p:tgtEl>
                                      </p:cBhvr>
                                    </p:animEffect>
                                    <p:anim calcmode="lin" valueType="num">
                                      <p:cBhvr>
                                        <p:cTn id="5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61" dur="26">
                                          <p:stCondLst>
                                            <p:cond delay="650"/>
                                          </p:stCondLst>
                                        </p:cTn>
                                        <p:tgtEl>
                                          <p:spTgt spid="21"/>
                                        </p:tgtEl>
                                      </p:cBhvr>
                                      <p:to x="100000" y="60000"/>
                                    </p:animScale>
                                    <p:animScale>
                                      <p:cBhvr>
                                        <p:cTn id="62" dur="166" decel="50000">
                                          <p:stCondLst>
                                            <p:cond delay="676"/>
                                          </p:stCondLst>
                                        </p:cTn>
                                        <p:tgtEl>
                                          <p:spTgt spid="21"/>
                                        </p:tgtEl>
                                      </p:cBhvr>
                                      <p:to x="100000" y="100000"/>
                                    </p:animScale>
                                    <p:animScale>
                                      <p:cBhvr>
                                        <p:cTn id="63" dur="26">
                                          <p:stCondLst>
                                            <p:cond delay="1312"/>
                                          </p:stCondLst>
                                        </p:cTn>
                                        <p:tgtEl>
                                          <p:spTgt spid="21"/>
                                        </p:tgtEl>
                                      </p:cBhvr>
                                      <p:to x="100000" y="80000"/>
                                    </p:animScale>
                                    <p:animScale>
                                      <p:cBhvr>
                                        <p:cTn id="64" dur="166" decel="50000">
                                          <p:stCondLst>
                                            <p:cond delay="1338"/>
                                          </p:stCondLst>
                                        </p:cTn>
                                        <p:tgtEl>
                                          <p:spTgt spid="21"/>
                                        </p:tgtEl>
                                      </p:cBhvr>
                                      <p:to x="100000" y="100000"/>
                                    </p:animScale>
                                    <p:animScale>
                                      <p:cBhvr>
                                        <p:cTn id="65" dur="26">
                                          <p:stCondLst>
                                            <p:cond delay="1642"/>
                                          </p:stCondLst>
                                        </p:cTn>
                                        <p:tgtEl>
                                          <p:spTgt spid="21"/>
                                        </p:tgtEl>
                                      </p:cBhvr>
                                      <p:to x="100000" y="90000"/>
                                    </p:animScale>
                                    <p:animScale>
                                      <p:cBhvr>
                                        <p:cTn id="66" dur="166" decel="50000">
                                          <p:stCondLst>
                                            <p:cond delay="1668"/>
                                          </p:stCondLst>
                                        </p:cTn>
                                        <p:tgtEl>
                                          <p:spTgt spid="21"/>
                                        </p:tgtEl>
                                      </p:cBhvr>
                                      <p:to x="100000" y="100000"/>
                                    </p:animScale>
                                    <p:animScale>
                                      <p:cBhvr>
                                        <p:cTn id="67" dur="26">
                                          <p:stCondLst>
                                            <p:cond delay="1808"/>
                                          </p:stCondLst>
                                        </p:cTn>
                                        <p:tgtEl>
                                          <p:spTgt spid="21"/>
                                        </p:tgtEl>
                                      </p:cBhvr>
                                      <p:to x="100000" y="95000"/>
                                    </p:animScale>
                                    <p:animScale>
                                      <p:cBhvr>
                                        <p:cTn id="68"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4414" y="5233694"/>
            <a:ext cx="4775468" cy="1641309"/>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38" y="0"/>
            <a:ext cx="1988017" cy="2741054"/>
          </a:xfrm>
          <a:prstGeom prst="rect">
            <a:avLst/>
          </a:prstGeom>
        </p:spPr>
      </p:pic>
      <p:sp>
        <p:nvSpPr>
          <p:cNvPr id="18" name="Rectangle 2"/>
          <p:cNvSpPr txBox="1">
            <a:spLocks noChangeArrowheads="1"/>
          </p:cNvSpPr>
          <p:nvPr/>
        </p:nvSpPr>
        <p:spPr>
          <a:xfrm>
            <a:off x="457200" y="277813"/>
            <a:ext cx="8229600" cy="59705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p>
        </p:txBody>
      </p:sp>
      <p:grpSp>
        <p:nvGrpSpPr>
          <p:cNvPr id="3" name="Group 2">
            <a:extLst>
              <a:ext uri="{FF2B5EF4-FFF2-40B4-BE49-F238E27FC236}">
                <a16:creationId xmlns:a16="http://schemas.microsoft.com/office/drawing/2014/main" id="{8A9D34C6-4AE7-4AE5-8CEF-C8B11CB1D57F}"/>
              </a:ext>
            </a:extLst>
          </p:cNvPr>
          <p:cNvGrpSpPr/>
          <p:nvPr/>
        </p:nvGrpSpPr>
        <p:grpSpPr>
          <a:xfrm>
            <a:off x="2590800" y="796139"/>
            <a:ext cx="6796590" cy="4172126"/>
            <a:chOff x="2590800" y="796139"/>
            <a:chExt cx="6796590" cy="4172126"/>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796139"/>
              <a:ext cx="6796590" cy="4172126"/>
            </a:xfrm>
            <a:prstGeom prst="rect">
              <a:avLst/>
            </a:prstGeom>
          </p:spPr>
        </p:pic>
        <p:sp>
          <p:nvSpPr>
            <p:cNvPr id="12" name="Rectangle 11"/>
            <p:cNvSpPr/>
            <p:nvPr/>
          </p:nvSpPr>
          <p:spPr>
            <a:xfrm>
              <a:off x="2590800" y="2559037"/>
              <a:ext cx="6096000" cy="707886"/>
            </a:xfrm>
            <a:prstGeom prst="rect">
              <a:avLst/>
            </a:prstGeom>
          </p:spPr>
          <p:txBody>
            <a:bodyPr>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endParaRPr lang="en-US" sz="4000" dirty="0">
                <a:latin typeface="Times New Roman" panose="02020603050405020304" pitchFamily="18" charset="0"/>
                <a:cs typeface="Times New Roman" panose="02020603050405020304" pitchFamily="18" charset="0"/>
              </a:endParaRPr>
            </a:p>
          </p:txBody>
        </p:sp>
      </p:grpSp>
      <p:pic>
        <p:nvPicPr>
          <p:cNvPr id="19"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0206" y="2602855"/>
            <a:ext cx="3100388" cy="4272148"/>
          </a:xfrm>
          <a:prstGeom prst="rect">
            <a:avLst/>
          </a:prstGeom>
        </p:spPr>
      </p:pic>
    </p:spTree>
    <p:extLst>
      <p:ext uri="{BB962C8B-B14F-4D97-AF65-F5344CB8AC3E}">
        <p14:creationId xmlns:p14="http://schemas.microsoft.com/office/powerpoint/2010/main" val="41188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7"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900" decel="100000" fill="hold"/>
                                        <p:tgtEl>
                                          <p:spTgt spid="1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AC055C-953E-4E68-B9F9-AB7984E66121}"/>
              </a:ext>
            </a:extLst>
          </p:cNvPr>
          <p:cNvSpPr txBox="1"/>
          <p:nvPr/>
        </p:nvSpPr>
        <p:spPr>
          <a:xfrm>
            <a:off x="0" y="853660"/>
            <a:ext cx="12006470" cy="5509200"/>
          </a:xfrm>
          <a:prstGeom prst="rect">
            <a:avLst/>
          </a:prstGeom>
          <a:noFill/>
        </p:spPr>
        <p:txBody>
          <a:bodyPr wrap="square">
            <a:spAutoFit/>
          </a:bodyPr>
          <a:lstStyle/>
          <a:p>
            <a:pPr algn="just"/>
            <a:r>
              <a:rPr lang="en-US" sz="3200" b="0" i="0" dirty="0">
                <a:effectLst/>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Mẹ là người gắn bó với em nhất trong gia đình. Năm nay mẹ đã ngoài bốn mươi tuổi</a:t>
            </a:r>
            <a:r>
              <a:rPr lang="en-US" sz="3200" b="0" i="0" dirty="0">
                <a:effectLst/>
                <a:latin typeface="Times New Roman" panose="02020603050405020304" pitchFamily="18" charset="0"/>
                <a:cs typeface="Times New Roman" panose="02020603050405020304" pitchFamily="18" charset="0"/>
              </a:rPr>
              <a:t>.</a:t>
            </a:r>
            <a:r>
              <a:rPr lang="vi-VN" sz="3200" b="0" i="0" dirty="0">
                <a:effectLst/>
                <a:latin typeface="Times New Roman" panose="02020603050405020304" pitchFamily="18" charset="0"/>
                <a:cs typeface="Times New Roman" panose="02020603050405020304" pitchFamily="18" charset="0"/>
              </a:rPr>
              <a:t> Mẹ</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em</a:t>
            </a:r>
            <a:r>
              <a:rPr lang="vi-VN" sz="3200" b="0" i="0" dirty="0">
                <a:effectLst/>
                <a:latin typeface="Times New Roman" panose="02020603050405020304" pitchFamily="18" charset="0"/>
                <a:cs typeface="Times New Roman" panose="02020603050405020304" pitchFamily="18" charset="0"/>
              </a:rPr>
              <a:t> có dáng người cao cao. Khuôn mặt mẹ hình trái xoan, trông thật hiền dịu. Đôi môi mẹ đỏ mọng mặc dù không thoa son, cái miệng lúc nào cũng cười. Nụ cười ấy đã làm cho em thêm gần gũi mẹ. Hai hàng lông mày của mẹ cong cong, che đôi mắt tròn đen, luôn nhìn chúng em đầy yêu thương. Nghe bà ngoại nói, ngày xưa, mái tóc mẹ đẹp lắm nhưng bây giờ tóc mẹ lại hơi bạc màu vì năm tháng. Em thương mẹ vô cùng. Nước da mẹ hơi rám nắng vì mẹ phải dãi dầu sương gió</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bán</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hàng</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ngoài</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chợ</a:t>
            </a:r>
            <a:r>
              <a:rPr lang="vi-VN" sz="3200" b="0" i="0" dirty="0">
                <a:effectLst/>
                <a:latin typeface="Times New Roman" panose="02020603050405020304" pitchFamily="18" charset="0"/>
                <a:cs typeface="Times New Roman" panose="02020603050405020304" pitchFamily="18" charset="0"/>
              </a:rPr>
              <a:t> để kiếm tiền nuôi em ăn học. Đôi bàn tay mẹ gầy gầy, vất vả làm việc để nuôi nấng, chăm sóc chùng em. Em yêu mẹ biết bao nhiêu.</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3489C96-A47D-45F7-BBB6-2E6462425586}"/>
              </a:ext>
            </a:extLst>
          </p:cNvPr>
          <p:cNvSpPr txBox="1"/>
          <p:nvPr/>
        </p:nvSpPr>
        <p:spPr>
          <a:xfrm>
            <a:off x="3114261" y="145774"/>
            <a:ext cx="6003235" cy="707886"/>
          </a:xfrm>
          <a:prstGeom prst="rect">
            <a:avLst/>
          </a:prstGeom>
          <a:noFill/>
        </p:spPr>
        <p:txBody>
          <a:bodyPr wrap="square" rtlCol="0">
            <a:spAutoFit/>
          </a:bodyPr>
          <a:lstStyle/>
          <a:p>
            <a:pPr algn="ct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tham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tả</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mẹ</a:t>
            </a:r>
            <a:r>
              <a:rPr lang="en-US" sz="40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8362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AC055C-953E-4E68-B9F9-AB7984E66121}"/>
              </a:ext>
            </a:extLst>
          </p:cNvPr>
          <p:cNvSpPr txBox="1"/>
          <p:nvPr/>
        </p:nvSpPr>
        <p:spPr>
          <a:xfrm>
            <a:off x="0" y="853660"/>
            <a:ext cx="12006470" cy="6001643"/>
          </a:xfrm>
          <a:prstGeom prst="rect">
            <a:avLst/>
          </a:prstGeom>
          <a:noFill/>
        </p:spPr>
        <p:txBody>
          <a:bodyPr wrap="square">
            <a:spAutoFit/>
          </a:bodyPr>
          <a:lstStyle/>
          <a:p>
            <a:pPr algn="just"/>
            <a:r>
              <a:rPr lang="en-US" sz="3200" b="0" i="0" dirty="0">
                <a:effectLst/>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Người gắn bó với em nhất có lẽ là bố. Bố em năm nay đã bốn mươi lăm tuổi. Dáng người</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bố</a:t>
            </a:r>
            <a:r>
              <a:rPr lang="vi-VN" sz="3200" b="0" i="0" dirty="0">
                <a:effectLst/>
                <a:latin typeface="Times New Roman" panose="02020603050405020304" pitchFamily="18" charset="0"/>
                <a:cs typeface="Times New Roman" panose="02020603050405020304" pitchFamily="18" charset="0"/>
              </a:rPr>
              <a:t> cao nhưng hơi gầy. Những dấu vết của thời gian đã in hằn trên khuôn mặt của bố. Khuôn mặt vuông chữ điền, mái tóc cắt ngắn đã điểm vài sợi bạc. Làn da ngăm đen vì những tháng ngày vất vả làm việc. Vầng trán cao và rộng. Đôi mắt của bố sáng như những vì sao trên bầu trời đêm vậy. Nhưng em thích nhất là đôi bàn tay to lớn, chai sần nhưng tràn đầy ấm áp. Đôi bàn tay đã dắt bế em khi còn thơ bé. Đôi bàn tay đã dắt em đến trường trong ngày đầu đi học. Bố đang là bác sĩ của một bệnh viện trong thành phố. Công việc hàng ngày của bố rất bận rộn. Mọi người thường bảo em có những nét rất giống bố. Đối với em, bố vô cùng tuyệt vời. Em rất yêu thương và hy vọng sẽ luôn khỏe mạnh để luôn bên cạnh mẹ và chúng em.</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3489C96-A47D-45F7-BBB6-2E6462425586}"/>
              </a:ext>
            </a:extLst>
          </p:cNvPr>
          <p:cNvSpPr txBox="1"/>
          <p:nvPr/>
        </p:nvSpPr>
        <p:spPr>
          <a:xfrm>
            <a:off x="3114261" y="145774"/>
            <a:ext cx="6003235" cy="707886"/>
          </a:xfrm>
          <a:prstGeom prst="rect">
            <a:avLst/>
          </a:prstGeom>
          <a:noFill/>
        </p:spPr>
        <p:txBody>
          <a:bodyPr wrap="square" rtlCol="0">
            <a:spAutoFit/>
          </a:bodyPr>
          <a:lstStyle/>
          <a:p>
            <a:pPr algn="ct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tham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tả</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bố</a:t>
            </a:r>
            <a:r>
              <a:rPr lang="en-US" sz="40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07747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AC055C-953E-4E68-B9F9-AB7984E66121}"/>
              </a:ext>
            </a:extLst>
          </p:cNvPr>
          <p:cNvSpPr txBox="1"/>
          <p:nvPr/>
        </p:nvSpPr>
        <p:spPr>
          <a:xfrm>
            <a:off x="92765" y="1009833"/>
            <a:ext cx="12006470" cy="5509200"/>
          </a:xfrm>
          <a:prstGeom prst="rect">
            <a:avLst/>
          </a:prstGeom>
          <a:noFill/>
        </p:spPr>
        <p:txBody>
          <a:bodyPr wrap="square">
            <a:spAutoFit/>
          </a:bodyPr>
          <a:lstStyle/>
          <a:p>
            <a:pPr algn="just"/>
            <a:r>
              <a:rPr lang="en-US" sz="3200" b="0" i="0" dirty="0">
                <a:effectLst/>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Những ngày đến trường, em thường gặp cô </a:t>
            </a:r>
            <a:r>
              <a:rPr lang="en-US" sz="3200" b="0" i="0" dirty="0" err="1">
                <a:effectLst/>
                <a:latin typeface="Times New Roman" panose="02020603050405020304" pitchFamily="18" charset="0"/>
                <a:cs typeface="Times New Roman" panose="02020603050405020304" pitchFamily="18" charset="0"/>
              </a:rPr>
              <a:t>Phượng</a:t>
            </a:r>
            <a:r>
              <a:rPr lang="vi-VN" sz="3200" b="0" i="0" dirty="0">
                <a:effectLst/>
                <a:latin typeface="Times New Roman" panose="02020603050405020304" pitchFamily="18" charset="0"/>
                <a:cs typeface="Times New Roman" panose="02020603050405020304" pitchFamily="18" charset="0"/>
              </a:rPr>
              <a:t> - cô giáo đã dạy em vào năm học lớp Hai. Cô đã ngoài </a:t>
            </a:r>
            <a:r>
              <a:rPr lang="en-US" sz="3200" b="0" i="0" dirty="0" err="1">
                <a:effectLst/>
                <a:latin typeface="Times New Roman" panose="02020603050405020304" pitchFamily="18" charset="0"/>
                <a:cs typeface="Times New Roman" panose="02020603050405020304" pitchFamily="18" charset="0"/>
              </a:rPr>
              <a:t>ba</a:t>
            </a:r>
            <a:r>
              <a:rPr lang="vi-VN" sz="3200" b="0" i="0" dirty="0">
                <a:effectLst/>
                <a:latin typeface="Times New Roman" panose="02020603050405020304" pitchFamily="18" charset="0"/>
                <a:cs typeface="Times New Roman" panose="02020603050405020304" pitchFamily="18" charset="0"/>
              </a:rPr>
              <a:t> mươi nhưng </a:t>
            </a:r>
            <a:r>
              <a:rPr lang="en-US" sz="3200" b="0" i="0" dirty="0" err="1">
                <a:effectLst/>
                <a:latin typeface="Times New Roman" panose="02020603050405020304" pitchFamily="18" charset="0"/>
                <a:cs typeface="Times New Roman" panose="02020603050405020304" pitchFamily="18" charset="0"/>
              </a:rPr>
              <a:t>vẫn</a:t>
            </a:r>
            <a:r>
              <a:rPr lang="en-US" sz="3200" b="0" i="0" dirty="0">
                <a:effectLst/>
                <a:latin typeface="Times New Roman" panose="02020603050405020304" pitchFamily="18" charset="0"/>
                <a:cs typeface="Times New Roman" panose="02020603050405020304" pitchFamily="18" charset="0"/>
              </a:rPr>
              <a:t> </a:t>
            </a:r>
            <a:r>
              <a:rPr lang="vi-VN" sz="3200" b="0" i="0" dirty="0">
                <a:effectLst/>
                <a:latin typeface="Times New Roman" panose="02020603050405020304" pitchFamily="18" charset="0"/>
                <a:cs typeface="Times New Roman" panose="02020603050405020304" pitchFamily="18" charset="0"/>
              </a:rPr>
              <a:t>còn rất trẻ. Với vóc người </a:t>
            </a:r>
            <a:r>
              <a:rPr lang="en-US" sz="3200" b="0" i="0" dirty="0" err="1">
                <a:effectLst/>
                <a:latin typeface="Times New Roman" panose="02020603050405020304" pitchFamily="18" charset="0"/>
                <a:cs typeface="Times New Roman" panose="02020603050405020304" pitchFamily="18" charset="0"/>
              </a:rPr>
              <a:t>nhỏ</a:t>
            </a:r>
            <a:r>
              <a:rPr lang="en-US" sz="3200" b="0" i="0" dirty="0">
                <a:effectLst/>
                <a:latin typeface="Times New Roman" panose="02020603050405020304" pitchFamily="18" charset="0"/>
                <a:cs typeface="Times New Roman" panose="02020603050405020304" pitchFamily="18" charset="0"/>
              </a:rPr>
              <a:t> </a:t>
            </a:r>
            <a:r>
              <a:rPr lang="en-US" sz="3200" b="0" i="0" dirty="0" err="1">
                <a:effectLst/>
                <a:latin typeface="Times New Roman" panose="02020603050405020304" pitchFamily="18" charset="0"/>
                <a:cs typeface="Times New Roman" panose="02020603050405020304" pitchFamily="18" charset="0"/>
              </a:rPr>
              <a:t>nhắn</a:t>
            </a:r>
            <a:r>
              <a:rPr lang="vi-VN" sz="3200" b="0" i="0" dirty="0">
                <a:effectLst/>
                <a:latin typeface="Times New Roman" panose="02020603050405020304" pitchFamily="18" charset="0"/>
                <a:cs typeface="Times New Roman" panose="02020603050405020304" pitchFamily="18" charset="0"/>
              </a:rPr>
              <a:t>, làn da trắng hồng, cô mặc những chiếc áo dài sẫm màu trông thật đẹp. Hợp với khuôn mặt tròn của cô là mái tóc uốn cong, buông ngang lưng. Nét mặt cô thường tươi vui khi chúng em học tốt. Những lúc ấy, đôi mắt màu hạt dẻ của cô ánh lên những tia sáng ấm áp và dịu hiền khó tả. Khi cô mỉm cười, những chiếc răng trắng nõn lộ ra bên trong đôi môi đỏ hồng. Nụ cười của cô giống như ánh nắng ấm áp, đem lại thật nhiều yêu thương cho chúng em. Bàn tay cô mềm mại, luôn kiên nhẫn uốn nắn từng nét chữ cho chúng em. Tất cả những nét đẹp ở cô đã in sâu vào đôi mắt ngây thơ và tinh nghịch của chúng em.</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3489C96-A47D-45F7-BBB6-2E6462425586}"/>
              </a:ext>
            </a:extLst>
          </p:cNvPr>
          <p:cNvSpPr txBox="1"/>
          <p:nvPr/>
        </p:nvSpPr>
        <p:spPr>
          <a:xfrm>
            <a:off x="3114261" y="145774"/>
            <a:ext cx="6003235" cy="707886"/>
          </a:xfrm>
          <a:prstGeom prst="rect">
            <a:avLst/>
          </a:prstGeom>
          <a:noFill/>
        </p:spPr>
        <p:txBody>
          <a:bodyPr wrap="square" rtlCol="0">
            <a:spAutoFit/>
          </a:bodyPr>
          <a:lstStyle/>
          <a:p>
            <a:pPr algn="ct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tham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tả</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cô</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giáo</a:t>
            </a:r>
            <a:r>
              <a:rPr lang="en-US" sz="40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37782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grpSp>
        <p:nvGrpSpPr>
          <p:cNvPr id="2" name="Group 1">
            <a:extLst>
              <a:ext uri="{FF2B5EF4-FFF2-40B4-BE49-F238E27FC236}">
                <a16:creationId xmlns:a16="http://schemas.microsoft.com/office/drawing/2014/main" id="{76C22F01-BD9B-4157-8CA9-FBED15AD3B9B}"/>
              </a:ext>
            </a:extLst>
          </p:cNvPr>
          <p:cNvGrpSpPr/>
          <p:nvPr/>
        </p:nvGrpSpPr>
        <p:grpSpPr>
          <a:xfrm>
            <a:off x="1848783" y="915385"/>
            <a:ext cx="8797445" cy="5073062"/>
            <a:chOff x="1848783" y="915385"/>
            <a:chExt cx="8797445" cy="5073062"/>
          </a:xfrm>
        </p:grpSpPr>
        <p:grpSp>
          <p:nvGrpSpPr>
            <p:cNvPr id="13" name="组合 12"/>
            <p:cNvGrpSpPr/>
            <p:nvPr/>
          </p:nvGrpSpPr>
          <p:grpSpPr>
            <a:xfrm flipH="1">
              <a:off x="1848783" y="915385"/>
              <a:ext cx="8797445" cy="4777560"/>
              <a:chOff x="-558688" y="0"/>
              <a:chExt cx="9107943" cy="6858000"/>
            </a:xfrm>
          </p:grpSpPr>
          <p:pic>
            <p:nvPicPr>
              <p:cNvPr id="14" name="图片 13"/>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53" y="297219"/>
                <a:ext cx="8362072" cy="6299200"/>
              </a:xfrm>
              <a:prstGeom prst="rect">
                <a:avLst/>
              </a:prstGeom>
              <a:effectLst>
                <a:innerShdw blurRad="114300">
                  <a:prstClr val="black"/>
                </a:innerShdw>
              </a:effectLst>
            </p:spPr>
          </p:pic>
        </p:grpSp>
        <p:sp>
          <p:nvSpPr>
            <p:cNvPr id="20" name="Rectangle 2"/>
            <p:cNvSpPr txBox="1">
              <a:spLocks noChangeArrowheads="1"/>
            </p:cNvSpPr>
            <p:nvPr/>
          </p:nvSpPr>
          <p:spPr>
            <a:xfrm>
              <a:off x="3021261" y="2109283"/>
              <a:ext cx="6497088" cy="38791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800" dirty="0">
                  <a:solidFill>
                    <a:schemeClr val="folHlink"/>
                  </a:solidFill>
                  <a:latin typeface="Times New Roman" panose="02020603050405020304" pitchFamily="18" charset="0"/>
                  <a:cs typeface="Times New Roman" panose="02020603050405020304" pitchFamily="18" charset="0"/>
                </a:rPr>
              </a:br>
              <a:r>
                <a:rPr lang="en-US" sz="4800" dirty="0" err="1">
                  <a:latin typeface="Times New Roman" panose="02020603050405020304" pitchFamily="18" charset="0"/>
                  <a:cs typeface="Times New Roman" panose="02020603050405020304" pitchFamily="18" charset="0"/>
                </a:rPr>
                <a:t>Đọc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đoạn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xét</a:t>
              </a:r>
              <a:r>
                <a:rPr lang="en-US" sz="480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75096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5720" y="249560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8338"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3857" y="5500043"/>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8880" y="5391398"/>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3853" y="348629"/>
            <a:ext cx="7624293" cy="5279228"/>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9594" y="852133"/>
            <a:ext cx="3135617" cy="103666"/>
          </a:xfrm>
          <a:prstGeom prst="rect">
            <a:avLst/>
          </a:prstGeom>
        </p:spPr>
      </p:pic>
      <p:sp>
        <p:nvSpPr>
          <p:cNvPr id="13" name="文本框 12"/>
          <p:cNvSpPr txBox="1"/>
          <p:nvPr/>
        </p:nvSpPr>
        <p:spPr>
          <a:xfrm>
            <a:off x="1859860" y="215685"/>
            <a:ext cx="3482043" cy="830997"/>
          </a:xfrm>
          <a:prstGeom prst="rect">
            <a:avLst/>
          </a:prstGeom>
          <a:noFill/>
        </p:spPr>
        <p:txBody>
          <a:bodyPr wrap="none" rtlCol="0">
            <a:spAutoFit/>
          </a:bodyPr>
          <a:lstStyle/>
          <a:p>
            <a:pPr algn="ctr"/>
            <a:r>
              <a:rPr lang="en-US" altLang="zh-CN" sz="48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endParaRPr lang="zh-CN" altLang="en-US" sz="48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4" name="Rectangle 3"/>
          <p:cNvSpPr txBox="1">
            <a:spLocks noChangeArrowheads="1"/>
          </p:cNvSpPr>
          <p:nvPr/>
        </p:nvSpPr>
        <p:spPr>
          <a:xfrm>
            <a:off x="3982382" y="1845553"/>
            <a:ext cx="8229600" cy="4073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FF0000"/>
                </a:solidFill>
                <a:latin typeface="Times New Roman" panose="02020603050405020304" pitchFamily="18" charset="0"/>
                <a:cs typeface="Times New Roman" panose="02020603050405020304" pitchFamily="18" charset="0"/>
              </a:rPr>
              <a:t>Ôn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tập</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cs typeface="Times New Roman" panose="02020603050405020304" pitchFamily="18" charset="0"/>
            </a:endParaRPr>
          </a:p>
          <a:p>
            <a:pPr lvl="1"/>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endParaRPr lang="en-US" sz="2800" dirty="0">
              <a:latin typeface="Times New Roman" panose="02020603050405020304" pitchFamily="18" charset="0"/>
              <a:cs typeface="Times New Roman" panose="02020603050405020304" pitchFamily="18" charset="0"/>
            </a:endParaRPr>
          </a:p>
          <a:p>
            <a:r>
              <a:rPr lang="en-US" dirty="0" err="1">
                <a:solidFill>
                  <a:srgbClr val="FF0000"/>
                </a:solidFill>
                <a:latin typeface="Times New Roman" panose="02020603050405020304" pitchFamily="18" charset="0"/>
                <a:cs typeface="Times New Roman" panose="02020603050405020304" pitchFamily="18" charset="0"/>
              </a:rPr>
              <a:t>Chuẩn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bị</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họp</a:t>
            </a:r>
            <a:endParaRPr lang="en-US" sz="28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1808018" y="145473"/>
            <a:ext cx="3491346" cy="955963"/>
          </a:xfrm>
          <a:prstGeom prst="roundRect">
            <a:avLst/>
          </a:prstGeom>
          <a:noFill/>
          <a:ln w="38100">
            <a:solidFill>
              <a:srgbClr val="FF27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60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464456"/>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448" y="4353070"/>
            <a:ext cx="4826266" cy="2413134"/>
          </a:xfrm>
          <a:prstGeom prst="rect">
            <a:avLst/>
          </a:prstGeom>
        </p:spPr>
      </p:pic>
      <p:sp>
        <p:nvSpPr>
          <p:cNvPr id="16" name="文本框 15"/>
          <p:cNvSpPr txBox="1"/>
          <p:nvPr/>
        </p:nvSpPr>
        <p:spPr>
          <a:xfrm>
            <a:off x="4197820" y="2368371"/>
            <a:ext cx="5176417" cy="1200329"/>
          </a:xfrm>
          <a:prstGeom prst="rect">
            <a:avLst/>
          </a:prstGeom>
          <a:noFill/>
        </p:spPr>
        <p:txBody>
          <a:bodyPr wrap="none" rtlCol="0">
            <a:spAutoFit/>
          </a:bodyPr>
          <a:lstStyle/>
          <a:p>
            <a:r>
              <a:rPr lang="en-US" altLang="zh-CN" sz="7200" b="1" dirty="0">
                <a:solidFill>
                  <a:srgbClr val="5F91B0"/>
                </a:solidFill>
                <a:effectLst>
                  <a:outerShdw blurRad="38100" dist="38100" dir="2700000" algn="tl">
                    <a:srgbClr val="000000">
                      <a:alpha val="43137"/>
                    </a:srgbClr>
                  </a:outerShdw>
                </a:effectLst>
                <a:latin typeface="inpin heiti" panose="00000500000000000000" pitchFamily="2" charset="-122"/>
                <a:ea typeface="inpin heiti" panose="00000500000000000000" pitchFamily="2" charset="-122"/>
                <a:sym typeface="inpin heiti" panose="00000500000000000000" pitchFamily="2" charset="-122"/>
              </a:rPr>
              <a:t>THANK YOU</a:t>
            </a:r>
            <a:endParaRPr lang="zh-CN" altLang="en-US" sz="7200" b="1" dirty="0">
              <a:solidFill>
                <a:srgbClr val="5F91B0"/>
              </a:solidFill>
              <a:effectLst>
                <a:outerShdw blurRad="38100" dist="38100" dir="2700000" algn="tl">
                  <a:srgbClr val="000000">
                    <a:alpha val="43137"/>
                  </a:srgbClr>
                </a:outerShdw>
              </a:effectLst>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Tree>
    <p:extLst>
      <p:ext uri="{BB962C8B-B14F-4D97-AF65-F5344CB8AC3E}">
        <p14:creationId xmlns:p14="http://schemas.microsoft.com/office/powerpoint/2010/main" val="290760085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45"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Effect transition="in" filter="fade">
                                      <p:cBhvr>
                                        <p:cTn id="26" dur="750"/>
                                        <p:tgtEl>
                                          <p:spTgt spid="16"/>
                                        </p:tgtEl>
                                      </p:cBhvr>
                                    </p:animEffect>
                                    <p:anim calcmode="lin" valueType="num">
                                      <p:cBhvr>
                                        <p:cTn id="27" dur="750" fill="hold"/>
                                        <p:tgtEl>
                                          <p:spTgt spid="16"/>
                                        </p:tgtEl>
                                        <p:attrNameLst>
                                          <p:attrName>ppt_w</p:attrName>
                                        </p:attrNameLst>
                                      </p:cBhvr>
                                      <p:tavLst>
                                        <p:tav tm="0" fmla="#ppt_w*sin(2.5*pi*$)">
                                          <p:val>
                                            <p:fltVal val="0"/>
                                          </p:val>
                                        </p:tav>
                                        <p:tav tm="100000">
                                          <p:val>
                                            <p:fltVal val="1"/>
                                          </p:val>
                                        </p:tav>
                                      </p:tavLst>
                                    </p:anim>
                                    <p:anim calcmode="lin" valueType="num">
                                      <p:cBhvr>
                                        <p:cTn id="28" dur="750" fill="hold"/>
                                        <p:tgtEl>
                                          <p:spTgt spid="16"/>
                                        </p:tgtEl>
                                        <p:attrNameLst>
                                          <p:attrName>ppt_h</p:attrName>
                                        </p:attrNameLst>
                                      </p:cBhvr>
                                      <p:tavLst>
                                        <p:tav tm="0">
                                          <p:val>
                                            <p:strVal val="#ppt_h"/>
                                          </p:val>
                                        </p:tav>
                                        <p:tav tm="100000">
                                          <p:val>
                                            <p:strVal val="#ppt_h"/>
                                          </p:val>
                                        </p:tav>
                                      </p:tavLst>
                                    </p:anim>
                                  </p:childTnLst>
                                </p:cTn>
                              </p:par>
                              <p:par>
                                <p:cTn id="29" presetID="6" presetClass="emph" presetSubtype="0" fill="hold" grpId="1" nodeType="withEffect">
                                  <p:stCondLst>
                                    <p:cond delay="0"/>
                                  </p:stCondLst>
                                  <p:iterate type="lt">
                                    <p:tmPct val="10000"/>
                                  </p:iterate>
                                  <p:childTnLst>
                                    <p:animScale>
                                      <p:cBhvr>
                                        <p:cTn id="30" dur="300" fill="hold"/>
                                        <p:tgtEl>
                                          <p:spTgt spid="16"/>
                                        </p:tgtEl>
                                      </p:cBhvr>
                                      <p:by x="500000" y="500000"/>
                                    </p:animScale>
                                  </p:childTnLst>
                                </p:cTn>
                              </p:par>
                              <p:par>
                                <p:cTn id="31" presetID="6" presetClass="emph" presetSubtype="0" fill="hold" grpId="2" nodeType="withEffect">
                                  <p:stCondLst>
                                    <p:cond delay="0"/>
                                  </p:stCondLst>
                                  <p:iterate type="lt">
                                    <p:tmPct val="10000"/>
                                  </p:iterate>
                                  <p:childTnLst>
                                    <p:animScale>
                                      <p:cBhvr>
                                        <p:cTn id="32" dur="750" fill="hold"/>
                                        <p:tgtEl>
                                          <p:spTgt spid="16"/>
                                        </p:tgtEl>
                                      </p:cBhvr>
                                      <p:by x="20000" y="20000"/>
                                    </p:animScale>
                                  </p:childTnLst>
                                </p:cTn>
                              </p:par>
                            </p:childTnLst>
                          </p:cTn>
                        </p:par>
                        <p:par>
                          <p:cTn id="33" fill="hold">
                            <p:stCondLst>
                              <p:cond delay="4025"/>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420471" y="1788459"/>
            <a:ext cx="8350623" cy="2937023"/>
            <a:chOff x="-558688" y="0"/>
            <a:chExt cx="9107943" cy="6858000"/>
          </a:xfrm>
        </p:grpSpPr>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8975" y="4338556"/>
            <a:ext cx="4826266" cy="2413134"/>
          </a:xfrm>
          <a:prstGeom prst="rect">
            <a:avLst/>
          </a:prstGeom>
        </p:spPr>
      </p:pic>
      <p:sp>
        <p:nvSpPr>
          <p:cNvPr id="16" name="文本框 15"/>
          <p:cNvSpPr txBox="1"/>
          <p:nvPr/>
        </p:nvSpPr>
        <p:spPr>
          <a:xfrm>
            <a:off x="4477870" y="2792507"/>
            <a:ext cx="5136777" cy="1015663"/>
          </a:xfrm>
          <a:prstGeom prst="rect">
            <a:avLst/>
          </a:prstGeom>
          <a:noFill/>
        </p:spPr>
        <p:txBody>
          <a:bodyPr wrap="square" rtlCol="0">
            <a:spAutoFit/>
          </a:bodyPr>
          <a:lstStyle/>
          <a:p>
            <a:r>
              <a:rPr lang="en-US" altLang="zh-CN" sz="6000" b="1" dirty="0">
                <a:solidFill>
                  <a:srgbClr val="5F91B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KHỞI ĐỘNG</a:t>
            </a:r>
            <a:endParaRPr lang="zh-CN" altLang="en-US" sz="6000" b="1" dirty="0">
              <a:solidFill>
                <a:srgbClr val="5F91B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8"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pic>
        <p:nvPicPr>
          <p:cNvPr id="3" name="唯美动人浪漫场景短视频配乐.wav">
            <a:hlinkClick r:id="" action="ppaction://media"/>
            <a:extLst>
              <a:ext uri="{FF2B5EF4-FFF2-40B4-BE49-F238E27FC236}">
                <a16:creationId xmlns:a16="http://schemas.microsoft.com/office/drawing/2014/main" id="{60A05F56-4249-A347-99AF-B79D09AB698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67348" y="0"/>
            <a:ext cx="685800" cy="685800"/>
          </a:xfrm>
          <a:prstGeom prst="rect">
            <a:avLst/>
          </a:prstGeom>
        </p:spPr>
      </p:pic>
    </p:spTree>
    <p:extLst>
      <p:ext uri="{BB962C8B-B14F-4D97-AF65-F5344CB8AC3E}">
        <p14:creationId xmlns:p14="http://schemas.microsoft.com/office/powerpoint/2010/main" val="1096323976"/>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45"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Effect transition="in" filter="fade">
                                      <p:cBhvr>
                                        <p:cTn id="26" dur="750"/>
                                        <p:tgtEl>
                                          <p:spTgt spid="16"/>
                                        </p:tgtEl>
                                      </p:cBhvr>
                                    </p:animEffect>
                                    <p:anim calcmode="lin" valueType="num">
                                      <p:cBhvr>
                                        <p:cTn id="27" dur="750" fill="hold"/>
                                        <p:tgtEl>
                                          <p:spTgt spid="16"/>
                                        </p:tgtEl>
                                        <p:attrNameLst>
                                          <p:attrName>ppt_w</p:attrName>
                                        </p:attrNameLst>
                                      </p:cBhvr>
                                      <p:tavLst>
                                        <p:tav tm="0" fmla="#ppt_w*sin(2.5*pi*$)">
                                          <p:val>
                                            <p:fltVal val="0"/>
                                          </p:val>
                                        </p:tav>
                                        <p:tav tm="100000">
                                          <p:val>
                                            <p:fltVal val="1"/>
                                          </p:val>
                                        </p:tav>
                                      </p:tavLst>
                                    </p:anim>
                                    <p:anim calcmode="lin" valueType="num">
                                      <p:cBhvr>
                                        <p:cTn id="28" dur="750" fill="hold"/>
                                        <p:tgtEl>
                                          <p:spTgt spid="16"/>
                                        </p:tgtEl>
                                        <p:attrNameLst>
                                          <p:attrName>ppt_h</p:attrName>
                                        </p:attrNameLst>
                                      </p:cBhvr>
                                      <p:tavLst>
                                        <p:tav tm="0">
                                          <p:val>
                                            <p:strVal val="#ppt_h"/>
                                          </p:val>
                                        </p:tav>
                                        <p:tav tm="100000">
                                          <p:val>
                                            <p:strVal val="#ppt_h"/>
                                          </p:val>
                                        </p:tav>
                                      </p:tavLst>
                                    </p:anim>
                                  </p:childTnLst>
                                </p:cTn>
                              </p:par>
                              <p:par>
                                <p:cTn id="29" presetID="6" presetClass="emph" presetSubtype="0" fill="hold" grpId="1" nodeType="withEffect">
                                  <p:stCondLst>
                                    <p:cond delay="0"/>
                                  </p:stCondLst>
                                  <p:iterate type="lt">
                                    <p:tmPct val="10000"/>
                                  </p:iterate>
                                  <p:childTnLst>
                                    <p:animScale>
                                      <p:cBhvr>
                                        <p:cTn id="30" dur="300" fill="hold"/>
                                        <p:tgtEl>
                                          <p:spTgt spid="16"/>
                                        </p:tgtEl>
                                      </p:cBhvr>
                                      <p:by x="500000" y="500000"/>
                                    </p:animScale>
                                  </p:childTnLst>
                                </p:cTn>
                              </p:par>
                              <p:par>
                                <p:cTn id="31" presetID="6" presetClass="emph" presetSubtype="0" fill="hold" grpId="2" nodeType="withEffect">
                                  <p:stCondLst>
                                    <p:cond delay="0"/>
                                  </p:stCondLst>
                                  <p:iterate type="lt">
                                    <p:tmPct val="10000"/>
                                  </p:iterate>
                                  <p:childTnLst>
                                    <p:animScale>
                                      <p:cBhvr>
                                        <p:cTn id="32" dur="750" fill="hold"/>
                                        <p:tgtEl>
                                          <p:spTgt spid="16"/>
                                        </p:tgtEl>
                                      </p:cBhvr>
                                      <p:by x="20000" y="20000"/>
                                    </p:animScale>
                                  </p:childTnLst>
                                </p:cTn>
                              </p:par>
                            </p:childTnLst>
                          </p:cTn>
                        </p:par>
                        <p:par>
                          <p:cTn id="33" fill="hold">
                            <p:stCondLst>
                              <p:cond delay="4025"/>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hold" display="0">
                  <p:stCondLst>
                    <p:cond delay="indefinite"/>
                  </p:stCondLst>
                  <p:endCondLst>
                    <p:cond evt="onStopAudio" delay="0">
                      <p:tgtEl>
                        <p:sldTgt/>
                      </p:tgtEl>
                    </p:cond>
                  </p:endCondLst>
                </p:cTn>
                <p:tgtEl>
                  <p:spTgt spid="3"/>
                </p:tgtEl>
              </p:cMediaNode>
            </p:audio>
          </p:childTnLst>
        </p:cTn>
      </p:par>
    </p:tnLst>
    <p:bldLst>
      <p:bldP spid="16" grpId="0"/>
      <p:bldP spid="16" grpId="1"/>
      <p:bldP spid="1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145" y="0"/>
            <a:ext cx="6937828" cy="2124302"/>
          </a:xfrm>
          <a:prstGeom prst="rect">
            <a:avLst/>
          </a:prstGeom>
        </p:spPr>
      </p:pic>
      <p:sp>
        <p:nvSpPr>
          <p:cNvPr id="6" name="文本框 5"/>
          <p:cNvSpPr txBox="1"/>
          <p:nvPr/>
        </p:nvSpPr>
        <p:spPr>
          <a:xfrm>
            <a:off x="4907281" y="3056751"/>
            <a:ext cx="2377438" cy="567591"/>
          </a:xfrm>
          <a:prstGeom prst="rect">
            <a:avLst/>
          </a:prstGeom>
          <a:noFill/>
        </p:spPr>
        <p:txBody>
          <a:bodyPr wrap="square" rtlCol="0">
            <a:spAutoFit/>
          </a:bodyPr>
          <a:lstStyle/>
          <a:p>
            <a:pPr algn="ctr">
              <a:lnSpc>
                <a:spcPct val="120000"/>
              </a:lnSpc>
            </a:pPr>
            <a:r>
              <a:rPr lang="zh-CN" altLang="en-US" sz="28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rPr>
              <a:t>此处添加标题</a:t>
            </a:r>
          </a:p>
        </p:txBody>
      </p:sp>
      <p:grpSp>
        <p:nvGrpSpPr>
          <p:cNvPr id="2" name="Group 1">
            <a:extLst>
              <a:ext uri="{FF2B5EF4-FFF2-40B4-BE49-F238E27FC236}">
                <a16:creationId xmlns:a16="http://schemas.microsoft.com/office/drawing/2014/main" id="{C2663699-8457-43E5-897A-8F03F19EBE0A}"/>
              </a:ext>
            </a:extLst>
          </p:cNvPr>
          <p:cNvGrpSpPr/>
          <p:nvPr/>
        </p:nvGrpSpPr>
        <p:grpSpPr>
          <a:xfrm>
            <a:off x="532327" y="1954730"/>
            <a:ext cx="11127345" cy="4903270"/>
            <a:chOff x="532327" y="1954730"/>
            <a:chExt cx="11127345" cy="4903270"/>
          </a:xfrm>
        </p:grpSpPr>
        <p:grpSp>
          <p:nvGrpSpPr>
            <p:cNvPr id="10" name="组合 9"/>
            <p:cNvGrpSpPr/>
            <p:nvPr/>
          </p:nvGrpSpPr>
          <p:grpSpPr>
            <a:xfrm>
              <a:off x="532327" y="1954730"/>
              <a:ext cx="11127345" cy="4903270"/>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1" name="Rectangle 3"/>
            <p:cNvSpPr txBox="1">
              <a:spLocks noChangeArrowheads="1"/>
            </p:cNvSpPr>
            <p:nvPr/>
          </p:nvSpPr>
          <p:spPr>
            <a:xfrm>
              <a:off x="537985" y="2746082"/>
              <a:ext cx="11037487" cy="2574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FF00"/>
                </a:buClr>
                <a:buNone/>
              </a:pPr>
              <a:r>
                <a:rPr lang="en-US" sz="3600" dirty="0"/>
                <a:t>    </a:t>
              </a:r>
            </a:p>
            <a:p>
              <a:pPr marL="0" indent="0" algn="ctr">
                <a:buClr>
                  <a:srgbClr val="FFFF00"/>
                </a:buClr>
                <a:buNone/>
              </a:pPr>
              <a:r>
                <a:rPr lang="en-US" sz="3600" dirty="0"/>
                <a:t> </a:t>
              </a:r>
              <a:r>
                <a:rPr lang="en-US" sz="5400" dirty="0" err="1">
                  <a:latin typeface="Times New Roman" panose="02020603050405020304" pitchFamily="18" charset="0"/>
                  <a:cs typeface="Times New Roman" panose="02020603050405020304" pitchFamily="18" charset="0"/>
                </a:rPr>
                <a:t>Nêu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dàn</a:t>
              </a:r>
              <a:r>
                <a:rPr lang="en-US" sz="5400" dirty="0">
                  <a:latin typeface="Times New Roman" panose="02020603050405020304" pitchFamily="18" charset="0"/>
                  <a:cs typeface="Times New Roman" panose="02020603050405020304" pitchFamily="18" charset="0"/>
                </a:rPr>
                <a:t> ý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lập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trước</a:t>
              </a:r>
              <a:r>
                <a:rPr lang="en-US" sz="5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953873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1464756" y="137129"/>
            <a:ext cx="10838329" cy="5296449"/>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48975" y="4338556"/>
            <a:ext cx="4826266" cy="2413134"/>
          </a:xfrm>
          <a:prstGeom prst="rect">
            <a:avLst/>
          </a:prstGeom>
        </p:spPr>
      </p:pic>
      <p:sp>
        <p:nvSpPr>
          <p:cNvPr id="16" name="文本框 15"/>
          <p:cNvSpPr txBox="1"/>
          <p:nvPr/>
        </p:nvSpPr>
        <p:spPr>
          <a:xfrm>
            <a:off x="4318546" y="1482807"/>
            <a:ext cx="4172388" cy="769441"/>
          </a:xfrm>
          <a:prstGeom prst="rect">
            <a:avLst/>
          </a:prstGeom>
          <a:noFill/>
        </p:spPr>
        <p:txBody>
          <a:bodyPr wrap="square" rtlCol="0">
            <a:spAutoFit/>
          </a:bodyPr>
          <a:lstStyle/>
          <a:p>
            <a:r>
              <a:rPr lang="en-US" altLang="zh-CN" sz="4400" b="1" dirty="0">
                <a:solidFill>
                  <a:srgbClr val="5F91B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 LÀM VĂN</a:t>
            </a:r>
            <a:endParaRPr lang="zh-CN" altLang="en-US" sz="4400" b="1" dirty="0">
              <a:solidFill>
                <a:srgbClr val="5F91B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8" name="文本框 17"/>
          <p:cNvSpPr txBox="1"/>
          <p:nvPr/>
        </p:nvSpPr>
        <p:spPr>
          <a:xfrm>
            <a:off x="2879533" y="2614715"/>
            <a:ext cx="7847711" cy="707886"/>
          </a:xfrm>
          <a:prstGeom prst="rect">
            <a:avLst/>
          </a:prstGeom>
          <a:noFill/>
        </p:spPr>
        <p:txBody>
          <a:bodyPr wrap="square" rtlCol="0">
            <a:spAutoFit/>
          </a:bodyPr>
          <a:lstStyle/>
          <a:p>
            <a:pPr algn="ct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tả</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người</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Tả</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ngoại</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p:txBody>
      </p:sp>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pic>
        <p:nvPicPr>
          <p:cNvPr id="3" name="唯美动人浪漫场景短视频配乐.wav">
            <a:hlinkClick r:id="" action="ppaction://media"/>
            <a:extLst>
              <a:ext uri="{FF2B5EF4-FFF2-40B4-BE49-F238E27FC236}">
                <a16:creationId xmlns:a16="http://schemas.microsoft.com/office/drawing/2014/main" id="{60A05F56-4249-A347-99AF-B79D09AB698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567348" y="0"/>
            <a:ext cx="685800" cy="685800"/>
          </a:xfrm>
          <a:prstGeom prst="rect">
            <a:avLst/>
          </a:prstGeom>
        </p:spPr>
      </p:pic>
    </p:spTree>
    <p:extLst>
      <p:ext uri="{BB962C8B-B14F-4D97-AF65-F5344CB8AC3E}">
        <p14:creationId xmlns:p14="http://schemas.microsoft.com/office/powerpoint/2010/main" val="2410582959"/>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45"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Effect transition="in" filter="fade">
                                      <p:cBhvr>
                                        <p:cTn id="26" dur="750"/>
                                        <p:tgtEl>
                                          <p:spTgt spid="16"/>
                                        </p:tgtEl>
                                      </p:cBhvr>
                                    </p:animEffect>
                                    <p:anim calcmode="lin" valueType="num">
                                      <p:cBhvr>
                                        <p:cTn id="27" dur="750" fill="hold"/>
                                        <p:tgtEl>
                                          <p:spTgt spid="16"/>
                                        </p:tgtEl>
                                        <p:attrNameLst>
                                          <p:attrName>ppt_w</p:attrName>
                                        </p:attrNameLst>
                                      </p:cBhvr>
                                      <p:tavLst>
                                        <p:tav tm="0" fmla="#ppt_w*sin(2.5*pi*$)">
                                          <p:val>
                                            <p:fltVal val="0"/>
                                          </p:val>
                                        </p:tav>
                                        <p:tav tm="100000">
                                          <p:val>
                                            <p:fltVal val="1"/>
                                          </p:val>
                                        </p:tav>
                                      </p:tavLst>
                                    </p:anim>
                                    <p:anim calcmode="lin" valueType="num">
                                      <p:cBhvr>
                                        <p:cTn id="28" dur="750" fill="hold"/>
                                        <p:tgtEl>
                                          <p:spTgt spid="16"/>
                                        </p:tgtEl>
                                        <p:attrNameLst>
                                          <p:attrName>ppt_h</p:attrName>
                                        </p:attrNameLst>
                                      </p:cBhvr>
                                      <p:tavLst>
                                        <p:tav tm="0">
                                          <p:val>
                                            <p:strVal val="#ppt_h"/>
                                          </p:val>
                                        </p:tav>
                                        <p:tav tm="100000">
                                          <p:val>
                                            <p:strVal val="#ppt_h"/>
                                          </p:val>
                                        </p:tav>
                                      </p:tavLst>
                                    </p:anim>
                                  </p:childTnLst>
                                </p:cTn>
                              </p:par>
                              <p:par>
                                <p:cTn id="29" presetID="6" presetClass="emph" presetSubtype="0" fill="hold" grpId="1" nodeType="withEffect">
                                  <p:stCondLst>
                                    <p:cond delay="0"/>
                                  </p:stCondLst>
                                  <p:iterate type="lt">
                                    <p:tmPct val="10000"/>
                                  </p:iterate>
                                  <p:childTnLst>
                                    <p:animScale>
                                      <p:cBhvr>
                                        <p:cTn id="30" dur="300" fill="hold"/>
                                        <p:tgtEl>
                                          <p:spTgt spid="16"/>
                                        </p:tgtEl>
                                      </p:cBhvr>
                                      <p:by x="500000" y="500000"/>
                                    </p:animScale>
                                  </p:childTnLst>
                                </p:cTn>
                              </p:par>
                              <p:par>
                                <p:cTn id="31" presetID="6" presetClass="emph" presetSubtype="0" fill="hold" grpId="2" nodeType="withEffect">
                                  <p:stCondLst>
                                    <p:cond delay="0"/>
                                  </p:stCondLst>
                                  <p:iterate type="lt">
                                    <p:tmPct val="10000"/>
                                  </p:iterate>
                                  <p:childTnLst>
                                    <p:animScale>
                                      <p:cBhvr>
                                        <p:cTn id="32" dur="750" fill="hold"/>
                                        <p:tgtEl>
                                          <p:spTgt spid="16"/>
                                        </p:tgtEl>
                                      </p:cBhvr>
                                      <p:by x="20000" y="20000"/>
                                    </p:animScale>
                                  </p:childTnLst>
                                </p:cTn>
                              </p:par>
                            </p:childTnLst>
                          </p:cTn>
                        </p:par>
                        <p:par>
                          <p:cTn id="33" fill="hold">
                            <p:stCondLst>
                              <p:cond delay="41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8"/>
                                        </p:tgtEl>
                                      </p:cBhvr>
                                    </p:animEffect>
                                  </p:childTnLst>
                                </p:cTn>
                              </p:par>
                            </p:childTnLst>
                          </p:cTn>
                        </p:par>
                        <p:par>
                          <p:cTn id="41" fill="hold">
                            <p:stCondLst>
                              <p:cond delay="5950"/>
                            </p:stCondLst>
                            <p:childTnLst>
                              <p:par>
                                <p:cTn id="42" presetID="37"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900" decel="100000" fill="hold"/>
                                        <p:tgtEl>
                                          <p:spTgt spid="15"/>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3"/>
                </p:tgtEl>
              </p:cMediaNode>
            </p:audio>
          </p:childTnLst>
        </p:cTn>
      </p:par>
    </p:tnLst>
    <p:bldLst>
      <p:bldP spid="16" grpId="0"/>
      <p:bldP spid="16" grpId="1"/>
      <p:bldP spid="16" grpId="2"/>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2836" y="4733698"/>
            <a:ext cx="6937828" cy="2124302"/>
          </a:xfrm>
          <a:prstGeom prst="rect">
            <a:avLst/>
          </a:prstGeom>
        </p:spPr>
      </p:pic>
      <p:pic>
        <p:nvPicPr>
          <p:cNvPr id="3"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187" y="0"/>
            <a:ext cx="1151987" cy="1484616"/>
          </a:xfrm>
          <a:prstGeom prst="rect">
            <a:avLst/>
          </a:prstGeom>
        </p:spPr>
      </p:pic>
      <p:pic>
        <p:nvPicPr>
          <p:cNvPr id="4"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5927" y="1"/>
            <a:ext cx="1136073" cy="1464106"/>
          </a:xfrm>
          <a:prstGeom prst="rect">
            <a:avLst/>
          </a:prstGeom>
        </p:spPr>
      </p:pic>
      <p:sp>
        <p:nvSpPr>
          <p:cNvPr id="5" name="Rounded Rectangle 4"/>
          <p:cNvSpPr/>
          <p:nvPr/>
        </p:nvSpPr>
        <p:spPr>
          <a:xfrm>
            <a:off x="3631474" y="391887"/>
            <a:ext cx="4767943" cy="875211"/>
          </a:xfrm>
          <a:prstGeom prst="roundRect">
            <a:avLst/>
          </a:prstGeom>
          <a:solidFill>
            <a:srgbClr val="A9C6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YÊU CẦU CẦN ĐẠT</a:t>
            </a:r>
          </a:p>
        </p:txBody>
      </p:sp>
      <p:grpSp>
        <p:nvGrpSpPr>
          <p:cNvPr id="6" name="Group 5">
            <a:extLst>
              <a:ext uri="{FF2B5EF4-FFF2-40B4-BE49-F238E27FC236}">
                <a16:creationId xmlns:a16="http://schemas.microsoft.com/office/drawing/2014/main" id="{1D3DD48F-33C2-4D1C-8B1B-9D6D225CF4C6}"/>
              </a:ext>
            </a:extLst>
          </p:cNvPr>
          <p:cNvGrpSpPr/>
          <p:nvPr/>
        </p:nvGrpSpPr>
        <p:grpSpPr>
          <a:xfrm>
            <a:off x="761169" y="1922103"/>
            <a:ext cx="10294758" cy="1067113"/>
            <a:chOff x="761169" y="1922103"/>
            <a:chExt cx="10294758" cy="1067113"/>
          </a:xfrm>
        </p:grpSpPr>
        <p:sp>
          <p:nvSpPr>
            <p:cNvPr id="7" name="Rounded Rectangle 6"/>
            <p:cNvSpPr/>
            <p:nvPr/>
          </p:nvSpPr>
          <p:spPr>
            <a:xfrm>
              <a:off x="1509486" y="1922103"/>
              <a:ext cx="9546441" cy="1067113"/>
            </a:xfrm>
            <a:prstGeom prst="roundRect">
              <a:avLst/>
            </a:prstGeom>
            <a:solidFill>
              <a:srgbClr val="CD9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dirty="0">
                  <a:solidFill>
                    <a:schemeClr val="tx1">
                      <a:lumMod val="95000"/>
                      <a:lumOff val="5000"/>
                    </a:schemeClr>
                  </a:solidFill>
                  <a:effectLst/>
                  <a:latin typeface="Times New Roman" panose="02020603050405020304" pitchFamily="18" charset="0"/>
                  <a:ea typeface="Calibri" panose="020F0502020204030204" pitchFamily="34" charset="0"/>
                </a:rPr>
                <a:t>Học sinh viết được một đoạn văn tả ngoại hình của một người em thường gặp dựa vào dàn ý và kết quả quan sát đã có</a:t>
              </a:r>
              <a:endParaRPr lang="en-US" sz="3600" dirty="0">
                <a:solidFill>
                  <a:schemeClr val="tx1">
                    <a:lumMod val="95000"/>
                    <a:lumOff val="5000"/>
                  </a:schemeClr>
                </a:solidFill>
              </a:endParaRPr>
            </a:p>
          </p:txBody>
        </p:sp>
        <p:sp>
          <p:nvSpPr>
            <p:cNvPr id="8" name="Oval 7"/>
            <p:cNvSpPr/>
            <p:nvPr/>
          </p:nvSpPr>
          <p:spPr>
            <a:xfrm>
              <a:off x="761169" y="2257852"/>
              <a:ext cx="418011" cy="378823"/>
            </a:xfrm>
            <a:prstGeom prst="ellipse">
              <a:avLst/>
            </a:prstGeom>
            <a:solidFill>
              <a:srgbClr val="CD9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819A4E5-CA67-444D-A099-E5C16D0A7056}"/>
              </a:ext>
            </a:extLst>
          </p:cNvPr>
          <p:cNvGrpSpPr/>
          <p:nvPr/>
        </p:nvGrpSpPr>
        <p:grpSpPr>
          <a:xfrm>
            <a:off x="761169" y="3591398"/>
            <a:ext cx="10294758" cy="627018"/>
            <a:chOff x="761169" y="3591398"/>
            <a:chExt cx="10294758" cy="627018"/>
          </a:xfrm>
        </p:grpSpPr>
        <p:sp>
          <p:nvSpPr>
            <p:cNvPr id="9" name="Rounded Rectangle 8"/>
            <p:cNvSpPr/>
            <p:nvPr/>
          </p:nvSpPr>
          <p:spPr>
            <a:xfrm>
              <a:off x="1509486" y="3591398"/>
              <a:ext cx="9546441" cy="627018"/>
            </a:xfrm>
            <a:prstGeom prst="roundRect">
              <a:avLst/>
            </a:prstGeom>
            <a:solidFill>
              <a:srgbClr val="F2A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Viết</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văn</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hay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hơn</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giàu</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hình</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ảnh</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và</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cảm</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xúc</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hơn</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3600" dirty="0">
                <a:solidFill>
                  <a:schemeClr val="tx1">
                    <a:lumMod val="95000"/>
                    <a:lumOff val="5000"/>
                  </a:schemeClr>
                </a:solidFill>
              </a:endParaRPr>
            </a:p>
          </p:txBody>
        </p:sp>
        <p:sp>
          <p:nvSpPr>
            <p:cNvPr id="10" name="Oval 9"/>
            <p:cNvSpPr/>
            <p:nvPr/>
          </p:nvSpPr>
          <p:spPr>
            <a:xfrm>
              <a:off x="761169" y="3715496"/>
              <a:ext cx="418011" cy="378823"/>
            </a:xfrm>
            <a:prstGeom prst="ellipse">
              <a:avLst/>
            </a:prstGeom>
            <a:solidFill>
              <a:srgbClr val="F3A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765" y="4580397"/>
            <a:ext cx="3317469" cy="1637523"/>
          </a:xfrm>
          <a:prstGeom prst="rect">
            <a:avLst/>
          </a:prstGeom>
        </p:spPr>
      </p:pic>
      <p:pic>
        <p:nvPicPr>
          <p:cNvPr id="12"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1594" y="3682988"/>
            <a:ext cx="3591134" cy="2299801"/>
          </a:xfrm>
          <a:prstGeom prst="rect">
            <a:avLst/>
          </a:prstGeom>
        </p:spPr>
      </p:pic>
    </p:spTree>
    <p:extLst>
      <p:ext uri="{BB962C8B-B14F-4D97-AF65-F5344CB8AC3E}">
        <p14:creationId xmlns:p14="http://schemas.microsoft.com/office/powerpoint/2010/main" val="156121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childTnLst>
                                </p:cTn>
                              </p:par>
                              <p:par>
                                <p:cTn id="15" presetID="42" presetClass="path" presetSubtype="0" decel="46667" fill="hold" nodeType="withEffect">
                                  <p:stCondLst>
                                    <p:cond delay="0"/>
                                  </p:stCondLst>
                                  <p:childTnLst>
                                    <p:animMotion origin="layout" path="M -0.00664 -0.08935 L -4.79167E-6 -1.85185E-6 " pathEditMode="relative" rAng="0" ptsTypes="AA">
                                      <p:cBhvr>
                                        <p:cTn id="16" dur="750" fill="hold"/>
                                        <p:tgtEl>
                                          <p:spTgt spid="3"/>
                                        </p:tgtEl>
                                        <p:attrNameLst>
                                          <p:attrName>ppt_x</p:attrName>
                                          <p:attrName>ppt_y</p:attrName>
                                        </p:attrNameLst>
                                      </p:cBhvr>
                                      <p:rCtr x="326" y="4468"/>
                                    </p:animMotion>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childTnLst>
                                </p:cTn>
                              </p:par>
                              <p:par>
                                <p:cTn id="21" presetID="42" presetClass="path" presetSubtype="0" decel="46667" fill="hold" nodeType="withEffect">
                                  <p:stCondLst>
                                    <p:cond delay="0"/>
                                  </p:stCondLst>
                                  <p:childTnLst>
                                    <p:animMotion origin="layout" path="M -0.00665 -0.08935 L 4.58333E-6 -2.96296E-6 " pathEditMode="relative" rAng="0" ptsTypes="AA">
                                      <p:cBhvr>
                                        <p:cTn id="22" dur="750" fill="hold"/>
                                        <p:tgtEl>
                                          <p:spTgt spid="4"/>
                                        </p:tgtEl>
                                        <p:attrNameLst>
                                          <p:attrName>ppt_x</p:attrName>
                                          <p:attrName>ppt_y</p:attrName>
                                        </p:attrNameLst>
                                      </p:cBhvr>
                                      <p:rCtr x="326" y="4468"/>
                                    </p:animMotion>
                                  </p:childTnLst>
                                </p:cTn>
                              </p:par>
                              <p:par>
                                <p:cTn id="23" presetID="2" presetClass="entr" presetSubtype="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0-#ppt_w/2"/>
                                          </p:val>
                                        </p:tav>
                                        <p:tav tm="100000">
                                          <p:val>
                                            <p:strVal val="#ppt_x"/>
                                          </p:val>
                                        </p:tav>
                                      </p:tavLst>
                                    </p:anim>
                                    <p:anim calcmode="lin" valueType="num">
                                      <p:cBhvr additive="base">
                                        <p:cTn id="26" dur="1000" fill="hold"/>
                                        <p:tgtEl>
                                          <p:spTgt spid="11"/>
                                        </p:tgtEl>
                                        <p:attrNameLst>
                                          <p:attrName>ppt_y</p:attrName>
                                        </p:attrNameLst>
                                      </p:cBhvr>
                                      <p:tavLst>
                                        <p:tav tm="0">
                                          <p:val>
                                            <p:strVal val="#ppt_y"/>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18980" y="2358680"/>
            <a:ext cx="10954040" cy="293291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1" name="Rectangle 3"/>
          <p:cNvSpPr txBox="1">
            <a:spLocks noChangeArrowheads="1"/>
          </p:cNvSpPr>
          <p:nvPr/>
        </p:nvSpPr>
        <p:spPr>
          <a:xfrm>
            <a:off x="1597232" y="2743329"/>
            <a:ext cx="9798265" cy="16031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Clr>
                <a:srgbClr val="FFFF00"/>
              </a:buClr>
              <a:buNone/>
            </a:pPr>
            <a:r>
              <a:rPr lang="en-US" sz="3600" dirty="0" err="1">
                <a:latin typeface="Times New Roman" panose="02020603050405020304" pitchFamily="18" charset="0"/>
                <a:cs typeface="Times New Roman" panose="02020603050405020304" pitchFamily="18" charset="0"/>
              </a:rPr>
              <a:t>Dựa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dàn</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gặp</a:t>
            </a:r>
            <a:r>
              <a:rPr lang="en-US" sz="3600" dirty="0">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a16="http://schemas.microsoft.com/office/drawing/2014/main" id="{AA62DB32-2DD4-47E5-A8F2-CF3FB8699C95}"/>
              </a:ext>
            </a:extLst>
          </p:cNvPr>
          <p:cNvGrpSpPr/>
          <p:nvPr/>
        </p:nvGrpSpPr>
        <p:grpSpPr>
          <a:xfrm>
            <a:off x="2408145" y="0"/>
            <a:ext cx="6937828" cy="2124302"/>
            <a:chOff x="2408145" y="0"/>
            <a:chExt cx="6937828" cy="212430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145" y="0"/>
              <a:ext cx="6937828" cy="2124302"/>
            </a:xfrm>
            <a:prstGeom prst="rect">
              <a:avLst/>
            </a:prstGeom>
          </p:spPr>
        </p:pic>
        <p:sp>
          <p:nvSpPr>
            <p:cNvPr id="2" name="TextBox 1"/>
            <p:cNvSpPr txBox="1"/>
            <p:nvPr/>
          </p:nvSpPr>
          <p:spPr>
            <a:xfrm>
              <a:off x="4353059" y="1447132"/>
              <a:ext cx="3181082"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ĐỀ BÀI</a:t>
              </a:r>
            </a:p>
          </p:txBody>
        </p:sp>
      </p:grpSp>
    </p:spTree>
    <p:extLst>
      <p:ext uri="{BB962C8B-B14F-4D97-AF65-F5344CB8AC3E}">
        <p14:creationId xmlns:p14="http://schemas.microsoft.com/office/powerpoint/2010/main" val="343639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9"/>
          <p:cNvSpPr>
            <a:spLocks noEditPoints="1"/>
          </p:cNvSpPr>
          <p:nvPr/>
        </p:nvSpPr>
        <p:spPr bwMode="auto">
          <a:xfrm>
            <a:off x="548702" y="1766432"/>
            <a:ext cx="974725" cy="538163"/>
          </a:xfrm>
          <a:custGeom>
            <a:avLst/>
            <a:gdLst>
              <a:gd name="T0" fmla="*/ 73 w 259"/>
              <a:gd name="T1" fmla="*/ 37 h 143"/>
              <a:gd name="T2" fmla="*/ 79 w 259"/>
              <a:gd name="T3" fmla="*/ 143 h 143"/>
              <a:gd name="T4" fmla="*/ 74 w 259"/>
              <a:gd name="T5" fmla="*/ 38 h 143"/>
              <a:gd name="T6" fmla="*/ 67 w 259"/>
              <a:gd name="T7" fmla="*/ 36 h 143"/>
              <a:gd name="T8" fmla="*/ 61 w 259"/>
              <a:gd name="T9" fmla="*/ 143 h 143"/>
              <a:gd name="T10" fmla="*/ 67 w 259"/>
              <a:gd name="T11" fmla="*/ 36 h 143"/>
              <a:gd name="T12" fmla="*/ 49 w 259"/>
              <a:gd name="T13" fmla="*/ 35 h 143"/>
              <a:gd name="T14" fmla="*/ 55 w 259"/>
              <a:gd name="T15" fmla="*/ 143 h 143"/>
              <a:gd name="T16" fmla="*/ 43 w 259"/>
              <a:gd name="T17" fmla="*/ 36 h 143"/>
              <a:gd name="T18" fmla="*/ 37 w 259"/>
              <a:gd name="T19" fmla="*/ 140 h 143"/>
              <a:gd name="T20" fmla="*/ 43 w 259"/>
              <a:gd name="T21" fmla="*/ 36 h 143"/>
              <a:gd name="T22" fmla="*/ 25 w 259"/>
              <a:gd name="T23" fmla="*/ 43 h 143"/>
              <a:gd name="T24" fmla="*/ 31 w 259"/>
              <a:gd name="T25" fmla="*/ 137 h 143"/>
              <a:gd name="T26" fmla="*/ 18 w 259"/>
              <a:gd name="T27" fmla="*/ 48 h 143"/>
              <a:gd name="T28" fmla="*/ 12 w 259"/>
              <a:gd name="T29" fmla="*/ 123 h 143"/>
              <a:gd name="T30" fmla="*/ 18 w 259"/>
              <a:gd name="T31" fmla="*/ 48 h 143"/>
              <a:gd name="T32" fmla="*/ 0 w 259"/>
              <a:gd name="T33" fmla="*/ 84 h 143"/>
              <a:gd name="T34" fmla="*/ 6 w 259"/>
              <a:gd name="T35" fmla="*/ 114 h 143"/>
              <a:gd name="T36" fmla="*/ 85 w 259"/>
              <a:gd name="T37" fmla="*/ 143 h 143"/>
              <a:gd name="T38" fmla="*/ 91 w 259"/>
              <a:gd name="T39" fmla="*/ 16 h 143"/>
              <a:gd name="T40" fmla="*/ 85 w 259"/>
              <a:gd name="T41" fmla="*/ 143 h 143"/>
              <a:gd name="T42" fmla="*/ 103 w 259"/>
              <a:gd name="T43" fmla="*/ 143 h 143"/>
              <a:gd name="T44" fmla="*/ 97 w 259"/>
              <a:gd name="T45" fmla="*/ 12 h 143"/>
              <a:gd name="T46" fmla="*/ 109 w 259"/>
              <a:gd name="T47" fmla="*/ 143 h 143"/>
              <a:gd name="T48" fmla="*/ 115 w 259"/>
              <a:gd name="T49" fmla="*/ 3 h 143"/>
              <a:gd name="T50" fmla="*/ 109 w 259"/>
              <a:gd name="T51" fmla="*/ 143 h 143"/>
              <a:gd name="T52" fmla="*/ 127 w 259"/>
              <a:gd name="T53" fmla="*/ 143 h 143"/>
              <a:gd name="T54" fmla="*/ 121 w 259"/>
              <a:gd name="T55" fmla="*/ 1 h 143"/>
              <a:gd name="T56" fmla="*/ 133 w 259"/>
              <a:gd name="T57" fmla="*/ 143 h 143"/>
              <a:gd name="T58" fmla="*/ 139 w 259"/>
              <a:gd name="T59" fmla="*/ 0 h 143"/>
              <a:gd name="T60" fmla="*/ 137 w 259"/>
              <a:gd name="T61" fmla="*/ 0 h 143"/>
              <a:gd name="T62" fmla="*/ 133 w 259"/>
              <a:gd name="T63" fmla="*/ 143 h 143"/>
              <a:gd name="T64" fmla="*/ 151 w 259"/>
              <a:gd name="T65" fmla="*/ 143 h 143"/>
              <a:gd name="T66" fmla="*/ 145 w 259"/>
              <a:gd name="T67" fmla="*/ 0 h 143"/>
              <a:gd name="T68" fmla="*/ 157 w 259"/>
              <a:gd name="T69" fmla="*/ 143 h 143"/>
              <a:gd name="T70" fmla="*/ 163 w 259"/>
              <a:gd name="T71" fmla="*/ 5 h 143"/>
              <a:gd name="T72" fmla="*/ 157 w 259"/>
              <a:gd name="T73" fmla="*/ 143 h 143"/>
              <a:gd name="T74" fmla="*/ 175 w 259"/>
              <a:gd name="T75" fmla="*/ 143 h 143"/>
              <a:gd name="T76" fmla="*/ 169 w 259"/>
              <a:gd name="T77" fmla="*/ 7 h 143"/>
              <a:gd name="T78" fmla="*/ 181 w 259"/>
              <a:gd name="T79" fmla="*/ 143 h 143"/>
              <a:gd name="T80" fmla="*/ 187 w 259"/>
              <a:gd name="T81" fmla="*/ 20 h 143"/>
              <a:gd name="T82" fmla="*/ 181 w 259"/>
              <a:gd name="T83" fmla="*/ 143 h 143"/>
              <a:gd name="T84" fmla="*/ 199 w 259"/>
              <a:gd name="T85" fmla="*/ 143 h 143"/>
              <a:gd name="T86" fmla="*/ 193 w 259"/>
              <a:gd name="T87" fmla="*/ 27 h 143"/>
              <a:gd name="T88" fmla="*/ 205 w 259"/>
              <a:gd name="T89" fmla="*/ 143 h 143"/>
              <a:gd name="T90" fmla="*/ 211 w 259"/>
              <a:gd name="T91" fmla="*/ 68 h 143"/>
              <a:gd name="T92" fmla="*/ 208 w 259"/>
              <a:gd name="T93" fmla="*/ 68 h 143"/>
              <a:gd name="T94" fmla="*/ 205 w 259"/>
              <a:gd name="T95" fmla="*/ 143 h 143"/>
              <a:gd name="T96" fmla="*/ 223 w 259"/>
              <a:gd name="T97" fmla="*/ 143 h 143"/>
              <a:gd name="T98" fmla="*/ 223 w 259"/>
              <a:gd name="T99" fmla="*/ 66 h 143"/>
              <a:gd name="T100" fmla="*/ 223 w 259"/>
              <a:gd name="T101" fmla="*/ 66 h 143"/>
              <a:gd name="T102" fmla="*/ 217 w 259"/>
              <a:gd name="T103" fmla="*/ 143 h 143"/>
              <a:gd name="T104" fmla="*/ 235 w 259"/>
              <a:gd name="T105" fmla="*/ 141 h 143"/>
              <a:gd name="T106" fmla="*/ 229 w 259"/>
              <a:gd name="T107" fmla="*/ 66 h 143"/>
              <a:gd name="T108" fmla="*/ 241 w 259"/>
              <a:gd name="T109" fmla="*/ 138 h 143"/>
              <a:gd name="T110" fmla="*/ 247 w 259"/>
              <a:gd name="T111" fmla="*/ 74 h 143"/>
              <a:gd name="T112" fmla="*/ 241 w 259"/>
              <a:gd name="T113" fmla="*/ 138 h 143"/>
              <a:gd name="T114" fmla="*/ 259 w 259"/>
              <a:gd name="T115" fmla="*/ 117 h 143"/>
              <a:gd name="T116" fmla="*/ 253 w 259"/>
              <a:gd name="T117" fmla="*/ 8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43">
                <a:moveTo>
                  <a:pt x="74" y="38"/>
                </a:moveTo>
                <a:cubicBezTo>
                  <a:pt x="73" y="37"/>
                  <a:pt x="73" y="37"/>
                  <a:pt x="73" y="37"/>
                </a:cubicBezTo>
                <a:cubicBezTo>
                  <a:pt x="73" y="143"/>
                  <a:pt x="73" y="143"/>
                  <a:pt x="73" y="143"/>
                </a:cubicBezTo>
                <a:cubicBezTo>
                  <a:pt x="79" y="143"/>
                  <a:pt x="79" y="143"/>
                  <a:pt x="79" y="143"/>
                </a:cubicBezTo>
                <a:cubicBezTo>
                  <a:pt x="79" y="29"/>
                  <a:pt x="79" y="29"/>
                  <a:pt x="79" y="29"/>
                </a:cubicBezTo>
                <a:cubicBezTo>
                  <a:pt x="77" y="32"/>
                  <a:pt x="75" y="35"/>
                  <a:pt x="74" y="38"/>
                </a:cubicBezTo>
                <a:cubicBezTo>
                  <a:pt x="74" y="38"/>
                  <a:pt x="74" y="38"/>
                  <a:pt x="74" y="38"/>
                </a:cubicBezTo>
                <a:close/>
                <a:moveTo>
                  <a:pt x="67" y="36"/>
                </a:moveTo>
                <a:cubicBezTo>
                  <a:pt x="65" y="35"/>
                  <a:pt x="63" y="35"/>
                  <a:pt x="61" y="35"/>
                </a:cubicBezTo>
                <a:cubicBezTo>
                  <a:pt x="61" y="143"/>
                  <a:pt x="61" y="143"/>
                  <a:pt x="61" y="143"/>
                </a:cubicBezTo>
                <a:cubicBezTo>
                  <a:pt x="67" y="143"/>
                  <a:pt x="67" y="143"/>
                  <a:pt x="67" y="143"/>
                </a:cubicBezTo>
                <a:cubicBezTo>
                  <a:pt x="67" y="36"/>
                  <a:pt x="67" y="36"/>
                  <a:pt x="67" y="36"/>
                </a:cubicBezTo>
                <a:close/>
                <a:moveTo>
                  <a:pt x="55" y="34"/>
                </a:moveTo>
                <a:cubicBezTo>
                  <a:pt x="53" y="34"/>
                  <a:pt x="51" y="34"/>
                  <a:pt x="49" y="35"/>
                </a:cubicBezTo>
                <a:cubicBezTo>
                  <a:pt x="49" y="143"/>
                  <a:pt x="49" y="143"/>
                  <a:pt x="49" y="143"/>
                </a:cubicBezTo>
                <a:cubicBezTo>
                  <a:pt x="51" y="143"/>
                  <a:pt x="53" y="143"/>
                  <a:pt x="55" y="143"/>
                </a:cubicBezTo>
                <a:cubicBezTo>
                  <a:pt x="55" y="34"/>
                  <a:pt x="55" y="34"/>
                  <a:pt x="55" y="34"/>
                </a:cubicBezTo>
                <a:close/>
                <a:moveTo>
                  <a:pt x="43" y="36"/>
                </a:moveTo>
                <a:cubicBezTo>
                  <a:pt x="40" y="36"/>
                  <a:pt x="38" y="37"/>
                  <a:pt x="37" y="37"/>
                </a:cubicBezTo>
                <a:cubicBezTo>
                  <a:pt x="37" y="140"/>
                  <a:pt x="37" y="140"/>
                  <a:pt x="37" y="140"/>
                </a:cubicBezTo>
                <a:cubicBezTo>
                  <a:pt x="38" y="140"/>
                  <a:pt x="40" y="141"/>
                  <a:pt x="43" y="142"/>
                </a:cubicBezTo>
                <a:cubicBezTo>
                  <a:pt x="43" y="36"/>
                  <a:pt x="43" y="36"/>
                  <a:pt x="43" y="36"/>
                </a:cubicBezTo>
                <a:close/>
                <a:moveTo>
                  <a:pt x="31" y="40"/>
                </a:moveTo>
                <a:cubicBezTo>
                  <a:pt x="28" y="41"/>
                  <a:pt x="26" y="42"/>
                  <a:pt x="25" y="43"/>
                </a:cubicBezTo>
                <a:cubicBezTo>
                  <a:pt x="25" y="134"/>
                  <a:pt x="25" y="134"/>
                  <a:pt x="25" y="134"/>
                </a:cubicBezTo>
                <a:cubicBezTo>
                  <a:pt x="26" y="135"/>
                  <a:pt x="28" y="136"/>
                  <a:pt x="31" y="137"/>
                </a:cubicBezTo>
                <a:cubicBezTo>
                  <a:pt x="31" y="40"/>
                  <a:pt x="31" y="40"/>
                  <a:pt x="31" y="40"/>
                </a:cubicBezTo>
                <a:close/>
                <a:moveTo>
                  <a:pt x="18" y="48"/>
                </a:moveTo>
                <a:cubicBezTo>
                  <a:pt x="16" y="50"/>
                  <a:pt x="14" y="52"/>
                  <a:pt x="12" y="54"/>
                </a:cubicBezTo>
                <a:cubicBezTo>
                  <a:pt x="12" y="123"/>
                  <a:pt x="12" y="123"/>
                  <a:pt x="12" y="123"/>
                </a:cubicBezTo>
                <a:cubicBezTo>
                  <a:pt x="14" y="125"/>
                  <a:pt x="16" y="127"/>
                  <a:pt x="18" y="129"/>
                </a:cubicBezTo>
                <a:cubicBezTo>
                  <a:pt x="18" y="48"/>
                  <a:pt x="18" y="48"/>
                  <a:pt x="18" y="48"/>
                </a:cubicBezTo>
                <a:close/>
                <a:moveTo>
                  <a:pt x="6" y="63"/>
                </a:moveTo>
                <a:cubicBezTo>
                  <a:pt x="3" y="70"/>
                  <a:pt x="1" y="77"/>
                  <a:pt x="0" y="84"/>
                </a:cubicBezTo>
                <a:cubicBezTo>
                  <a:pt x="0" y="93"/>
                  <a:pt x="0" y="93"/>
                  <a:pt x="0" y="93"/>
                </a:cubicBezTo>
                <a:cubicBezTo>
                  <a:pt x="1" y="100"/>
                  <a:pt x="3" y="107"/>
                  <a:pt x="6" y="114"/>
                </a:cubicBezTo>
                <a:cubicBezTo>
                  <a:pt x="6" y="63"/>
                  <a:pt x="6" y="63"/>
                  <a:pt x="6" y="63"/>
                </a:cubicBezTo>
                <a:close/>
                <a:moveTo>
                  <a:pt x="85" y="143"/>
                </a:moveTo>
                <a:cubicBezTo>
                  <a:pt x="91" y="143"/>
                  <a:pt x="91" y="143"/>
                  <a:pt x="91" y="143"/>
                </a:cubicBezTo>
                <a:cubicBezTo>
                  <a:pt x="91" y="16"/>
                  <a:pt x="91" y="16"/>
                  <a:pt x="91" y="16"/>
                </a:cubicBezTo>
                <a:cubicBezTo>
                  <a:pt x="89" y="18"/>
                  <a:pt x="87" y="20"/>
                  <a:pt x="85" y="22"/>
                </a:cubicBezTo>
                <a:cubicBezTo>
                  <a:pt x="85" y="143"/>
                  <a:pt x="85" y="143"/>
                  <a:pt x="85" y="143"/>
                </a:cubicBezTo>
                <a:close/>
                <a:moveTo>
                  <a:pt x="97" y="143"/>
                </a:moveTo>
                <a:cubicBezTo>
                  <a:pt x="103" y="143"/>
                  <a:pt x="103" y="143"/>
                  <a:pt x="103" y="143"/>
                </a:cubicBezTo>
                <a:cubicBezTo>
                  <a:pt x="103" y="8"/>
                  <a:pt x="103" y="8"/>
                  <a:pt x="103" y="8"/>
                </a:cubicBezTo>
                <a:cubicBezTo>
                  <a:pt x="101" y="9"/>
                  <a:pt x="99" y="11"/>
                  <a:pt x="97" y="12"/>
                </a:cubicBezTo>
                <a:cubicBezTo>
                  <a:pt x="97" y="143"/>
                  <a:pt x="97" y="143"/>
                  <a:pt x="97" y="143"/>
                </a:cubicBezTo>
                <a:close/>
                <a:moveTo>
                  <a:pt x="109" y="143"/>
                </a:moveTo>
                <a:cubicBezTo>
                  <a:pt x="115" y="143"/>
                  <a:pt x="115" y="143"/>
                  <a:pt x="115" y="143"/>
                </a:cubicBezTo>
                <a:cubicBezTo>
                  <a:pt x="115" y="3"/>
                  <a:pt x="115" y="3"/>
                  <a:pt x="115" y="3"/>
                </a:cubicBezTo>
                <a:cubicBezTo>
                  <a:pt x="113" y="4"/>
                  <a:pt x="111" y="5"/>
                  <a:pt x="109" y="5"/>
                </a:cubicBezTo>
                <a:cubicBezTo>
                  <a:pt x="109" y="143"/>
                  <a:pt x="109" y="143"/>
                  <a:pt x="109" y="143"/>
                </a:cubicBezTo>
                <a:close/>
                <a:moveTo>
                  <a:pt x="121" y="143"/>
                </a:moveTo>
                <a:cubicBezTo>
                  <a:pt x="127" y="143"/>
                  <a:pt x="127" y="143"/>
                  <a:pt x="127" y="143"/>
                </a:cubicBezTo>
                <a:cubicBezTo>
                  <a:pt x="127" y="0"/>
                  <a:pt x="127" y="0"/>
                  <a:pt x="127" y="0"/>
                </a:cubicBezTo>
                <a:cubicBezTo>
                  <a:pt x="125" y="1"/>
                  <a:pt x="123" y="1"/>
                  <a:pt x="121" y="1"/>
                </a:cubicBezTo>
                <a:cubicBezTo>
                  <a:pt x="121" y="143"/>
                  <a:pt x="121" y="143"/>
                  <a:pt x="121" y="143"/>
                </a:cubicBezTo>
                <a:close/>
                <a:moveTo>
                  <a:pt x="133" y="143"/>
                </a:moveTo>
                <a:cubicBezTo>
                  <a:pt x="139" y="143"/>
                  <a:pt x="139" y="143"/>
                  <a:pt x="139" y="143"/>
                </a:cubicBezTo>
                <a:cubicBezTo>
                  <a:pt x="139" y="0"/>
                  <a:pt x="139" y="0"/>
                  <a:pt x="139" y="0"/>
                </a:cubicBezTo>
                <a:cubicBezTo>
                  <a:pt x="138" y="0"/>
                  <a:pt x="137" y="0"/>
                  <a:pt x="137" y="0"/>
                </a:cubicBezTo>
                <a:cubicBezTo>
                  <a:pt x="137" y="0"/>
                  <a:pt x="137" y="0"/>
                  <a:pt x="137" y="0"/>
                </a:cubicBezTo>
                <a:cubicBezTo>
                  <a:pt x="135" y="0"/>
                  <a:pt x="134" y="0"/>
                  <a:pt x="133" y="0"/>
                </a:cubicBezTo>
                <a:cubicBezTo>
                  <a:pt x="133" y="143"/>
                  <a:pt x="133" y="143"/>
                  <a:pt x="133" y="143"/>
                </a:cubicBezTo>
                <a:close/>
                <a:moveTo>
                  <a:pt x="145" y="143"/>
                </a:moveTo>
                <a:cubicBezTo>
                  <a:pt x="151" y="143"/>
                  <a:pt x="151" y="143"/>
                  <a:pt x="151" y="143"/>
                </a:cubicBezTo>
                <a:cubicBezTo>
                  <a:pt x="151" y="1"/>
                  <a:pt x="151" y="1"/>
                  <a:pt x="151" y="1"/>
                </a:cubicBezTo>
                <a:cubicBezTo>
                  <a:pt x="149" y="1"/>
                  <a:pt x="147" y="0"/>
                  <a:pt x="145" y="0"/>
                </a:cubicBezTo>
                <a:cubicBezTo>
                  <a:pt x="145" y="143"/>
                  <a:pt x="145" y="143"/>
                  <a:pt x="145" y="143"/>
                </a:cubicBezTo>
                <a:close/>
                <a:moveTo>
                  <a:pt x="157" y="143"/>
                </a:moveTo>
                <a:cubicBezTo>
                  <a:pt x="163" y="143"/>
                  <a:pt x="163" y="143"/>
                  <a:pt x="163" y="143"/>
                </a:cubicBezTo>
                <a:cubicBezTo>
                  <a:pt x="163" y="5"/>
                  <a:pt x="163" y="5"/>
                  <a:pt x="163" y="5"/>
                </a:cubicBezTo>
                <a:cubicBezTo>
                  <a:pt x="161" y="4"/>
                  <a:pt x="159" y="3"/>
                  <a:pt x="157" y="3"/>
                </a:cubicBezTo>
                <a:cubicBezTo>
                  <a:pt x="157" y="143"/>
                  <a:pt x="157" y="143"/>
                  <a:pt x="157" y="143"/>
                </a:cubicBezTo>
                <a:close/>
                <a:moveTo>
                  <a:pt x="169" y="143"/>
                </a:moveTo>
                <a:cubicBezTo>
                  <a:pt x="175" y="143"/>
                  <a:pt x="175" y="143"/>
                  <a:pt x="175" y="143"/>
                </a:cubicBezTo>
                <a:cubicBezTo>
                  <a:pt x="175" y="11"/>
                  <a:pt x="175" y="11"/>
                  <a:pt x="175" y="11"/>
                </a:cubicBezTo>
                <a:cubicBezTo>
                  <a:pt x="173" y="9"/>
                  <a:pt x="171" y="8"/>
                  <a:pt x="169" y="7"/>
                </a:cubicBezTo>
                <a:cubicBezTo>
                  <a:pt x="169" y="143"/>
                  <a:pt x="169" y="143"/>
                  <a:pt x="169" y="143"/>
                </a:cubicBezTo>
                <a:close/>
                <a:moveTo>
                  <a:pt x="181" y="143"/>
                </a:moveTo>
                <a:cubicBezTo>
                  <a:pt x="187" y="143"/>
                  <a:pt x="187" y="143"/>
                  <a:pt x="187" y="143"/>
                </a:cubicBezTo>
                <a:cubicBezTo>
                  <a:pt x="187" y="20"/>
                  <a:pt x="187" y="20"/>
                  <a:pt x="187" y="20"/>
                </a:cubicBezTo>
                <a:cubicBezTo>
                  <a:pt x="185" y="18"/>
                  <a:pt x="183" y="17"/>
                  <a:pt x="181" y="15"/>
                </a:cubicBezTo>
                <a:cubicBezTo>
                  <a:pt x="181" y="143"/>
                  <a:pt x="181" y="143"/>
                  <a:pt x="181" y="143"/>
                </a:cubicBezTo>
                <a:close/>
                <a:moveTo>
                  <a:pt x="193" y="143"/>
                </a:moveTo>
                <a:cubicBezTo>
                  <a:pt x="199" y="143"/>
                  <a:pt x="199" y="143"/>
                  <a:pt x="199" y="143"/>
                </a:cubicBezTo>
                <a:cubicBezTo>
                  <a:pt x="199" y="36"/>
                  <a:pt x="199" y="36"/>
                  <a:pt x="199" y="36"/>
                </a:cubicBezTo>
                <a:cubicBezTo>
                  <a:pt x="197" y="33"/>
                  <a:pt x="195" y="30"/>
                  <a:pt x="193" y="27"/>
                </a:cubicBezTo>
                <a:cubicBezTo>
                  <a:pt x="193" y="143"/>
                  <a:pt x="193" y="143"/>
                  <a:pt x="193" y="143"/>
                </a:cubicBezTo>
                <a:close/>
                <a:moveTo>
                  <a:pt x="205" y="143"/>
                </a:moveTo>
                <a:cubicBezTo>
                  <a:pt x="211" y="143"/>
                  <a:pt x="211" y="143"/>
                  <a:pt x="211" y="143"/>
                </a:cubicBezTo>
                <a:cubicBezTo>
                  <a:pt x="211" y="68"/>
                  <a:pt x="211" y="68"/>
                  <a:pt x="211" y="68"/>
                </a:cubicBezTo>
                <a:cubicBezTo>
                  <a:pt x="210" y="68"/>
                  <a:pt x="209" y="68"/>
                  <a:pt x="208" y="68"/>
                </a:cubicBezTo>
                <a:cubicBezTo>
                  <a:pt x="208" y="68"/>
                  <a:pt x="208" y="68"/>
                  <a:pt x="208" y="68"/>
                </a:cubicBezTo>
                <a:cubicBezTo>
                  <a:pt x="208" y="62"/>
                  <a:pt x="207" y="56"/>
                  <a:pt x="205" y="50"/>
                </a:cubicBezTo>
                <a:cubicBezTo>
                  <a:pt x="205" y="143"/>
                  <a:pt x="205" y="143"/>
                  <a:pt x="205" y="143"/>
                </a:cubicBezTo>
                <a:close/>
                <a:moveTo>
                  <a:pt x="217" y="143"/>
                </a:moveTo>
                <a:cubicBezTo>
                  <a:pt x="223" y="143"/>
                  <a:pt x="223" y="143"/>
                  <a:pt x="223" y="143"/>
                </a:cubicBezTo>
                <a:cubicBezTo>
                  <a:pt x="223" y="143"/>
                  <a:pt x="223" y="143"/>
                  <a:pt x="223" y="143"/>
                </a:cubicBezTo>
                <a:cubicBezTo>
                  <a:pt x="223" y="66"/>
                  <a:pt x="223" y="66"/>
                  <a:pt x="223" y="66"/>
                </a:cubicBezTo>
                <a:cubicBezTo>
                  <a:pt x="223" y="66"/>
                  <a:pt x="223" y="66"/>
                  <a:pt x="223" y="66"/>
                </a:cubicBezTo>
                <a:cubicBezTo>
                  <a:pt x="223" y="66"/>
                  <a:pt x="223" y="66"/>
                  <a:pt x="223" y="66"/>
                </a:cubicBezTo>
                <a:cubicBezTo>
                  <a:pt x="221" y="66"/>
                  <a:pt x="219" y="66"/>
                  <a:pt x="217" y="66"/>
                </a:cubicBezTo>
                <a:cubicBezTo>
                  <a:pt x="217" y="143"/>
                  <a:pt x="217" y="143"/>
                  <a:pt x="217" y="143"/>
                </a:cubicBezTo>
                <a:close/>
                <a:moveTo>
                  <a:pt x="229" y="142"/>
                </a:moveTo>
                <a:cubicBezTo>
                  <a:pt x="231" y="142"/>
                  <a:pt x="233" y="142"/>
                  <a:pt x="235" y="141"/>
                </a:cubicBezTo>
                <a:cubicBezTo>
                  <a:pt x="235" y="68"/>
                  <a:pt x="235" y="68"/>
                  <a:pt x="235" y="68"/>
                </a:cubicBezTo>
                <a:cubicBezTo>
                  <a:pt x="233" y="67"/>
                  <a:pt x="231" y="67"/>
                  <a:pt x="229" y="66"/>
                </a:cubicBezTo>
                <a:cubicBezTo>
                  <a:pt x="229" y="142"/>
                  <a:pt x="229" y="142"/>
                  <a:pt x="229" y="142"/>
                </a:cubicBezTo>
                <a:close/>
                <a:moveTo>
                  <a:pt x="241" y="138"/>
                </a:moveTo>
                <a:cubicBezTo>
                  <a:pt x="243" y="137"/>
                  <a:pt x="245" y="136"/>
                  <a:pt x="247" y="134"/>
                </a:cubicBezTo>
                <a:cubicBezTo>
                  <a:pt x="247" y="74"/>
                  <a:pt x="247" y="74"/>
                  <a:pt x="247" y="74"/>
                </a:cubicBezTo>
                <a:cubicBezTo>
                  <a:pt x="245" y="73"/>
                  <a:pt x="243" y="71"/>
                  <a:pt x="241" y="70"/>
                </a:cubicBezTo>
                <a:cubicBezTo>
                  <a:pt x="241" y="138"/>
                  <a:pt x="241" y="138"/>
                  <a:pt x="241" y="138"/>
                </a:cubicBezTo>
                <a:close/>
                <a:moveTo>
                  <a:pt x="253" y="128"/>
                </a:moveTo>
                <a:cubicBezTo>
                  <a:pt x="256" y="125"/>
                  <a:pt x="258" y="121"/>
                  <a:pt x="259" y="117"/>
                </a:cubicBezTo>
                <a:cubicBezTo>
                  <a:pt x="259" y="91"/>
                  <a:pt x="259" y="91"/>
                  <a:pt x="259" y="91"/>
                </a:cubicBezTo>
                <a:cubicBezTo>
                  <a:pt x="258" y="87"/>
                  <a:pt x="256" y="84"/>
                  <a:pt x="253" y="80"/>
                </a:cubicBezTo>
                <a:cubicBezTo>
                  <a:pt x="253" y="128"/>
                  <a:pt x="253" y="128"/>
                  <a:pt x="253" y="128"/>
                </a:cubicBezTo>
                <a:close/>
              </a:path>
            </a:pathLst>
          </a:custGeom>
          <a:solidFill>
            <a:srgbClr val="5FC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50"/>
          <p:cNvSpPr>
            <a:spLocks/>
          </p:cNvSpPr>
          <p:nvPr/>
        </p:nvSpPr>
        <p:spPr bwMode="auto">
          <a:xfrm>
            <a:off x="329735" y="1923871"/>
            <a:ext cx="804862" cy="439738"/>
          </a:xfrm>
          <a:custGeom>
            <a:avLst/>
            <a:gdLst>
              <a:gd name="T0" fmla="*/ 60 w 214"/>
              <a:gd name="T1" fmla="*/ 31 h 117"/>
              <a:gd name="T2" fmla="*/ 45 w 214"/>
              <a:gd name="T3" fmla="*/ 28 h 117"/>
              <a:gd name="T4" fmla="*/ 45 w 214"/>
              <a:gd name="T5" fmla="*/ 28 h 117"/>
              <a:gd name="T6" fmla="*/ 0 w 214"/>
              <a:gd name="T7" fmla="*/ 72 h 117"/>
              <a:gd name="T8" fmla="*/ 0 w 214"/>
              <a:gd name="T9" fmla="*/ 72 h 117"/>
              <a:gd name="T10" fmla="*/ 45 w 214"/>
              <a:gd name="T11" fmla="*/ 117 h 117"/>
              <a:gd name="T12" fmla="*/ 45 w 214"/>
              <a:gd name="T13" fmla="*/ 117 h 117"/>
              <a:gd name="T14" fmla="*/ 182 w 214"/>
              <a:gd name="T15" fmla="*/ 117 h 117"/>
              <a:gd name="T16" fmla="*/ 214 w 214"/>
              <a:gd name="T17" fmla="*/ 85 h 117"/>
              <a:gd name="T18" fmla="*/ 182 w 214"/>
              <a:gd name="T19" fmla="*/ 54 h 117"/>
              <a:gd name="T20" fmla="*/ 182 w 214"/>
              <a:gd name="T21" fmla="*/ 54 h 117"/>
              <a:gd name="T22" fmla="*/ 171 w 214"/>
              <a:gd name="T23" fmla="*/ 56 h 117"/>
              <a:gd name="T24" fmla="*/ 171 w 214"/>
              <a:gd name="T25" fmla="*/ 56 h 117"/>
              <a:gd name="T26" fmla="*/ 112 w 214"/>
              <a:gd name="T27" fmla="*/ 0 h 117"/>
              <a:gd name="T28" fmla="*/ 112 w 214"/>
              <a:gd name="T29" fmla="*/ 0 h 117"/>
              <a:gd name="T30" fmla="*/ 60 w 214"/>
              <a:gd name="T31" fmla="*/ 31 h 117"/>
              <a:gd name="T32" fmla="*/ 60 w 214"/>
              <a:gd name="T33" fmla="*/ 3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 h="117">
                <a:moveTo>
                  <a:pt x="60" y="31"/>
                </a:moveTo>
                <a:cubicBezTo>
                  <a:pt x="55" y="29"/>
                  <a:pt x="50" y="28"/>
                  <a:pt x="45" y="28"/>
                </a:cubicBezTo>
                <a:cubicBezTo>
                  <a:pt x="45" y="28"/>
                  <a:pt x="45" y="28"/>
                  <a:pt x="45" y="28"/>
                </a:cubicBezTo>
                <a:cubicBezTo>
                  <a:pt x="20" y="28"/>
                  <a:pt x="0" y="48"/>
                  <a:pt x="0" y="72"/>
                </a:cubicBezTo>
                <a:cubicBezTo>
                  <a:pt x="0" y="72"/>
                  <a:pt x="0" y="72"/>
                  <a:pt x="0" y="72"/>
                </a:cubicBezTo>
                <a:cubicBezTo>
                  <a:pt x="0" y="97"/>
                  <a:pt x="20" y="117"/>
                  <a:pt x="45" y="117"/>
                </a:cubicBezTo>
                <a:cubicBezTo>
                  <a:pt x="45" y="117"/>
                  <a:pt x="45" y="117"/>
                  <a:pt x="45" y="117"/>
                </a:cubicBezTo>
                <a:cubicBezTo>
                  <a:pt x="182" y="117"/>
                  <a:pt x="182" y="117"/>
                  <a:pt x="182" y="117"/>
                </a:cubicBezTo>
                <a:cubicBezTo>
                  <a:pt x="200" y="117"/>
                  <a:pt x="214" y="103"/>
                  <a:pt x="214" y="85"/>
                </a:cubicBezTo>
                <a:cubicBezTo>
                  <a:pt x="214" y="68"/>
                  <a:pt x="200" y="54"/>
                  <a:pt x="182" y="54"/>
                </a:cubicBezTo>
                <a:cubicBezTo>
                  <a:pt x="182" y="54"/>
                  <a:pt x="182" y="54"/>
                  <a:pt x="182" y="54"/>
                </a:cubicBezTo>
                <a:cubicBezTo>
                  <a:pt x="178" y="54"/>
                  <a:pt x="174" y="54"/>
                  <a:pt x="171" y="56"/>
                </a:cubicBezTo>
                <a:cubicBezTo>
                  <a:pt x="171" y="56"/>
                  <a:pt x="171" y="56"/>
                  <a:pt x="171" y="56"/>
                </a:cubicBezTo>
                <a:cubicBezTo>
                  <a:pt x="169" y="25"/>
                  <a:pt x="144" y="0"/>
                  <a:pt x="112" y="0"/>
                </a:cubicBezTo>
                <a:cubicBezTo>
                  <a:pt x="112" y="0"/>
                  <a:pt x="112" y="0"/>
                  <a:pt x="112" y="0"/>
                </a:cubicBezTo>
                <a:cubicBezTo>
                  <a:pt x="90" y="0"/>
                  <a:pt x="70" y="12"/>
                  <a:pt x="60" y="31"/>
                </a:cubicBezTo>
                <a:cubicBezTo>
                  <a:pt x="60" y="31"/>
                  <a:pt x="60" y="31"/>
                  <a:pt x="60" y="31"/>
                </a:cubicBezTo>
                <a:close/>
              </a:path>
            </a:pathLst>
          </a:custGeom>
          <a:solidFill>
            <a:srgbClr val="5FC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7" name="组合 26"/>
          <p:cNvGrpSpPr/>
          <p:nvPr/>
        </p:nvGrpSpPr>
        <p:grpSpPr>
          <a:xfrm flipH="1">
            <a:off x="40690" y="3179218"/>
            <a:ext cx="2028441" cy="3615874"/>
            <a:chOff x="3833813" y="787401"/>
            <a:chExt cx="1330324" cy="2620962"/>
          </a:xfrm>
        </p:grpSpPr>
        <p:sp>
          <p:nvSpPr>
            <p:cNvPr id="28" name="Freeform 53"/>
            <p:cNvSpPr>
              <a:spLocks/>
            </p:cNvSpPr>
            <p:nvPr/>
          </p:nvSpPr>
          <p:spPr bwMode="auto">
            <a:xfrm>
              <a:off x="4532313" y="1463676"/>
              <a:ext cx="601662" cy="323850"/>
            </a:xfrm>
            <a:custGeom>
              <a:avLst/>
              <a:gdLst>
                <a:gd name="T0" fmla="*/ 62 w 160"/>
                <a:gd name="T1" fmla="*/ 17 h 86"/>
                <a:gd name="T2" fmla="*/ 160 w 160"/>
                <a:gd name="T3" fmla="*/ 86 h 86"/>
                <a:gd name="T4" fmla="*/ 61 w 160"/>
                <a:gd name="T5" fmla="*/ 7 h 86"/>
                <a:gd name="T6" fmla="*/ 0 w 160"/>
                <a:gd name="T7" fmla="*/ 6 h 86"/>
                <a:gd name="T8" fmla="*/ 0 w 160"/>
                <a:gd name="T9" fmla="*/ 6 h 86"/>
                <a:gd name="T10" fmla="*/ 62 w 160"/>
                <a:gd name="T11" fmla="*/ 17 h 86"/>
              </a:gdLst>
              <a:ahLst/>
              <a:cxnLst>
                <a:cxn ang="0">
                  <a:pos x="T0" y="T1"/>
                </a:cxn>
                <a:cxn ang="0">
                  <a:pos x="T2" y="T3"/>
                </a:cxn>
                <a:cxn ang="0">
                  <a:pos x="T4" y="T5"/>
                </a:cxn>
                <a:cxn ang="0">
                  <a:pos x="T6" y="T7"/>
                </a:cxn>
                <a:cxn ang="0">
                  <a:pos x="T8" y="T9"/>
                </a:cxn>
                <a:cxn ang="0">
                  <a:pos x="T10" y="T11"/>
                </a:cxn>
              </a:cxnLst>
              <a:rect l="0" t="0" r="r" b="b"/>
              <a:pathLst>
                <a:path w="160" h="86">
                  <a:moveTo>
                    <a:pt x="62" y="17"/>
                  </a:moveTo>
                  <a:cubicBezTo>
                    <a:pt x="97" y="28"/>
                    <a:pt x="125" y="36"/>
                    <a:pt x="160" y="86"/>
                  </a:cubicBezTo>
                  <a:cubicBezTo>
                    <a:pt x="135" y="31"/>
                    <a:pt x="92" y="14"/>
                    <a:pt x="61" y="7"/>
                  </a:cubicBezTo>
                  <a:cubicBezTo>
                    <a:pt x="31" y="0"/>
                    <a:pt x="0" y="6"/>
                    <a:pt x="0" y="6"/>
                  </a:cubicBezTo>
                  <a:cubicBezTo>
                    <a:pt x="0" y="6"/>
                    <a:pt x="0" y="6"/>
                    <a:pt x="0" y="6"/>
                  </a:cubicBezTo>
                  <a:cubicBezTo>
                    <a:pt x="11" y="6"/>
                    <a:pt x="34" y="8"/>
                    <a:pt x="62" y="17"/>
                  </a:cubicBezTo>
                  <a:close/>
                </a:path>
              </a:pathLst>
            </a:custGeom>
            <a:solidFill>
              <a:srgbClr val="4C9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54"/>
            <p:cNvSpPr>
              <a:spLocks/>
            </p:cNvSpPr>
            <p:nvPr/>
          </p:nvSpPr>
          <p:spPr bwMode="auto">
            <a:xfrm>
              <a:off x="4532313" y="1485901"/>
              <a:ext cx="601662" cy="309563"/>
            </a:xfrm>
            <a:custGeom>
              <a:avLst/>
              <a:gdLst>
                <a:gd name="T0" fmla="*/ 62 w 160"/>
                <a:gd name="T1" fmla="*/ 11 h 82"/>
                <a:gd name="T2" fmla="*/ 0 w 160"/>
                <a:gd name="T3" fmla="*/ 0 h 82"/>
                <a:gd name="T4" fmla="*/ 43 w 160"/>
                <a:gd name="T5" fmla="*/ 38 h 82"/>
                <a:gd name="T6" fmla="*/ 39 w 160"/>
                <a:gd name="T7" fmla="*/ 13 h 82"/>
                <a:gd name="T8" fmla="*/ 54 w 160"/>
                <a:gd name="T9" fmla="*/ 34 h 82"/>
                <a:gd name="T10" fmla="*/ 84 w 160"/>
                <a:gd name="T11" fmla="*/ 51 h 82"/>
                <a:gd name="T12" fmla="*/ 86 w 160"/>
                <a:gd name="T13" fmla="*/ 34 h 82"/>
                <a:gd name="T14" fmla="*/ 160 w 160"/>
                <a:gd name="T15" fmla="*/ 82 h 82"/>
                <a:gd name="T16" fmla="*/ 160 w 160"/>
                <a:gd name="T17" fmla="*/ 80 h 82"/>
                <a:gd name="T18" fmla="*/ 62 w 160"/>
                <a:gd name="T19"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82">
                  <a:moveTo>
                    <a:pt x="62" y="11"/>
                  </a:moveTo>
                  <a:cubicBezTo>
                    <a:pt x="34" y="2"/>
                    <a:pt x="11" y="0"/>
                    <a:pt x="0" y="0"/>
                  </a:cubicBezTo>
                  <a:cubicBezTo>
                    <a:pt x="7" y="37"/>
                    <a:pt x="43" y="38"/>
                    <a:pt x="43" y="38"/>
                  </a:cubicBezTo>
                  <a:cubicBezTo>
                    <a:pt x="37" y="25"/>
                    <a:pt x="39" y="13"/>
                    <a:pt x="39" y="13"/>
                  </a:cubicBezTo>
                  <a:cubicBezTo>
                    <a:pt x="39" y="13"/>
                    <a:pt x="47" y="26"/>
                    <a:pt x="54" y="34"/>
                  </a:cubicBezTo>
                  <a:cubicBezTo>
                    <a:pt x="61" y="42"/>
                    <a:pt x="84" y="51"/>
                    <a:pt x="84" y="51"/>
                  </a:cubicBezTo>
                  <a:cubicBezTo>
                    <a:pt x="82" y="45"/>
                    <a:pt x="86" y="34"/>
                    <a:pt x="86" y="34"/>
                  </a:cubicBezTo>
                  <a:cubicBezTo>
                    <a:pt x="112" y="71"/>
                    <a:pt x="160" y="82"/>
                    <a:pt x="160" y="82"/>
                  </a:cubicBezTo>
                  <a:cubicBezTo>
                    <a:pt x="160" y="81"/>
                    <a:pt x="160" y="81"/>
                    <a:pt x="160" y="80"/>
                  </a:cubicBezTo>
                  <a:cubicBezTo>
                    <a:pt x="125" y="30"/>
                    <a:pt x="97" y="22"/>
                    <a:pt x="62" y="11"/>
                  </a:cubicBezTo>
                  <a:close/>
                </a:path>
              </a:pathLst>
            </a:custGeom>
            <a:solidFill>
              <a:srgbClr val="72A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55"/>
            <p:cNvSpPr>
              <a:spLocks/>
            </p:cNvSpPr>
            <p:nvPr/>
          </p:nvSpPr>
          <p:spPr bwMode="auto">
            <a:xfrm>
              <a:off x="4727575" y="1133476"/>
              <a:ext cx="436562" cy="266700"/>
            </a:xfrm>
            <a:custGeom>
              <a:avLst/>
              <a:gdLst>
                <a:gd name="T0" fmla="*/ 40 w 116"/>
                <a:gd name="T1" fmla="*/ 7 h 71"/>
                <a:gd name="T2" fmla="*/ 114 w 116"/>
                <a:gd name="T3" fmla="*/ 6 h 71"/>
                <a:gd name="T4" fmla="*/ 116 w 116"/>
                <a:gd name="T5" fmla="*/ 6 h 71"/>
                <a:gd name="T6" fmla="*/ 24 w 116"/>
                <a:gd name="T7" fmla="*/ 42 h 71"/>
                <a:gd name="T8" fmla="*/ 39 w 116"/>
                <a:gd name="T9" fmla="*/ 54 h 71"/>
                <a:gd name="T10" fmla="*/ 4 w 116"/>
                <a:gd name="T11" fmla="*/ 71 h 71"/>
                <a:gd name="T12" fmla="*/ 1 w 116"/>
                <a:gd name="T13" fmla="*/ 71 h 71"/>
                <a:gd name="T14" fmla="*/ 40 w 116"/>
                <a:gd name="T15" fmla="*/ 7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71">
                  <a:moveTo>
                    <a:pt x="40" y="7"/>
                  </a:moveTo>
                  <a:cubicBezTo>
                    <a:pt x="61" y="1"/>
                    <a:pt x="85" y="0"/>
                    <a:pt x="114" y="6"/>
                  </a:cubicBezTo>
                  <a:cubicBezTo>
                    <a:pt x="115" y="6"/>
                    <a:pt x="115" y="6"/>
                    <a:pt x="116" y="6"/>
                  </a:cubicBezTo>
                  <a:cubicBezTo>
                    <a:pt x="116" y="6"/>
                    <a:pt x="76" y="43"/>
                    <a:pt x="24" y="42"/>
                  </a:cubicBezTo>
                  <a:cubicBezTo>
                    <a:pt x="24" y="42"/>
                    <a:pt x="32" y="53"/>
                    <a:pt x="39" y="54"/>
                  </a:cubicBezTo>
                  <a:cubicBezTo>
                    <a:pt x="39" y="54"/>
                    <a:pt x="16" y="70"/>
                    <a:pt x="4" y="71"/>
                  </a:cubicBezTo>
                  <a:cubicBezTo>
                    <a:pt x="3" y="71"/>
                    <a:pt x="2" y="71"/>
                    <a:pt x="1" y="71"/>
                  </a:cubicBezTo>
                  <a:cubicBezTo>
                    <a:pt x="0" y="38"/>
                    <a:pt x="24" y="17"/>
                    <a:pt x="40" y="7"/>
                  </a:cubicBezTo>
                  <a:close/>
                </a:path>
              </a:pathLst>
            </a:custGeom>
            <a:solidFill>
              <a:srgbClr val="70A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56"/>
            <p:cNvSpPr>
              <a:spLocks/>
            </p:cNvSpPr>
            <p:nvPr/>
          </p:nvSpPr>
          <p:spPr bwMode="auto">
            <a:xfrm>
              <a:off x="4494213" y="1158876"/>
              <a:ext cx="384175" cy="406400"/>
            </a:xfrm>
            <a:custGeom>
              <a:avLst/>
              <a:gdLst>
                <a:gd name="T0" fmla="*/ 39 w 102"/>
                <a:gd name="T1" fmla="*/ 36 h 108"/>
                <a:gd name="T2" fmla="*/ 102 w 102"/>
                <a:gd name="T3" fmla="*/ 0 h 108"/>
                <a:gd name="T4" fmla="*/ 63 w 102"/>
                <a:gd name="T5" fmla="*/ 64 h 108"/>
                <a:gd name="T6" fmla="*/ 37 w 102"/>
                <a:gd name="T7" fmla="*/ 63 h 108"/>
                <a:gd name="T8" fmla="*/ 63 w 102"/>
                <a:gd name="T9" fmla="*/ 76 h 108"/>
                <a:gd name="T10" fmla="*/ 0 w 102"/>
                <a:gd name="T11" fmla="*/ 90 h 108"/>
                <a:gd name="T12" fmla="*/ 0 w 102"/>
                <a:gd name="T13" fmla="*/ 90 h 108"/>
                <a:gd name="T14" fmla="*/ 39 w 102"/>
                <a:gd name="T15" fmla="*/ 3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08">
                  <a:moveTo>
                    <a:pt x="39" y="36"/>
                  </a:moveTo>
                  <a:cubicBezTo>
                    <a:pt x="54" y="22"/>
                    <a:pt x="74" y="8"/>
                    <a:pt x="102" y="0"/>
                  </a:cubicBezTo>
                  <a:cubicBezTo>
                    <a:pt x="86" y="10"/>
                    <a:pt x="62" y="31"/>
                    <a:pt x="63" y="64"/>
                  </a:cubicBezTo>
                  <a:cubicBezTo>
                    <a:pt x="52" y="65"/>
                    <a:pt x="37" y="63"/>
                    <a:pt x="37" y="63"/>
                  </a:cubicBezTo>
                  <a:cubicBezTo>
                    <a:pt x="37" y="63"/>
                    <a:pt x="46" y="72"/>
                    <a:pt x="63" y="76"/>
                  </a:cubicBezTo>
                  <a:cubicBezTo>
                    <a:pt x="63" y="76"/>
                    <a:pt x="39" y="108"/>
                    <a:pt x="0" y="90"/>
                  </a:cubicBezTo>
                  <a:cubicBezTo>
                    <a:pt x="0" y="90"/>
                    <a:pt x="0" y="90"/>
                    <a:pt x="0" y="90"/>
                  </a:cubicBezTo>
                  <a:cubicBezTo>
                    <a:pt x="0" y="90"/>
                    <a:pt x="13" y="59"/>
                    <a:pt x="39" y="36"/>
                  </a:cubicBezTo>
                  <a:close/>
                </a:path>
              </a:pathLst>
            </a:custGeom>
            <a:solidFill>
              <a:srgbClr val="4894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57"/>
            <p:cNvSpPr>
              <a:spLocks/>
            </p:cNvSpPr>
            <p:nvPr/>
          </p:nvSpPr>
          <p:spPr bwMode="auto">
            <a:xfrm>
              <a:off x="4548188" y="1558926"/>
              <a:ext cx="552450" cy="1646238"/>
            </a:xfrm>
            <a:custGeom>
              <a:avLst/>
              <a:gdLst>
                <a:gd name="T0" fmla="*/ 119 w 147"/>
                <a:gd name="T1" fmla="*/ 358 h 438"/>
                <a:gd name="T2" fmla="*/ 86 w 147"/>
                <a:gd name="T3" fmla="*/ 194 h 438"/>
                <a:gd name="T4" fmla="*/ 58 w 147"/>
                <a:gd name="T5" fmla="*/ 111 h 438"/>
                <a:gd name="T6" fmla="*/ 23 w 147"/>
                <a:gd name="T7" fmla="*/ 43 h 438"/>
                <a:gd name="T8" fmla="*/ 4 w 147"/>
                <a:gd name="T9" fmla="*/ 15 h 438"/>
                <a:gd name="T10" fmla="*/ 0 w 147"/>
                <a:gd name="T11" fmla="*/ 8 h 438"/>
                <a:gd name="T12" fmla="*/ 16 w 147"/>
                <a:gd name="T13" fmla="*/ 0 h 438"/>
                <a:gd name="T14" fmla="*/ 95 w 147"/>
                <a:gd name="T15" fmla="*/ 174 h 438"/>
                <a:gd name="T16" fmla="*/ 147 w 147"/>
                <a:gd name="T17" fmla="*/ 438 h 438"/>
                <a:gd name="T18" fmla="*/ 119 w 147"/>
                <a:gd name="T19" fmla="*/ 35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438">
                  <a:moveTo>
                    <a:pt x="119" y="358"/>
                  </a:moveTo>
                  <a:cubicBezTo>
                    <a:pt x="113" y="301"/>
                    <a:pt x="92" y="215"/>
                    <a:pt x="86" y="194"/>
                  </a:cubicBezTo>
                  <a:cubicBezTo>
                    <a:pt x="79" y="173"/>
                    <a:pt x="64" y="131"/>
                    <a:pt x="58" y="111"/>
                  </a:cubicBezTo>
                  <a:cubicBezTo>
                    <a:pt x="51" y="92"/>
                    <a:pt x="29" y="56"/>
                    <a:pt x="23" y="43"/>
                  </a:cubicBezTo>
                  <a:cubicBezTo>
                    <a:pt x="20" y="36"/>
                    <a:pt x="11" y="24"/>
                    <a:pt x="4" y="15"/>
                  </a:cubicBezTo>
                  <a:cubicBezTo>
                    <a:pt x="2" y="10"/>
                    <a:pt x="0" y="8"/>
                    <a:pt x="0" y="8"/>
                  </a:cubicBezTo>
                  <a:cubicBezTo>
                    <a:pt x="16" y="0"/>
                    <a:pt x="16" y="0"/>
                    <a:pt x="16" y="0"/>
                  </a:cubicBezTo>
                  <a:cubicBezTo>
                    <a:pt x="16" y="0"/>
                    <a:pt x="45" y="37"/>
                    <a:pt x="95" y="174"/>
                  </a:cubicBezTo>
                  <a:cubicBezTo>
                    <a:pt x="130" y="269"/>
                    <a:pt x="142" y="376"/>
                    <a:pt x="147" y="438"/>
                  </a:cubicBezTo>
                  <a:cubicBezTo>
                    <a:pt x="136" y="428"/>
                    <a:pt x="124" y="405"/>
                    <a:pt x="119" y="358"/>
                  </a:cubicBezTo>
                  <a:close/>
                </a:path>
              </a:pathLst>
            </a:custGeom>
            <a:solidFill>
              <a:srgbClr val="8404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58"/>
            <p:cNvSpPr>
              <a:spLocks/>
            </p:cNvSpPr>
            <p:nvPr/>
          </p:nvSpPr>
          <p:spPr bwMode="auto">
            <a:xfrm>
              <a:off x="4562475" y="1614488"/>
              <a:ext cx="544512" cy="1793875"/>
            </a:xfrm>
            <a:custGeom>
              <a:avLst/>
              <a:gdLst>
                <a:gd name="T0" fmla="*/ 0 w 145"/>
                <a:gd name="T1" fmla="*/ 0 h 477"/>
                <a:gd name="T2" fmla="*/ 19 w 145"/>
                <a:gd name="T3" fmla="*/ 28 h 477"/>
                <a:gd name="T4" fmla="*/ 54 w 145"/>
                <a:gd name="T5" fmla="*/ 96 h 477"/>
                <a:gd name="T6" fmla="*/ 82 w 145"/>
                <a:gd name="T7" fmla="*/ 179 h 477"/>
                <a:gd name="T8" fmla="*/ 115 w 145"/>
                <a:gd name="T9" fmla="*/ 343 h 477"/>
                <a:gd name="T10" fmla="*/ 143 w 145"/>
                <a:gd name="T11" fmla="*/ 423 h 477"/>
                <a:gd name="T12" fmla="*/ 145 w 145"/>
                <a:gd name="T13" fmla="*/ 477 h 477"/>
                <a:gd name="T14" fmla="*/ 74 w 145"/>
                <a:gd name="T15" fmla="*/ 477 h 477"/>
                <a:gd name="T16" fmla="*/ 70 w 145"/>
                <a:gd name="T17" fmla="*/ 181 h 477"/>
                <a:gd name="T18" fmla="*/ 0 w 145"/>
                <a:gd name="T19"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477">
                  <a:moveTo>
                    <a:pt x="0" y="0"/>
                  </a:moveTo>
                  <a:cubicBezTo>
                    <a:pt x="7" y="9"/>
                    <a:pt x="16" y="21"/>
                    <a:pt x="19" y="28"/>
                  </a:cubicBezTo>
                  <a:cubicBezTo>
                    <a:pt x="25" y="41"/>
                    <a:pt x="47" y="77"/>
                    <a:pt x="54" y="96"/>
                  </a:cubicBezTo>
                  <a:cubicBezTo>
                    <a:pt x="60" y="116"/>
                    <a:pt x="75" y="158"/>
                    <a:pt x="82" y="179"/>
                  </a:cubicBezTo>
                  <a:cubicBezTo>
                    <a:pt x="88" y="200"/>
                    <a:pt x="109" y="286"/>
                    <a:pt x="115" y="343"/>
                  </a:cubicBezTo>
                  <a:cubicBezTo>
                    <a:pt x="120" y="390"/>
                    <a:pt x="132" y="413"/>
                    <a:pt x="143" y="423"/>
                  </a:cubicBezTo>
                  <a:cubicBezTo>
                    <a:pt x="145" y="456"/>
                    <a:pt x="145" y="477"/>
                    <a:pt x="145" y="477"/>
                  </a:cubicBezTo>
                  <a:cubicBezTo>
                    <a:pt x="74" y="477"/>
                    <a:pt x="74" y="477"/>
                    <a:pt x="74" y="477"/>
                  </a:cubicBezTo>
                  <a:cubicBezTo>
                    <a:pt x="98" y="420"/>
                    <a:pt x="108" y="314"/>
                    <a:pt x="70" y="181"/>
                  </a:cubicBezTo>
                  <a:cubicBezTo>
                    <a:pt x="39" y="74"/>
                    <a:pt x="10" y="18"/>
                    <a:pt x="0" y="0"/>
                  </a:cubicBezTo>
                  <a:close/>
                </a:path>
              </a:pathLst>
            </a:custGeom>
            <a:solidFill>
              <a:srgbClr val="A70F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59"/>
            <p:cNvSpPr>
              <a:spLocks/>
            </p:cNvSpPr>
            <p:nvPr/>
          </p:nvSpPr>
          <p:spPr bwMode="auto">
            <a:xfrm>
              <a:off x="3836988" y="1397001"/>
              <a:ext cx="722312" cy="239713"/>
            </a:xfrm>
            <a:custGeom>
              <a:avLst/>
              <a:gdLst>
                <a:gd name="T0" fmla="*/ 123 w 192"/>
                <a:gd name="T1" fmla="*/ 11 h 64"/>
                <a:gd name="T2" fmla="*/ 0 w 192"/>
                <a:gd name="T3" fmla="*/ 64 h 64"/>
                <a:gd name="T4" fmla="*/ 126 w 192"/>
                <a:gd name="T5" fmla="*/ 0 h 64"/>
                <a:gd name="T6" fmla="*/ 192 w 192"/>
                <a:gd name="T7" fmla="*/ 14 h 64"/>
                <a:gd name="T8" fmla="*/ 192 w 192"/>
                <a:gd name="T9" fmla="*/ 14 h 64"/>
                <a:gd name="T10" fmla="*/ 123 w 192"/>
                <a:gd name="T11" fmla="*/ 11 h 64"/>
              </a:gdLst>
              <a:ahLst/>
              <a:cxnLst>
                <a:cxn ang="0">
                  <a:pos x="T0" y="T1"/>
                </a:cxn>
                <a:cxn ang="0">
                  <a:pos x="T2" y="T3"/>
                </a:cxn>
                <a:cxn ang="0">
                  <a:pos x="T4" y="T5"/>
                </a:cxn>
                <a:cxn ang="0">
                  <a:pos x="T6" y="T7"/>
                </a:cxn>
                <a:cxn ang="0">
                  <a:pos x="T8" y="T9"/>
                </a:cxn>
                <a:cxn ang="0">
                  <a:pos x="T10" y="T11"/>
                </a:cxn>
              </a:cxnLst>
              <a:rect l="0" t="0" r="r" b="b"/>
              <a:pathLst>
                <a:path w="192" h="64">
                  <a:moveTo>
                    <a:pt x="123" y="11"/>
                  </a:moveTo>
                  <a:cubicBezTo>
                    <a:pt x="82" y="15"/>
                    <a:pt x="51" y="17"/>
                    <a:pt x="0" y="64"/>
                  </a:cubicBezTo>
                  <a:cubicBezTo>
                    <a:pt x="40" y="9"/>
                    <a:pt x="92" y="0"/>
                    <a:pt x="126" y="0"/>
                  </a:cubicBezTo>
                  <a:cubicBezTo>
                    <a:pt x="161" y="0"/>
                    <a:pt x="192" y="14"/>
                    <a:pt x="192" y="14"/>
                  </a:cubicBezTo>
                  <a:cubicBezTo>
                    <a:pt x="192" y="14"/>
                    <a:pt x="192" y="14"/>
                    <a:pt x="192" y="14"/>
                  </a:cubicBezTo>
                  <a:cubicBezTo>
                    <a:pt x="181" y="12"/>
                    <a:pt x="156" y="8"/>
                    <a:pt x="123" y="11"/>
                  </a:cubicBezTo>
                  <a:close/>
                </a:path>
              </a:pathLst>
            </a:custGeom>
            <a:solidFill>
              <a:srgbClr val="4894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60"/>
            <p:cNvSpPr>
              <a:spLocks/>
            </p:cNvSpPr>
            <p:nvPr/>
          </p:nvSpPr>
          <p:spPr bwMode="auto">
            <a:xfrm>
              <a:off x="3833813" y="1427163"/>
              <a:ext cx="725487" cy="217488"/>
            </a:xfrm>
            <a:custGeom>
              <a:avLst/>
              <a:gdLst>
                <a:gd name="T0" fmla="*/ 124 w 193"/>
                <a:gd name="T1" fmla="*/ 3 h 58"/>
                <a:gd name="T2" fmla="*/ 193 w 193"/>
                <a:gd name="T3" fmla="*/ 6 h 58"/>
                <a:gd name="T4" fmla="*/ 137 w 193"/>
                <a:gd name="T5" fmla="*/ 38 h 58"/>
                <a:gd name="T6" fmla="*/ 148 w 193"/>
                <a:gd name="T7" fmla="*/ 11 h 58"/>
                <a:gd name="T8" fmla="*/ 126 w 193"/>
                <a:gd name="T9" fmla="*/ 31 h 58"/>
                <a:gd name="T10" fmla="*/ 90 w 193"/>
                <a:gd name="T11" fmla="*/ 42 h 58"/>
                <a:gd name="T12" fmla="*/ 92 w 193"/>
                <a:gd name="T13" fmla="*/ 23 h 58"/>
                <a:gd name="T14" fmla="*/ 0 w 193"/>
                <a:gd name="T15" fmla="*/ 58 h 58"/>
                <a:gd name="T16" fmla="*/ 1 w 193"/>
                <a:gd name="T17" fmla="*/ 56 h 58"/>
                <a:gd name="T18" fmla="*/ 124 w 193"/>
                <a:gd name="T19"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58">
                  <a:moveTo>
                    <a:pt x="124" y="3"/>
                  </a:moveTo>
                  <a:cubicBezTo>
                    <a:pt x="157" y="0"/>
                    <a:pt x="182" y="4"/>
                    <a:pt x="193" y="6"/>
                  </a:cubicBezTo>
                  <a:cubicBezTo>
                    <a:pt x="176" y="45"/>
                    <a:pt x="137" y="38"/>
                    <a:pt x="137" y="38"/>
                  </a:cubicBezTo>
                  <a:cubicBezTo>
                    <a:pt x="147" y="24"/>
                    <a:pt x="148" y="11"/>
                    <a:pt x="148" y="11"/>
                  </a:cubicBezTo>
                  <a:cubicBezTo>
                    <a:pt x="148" y="11"/>
                    <a:pt x="136" y="24"/>
                    <a:pt x="126" y="31"/>
                  </a:cubicBezTo>
                  <a:cubicBezTo>
                    <a:pt x="117" y="38"/>
                    <a:pt x="90" y="42"/>
                    <a:pt x="90" y="42"/>
                  </a:cubicBezTo>
                  <a:cubicBezTo>
                    <a:pt x="93" y="37"/>
                    <a:pt x="92" y="23"/>
                    <a:pt x="92" y="23"/>
                  </a:cubicBezTo>
                  <a:cubicBezTo>
                    <a:pt x="54" y="58"/>
                    <a:pt x="0" y="58"/>
                    <a:pt x="0" y="58"/>
                  </a:cubicBezTo>
                  <a:cubicBezTo>
                    <a:pt x="0" y="57"/>
                    <a:pt x="0" y="57"/>
                    <a:pt x="1" y="56"/>
                  </a:cubicBezTo>
                  <a:cubicBezTo>
                    <a:pt x="52" y="9"/>
                    <a:pt x="83" y="7"/>
                    <a:pt x="124" y="3"/>
                  </a:cubicBezTo>
                  <a:close/>
                </a:path>
              </a:pathLst>
            </a:custGeom>
            <a:solidFill>
              <a:srgbClr val="70A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61"/>
            <p:cNvSpPr>
              <a:spLocks/>
            </p:cNvSpPr>
            <p:nvPr/>
          </p:nvSpPr>
          <p:spPr bwMode="auto">
            <a:xfrm>
              <a:off x="3867150" y="1106488"/>
              <a:ext cx="695325" cy="354013"/>
            </a:xfrm>
            <a:custGeom>
              <a:avLst/>
              <a:gdLst>
                <a:gd name="T0" fmla="*/ 132 w 185"/>
                <a:gd name="T1" fmla="*/ 51 h 94"/>
                <a:gd name="T2" fmla="*/ 0 w 185"/>
                <a:gd name="T3" fmla="*/ 21 h 94"/>
                <a:gd name="T4" fmla="*/ 140 w 185"/>
                <a:gd name="T5" fmla="*/ 44 h 94"/>
                <a:gd name="T6" fmla="*/ 185 w 185"/>
                <a:gd name="T7" fmla="*/ 94 h 94"/>
                <a:gd name="T8" fmla="*/ 185 w 185"/>
                <a:gd name="T9" fmla="*/ 94 h 94"/>
                <a:gd name="T10" fmla="*/ 132 w 185"/>
                <a:gd name="T11" fmla="*/ 51 h 94"/>
              </a:gdLst>
              <a:ahLst/>
              <a:cxnLst>
                <a:cxn ang="0">
                  <a:pos x="T0" y="T1"/>
                </a:cxn>
                <a:cxn ang="0">
                  <a:pos x="T2" y="T3"/>
                </a:cxn>
                <a:cxn ang="0">
                  <a:pos x="T4" y="T5"/>
                </a:cxn>
                <a:cxn ang="0">
                  <a:pos x="T6" y="T7"/>
                </a:cxn>
                <a:cxn ang="0">
                  <a:pos x="T8" y="T9"/>
                </a:cxn>
                <a:cxn ang="0">
                  <a:pos x="T10" y="T11"/>
                </a:cxn>
              </a:cxnLst>
              <a:rect l="0" t="0" r="r" b="b"/>
              <a:pathLst>
                <a:path w="185" h="94">
                  <a:moveTo>
                    <a:pt x="132" y="51"/>
                  </a:moveTo>
                  <a:cubicBezTo>
                    <a:pt x="96" y="30"/>
                    <a:pt x="69" y="13"/>
                    <a:pt x="0" y="21"/>
                  </a:cubicBezTo>
                  <a:cubicBezTo>
                    <a:pt x="66" y="0"/>
                    <a:pt x="112" y="23"/>
                    <a:pt x="140" y="44"/>
                  </a:cubicBezTo>
                  <a:cubicBezTo>
                    <a:pt x="168" y="64"/>
                    <a:pt x="185" y="94"/>
                    <a:pt x="185" y="94"/>
                  </a:cubicBezTo>
                  <a:cubicBezTo>
                    <a:pt x="185" y="94"/>
                    <a:pt x="185" y="94"/>
                    <a:pt x="185" y="94"/>
                  </a:cubicBezTo>
                  <a:cubicBezTo>
                    <a:pt x="177" y="85"/>
                    <a:pt x="159" y="67"/>
                    <a:pt x="132" y="51"/>
                  </a:cubicBezTo>
                  <a:close/>
                </a:path>
              </a:pathLst>
            </a:custGeom>
            <a:solidFill>
              <a:srgbClr val="4C9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62"/>
            <p:cNvSpPr>
              <a:spLocks/>
            </p:cNvSpPr>
            <p:nvPr/>
          </p:nvSpPr>
          <p:spPr bwMode="auto">
            <a:xfrm>
              <a:off x="3859213" y="1155701"/>
              <a:ext cx="703262" cy="384175"/>
            </a:xfrm>
            <a:custGeom>
              <a:avLst/>
              <a:gdLst>
                <a:gd name="T0" fmla="*/ 134 w 187"/>
                <a:gd name="T1" fmla="*/ 38 h 102"/>
                <a:gd name="T2" fmla="*/ 187 w 187"/>
                <a:gd name="T3" fmla="*/ 81 h 102"/>
                <a:gd name="T4" fmla="*/ 123 w 187"/>
                <a:gd name="T5" fmla="*/ 74 h 102"/>
                <a:gd name="T6" fmla="*/ 147 w 187"/>
                <a:gd name="T7" fmla="*/ 58 h 102"/>
                <a:gd name="T8" fmla="*/ 119 w 187"/>
                <a:gd name="T9" fmla="*/ 61 h 102"/>
                <a:gd name="T10" fmla="*/ 82 w 187"/>
                <a:gd name="T11" fmla="*/ 48 h 102"/>
                <a:gd name="T12" fmla="*/ 96 w 187"/>
                <a:gd name="T13" fmla="*/ 35 h 102"/>
                <a:gd name="T14" fmla="*/ 0 w 187"/>
                <a:gd name="T15" fmla="*/ 8 h 102"/>
                <a:gd name="T16" fmla="*/ 2 w 187"/>
                <a:gd name="T17" fmla="*/ 8 h 102"/>
                <a:gd name="T18" fmla="*/ 134 w 187"/>
                <a:gd name="T19" fmla="*/ 3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02">
                  <a:moveTo>
                    <a:pt x="134" y="38"/>
                  </a:moveTo>
                  <a:cubicBezTo>
                    <a:pt x="161" y="54"/>
                    <a:pt x="179" y="72"/>
                    <a:pt x="187" y="81"/>
                  </a:cubicBezTo>
                  <a:cubicBezTo>
                    <a:pt x="150" y="102"/>
                    <a:pt x="123" y="74"/>
                    <a:pt x="123" y="74"/>
                  </a:cubicBezTo>
                  <a:cubicBezTo>
                    <a:pt x="139" y="68"/>
                    <a:pt x="147" y="58"/>
                    <a:pt x="147" y="58"/>
                  </a:cubicBezTo>
                  <a:cubicBezTo>
                    <a:pt x="147" y="58"/>
                    <a:pt x="130" y="61"/>
                    <a:pt x="119" y="61"/>
                  </a:cubicBezTo>
                  <a:cubicBezTo>
                    <a:pt x="107" y="62"/>
                    <a:pt x="82" y="48"/>
                    <a:pt x="82" y="48"/>
                  </a:cubicBezTo>
                  <a:cubicBezTo>
                    <a:pt x="88" y="46"/>
                    <a:pt x="96" y="35"/>
                    <a:pt x="96" y="35"/>
                  </a:cubicBezTo>
                  <a:cubicBezTo>
                    <a:pt x="44" y="41"/>
                    <a:pt x="0" y="8"/>
                    <a:pt x="0" y="8"/>
                  </a:cubicBezTo>
                  <a:cubicBezTo>
                    <a:pt x="1" y="8"/>
                    <a:pt x="2" y="8"/>
                    <a:pt x="2" y="8"/>
                  </a:cubicBezTo>
                  <a:cubicBezTo>
                    <a:pt x="71" y="0"/>
                    <a:pt x="98" y="17"/>
                    <a:pt x="134" y="38"/>
                  </a:cubicBezTo>
                  <a:close/>
                </a:path>
              </a:pathLst>
            </a:custGeom>
            <a:solidFill>
              <a:srgbClr val="72A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63"/>
            <p:cNvSpPr>
              <a:spLocks/>
            </p:cNvSpPr>
            <p:nvPr/>
          </p:nvSpPr>
          <p:spPr bwMode="auto">
            <a:xfrm>
              <a:off x="4257675" y="1482726"/>
              <a:ext cx="331787" cy="582613"/>
            </a:xfrm>
            <a:custGeom>
              <a:avLst/>
              <a:gdLst>
                <a:gd name="T0" fmla="*/ 47 w 88"/>
                <a:gd name="T1" fmla="*/ 42 h 155"/>
                <a:gd name="T2" fmla="*/ 18 w 88"/>
                <a:gd name="T3" fmla="*/ 155 h 155"/>
                <a:gd name="T4" fmla="*/ 41 w 88"/>
                <a:gd name="T5" fmla="*/ 34 h 155"/>
                <a:gd name="T6" fmla="*/ 88 w 88"/>
                <a:gd name="T7" fmla="*/ 0 h 155"/>
                <a:gd name="T8" fmla="*/ 88 w 88"/>
                <a:gd name="T9" fmla="*/ 0 h 155"/>
                <a:gd name="T10" fmla="*/ 47 w 88"/>
                <a:gd name="T11" fmla="*/ 42 h 155"/>
              </a:gdLst>
              <a:ahLst/>
              <a:cxnLst>
                <a:cxn ang="0">
                  <a:pos x="T0" y="T1"/>
                </a:cxn>
                <a:cxn ang="0">
                  <a:pos x="T2" y="T3"/>
                </a:cxn>
                <a:cxn ang="0">
                  <a:pos x="T4" y="T5"/>
                </a:cxn>
                <a:cxn ang="0">
                  <a:pos x="T6" y="T7"/>
                </a:cxn>
                <a:cxn ang="0">
                  <a:pos x="T8" y="T9"/>
                </a:cxn>
                <a:cxn ang="0">
                  <a:pos x="T10" y="T11"/>
                </a:cxn>
              </a:cxnLst>
              <a:rect l="0" t="0" r="r" b="b"/>
              <a:pathLst>
                <a:path w="88" h="155">
                  <a:moveTo>
                    <a:pt x="47" y="42"/>
                  </a:moveTo>
                  <a:cubicBezTo>
                    <a:pt x="28" y="71"/>
                    <a:pt x="12" y="93"/>
                    <a:pt x="18" y="155"/>
                  </a:cubicBezTo>
                  <a:cubicBezTo>
                    <a:pt x="0" y="94"/>
                    <a:pt x="22" y="56"/>
                    <a:pt x="41" y="34"/>
                  </a:cubicBezTo>
                  <a:cubicBezTo>
                    <a:pt x="60" y="11"/>
                    <a:pt x="88" y="0"/>
                    <a:pt x="88" y="0"/>
                  </a:cubicBezTo>
                  <a:cubicBezTo>
                    <a:pt x="88" y="0"/>
                    <a:pt x="88" y="0"/>
                    <a:pt x="88" y="0"/>
                  </a:cubicBezTo>
                  <a:cubicBezTo>
                    <a:pt x="80" y="6"/>
                    <a:pt x="63" y="19"/>
                    <a:pt x="47" y="42"/>
                  </a:cubicBezTo>
                  <a:close/>
                </a:path>
              </a:pathLst>
            </a:custGeom>
            <a:solidFill>
              <a:srgbClr val="4C9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64"/>
            <p:cNvSpPr>
              <a:spLocks/>
            </p:cNvSpPr>
            <p:nvPr/>
          </p:nvSpPr>
          <p:spPr bwMode="auto">
            <a:xfrm>
              <a:off x="4303713" y="1482726"/>
              <a:ext cx="357187" cy="590550"/>
            </a:xfrm>
            <a:custGeom>
              <a:avLst/>
              <a:gdLst>
                <a:gd name="T0" fmla="*/ 35 w 95"/>
                <a:gd name="T1" fmla="*/ 42 h 157"/>
                <a:gd name="T2" fmla="*/ 76 w 95"/>
                <a:gd name="T3" fmla="*/ 0 h 157"/>
                <a:gd name="T4" fmla="*/ 68 w 95"/>
                <a:gd name="T5" fmla="*/ 56 h 157"/>
                <a:gd name="T6" fmla="*/ 54 w 95"/>
                <a:gd name="T7" fmla="*/ 32 h 157"/>
                <a:gd name="T8" fmla="*/ 57 w 95"/>
                <a:gd name="T9" fmla="*/ 58 h 157"/>
                <a:gd name="T10" fmla="*/ 44 w 95"/>
                <a:gd name="T11" fmla="*/ 89 h 157"/>
                <a:gd name="T12" fmla="*/ 32 w 95"/>
                <a:gd name="T13" fmla="*/ 75 h 157"/>
                <a:gd name="T14" fmla="*/ 6 w 95"/>
                <a:gd name="T15" fmla="*/ 157 h 157"/>
                <a:gd name="T16" fmla="*/ 6 w 95"/>
                <a:gd name="T17" fmla="*/ 155 h 157"/>
                <a:gd name="T18" fmla="*/ 35 w 95"/>
                <a:gd name="T19" fmla="*/ 4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57">
                  <a:moveTo>
                    <a:pt x="35" y="42"/>
                  </a:moveTo>
                  <a:cubicBezTo>
                    <a:pt x="51" y="19"/>
                    <a:pt x="68" y="6"/>
                    <a:pt x="76" y="0"/>
                  </a:cubicBezTo>
                  <a:cubicBezTo>
                    <a:pt x="95" y="35"/>
                    <a:pt x="68" y="56"/>
                    <a:pt x="68" y="56"/>
                  </a:cubicBezTo>
                  <a:cubicBezTo>
                    <a:pt x="63" y="41"/>
                    <a:pt x="54" y="32"/>
                    <a:pt x="54" y="32"/>
                  </a:cubicBezTo>
                  <a:cubicBezTo>
                    <a:pt x="54" y="32"/>
                    <a:pt x="57" y="48"/>
                    <a:pt x="57" y="58"/>
                  </a:cubicBezTo>
                  <a:cubicBezTo>
                    <a:pt x="57" y="69"/>
                    <a:pt x="44" y="89"/>
                    <a:pt x="44" y="89"/>
                  </a:cubicBezTo>
                  <a:cubicBezTo>
                    <a:pt x="42" y="83"/>
                    <a:pt x="32" y="75"/>
                    <a:pt x="32" y="75"/>
                  </a:cubicBezTo>
                  <a:cubicBezTo>
                    <a:pt x="36" y="122"/>
                    <a:pt x="6" y="157"/>
                    <a:pt x="6" y="157"/>
                  </a:cubicBezTo>
                  <a:cubicBezTo>
                    <a:pt x="6" y="156"/>
                    <a:pt x="6" y="156"/>
                    <a:pt x="6" y="155"/>
                  </a:cubicBezTo>
                  <a:cubicBezTo>
                    <a:pt x="0" y="93"/>
                    <a:pt x="16" y="71"/>
                    <a:pt x="35" y="42"/>
                  </a:cubicBezTo>
                  <a:close/>
                </a:path>
              </a:pathLst>
            </a:custGeom>
            <a:solidFill>
              <a:srgbClr val="72A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65"/>
            <p:cNvSpPr>
              <a:spLocks/>
            </p:cNvSpPr>
            <p:nvPr/>
          </p:nvSpPr>
          <p:spPr bwMode="auto">
            <a:xfrm>
              <a:off x="4532313" y="828676"/>
              <a:ext cx="338137" cy="681038"/>
            </a:xfrm>
            <a:custGeom>
              <a:avLst/>
              <a:gdLst>
                <a:gd name="T0" fmla="*/ 17 w 90"/>
                <a:gd name="T1" fmla="*/ 113 h 181"/>
                <a:gd name="T2" fmla="*/ 90 w 90"/>
                <a:gd name="T3" fmla="*/ 0 h 181"/>
                <a:gd name="T4" fmla="*/ 5 w 90"/>
                <a:gd name="T5" fmla="*/ 114 h 181"/>
                <a:gd name="T6" fmla="*/ 8 w 90"/>
                <a:gd name="T7" fmla="*/ 181 h 181"/>
                <a:gd name="T8" fmla="*/ 8 w 90"/>
                <a:gd name="T9" fmla="*/ 181 h 181"/>
                <a:gd name="T10" fmla="*/ 17 w 90"/>
                <a:gd name="T11" fmla="*/ 113 h 181"/>
              </a:gdLst>
              <a:ahLst/>
              <a:cxnLst>
                <a:cxn ang="0">
                  <a:pos x="T0" y="T1"/>
                </a:cxn>
                <a:cxn ang="0">
                  <a:pos x="T2" y="T3"/>
                </a:cxn>
                <a:cxn ang="0">
                  <a:pos x="T4" y="T5"/>
                </a:cxn>
                <a:cxn ang="0">
                  <a:pos x="T6" y="T7"/>
                </a:cxn>
                <a:cxn ang="0">
                  <a:pos x="T8" y="T9"/>
                </a:cxn>
                <a:cxn ang="0">
                  <a:pos x="T10" y="T11"/>
                </a:cxn>
              </a:cxnLst>
              <a:rect l="0" t="0" r="r" b="b"/>
              <a:pathLst>
                <a:path w="90" h="181">
                  <a:moveTo>
                    <a:pt x="17" y="113"/>
                  </a:moveTo>
                  <a:cubicBezTo>
                    <a:pt x="28" y="73"/>
                    <a:pt x="35" y="42"/>
                    <a:pt x="90" y="0"/>
                  </a:cubicBezTo>
                  <a:cubicBezTo>
                    <a:pt x="28" y="31"/>
                    <a:pt x="11" y="80"/>
                    <a:pt x="5" y="114"/>
                  </a:cubicBezTo>
                  <a:cubicBezTo>
                    <a:pt x="0" y="148"/>
                    <a:pt x="8" y="181"/>
                    <a:pt x="8" y="181"/>
                  </a:cubicBezTo>
                  <a:cubicBezTo>
                    <a:pt x="8" y="181"/>
                    <a:pt x="8" y="181"/>
                    <a:pt x="8" y="181"/>
                  </a:cubicBezTo>
                  <a:cubicBezTo>
                    <a:pt x="8" y="170"/>
                    <a:pt x="8" y="144"/>
                    <a:pt x="17" y="113"/>
                  </a:cubicBezTo>
                  <a:close/>
                </a:path>
              </a:pathLst>
            </a:custGeom>
            <a:solidFill>
              <a:srgbClr val="4C9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66"/>
            <p:cNvSpPr>
              <a:spLocks/>
            </p:cNvSpPr>
            <p:nvPr/>
          </p:nvSpPr>
          <p:spPr bwMode="auto">
            <a:xfrm>
              <a:off x="4562475" y="823913"/>
              <a:ext cx="315912" cy="685800"/>
            </a:xfrm>
            <a:custGeom>
              <a:avLst/>
              <a:gdLst>
                <a:gd name="T0" fmla="*/ 9 w 84"/>
                <a:gd name="T1" fmla="*/ 114 h 182"/>
                <a:gd name="T2" fmla="*/ 0 w 84"/>
                <a:gd name="T3" fmla="*/ 182 h 182"/>
                <a:gd name="T4" fmla="*/ 41 w 84"/>
                <a:gd name="T5" fmla="*/ 133 h 182"/>
                <a:gd name="T6" fmla="*/ 13 w 84"/>
                <a:gd name="T7" fmla="*/ 138 h 182"/>
                <a:gd name="T8" fmla="*/ 36 w 84"/>
                <a:gd name="T9" fmla="*/ 121 h 182"/>
                <a:gd name="T10" fmla="*/ 53 w 84"/>
                <a:gd name="T11" fmla="*/ 86 h 182"/>
                <a:gd name="T12" fmla="*/ 34 w 84"/>
                <a:gd name="T13" fmla="*/ 86 h 182"/>
                <a:gd name="T14" fmla="*/ 84 w 84"/>
                <a:gd name="T15" fmla="*/ 0 h 182"/>
                <a:gd name="T16" fmla="*/ 82 w 84"/>
                <a:gd name="T17" fmla="*/ 1 h 182"/>
                <a:gd name="T18" fmla="*/ 9 w 84"/>
                <a:gd name="T19" fmla="*/ 11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82">
                  <a:moveTo>
                    <a:pt x="9" y="114"/>
                  </a:moveTo>
                  <a:cubicBezTo>
                    <a:pt x="0" y="145"/>
                    <a:pt x="0" y="171"/>
                    <a:pt x="0" y="182"/>
                  </a:cubicBezTo>
                  <a:cubicBezTo>
                    <a:pt x="42" y="172"/>
                    <a:pt x="41" y="133"/>
                    <a:pt x="41" y="133"/>
                  </a:cubicBezTo>
                  <a:cubicBezTo>
                    <a:pt x="26" y="140"/>
                    <a:pt x="13" y="138"/>
                    <a:pt x="13" y="138"/>
                  </a:cubicBezTo>
                  <a:cubicBezTo>
                    <a:pt x="13" y="138"/>
                    <a:pt x="27" y="129"/>
                    <a:pt x="36" y="121"/>
                  </a:cubicBezTo>
                  <a:cubicBezTo>
                    <a:pt x="45" y="113"/>
                    <a:pt x="53" y="86"/>
                    <a:pt x="53" y="86"/>
                  </a:cubicBezTo>
                  <a:cubicBezTo>
                    <a:pt x="47" y="89"/>
                    <a:pt x="34" y="86"/>
                    <a:pt x="34" y="86"/>
                  </a:cubicBezTo>
                  <a:cubicBezTo>
                    <a:pt x="75" y="54"/>
                    <a:pt x="84" y="0"/>
                    <a:pt x="84" y="0"/>
                  </a:cubicBezTo>
                  <a:cubicBezTo>
                    <a:pt x="83" y="0"/>
                    <a:pt x="83" y="1"/>
                    <a:pt x="82" y="1"/>
                  </a:cubicBezTo>
                  <a:cubicBezTo>
                    <a:pt x="27" y="43"/>
                    <a:pt x="20" y="74"/>
                    <a:pt x="9" y="114"/>
                  </a:cubicBezTo>
                  <a:close/>
                </a:path>
              </a:pathLst>
            </a:custGeom>
            <a:solidFill>
              <a:srgbClr val="72AA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67"/>
            <p:cNvSpPr>
              <a:spLocks/>
            </p:cNvSpPr>
            <p:nvPr/>
          </p:nvSpPr>
          <p:spPr bwMode="auto">
            <a:xfrm>
              <a:off x="4265613" y="790576"/>
              <a:ext cx="334962" cy="684213"/>
            </a:xfrm>
            <a:custGeom>
              <a:avLst/>
              <a:gdLst>
                <a:gd name="T0" fmla="*/ 72 w 89"/>
                <a:gd name="T1" fmla="*/ 114 h 182"/>
                <a:gd name="T2" fmla="*/ 0 w 89"/>
                <a:gd name="T3" fmla="*/ 0 h 182"/>
                <a:gd name="T4" fmla="*/ 83 w 89"/>
                <a:gd name="T5" fmla="*/ 115 h 182"/>
                <a:gd name="T6" fmla="*/ 79 w 89"/>
                <a:gd name="T7" fmla="*/ 182 h 182"/>
                <a:gd name="T8" fmla="*/ 79 w 89"/>
                <a:gd name="T9" fmla="*/ 182 h 182"/>
                <a:gd name="T10" fmla="*/ 72 w 89"/>
                <a:gd name="T11" fmla="*/ 114 h 182"/>
              </a:gdLst>
              <a:ahLst/>
              <a:cxnLst>
                <a:cxn ang="0">
                  <a:pos x="T0" y="T1"/>
                </a:cxn>
                <a:cxn ang="0">
                  <a:pos x="T2" y="T3"/>
                </a:cxn>
                <a:cxn ang="0">
                  <a:pos x="T4" y="T5"/>
                </a:cxn>
                <a:cxn ang="0">
                  <a:pos x="T6" y="T7"/>
                </a:cxn>
                <a:cxn ang="0">
                  <a:pos x="T8" y="T9"/>
                </a:cxn>
                <a:cxn ang="0">
                  <a:pos x="T10" y="T11"/>
                </a:cxn>
              </a:cxnLst>
              <a:rect l="0" t="0" r="r" b="b"/>
              <a:pathLst>
                <a:path w="89" h="182">
                  <a:moveTo>
                    <a:pt x="72" y="114"/>
                  </a:moveTo>
                  <a:cubicBezTo>
                    <a:pt x="62" y="73"/>
                    <a:pt x="55" y="43"/>
                    <a:pt x="0" y="0"/>
                  </a:cubicBezTo>
                  <a:cubicBezTo>
                    <a:pt x="62" y="31"/>
                    <a:pt x="78" y="80"/>
                    <a:pt x="83" y="115"/>
                  </a:cubicBezTo>
                  <a:cubicBezTo>
                    <a:pt x="89" y="149"/>
                    <a:pt x="79" y="182"/>
                    <a:pt x="79" y="182"/>
                  </a:cubicBezTo>
                  <a:cubicBezTo>
                    <a:pt x="79" y="182"/>
                    <a:pt x="79" y="182"/>
                    <a:pt x="79" y="182"/>
                  </a:cubicBezTo>
                  <a:cubicBezTo>
                    <a:pt x="80" y="170"/>
                    <a:pt x="80" y="145"/>
                    <a:pt x="72" y="114"/>
                  </a:cubicBezTo>
                  <a:close/>
                </a:path>
              </a:pathLst>
            </a:custGeom>
            <a:solidFill>
              <a:srgbClr val="4894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68"/>
            <p:cNvSpPr>
              <a:spLocks/>
            </p:cNvSpPr>
            <p:nvPr/>
          </p:nvSpPr>
          <p:spPr bwMode="auto">
            <a:xfrm>
              <a:off x="4262438" y="787401"/>
              <a:ext cx="303212" cy="687388"/>
            </a:xfrm>
            <a:custGeom>
              <a:avLst/>
              <a:gdLst>
                <a:gd name="T0" fmla="*/ 73 w 81"/>
                <a:gd name="T1" fmla="*/ 115 h 183"/>
                <a:gd name="T2" fmla="*/ 80 w 81"/>
                <a:gd name="T3" fmla="*/ 183 h 183"/>
                <a:gd name="T4" fmla="*/ 40 w 81"/>
                <a:gd name="T5" fmla="*/ 133 h 183"/>
                <a:gd name="T6" fmla="*/ 68 w 81"/>
                <a:gd name="T7" fmla="*/ 139 h 183"/>
                <a:gd name="T8" fmla="*/ 46 w 81"/>
                <a:gd name="T9" fmla="*/ 121 h 183"/>
                <a:gd name="T10" fmla="*/ 29 w 81"/>
                <a:gd name="T11" fmla="*/ 86 h 183"/>
                <a:gd name="T12" fmla="*/ 48 w 81"/>
                <a:gd name="T13" fmla="*/ 86 h 183"/>
                <a:gd name="T14" fmla="*/ 0 w 81"/>
                <a:gd name="T15" fmla="*/ 0 h 183"/>
                <a:gd name="T16" fmla="*/ 1 w 81"/>
                <a:gd name="T17" fmla="*/ 1 h 183"/>
                <a:gd name="T18" fmla="*/ 73 w 81"/>
                <a:gd name="T19" fmla="*/ 11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183">
                  <a:moveTo>
                    <a:pt x="73" y="115"/>
                  </a:moveTo>
                  <a:cubicBezTo>
                    <a:pt x="81" y="146"/>
                    <a:pt x="81" y="171"/>
                    <a:pt x="80" y="183"/>
                  </a:cubicBezTo>
                  <a:cubicBezTo>
                    <a:pt x="39" y="172"/>
                    <a:pt x="40" y="133"/>
                    <a:pt x="40" y="133"/>
                  </a:cubicBezTo>
                  <a:cubicBezTo>
                    <a:pt x="56" y="140"/>
                    <a:pt x="68" y="139"/>
                    <a:pt x="68" y="139"/>
                  </a:cubicBezTo>
                  <a:cubicBezTo>
                    <a:pt x="68" y="139"/>
                    <a:pt x="54" y="129"/>
                    <a:pt x="46" y="121"/>
                  </a:cubicBezTo>
                  <a:cubicBezTo>
                    <a:pt x="37" y="113"/>
                    <a:pt x="29" y="86"/>
                    <a:pt x="29" y="86"/>
                  </a:cubicBezTo>
                  <a:cubicBezTo>
                    <a:pt x="35" y="89"/>
                    <a:pt x="48" y="86"/>
                    <a:pt x="48" y="86"/>
                  </a:cubicBezTo>
                  <a:cubicBezTo>
                    <a:pt x="8" y="53"/>
                    <a:pt x="0" y="0"/>
                    <a:pt x="0" y="0"/>
                  </a:cubicBezTo>
                  <a:cubicBezTo>
                    <a:pt x="0" y="0"/>
                    <a:pt x="1" y="0"/>
                    <a:pt x="1" y="1"/>
                  </a:cubicBezTo>
                  <a:cubicBezTo>
                    <a:pt x="56" y="44"/>
                    <a:pt x="63" y="74"/>
                    <a:pt x="73" y="115"/>
                  </a:cubicBezTo>
                  <a:close/>
                </a:path>
              </a:pathLst>
            </a:custGeom>
            <a:solidFill>
              <a:srgbClr val="70A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Oval 69"/>
            <p:cNvSpPr>
              <a:spLocks noChangeArrowheads="1"/>
            </p:cNvSpPr>
            <p:nvPr/>
          </p:nvSpPr>
          <p:spPr bwMode="auto">
            <a:xfrm>
              <a:off x="4581525" y="1438276"/>
              <a:ext cx="157162" cy="161925"/>
            </a:xfrm>
            <a:prstGeom prst="ellipse">
              <a:avLst/>
            </a:prstGeom>
            <a:solidFill>
              <a:srgbClr val="F8B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Oval 70"/>
            <p:cNvSpPr>
              <a:spLocks noChangeArrowheads="1"/>
            </p:cNvSpPr>
            <p:nvPr/>
          </p:nvSpPr>
          <p:spPr bwMode="auto">
            <a:xfrm>
              <a:off x="4589463" y="1444626"/>
              <a:ext cx="119062" cy="125413"/>
            </a:xfrm>
            <a:prstGeom prst="ellipse">
              <a:avLst/>
            </a:prstGeom>
            <a:solidFill>
              <a:srgbClr val="FDD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Oval 71"/>
            <p:cNvSpPr>
              <a:spLocks noChangeArrowheads="1"/>
            </p:cNvSpPr>
            <p:nvPr/>
          </p:nvSpPr>
          <p:spPr bwMode="auto">
            <a:xfrm>
              <a:off x="4419600" y="1430338"/>
              <a:ext cx="200025" cy="200025"/>
            </a:xfrm>
            <a:prstGeom prst="ellipse">
              <a:avLst/>
            </a:prstGeom>
            <a:solidFill>
              <a:srgbClr val="F8B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Oval 72"/>
            <p:cNvSpPr>
              <a:spLocks noChangeArrowheads="1"/>
            </p:cNvSpPr>
            <p:nvPr/>
          </p:nvSpPr>
          <p:spPr bwMode="auto">
            <a:xfrm>
              <a:off x="4422775" y="1438276"/>
              <a:ext cx="158750" cy="153988"/>
            </a:xfrm>
            <a:prstGeom prst="ellipse">
              <a:avLst/>
            </a:prstGeom>
            <a:solidFill>
              <a:srgbClr val="FDD1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56" name="文本框 55"/>
          <p:cNvSpPr txBox="1"/>
          <p:nvPr/>
        </p:nvSpPr>
        <p:spPr>
          <a:xfrm>
            <a:off x="4988968" y="310256"/>
            <a:ext cx="2214069" cy="769441"/>
          </a:xfrm>
          <a:prstGeom prst="rect">
            <a:avLst/>
          </a:prstGeom>
          <a:noFill/>
        </p:spPr>
        <p:txBody>
          <a:bodyPr wrap="none" rtlCol="0">
            <a:spAutoFit/>
          </a:bodyPr>
          <a:lstStyle/>
          <a:p>
            <a:pPr algn="ctr"/>
            <a:r>
              <a:rPr lang="en-US" altLang="zh-CN" sz="4400" b="1" dirty="0">
                <a:solidFill>
                  <a:srgbClr val="FF0000"/>
                </a:solidFill>
                <a:effectLst>
                  <a:outerShdw blurRad="38100" dist="38100" dir="2700000" algn="tl">
                    <a:srgbClr val="000000">
                      <a:alpha val="43137"/>
                    </a:srgbClr>
                  </a:outerShdw>
                </a:effectLst>
                <a:latin typeface="inpin heiti" panose="00000500000000000000" pitchFamily="2" charset="-122"/>
                <a:ea typeface="inpin heiti" panose="00000500000000000000" pitchFamily="2" charset="-122"/>
                <a:sym typeface="inpin heiti" panose="00000500000000000000" pitchFamily="2" charset="-122"/>
              </a:rPr>
              <a:t>ĐỀ BÀI</a:t>
            </a:r>
            <a:endParaRPr lang="zh-CN" altLang="en-US" sz="4400" b="1" dirty="0">
              <a:solidFill>
                <a:srgbClr val="FF0000"/>
              </a:solidFill>
              <a:effectLst>
                <a:outerShdw blurRad="38100" dist="38100" dir="2700000" algn="tl">
                  <a:srgbClr val="000000">
                    <a:alpha val="43137"/>
                  </a:srgbClr>
                </a:outerShdw>
              </a:effectLst>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8" name="Group 7">
            <a:extLst>
              <a:ext uri="{FF2B5EF4-FFF2-40B4-BE49-F238E27FC236}">
                <a16:creationId xmlns:a16="http://schemas.microsoft.com/office/drawing/2014/main" id="{E72F5A05-C046-4BBC-A309-12CA6E9D135E}"/>
              </a:ext>
            </a:extLst>
          </p:cNvPr>
          <p:cNvGrpSpPr/>
          <p:nvPr/>
        </p:nvGrpSpPr>
        <p:grpSpPr>
          <a:xfrm>
            <a:off x="1378472" y="1734715"/>
            <a:ext cx="3179861" cy="3662465"/>
            <a:chOff x="1378472" y="1734715"/>
            <a:chExt cx="3179861" cy="3662465"/>
          </a:xfrm>
        </p:grpSpPr>
        <p:grpSp>
          <p:nvGrpSpPr>
            <p:cNvPr id="2" name="组合 1"/>
            <p:cNvGrpSpPr/>
            <p:nvPr/>
          </p:nvGrpSpPr>
          <p:grpSpPr>
            <a:xfrm rot="1389033">
              <a:off x="1378472" y="1734715"/>
              <a:ext cx="3179861" cy="3662465"/>
              <a:chOff x="3886994" y="742096"/>
              <a:chExt cx="2983904" cy="3593091"/>
            </a:xfrm>
          </p:grpSpPr>
          <p:grpSp>
            <p:nvGrpSpPr>
              <p:cNvPr id="3" name="组合 2"/>
              <p:cNvGrpSpPr/>
              <p:nvPr/>
            </p:nvGrpSpPr>
            <p:grpSpPr>
              <a:xfrm>
                <a:off x="3886994" y="742096"/>
                <a:ext cx="2983904" cy="3593091"/>
                <a:chOff x="3633429" y="789584"/>
                <a:chExt cx="2983904" cy="3593091"/>
              </a:xfrm>
            </p:grpSpPr>
            <p:sp>
              <p:nvSpPr>
                <p:cNvPr id="6" name="圆角矩形 5"/>
                <p:cNvSpPr/>
                <p:nvPr/>
              </p:nvSpPr>
              <p:spPr>
                <a:xfrm rot="20949018">
                  <a:off x="3633429" y="789584"/>
                  <a:ext cx="2983904" cy="3593091"/>
                </a:xfrm>
                <a:prstGeom prst="roundRect">
                  <a:avLst>
                    <a:gd name="adj" fmla="val 4247"/>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152400" dist="1524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圆角矩形 6"/>
                <p:cNvSpPr/>
                <p:nvPr/>
              </p:nvSpPr>
              <p:spPr>
                <a:xfrm rot="20949018">
                  <a:off x="3691734" y="859792"/>
                  <a:ext cx="2867295" cy="3452675"/>
                </a:xfrm>
                <a:prstGeom prst="roundRect">
                  <a:avLst>
                    <a:gd name="adj" fmla="val 4247"/>
                  </a:avLst>
                </a:prstGeom>
                <a:noFill/>
                <a:ln w="12700">
                  <a:solidFill>
                    <a:srgbClr val="6861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4" name="圆角矩形 3"/>
              <p:cNvSpPr/>
              <p:nvPr/>
            </p:nvSpPr>
            <p:spPr>
              <a:xfrm rot="20949018">
                <a:off x="4115848" y="941817"/>
                <a:ext cx="2526196" cy="3193648"/>
              </a:xfrm>
              <a:prstGeom prst="roundRect">
                <a:avLst>
                  <a:gd name="adj" fmla="val 4247"/>
                </a:avLst>
              </a:prstGeom>
              <a:blipFill dpi="0" rotWithShape="1">
                <a:blip r:embed="rId4"/>
                <a:srcRect/>
                <a:stretch>
                  <a:fillRect/>
                </a:stretch>
              </a:blipFill>
              <a:ln w="28575">
                <a:solidFill>
                  <a:srgbClr val="F2E6CE"/>
                </a:solidFill>
              </a:ln>
              <a:effectLst>
                <a:outerShdw blurRad="152400" dist="762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圆角矩形 4"/>
              <p:cNvSpPr/>
              <p:nvPr/>
            </p:nvSpPr>
            <p:spPr>
              <a:xfrm rot="20949018">
                <a:off x="4180605" y="1023683"/>
                <a:ext cx="2396683" cy="3029916"/>
              </a:xfrm>
              <a:prstGeom prst="roundRect">
                <a:avLst>
                  <a:gd name="adj" fmla="val 4247"/>
                </a:avLst>
              </a:prstGeom>
              <a:noFill/>
              <a:ln w="12700">
                <a:solidFill>
                  <a:schemeClr val="tx1">
                    <a:lumMod val="75000"/>
                    <a:lumOff val="25000"/>
                  </a:schemeClr>
                </a:solidFill>
                <a:prstDash val="dash"/>
              </a:ln>
              <a:effectLst>
                <a:outerShdw blurRad="152400" dist="762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1893" t="409" r="1953" b="-409"/>
            <a:stretch/>
          </p:blipFill>
          <p:spPr bwMode="auto">
            <a:xfrm rot="760360">
              <a:off x="1582478" y="1924538"/>
              <a:ext cx="2740681" cy="32505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9" name="Group 8">
            <a:extLst>
              <a:ext uri="{FF2B5EF4-FFF2-40B4-BE49-F238E27FC236}">
                <a16:creationId xmlns:a16="http://schemas.microsoft.com/office/drawing/2014/main" id="{8733C8F6-AAE8-4173-A9D2-78EE5614A149}"/>
              </a:ext>
            </a:extLst>
          </p:cNvPr>
          <p:cNvGrpSpPr/>
          <p:nvPr/>
        </p:nvGrpSpPr>
        <p:grpSpPr>
          <a:xfrm>
            <a:off x="4911548" y="2159030"/>
            <a:ext cx="2983904" cy="4370947"/>
            <a:chOff x="4911548" y="2159030"/>
            <a:chExt cx="2983904" cy="4370947"/>
          </a:xfrm>
        </p:grpSpPr>
        <p:grpSp>
          <p:nvGrpSpPr>
            <p:cNvPr id="57" name="组合 56"/>
            <p:cNvGrpSpPr/>
            <p:nvPr/>
          </p:nvGrpSpPr>
          <p:grpSpPr>
            <a:xfrm rot="507547">
              <a:off x="4911548" y="2159030"/>
              <a:ext cx="2983904" cy="4370947"/>
              <a:chOff x="7742193" y="1210214"/>
              <a:chExt cx="2983904" cy="4370947"/>
            </a:xfrm>
          </p:grpSpPr>
          <p:grpSp>
            <p:nvGrpSpPr>
              <p:cNvPr id="17" name="组合 16"/>
              <p:cNvGrpSpPr/>
              <p:nvPr/>
            </p:nvGrpSpPr>
            <p:grpSpPr>
              <a:xfrm rot="21201317">
                <a:off x="7742193" y="1988070"/>
                <a:ext cx="2983904" cy="3593091"/>
                <a:chOff x="3886994" y="742096"/>
                <a:chExt cx="2983904" cy="3593091"/>
              </a:xfrm>
            </p:grpSpPr>
            <p:grpSp>
              <p:nvGrpSpPr>
                <p:cNvPr id="18" name="组合 17"/>
                <p:cNvGrpSpPr/>
                <p:nvPr/>
              </p:nvGrpSpPr>
              <p:grpSpPr>
                <a:xfrm>
                  <a:off x="3886994" y="742096"/>
                  <a:ext cx="2983904" cy="3593091"/>
                  <a:chOff x="3633429" y="789584"/>
                  <a:chExt cx="2983904" cy="3593091"/>
                </a:xfrm>
              </p:grpSpPr>
              <p:sp>
                <p:nvSpPr>
                  <p:cNvPr id="21" name="圆角矩形 20"/>
                  <p:cNvSpPr/>
                  <p:nvPr/>
                </p:nvSpPr>
                <p:spPr>
                  <a:xfrm rot="20949018">
                    <a:off x="3633429" y="789584"/>
                    <a:ext cx="2983904" cy="3593091"/>
                  </a:xfrm>
                  <a:prstGeom prst="roundRect">
                    <a:avLst>
                      <a:gd name="adj" fmla="val 4247"/>
                    </a:avLst>
                  </a:prstGeom>
                  <a:blipFill dpi="0" rotWithShape="1">
                    <a:blip r:embed="rId3"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152400" dist="152400" dir="2100000" sx="99000" sy="99000" algn="tl" rotWithShape="0">
                      <a:sysClr val="windowText" lastClr="000000">
                        <a:lumMod val="85000"/>
                        <a:lumOff val="15000"/>
                        <a:alpha val="8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圆角矩形 21"/>
                  <p:cNvSpPr/>
                  <p:nvPr/>
                </p:nvSpPr>
                <p:spPr>
                  <a:xfrm rot="20949018">
                    <a:off x="3691734" y="859792"/>
                    <a:ext cx="2867295" cy="3452675"/>
                  </a:xfrm>
                  <a:prstGeom prst="roundRect">
                    <a:avLst>
                      <a:gd name="adj" fmla="val 4247"/>
                    </a:avLst>
                  </a:prstGeom>
                  <a:solidFill>
                    <a:srgbClr val="E5823F"/>
                  </a:solidFill>
                  <a:ln w="28575" cap="flat" cmpd="sng" algn="ctr">
                    <a:solidFill>
                      <a:srgbClr val="68615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9" name="圆角矩形 18"/>
                <p:cNvSpPr/>
                <p:nvPr/>
              </p:nvSpPr>
              <p:spPr>
                <a:xfrm rot="20949018">
                  <a:off x="4115848" y="941817"/>
                  <a:ext cx="2526196" cy="3193648"/>
                </a:xfrm>
                <a:prstGeom prst="roundRect">
                  <a:avLst>
                    <a:gd name="adj" fmla="val 4247"/>
                  </a:avLst>
                </a:prstGeom>
                <a:blipFill dpi="0" rotWithShape="1">
                  <a:blip r:embed="rId6">
                    <a:duotone>
                      <a:srgbClr val="70AD47">
                        <a:shade val="45000"/>
                        <a:satMod val="135000"/>
                      </a:srgbClr>
                      <a:prstClr val="white"/>
                    </a:duotone>
                    <a:extLst>
                      <a:ext uri="{28A0092B-C50C-407E-A947-70E740481C1C}">
                        <a14:useLocalDpi xmlns:a14="http://schemas.microsoft.com/office/drawing/2010/main"/>
                      </a:ext>
                    </a:extLst>
                  </a:blip>
                  <a:srcRect/>
                  <a:stretch>
                    <a:fillRect/>
                  </a:stretch>
                </a:blipFill>
                <a:ln w="28575" cap="flat" cmpd="sng" algn="ctr">
                  <a:solidFill>
                    <a:srgbClr val="F2E6CE"/>
                  </a:solidFill>
                  <a:prstDash val="solid"/>
                  <a:miter lim="800000"/>
                </a:ln>
                <a:effectLst>
                  <a:outerShdw blurRad="152400" dist="76200" dir="2100000" sx="99000" sy="99000" algn="tl" rotWithShape="0">
                    <a:sysClr val="windowText" lastClr="000000">
                      <a:lumMod val="85000"/>
                      <a:lumOff val="15000"/>
                      <a:alpha val="8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圆角矩形 19"/>
                <p:cNvSpPr/>
                <p:nvPr/>
              </p:nvSpPr>
              <p:spPr>
                <a:xfrm rot="20949018">
                  <a:off x="4180605" y="1023683"/>
                  <a:ext cx="2396683" cy="3029916"/>
                </a:xfrm>
                <a:prstGeom prst="roundRect">
                  <a:avLst>
                    <a:gd name="adj" fmla="val 4247"/>
                  </a:avLst>
                </a:prstGeom>
                <a:noFill/>
                <a:ln w="28575" cap="flat" cmpd="sng" algn="ctr">
                  <a:solidFill>
                    <a:srgbClr val="F2E6CE"/>
                  </a:solidFill>
                  <a:prstDash val="dash"/>
                  <a:miter lim="800000"/>
                </a:ln>
                <a:effectLst>
                  <a:outerShdw blurRad="152400" dist="76200" dir="2100000" sx="99000" sy="99000" algn="tl" rotWithShape="0">
                    <a:sysClr val="windowText" lastClr="000000">
                      <a:lumMod val="85000"/>
                      <a:lumOff val="15000"/>
                      <a:alpha val="8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4" name="图片 2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665546" y="1210214"/>
                <a:ext cx="797721" cy="830959"/>
              </a:xfrm>
              <a:prstGeom prst="rect">
                <a:avLst/>
              </a:prstGeom>
            </p:spPr>
          </p:pic>
        </p:grpSp>
        <p:pic>
          <p:nvPicPr>
            <p:cNvPr id="102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24121" t="598" r="26305" b="-598"/>
            <a:stretch/>
          </p:blipFill>
          <p:spPr bwMode="auto">
            <a:xfrm rot="21024245">
              <a:off x="5036204" y="3077161"/>
              <a:ext cx="2599341" cy="3219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10" name="Group 9">
            <a:extLst>
              <a:ext uri="{FF2B5EF4-FFF2-40B4-BE49-F238E27FC236}">
                <a16:creationId xmlns:a16="http://schemas.microsoft.com/office/drawing/2014/main" id="{5F888EC4-8040-425D-9AA9-3DC270544E71}"/>
              </a:ext>
            </a:extLst>
          </p:cNvPr>
          <p:cNvGrpSpPr/>
          <p:nvPr/>
        </p:nvGrpSpPr>
        <p:grpSpPr>
          <a:xfrm>
            <a:off x="7868421" y="1318682"/>
            <a:ext cx="4042839" cy="2780409"/>
            <a:chOff x="7868421" y="1318682"/>
            <a:chExt cx="4042839" cy="2780409"/>
          </a:xfrm>
        </p:grpSpPr>
        <p:sp>
          <p:nvSpPr>
            <p:cNvPr id="58" name="圆角矩形 5"/>
            <p:cNvSpPr/>
            <p:nvPr/>
          </p:nvSpPr>
          <p:spPr>
            <a:xfrm rot="386562">
              <a:off x="7868421" y="1318682"/>
              <a:ext cx="4042839" cy="2780409"/>
            </a:xfrm>
            <a:prstGeom prst="roundRect">
              <a:avLst>
                <a:gd name="adj" fmla="val 4247"/>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152400" dist="152400" dir="2100000" sx="99000" sy="99000" algn="tl" rotWithShape="0">
                <a:schemeClr val="tx1">
                  <a:lumMod val="85000"/>
                  <a:lumOff val="15000"/>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l="8124" r="8124"/>
            <a:stretch/>
          </p:blipFill>
          <p:spPr bwMode="auto">
            <a:xfrm rot="374667">
              <a:off x="8022740" y="1437831"/>
              <a:ext cx="3785595" cy="2531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84661" y="310256"/>
            <a:ext cx="1474500" cy="1900252"/>
          </a:xfrm>
          <a:prstGeom prst="rect">
            <a:avLst/>
          </a:prstGeom>
        </p:spPr>
      </p:pic>
    </p:spTree>
    <p:extLst>
      <p:ext uri="{BB962C8B-B14F-4D97-AF65-F5344CB8AC3E}">
        <p14:creationId xmlns:p14="http://schemas.microsoft.com/office/powerpoint/2010/main" val="2031330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750"/>
                                        <p:tgtEl>
                                          <p:spTgt spid="59"/>
                                        </p:tgtEl>
                                      </p:cBhvr>
                                    </p:animEffect>
                                  </p:childTnLst>
                                </p:cTn>
                              </p:par>
                              <p:par>
                                <p:cTn id="21" presetID="42" presetClass="path" presetSubtype="0" decel="46667" fill="hold" nodeType="withEffect">
                                  <p:stCondLst>
                                    <p:cond delay="0"/>
                                  </p:stCondLst>
                                  <p:childTnLst>
                                    <p:animMotion origin="layout" path="M -0.00664 -0.08935 L -4.58333E-6 -3.7037E-6 " pathEditMode="relative" rAng="0" ptsTypes="AA">
                                      <p:cBhvr>
                                        <p:cTn id="22" dur="750" fill="hold"/>
                                        <p:tgtEl>
                                          <p:spTgt spid="59"/>
                                        </p:tgtEl>
                                        <p:attrNameLst>
                                          <p:attrName>ppt_x</p:attrName>
                                          <p:attrName>ppt_y</p:attrName>
                                        </p:attrNameLst>
                                      </p:cBhvr>
                                      <p:rCtr x="326" y="4468"/>
                                    </p:animMotion>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572" y="1833633"/>
            <a:ext cx="3300216" cy="5024367"/>
          </a:xfrm>
          <a:prstGeom prst="rect">
            <a:avLst/>
          </a:prstGeom>
        </p:spPr>
      </p:pic>
      <p:grpSp>
        <p:nvGrpSpPr>
          <p:cNvPr id="3" name="组合 2"/>
          <p:cNvGrpSpPr/>
          <p:nvPr/>
        </p:nvGrpSpPr>
        <p:grpSpPr>
          <a:xfrm flipH="1">
            <a:off x="1465586" y="654956"/>
            <a:ext cx="7034085" cy="5184141"/>
            <a:chOff x="-558688" y="0"/>
            <a:chExt cx="9107943" cy="6858000"/>
          </a:xfrm>
        </p:grpSpPr>
        <p:pic>
          <p:nvPicPr>
            <p:cNvPr id="4" name="图片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6386" y="1508733"/>
            <a:ext cx="2995261" cy="1029459"/>
          </a:xfrm>
          <a:prstGeom prst="rect">
            <a:avLst/>
          </a:prstGeom>
        </p:spPr>
      </p:pic>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686" y="318287"/>
            <a:ext cx="1474500" cy="1900252"/>
          </a:xfrm>
          <a:prstGeom prst="rect">
            <a:avLst/>
          </a:prstGeom>
        </p:spPr>
      </p:pic>
      <p:sp>
        <p:nvSpPr>
          <p:cNvPr id="30" name="Rectangle 2"/>
          <p:cNvSpPr txBox="1">
            <a:spLocks noChangeArrowheads="1"/>
          </p:cNvSpPr>
          <p:nvPr/>
        </p:nvSpPr>
        <p:spPr>
          <a:xfrm>
            <a:off x="2690949" y="2793502"/>
            <a:ext cx="5116202" cy="6942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FF0000"/>
                </a:solidFill>
              </a:rPr>
              <a:t>KHÁM PHÁ</a:t>
            </a:r>
            <a:r>
              <a:rPr lang="en-US" sz="6000" dirty="0"/>
              <a:t>.</a:t>
            </a:r>
          </a:p>
        </p:txBody>
      </p:sp>
    </p:spTree>
    <p:extLst>
      <p:ext uri="{BB962C8B-B14F-4D97-AF65-F5344CB8AC3E}">
        <p14:creationId xmlns:p14="http://schemas.microsoft.com/office/powerpoint/2010/main" val="3554072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42" presetClass="path" presetSubtype="0" decel="46667" fill="hold" nodeType="withEffect">
                                  <p:stCondLst>
                                    <p:cond delay="0"/>
                                  </p:stCondLst>
                                  <p:childTnLst>
                                    <p:animMotion origin="layout" path="M -0.00664 -0.08935 L -4.58333E-6 -3.7037E-6 " pathEditMode="relative" rAng="0" ptsTypes="AA">
                                      <p:cBhvr>
                                        <p:cTn id="9" dur="750" fill="hold"/>
                                        <p:tgtEl>
                                          <p:spTgt spid="21"/>
                                        </p:tgtEl>
                                        <p:attrNameLst>
                                          <p:attrName>ppt_x</p:attrName>
                                          <p:attrName>ppt_y</p:attrName>
                                        </p:attrNameLst>
                                      </p:cBhvr>
                                      <p:rCtr x="326" y="4468"/>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par>
                                <p:cTn id="13" presetID="42" presetClass="path" presetSubtype="0" decel="46667" fill="hold" nodeType="withEffect">
                                  <p:stCondLst>
                                    <p:cond delay="0"/>
                                  </p:stCondLst>
                                  <p:childTnLst>
                                    <p:animMotion origin="layout" path="M -0.0013 0.14538 L -2.08333E-7 -4.81481E-6 " pathEditMode="relative" rAng="0" ptsTypes="AA">
                                      <p:cBhvr>
                                        <p:cTn id="14" dur="750" fill="hold"/>
                                        <p:tgtEl>
                                          <p:spTgt spid="2"/>
                                        </p:tgtEl>
                                        <p:attrNameLst>
                                          <p:attrName>ppt_x</p:attrName>
                                          <p:attrName>ppt_y</p:attrName>
                                        </p:attrNameLst>
                                      </p:cBhvr>
                                      <p:rCtr x="65" y="-7269"/>
                                    </p:animMotion>
                                  </p:childTnLst>
                                </p:cTn>
                              </p:par>
                            </p:childTnLst>
                          </p:cTn>
                        </p:par>
                        <p:par>
                          <p:cTn id="15" fill="hold">
                            <p:stCondLst>
                              <p:cond delay="75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250"/>
                            </p:stCondLst>
                            <p:childTnLst>
                              <p:par>
                                <p:cTn id="22" presetID="42"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691" y="4675187"/>
            <a:ext cx="2924276" cy="2182813"/>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046" y="1601086"/>
            <a:ext cx="628650" cy="695325"/>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5237" y="2507456"/>
            <a:ext cx="314325" cy="3429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74100">
            <a:off x="10125456" y="1779014"/>
            <a:ext cx="439002" cy="485563"/>
          </a:xfrm>
          <a:prstGeom prst="rect">
            <a:avLst/>
          </a:prstGeom>
        </p:spPr>
      </p:pic>
      <p:sp>
        <p:nvSpPr>
          <p:cNvPr id="17" name="Rectangle 2"/>
          <p:cNvSpPr txBox="1">
            <a:spLocks noChangeArrowheads="1"/>
          </p:cNvSpPr>
          <p:nvPr/>
        </p:nvSpPr>
        <p:spPr>
          <a:xfrm>
            <a:off x="457200" y="277813"/>
            <a:ext cx="8229600" cy="1139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a:t>
            </a:r>
          </a:p>
        </p:txBody>
      </p:sp>
      <p:sp>
        <p:nvSpPr>
          <p:cNvPr id="18" name="Rectangle 30"/>
          <p:cNvSpPr txBox="1">
            <a:spLocks noChangeArrowheads="1"/>
          </p:cNvSpPr>
          <p:nvPr/>
        </p:nvSpPr>
        <p:spPr>
          <a:xfrm>
            <a:off x="506285" y="903020"/>
            <a:ext cx="11329892" cy="3886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err="1">
                <a:latin typeface="Times New Roman" panose="02020603050405020304" pitchFamily="18" charset="0"/>
                <a:cs typeface="Times New Roman" panose="02020603050405020304" pitchFamily="18" charset="0"/>
              </a:rPr>
              <a:t>Lựa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a:t>
            </a:r>
          </a:p>
        </p:txBody>
      </p:sp>
      <p:pic>
        <p:nvPicPr>
          <p:cNvPr id="1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3" y="4675187"/>
            <a:ext cx="2924276" cy="2182813"/>
          </a:xfrm>
          <a:prstGeom prst="rect">
            <a:avLst/>
          </a:prstGeom>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l="3830" r="3830"/>
          <a:stretch/>
        </p:blipFill>
        <p:spPr bwMode="auto">
          <a:xfrm rot="154894">
            <a:off x="643798" y="4846510"/>
            <a:ext cx="2449070" cy="1766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p:cNvPicPr>
            <a:picLocks noChangeAspect="1" noChangeArrowheads="1"/>
          </p:cNvPicPr>
          <p:nvPr/>
        </p:nvPicPr>
        <p:blipFill>
          <a:blip r:embed="rId7">
            <a:extLst>
              <a:ext uri="{28A0092B-C50C-407E-A947-70E740481C1C}">
                <a14:useLocalDpi xmlns:a14="http://schemas.microsoft.com/office/drawing/2010/main" val="0"/>
              </a:ext>
            </a:extLst>
          </a:blip>
          <a:srcRect l="9421" r="9421"/>
          <a:stretch/>
        </p:blipFill>
        <p:spPr bwMode="auto">
          <a:xfrm>
            <a:off x="4703157" y="4815629"/>
            <a:ext cx="2367343" cy="1791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188" y="4675187"/>
            <a:ext cx="2924276" cy="2182813"/>
          </a:xfrm>
          <a:prstGeom prst="rect">
            <a:avLst/>
          </a:prstGeom>
        </p:spPr>
      </p:pic>
      <p:pic>
        <p:nvPicPr>
          <p:cNvPr id="20" name="Picture 6"/>
          <p:cNvPicPr>
            <a:picLocks noChangeAspect="1" noChangeArrowheads="1"/>
          </p:cNvPicPr>
          <p:nvPr/>
        </p:nvPicPr>
        <p:blipFill>
          <a:blip r:embed="rId8">
            <a:extLst>
              <a:ext uri="{28A0092B-C50C-407E-A947-70E740481C1C}">
                <a14:useLocalDpi xmlns:a14="http://schemas.microsoft.com/office/drawing/2010/main" val="0"/>
              </a:ext>
            </a:extLst>
          </a:blip>
          <a:srcRect l="8124" r="8124"/>
          <a:stretch/>
        </p:blipFill>
        <p:spPr bwMode="auto">
          <a:xfrm rot="154757">
            <a:off x="8789349" y="4907290"/>
            <a:ext cx="2459955" cy="1644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 name="Table 3">
            <a:extLst>
              <a:ext uri="{FF2B5EF4-FFF2-40B4-BE49-F238E27FC236}">
                <a16:creationId xmlns:a16="http://schemas.microsoft.com/office/drawing/2014/main" id="{740E7F39-CF22-4549-ABB0-623EABE4A912}"/>
              </a:ext>
            </a:extLst>
          </p:cNvPr>
          <p:cNvGraphicFramePr>
            <a:graphicFrameLocks noGrp="1"/>
          </p:cNvGraphicFramePr>
          <p:nvPr>
            <p:extLst>
              <p:ext uri="{D42A27DB-BD31-4B8C-83A1-F6EECF244321}">
                <p14:modId xmlns:p14="http://schemas.microsoft.com/office/powerpoint/2010/main" val="3274321236"/>
              </p:ext>
            </p:extLst>
          </p:nvPr>
        </p:nvGraphicFramePr>
        <p:xfrm>
          <a:off x="1521411" y="1923599"/>
          <a:ext cx="7507086" cy="1737360"/>
        </p:xfrm>
        <a:graphic>
          <a:graphicData uri="http://schemas.openxmlformats.org/drawingml/2006/table">
            <a:tbl>
              <a:tblPr firstRow="1" bandRow="1">
                <a:tableStyleId>{5C22544A-7EE6-4342-B048-85BDC9FD1C3A}</a:tableStyleId>
              </a:tblPr>
              <a:tblGrid>
                <a:gridCol w="3753543">
                  <a:extLst>
                    <a:ext uri="{9D8B030D-6E8A-4147-A177-3AD203B41FA5}">
                      <a16:colId xmlns:a16="http://schemas.microsoft.com/office/drawing/2014/main" val="2503327089"/>
                    </a:ext>
                  </a:extLst>
                </a:gridCol>
                <a:gridCol w="3753543">
                  <a:extLst>
                    <a:ext uri="{9D8B030D-6E8A-4147-A177-3AD203B41FA5}">
                      <a16:colId xmlns:a16="http://schemas.microsoft.com/office/drawing/2014/main" val="3063876272"/>
                    </a:ext>
                  </a:extLst>
                </a:gridCol>
              </a:tblGrid>
              <a:tr h="439623">
                <a:tc>
                  <a:txBody>
                    <a:bodyPr/>
                    <a:lstStyle/>
                    <a:p>
                      <a:pPr algn="ct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Khuôn</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mặt</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Vóc</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người</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6075672"/>
                  </a:ext>
                </a:extLst>
              </a:tr>
              <a:tr h="439623">
                <a:tc>
                  <a:txBody>
                    <a:bodyPr/>
                    <a:lstStyle/>
                    <a:p>
                      <a:pPr algn="ct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Mái</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tóc</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Dáng</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đi</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0029548"/>
                  </a:ext>
                </a:extLst>
              </a:tr>
              <a:tr h="439623">
                <a:tc>
                  <a:txBody>
                    <a:bodyPr/>
                    <a:lstStyle/>
                    <a:p>
                      <a:pPr algn="ct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Đôi</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mắt</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3200" b="0" dirty="0">
                          <a:solidFill>
                            <a:schemeClr val="tx1"/>
                          </a:solidFill>
                          <a:latin typeface="Times New Roman" panose="02020603050405020304" pitchFamily="18" charset="0"/>
                          <a:cs typeface="Times New Roman" panose="02020603050405020304" pitchFamily="18"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0122675"/>
                  </a:ext>
                </a:extLst>
              </a:tr>
            </a:tbl>
          </a:graphicData>
        </a:graphic>
      </p:graphicFrame>
    </p:spTree>
    <p:extLst>
      <p:ext uri="{BB962C8B-B14F-4D97-AF65-F5344CB8AC3E}">
        <p14:creationId xmlns:p14="http://schemas.microsoft.com/office/powerpoint/2010/main" val="391061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799</TotalTime>
  <Words>989</Words>
  <Application>Microsoft Office PowerPoint</Application>
  <PresentationFormat>Widescreen</PresentationFormat>
  <Paragraphs>63</Paragraphs>
  <Slides>19</Slides>
  <Notes>15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等线</vt:lpstr>
      <vt:lpstr>微软雅黑</vt:lpstr>
      <vt:lpstr>Arial</vt:lpstr>
      <vt:lpstr>inpin heiti</vt:lpstr>
      <vt:lpstr>Times New Roman</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105</cp:revision>
  <dcterms:created xsi:type="dcterms:W3CDTF">2017-08-18T03:02:00Z</dcterms:created>
  <dcterms:modified xsi:type="dcterms:W3CDTF">2021-09-30T05:27:44Z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