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71" r:id="rId4"/>
    <p:sldId id="257" r:id="rId5"/>
    <p:sldId id="295" r:id="rId6"/>
    <p:sldId id="291" r:id="rId7"/>
    <p:sldId id="264" r:id="rId8"/>
    <p:sldId id="296" r:id="rId9"/>
    <p:sldId id="258" r:id="rId10"/>
    <p:sldId id="298" r:id="rId11"/>
    <p:sldId id="299" r:id="rId12"/>
    <p:sldId id="302" r:id="rId13"/>
    <p:sldId id="303" r:id="rId14"/>
    <p:sldId id="305" r:id="rId15"/>
    <p:sldId id="270" r:id="rId16"/>
    <p:sldId id="304" r:id="rId17"/>
    <p:sldId id="293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9A9FB-71C3-4021-BF03-B24E41B4D83B}" v="34" dt="2021-10-09T11:37:57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96" d="100"/>
          <a:sy n="96" d="100"/>
        </p:scale>
        <p:origin x="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 Phạm Văn" userId="cbc5512fc0d5d692" providerId="LiveId" clId="{5EB9A9FB-71C3-4021-BF03-B24E41B4D83B}"/>
    <pc:docChg chg="custSel addSld modSld sldOrd">
      <pc:chgData name="Hiếu Phạm Văn" userId="cbc5512fc0d5d692" providerId="LiveId" clId="{5EB9A9FB-71C3-4021-BF03-B24E41B4D83B}" dt="2021-10-09T11:38:38.386" v="43" actId="21"/>
      <pc:docMkLst>
        <pc:docMk/>
      </pc:docMkLst>
      <pc:sldChg chg="addSp delSp modSp mod">
        <pc:chgData name="Hiếu Phạm Văn" userId="cbc5512fc0d5d692" providerId="LiveId" clId="{5EB9A9FB-71C3-4021-BF03-B24E41B4D83B}" dt="2021-10-09T11:38:03.770" v="36" actId="21"/>
        <pc:sldMkLst>
          <pc:docMk/>
          <pc:sldMk cId="436007951" sldId="257"/>
        </pc:sldMkLst>
        <pc:spChg chg="del">
          <ac:chgData name="Hiếu Phạm Văn" userId="cbc5512fc0d5d692" providerId="LiveId" clId="{5EB9A9FB-71C3-4021-BF03-B24E41B4D83B}" dt="2021-10-09T11:38:03.770" v="36" actId="21"/>
          <ac:spMkLst>
            <pc:docMk/>
            <pc:sldMk cId="436007951" sldId="257"/>
            <ac:spMk id="27" creationId="{00000000-0000-0000-0000-000000000000}"/>
          </ac:spMkLst>
        </pc:spChg>
        <pc:spChg chg="add del mod">
          <ac:chgData name="Hiếu Phạm Văn" userId="cbc5512fc0d5d692" providerId="LiveId" clId="{5EB9A9FB-71C3-4021-BF03-B24E41B4D83B}" dt="2021-10-09T11:37:38.416" v="1"/>
          <ac:spMkLst>
            <pc:docMk/>
            <pc:sldMk cId="436007951" sldId="257"/>
            <ac:spMk id="31" creationId="{093667DA-F51D-4957-BB09-F203A3981928}"/>
          </ac:spMkLst>
        </pc:spChg>
      </pc:sldChg>
      <pc:sldChg chg="delSp mod">
        <pc:chgData name="Hiếu Phạm Văn" userId="cbc5512fc0d5d692" providerId="LiveId" clId="{5EB9A9FB-71C3-4021-BF03-B24E41B4D83B}" dt="2021-10-09T11:38:16.710" v="38" actId="21"/>
        <pc:sldMkLst>
          <pc:docMk/>
          <pc:sldMk cId="1784392804" sldId="258"/>
        </pc:sldMkLst>
        <pc:spChg chg="del">
          <ac:chgData name="Hiếu Phạm Văn" userId="cbc5512fc0d5d692" providerId="LiveId" clId="{5EB9A9FB-71C3-4021-BF03-B24E41B4D83B}" dt="2021-10-09T11:38:16.710" v="38" actId="21"/>
          <ac:spMkLst>
            <pc:docMk/>
            <pc:sldMk cId="1784392804" sldId="258"/>
            <ac:spMk id="14" creationId="{00000000-0000-0000-0000-000000000000}"/>
          </ac:spMkLst>
        </pc:spChg>
      </pc:sldChg>
      <pc:sldChg chg="modSp add ord">
        <pc:chgData name="Hiếu Phạm Văn" userId="cbc5512fc0d5d692" providerId="LiveId" clId="{5EB9A9FB-71C3-4021-BF03-B24E41B4D83B}" dt="2021-10-09T11:37:57.047" v="35" actId="20577"/>
        <pc:sldMkLst>
          <pc:docMk/>
          <pc:sldMk cId="817912137" sldId="271"/>
        </pc:sldMkLst>
        <pc:spChg chg="mod">
          <ac:chgData name="Hiếu Phạm Văn" userId="cbc5512fc0d5d692" providerId="LiveId" clId="{5EB9A9FB-71C3-4021-BF03-B24E41B4D83B}" dt="2021-10-09T11:37:57.047" v="35" actId="20577"/>
          <ac:spMkLst>
            <pc:docMk/>
            <pc:sldMk cId="817912137" sldId="271"/>
            <ac:spMk id="7" creationId="{00000000-0000-0000-0000-000000000000}"/>
          </ac:spMkLst>
        </pc:spChg>
      </pc:sldChg>
      <pc:sldChg chg="delSp mod">
        <pc:chgData name="Hiếu Phạm Văn" userId="cbc5512fc0d5d692" providerId="LiveId" clId="{5EB9A9FB-71C3-4021-BF03-B24E41B4D83B}" dt="2021-10-09T11:38:08.595" v="37" actId="21"/>
        <pc:sldMkLst>
          <pc:docMk/>
          <pc:sldMk cId="1234296492" sldId="291"/>
        </pc:sldMkLst>
        <pc:spChg chg="del">
          <ac:chgData name="Hiếu Phạm Văn" userId="cbc5512fc0d5d692" providerId="LiveId" clId="{5EB9A9FB-71C3-4021-BF03-B24E41B4D83B}" dt="2021-10-09T11:38:08.595" v="37" actId="21"/>
          <ac:spMkLst>
            <pc:docMk/>
            <pc:sldMk cId="1234296492" sldId="291"/>
            <ac:spMk id="15" creationId="{00000000-0000-0000-0000-000000000000}"/>
          </ac:spMkLst>
        </pc:spChg>
      </pc:sldChg>
      <pc:sldChg chg="delSp mod">
        <pc:chgData name="Hiếu Phạm Văn" userId="cbc5512fc0d5d692" providerId="LiveId" clId="{5EB9A9FB-71C3-4021-BF03-B24E41B4D83B}" dt="2021-10-09T11:38:21.073" v="39" actId="21"/>
        <pc:sldMkLst>
          <pc:docMk/>
          <pc:sldMk cId="102066822" sldId="298"/>
        </pc:sldMkLst>
        <pc:spChg chg="del">
          <ac:chgData name="Hiếu Phạm Văn" userId="cbc5512fc0d5d692" providerId="LiveId" clId="{5EB9A9FB-71C3-4021-BF03-B24E41B4D83B}" dt="2021-10-09T11:38:21.073" v="39" actId="21"/>
          <ac:spMkLst>
            <pc:docMk/>
            <pc:sldMk cId="102066822" sldId="298"/>
            <ac:spMk id="14" creationId="{00000000-0000-0000-0000-000000000000}"/>
          </ac:spMkLst>
        </pc:spChg>
      </pc:sldChg>
      <pc:sldChg chg="delSp mod">
        <pc:chgData name="Hiếu Phạm Văn" userId="cbc5512fc0d5d692" providerId="LiveId" clId="{5EB9A9FB-71C3-4021-BF03-B24E41B4D83B}" dt="2021-10-09T11:38:24.913" v="40" actId="21"/>
        <pc:sldMkLst>
          <pc:docMk/>
          <pc:sldMk cId="183184628" sldId="299"/>
        </pc:sldMkLst>
        <pc:spChg chg="del">
          <ac:chgData name="Hiếu Phạm Văn" userId="cbc5512fc0d5d692" providerId="LiveId" clId="{5EB9A9FB-71C3-4021-BF03-B24E41B4D83B}" dt="2021-10-09T11:38:24.913" v="40" actId="21"/>
          <ac:spMkLst>
            <pc:docMk/>
            <pc:sldMk cId="183184628" sldId="299"/>
            <ac:spMk id="14" creationId="{00000000-0000-0000-0000-000000000000}"/>
          </ac:spMkLst>
        </pc:spChg>
      </pc:sldChg>
      <pc:sldChg chg="delSp mod">
        <pc:chgData name="Hiếu Phạm Văn" userId="cbc5512fc0d5d692" providerId="LiveId" clId="{5EB9A9FB-71C3-4021-BF03-B24E41B4D83B}" dt="2021-10-09T11:38:29.274" v="41" actId="21"/>
        <pc:sldMkLst>
          <pc:docMk/>
          <pc:sldMk cId="2652630709" sldId="302"/>
        </pc:sldMkLst>
        <pc:spChg chg="del">
          <ac:chgData name="Hiếu Phạm Văn" userId="cbc5512fc0d5d692" providerId="LiveId" clId="{5EB9A9FB-71C3-4021-BF03-B24E41B4D83B}" dt="2021-10-09T11:38:29.274" v="41" actId="21"/>
          <ac:spMkLst>
            <pc:docMk/>
            <pc:sldMk cId="2652630709" sldId="302"/>
            <ac:spMk id="14" creationId="{00000000-0000-0000-0000-000000000000}"/>
          </ac:spMkLst>
        </pc:spChg>
      </pc:sldChg>
      <pc:sldChg chg="delSp mod">
        <pc:chgData name="Hiếu Phạm Văn" userId="cbc5512fc0d5d692" providerId="LiveId" clId="{5EB9A9FB-71C3-4021-BF03-B24E41B4D83B}" dt="2021-10-09T11:38:35.307" v="42" actId="21"/>
        <pc:sldMkLst>
          <pc:docMk/>
          <pc:sldMk cId="4252313922" sldId="303"/>
        </pc:sldMkLst>
        <pc:spChg chg="del">
          <ac:chgData name="Hiếu Phạm Văn" userId="cbc5512fc0d5d692" providerId="LiveId" clId="{5EB9A9FB-71C3-4021-BF03-B24E41B4D83B}" dt="2021-10-09T11:38:35.307" v="42" actId="21"/>
          <ac:spMkLst>
            <pc:docMk/>
            <pc:sldMk cId="4252313922" sldId="303"/>
            <ac:spMk id="14" creationId="{00000000-0000-0000-0000-000000000000}"/>
          </ac:spMkLst>
        </pc:spChg>
      </pc:sldChg>
      <pc:sldChg chg="delSp mod">
        <pc:chgData name="Hiếu Phạm Văn" userId="cbc5512fc0d5d692" providerId="LiveId" clId="{5EB9A9FB-71C3-4021-BF03-B24E41B4D83B}" dt="2021-10-09T11:38:38.386" v="43" actId="21"/>
        <pc:sldMkLst>
          <pc:docMk/>
          <pc:sldMk cId="2983583915" sldId="305"/>
        </pc:sldMkLst>
        <pc:spChg chg="del">
          <ac:chgData name="Hiếu Phạm Văn" userId="cbc5512fc0d5d692" providerId="LiveId" clId="{5EB9A9FB-71C3-4021-BF03-B24E41B4D83B}" dt="2021-10-09T11:38:38.386" v="43" actId="21"/>
          <ac:spMkLst>
            <pc:docMk/>
            <pc:sldMk cId="2983583915" sldId="305"/>
            <ac:spMk id="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A0960-86DF-42C0-8D93-173D8E24A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8ACF8-D076-47C5-8E9B-E278FC536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69918-8128-4154-A8C5-C34D6DE1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3DF2-1EC1-4910-A0B2-28CB974D31A0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39173-E54F-4CEB-9790-739EA5FB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750EF-587A-4E09-8D30-D7CE6695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48BC-5F2E-4B11-B758-CE9B6CD3E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15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0889-D773-425E-BF67-BFBA6B6A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2A3C-D982-47F2-9FFF-6B247C20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FD0AD-4EEB-4242-9684-3BA8E0B5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3DF2-1EC1-4910-A0B2-28CB974D31A0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BA1A1-D59E-4FD0-9ED9-F3E4A672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896A0-2062-4AD4-B923-EFDF4F9E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48BC-5F2E-4B11-B758-CE9B6CD3E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07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388F-DC40-4C5B-93C4-7407BDFF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4A66D-E135-4590-B5F4-6BCC20EA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4B40B-8C87-44B5-98D9-3C4DDE5C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3DF2-1EC1-4910-A0B2-28CB974D31A0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EB991-C0B0-4AD4-BB49-8EF6FD2E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0380F-7E16-4DD4-88FE-2A0141B0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48BC-5F2E-4B11-B758-CE9B6CD3E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423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0D8C-B6E6-4D3F-BA0C-1E7837A0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E1C8B-C7FE-4B4A-8CBA-B3D300727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47A71-ADC5-4DE4-AD5F-F5B0A1458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4F248-CED3-4ABB-8E47-2D5B047C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3DF2-1EC1-4910-A0B2-28CB974D31A0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0BADC-02F2-4244-B97D-AC069C50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7FFC5-8EA9-49C6-8559-07DEF50A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48BC-5F2E-4B11-B758-CE9B6CD3E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942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5070-838C-432C-B85D-6D750EDB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70169-A696-4EC0-934F-003DA2C2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24E8C-43EB-40DB-BBCE-23DD8FDBC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5F217-68EA-434F-A964-C03238BCD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977047-0216-4C2B-8F91-D81728E9B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C8F5E-AC8E-477C-BC3D-A2C5F821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3DF2-1EC1-4910-A0B2-28CB974D31A0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21EEC-DE02-42E5-8BC2-5DEE9E70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D54E79-78FD-409A-804E-3436031B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48BC-5F2E-4B11-B758-CE9B6CD3E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90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29E7-22D4-4EA5-B852-0FAA07C6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DFAC3-DAAC-4FAE-AB34-195F0987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3DF2-1EC1-4910-A0B2-28CB974D31A0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99A8D-4B8B-413C-99AD-EF073771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AD031-EC22-48AB-B034-2FA6B20F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48BC-5F2E-4B11-B758-CE9B6CD3E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525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59029-E4F2-466F-B892-22C25A88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3DF2-1EC1-4910-A0B2-28CB974D31A0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ED101-A018-4298-9464-3C6EABC4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57CBB-C373-4EF4-B2B3-86E9B37E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48BC-5F2E-4B11-B758-CE9B6CD3E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302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FF880-E6EE-42B2-9CB2-97657662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B266-7BFD-4F2D-8F0D-619602AB6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E6A2F-D459-41B5-B74E-C5DBD35D7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131E-F503-407E-ADB6-CC073933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3DF2-1EC1-4910-A0B2-28CB974D31A0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017CD-6CD9-44A9-958C-2ECE707B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09D0F-6E40-4708-B4F4-6499F1AA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48BC-5F2E-4B11-B758-CE9B6CD3E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256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643A-3580-46CE-AEED-40E0840A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F7E0F-4563-40D2-A7E2-F925AA6FE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E43FD-9CD6-4854-937E-A60FB9CA6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F2329-2612-458D-88EF-2728DCC8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3DF2-1EC1-4910-A0B2-28CB974D31A0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993F7-0258-45B4-9CDC-2BE2780A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E9A08-CE11-4195-9D2E-02865808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48BC-5F2E-4B11-B758-CE9B6CD3E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0274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A3DD-3572-4968-978F-E322445E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534ED-F923-4FBF-B08C-AD41F456D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FB0CB-E2D7-4881-B347-CF689CCC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3DF2-1EC1-4910-A0B2-28CB974D31A0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6C1B1-83EB-4197-B08C-9DD0983E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FCA95-3BF5-49F1-B5DE-5550BE28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48BC-5F2E-4B11-B758-CE9B6CD3E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358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D0D1E-BF5E-4C40-8DDC-C322B09F3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C252D-57E3-41B7-92F5-1F998CD4A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5206E-0A30-4AF4-B372-6DE5C503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3DF2-1EC1-4910-A0B2-28CB974D31A0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AFA66-CAEE-4DD6-92F3-F874D7F4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25484-9E95-4387-8A58-BE7D04F8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48BC-5F2E-4B11-B758-CE9B6CD3E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999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10161" y="-11723"/>
            <a:ext cx="12215945" cy="6166344"/>
          </a:xfrm>
          <a:prstGeom prst="rect">
            <a:avLst/>
          </a:prstGeom>
          <a:solidFill>
            <a:srgbClr val="FFF8DC"/>
          </a:solidFill>
        </p:spPr>
      </p:pic>
    </p:spTree>
    <p:extLst>
      <p:ext uri="{BB962C8B-B14F-4D97-AF65-F5344CB8AC3E}">
        <p14:creationId xmlns:p14="http://schemas.microsoft.com/office/powerpoint/2010/main" val="4123360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84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5921B-C7FC-4C42-94A8-03FF97FF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86165-0524-4760-93CA-CFA82402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7316-B916-4AB6-8708-E7766F22E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3DF2-1EC1-4910-A0B2-28CB974D31A0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9AB5D-1839-4B79-817D-B1F2AD7D3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8F68F-03D4-4ACC-ACE7-5B7BEB53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48BC-5F2E-4B11-B758-CE9B6CD3E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024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6.jp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7.jp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4.jpg"/><Relationship Id="rId5" Type="http://schemas.openxmlformats.org/officeDocument/2006/relationships/image" Target="../media/image20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jpe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5" name="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b="58849"/>
          <a:stretch>
            <a:fillRect/>
          </a:stretch>
        </p:blipFill>
        <p:spPr>
          <a:xfrm>
            <a:off x="7163306" y="758775"/>
            <a:ext cx="1290415" cy="1665015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sp>
        <p:nvSpPr>
          <p:cNvPr id="7" name="2"/>
          <p:cNvSpPr txBox="1"/>
          <p:nvPr/>
        </p:nvSpPr>
        <p:spPr>
          <a:xfrm>
            <a:off x="1321267" y="2765588"/>
            <a:ext cx="91915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6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endParaRPr kumimoji="0" lang="en-US" altLang="zh-CN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" name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203" y="724569"/>
            <a:ext cx="1170000" cy="472500"/>
          </a:xfrm>
          <a:prstGeom prst="rect">
            <a:avLst/>
          </a:prstGeom>
        </p:spPr>
      </p:pic>
      <p:pic>
        <p:nvPicPr>
          <p:cNvPr id="9" name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4803" y="3210597"/>
            <a:ext cx="337500" cy="405000"/>
          </a:xfrm>
          <a:prstGeom prst="rect">
            <a:avLst/>
          </a:prstGeom>
        </p:spPr>
      </p:pic>
      <p:pic>
        <p:nvPicPr>
          <p:cNvPr id="10" name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007" y="3963988"/>
            <a:ext cx="2555586" cy="2893997"/>
          </a:xfrm>
          <a:prstGeom prst="rect">
            <a:avLst/>
          </a:prstGeom>
        </p:spPr>
      </p:pic>
      <p:sp>
        <p:nvSpPr>
          <p:cNvPr id="11" name="5256"/>
          <p:cNvSpPr txBox="1"/>
          <p:nvPr/>
        </p:nvSpPr>
        <p:spPr>
          <a:xfrm rot="587575">
            <a:off x="9905004" y="5172222"/>
            <a:ext cx="94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HAPPY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79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4 0.00069 L -0.04284 0.00069 C -0.05247 0.00231 -0.04896 0.00208 -0.06458 0.00069 C -0.0651 0.00069 -0.06549 3.7037E-6 -0.06588 -0.00024 C -0.06653 -0.00047 -0.06705 -0.00093 -0.06771 -0.00116 C -0.06927 -0.00139 -0.07083 -0.00162 -0.07252 -0.00186 C -0.08008 -0.00672 -0.07422 -0.00348 -0.09088 -0.00278 C -0.09258 -0.00394 -0.09271 -0.00348 -0.09088 -0.00348 L 0.028 -0.00348 L -0.09687 -0.00949 L 0.03763 -0.01088 L 0.03672 -0.00949 " pathEditMode="relative" rAng="0" ptsTypes="AAAAAAAAAAAA">
                                      <p:cBhvr>
                                        <p:cTn id="13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1993 0.00462 L -0.01993 0.00462 C -0.01524 0.00601 -0.01055 0.00648 -0.00612 0.00902 C -0.00092 0.0118 0.00377 0.01712 0.00885 0.02013 C 0.01015 0.02083 0.01145 0.02129 0.01263 0.02222 C 0.01484 0.0243 0.01666 0.02708 0.01888 0.02893 C 0.02135 0.03078 0.02395 0.03194 0.02643 0.03333 C 0.0276 0.03402 0.02903 0.03425 0.0302 0.03564 C 0.03398 0.04004 0.0345 0.0412 0.03893 0.04444 C 0.04296 0.04768 0.04349 0.04583 0.04765 0.05115 C 0.05586 0.06157 0.04713 0.05532 0.0552 0.05995 C 0.05677 0.06226 0.05859 0.06435 0.06015 0.06666 C 0.06145 0.06875 0.06237 0.07175 0.06393 0.07337 C 0.06536 0.075 0.06718 0.07476 0.06888 0.07569 C 0.07877 0.0993 0.06627 0.07199 0.0776 0.08888 C 0.07864 0.09074 0.0789 0.09375 0.08007 0.0956 C 0.08307 0.10046 0.08658 0.10486 0.08997 0.10902 C 0.09257 0.1118 0.09544 0.11412 0.09752 0.11782 C 0.10716 0.13495 0.10234 0.13101 0.11002 0.13564 C 0.11744 0.14537 0.11328 0.14027 0.12252 0.15115 C 0.12382 0.15254 0.12526 0.1537 0.1263 0.15555 C 0.13099 0.16388 0.12838 0.16134 0.13385 0.16458 C 0.13919 0.17893 0.13255 0.16458 0.14127 0.17337 C 0.15442 0.1868 0.13711 0.17523 0.14882 0.18217 C 0.15208 0.1868 0.15586 0.19027 0.15885 0.1956 C 0.16002 0.19791 0.16119 0.20023 0.1625 0.20231 C 0.16419 0.20462 0.16601 0.20648 0.16757 0.20902 C 0.17018 0.21319 0.17304 0.21712 0.175 0.22222 C 0.17591 0.22453 0.17643 0.22708 0.1776 0.22893 C 0.17864 0.23078 0.18007 0.23194 0.18125 0.23333 C 0.18333 0.24768 0.18099 0.2375 0.18632 0.24884 C 0.18984 0.25648 0.18802 0.25648 0.19257 0.26458 C 0.2 0.27777 0.19492 0.2655 0.2013 0.27569 C 0.21419 0.29583 0.20403 0.28333 0.2125 0.29328 C 0.21497 0.29976 0.21888 0.31111 0.22252 0.31342 C 0.22382 0.31412 0.22513 0.31458 0.2263 0.3155 C 0.22799 0.31689 0.23125 0.32013 0.23125 0.32013 L 0.23125 0.32013 " pathEditMode="relative" ptsTypes="AAAAAAAAAAAAAAAAAAAAAAAAAAAAAAAAAAAAAA">
                                      <p:cBhvr>
                                        <p:cTn id="2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 em xưa ở bụi tre.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7100" y="1493296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5734" y="1490507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299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03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trường</a:t>
            </a:r>
            <a:r>
              <a:rPr lang="en-US" dirty="0"/>
              <a:t> ,</a:t>
            </a:r>
            <a:r>
              <a:rPr lang="en-US" dirty="0" err="1"/>
              <a:t>lớp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319534" cy="1653709"/>
            <a:chOff x="3111744" y="1359878"/>
            <a:chExt cx="431953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3895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85852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5615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Danh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sách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sinh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866335"/>
            <a:ext cx="8723313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.)</a:t>
            </a:r>
            <a:endParaRPr lang="zh-CN" altLang="en-US" sz="26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937456"/>
            <a:ext cx="5806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dồ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137146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2619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iCiel Cadena" panose="02000503000000020004" pitchFamily="2" charset="0"/>
                </a:rPr>
                <a:t>ÔN BÀI CŨ</a:t>
              </a: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 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67100" y="1478303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b.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58376" y="1493296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179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472</Words>
  <Application>Microsoft Office PowerPoint</Application>
  <PresentationFormat>Widescreen</PresentationFormat>
  <Paragraphs>81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Montserrat Medium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Hiếu Phạm Văn</cp:lastModifiedBy>
  <cp:revision>219</cp:revision>
  <dcterms:created xsi:type="dcterms:W3CDTF">2021-06-17T09:40:01Z</dcterms:created>
  <dcterms:modified xsi:type="dcterms:W3CDTF">2021-10-09T11:38:50Z</dcterms:modified>
</cp:coreProperties>
</file>