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9" r:id="rId2"/>
    <p:sldId id="300" r:id="rId3"/>
    <p:sldId id="302" r:id="rId4"/>
    <p:sldId id="310" r:id="rId5"/>
    <p:sldId id="259" r:id="rId6"/>
    <p:sldId id="311" r:id="rId7"/>
    <p:sldId id="312" r:id="rId8"/>
    <p:sldId id="313" r:id="rId9"/>
    <p:sldId id="315" r:id="rId10"/>
    <p:sldId id="316" r:id="rId11"/>
    <p:sldId id="288" r:id="rId12"/>
    <p:sldId id="282" r:id="rId13"/>
    <p:sldId id="317" r:id="rId14"/>
    <p:sldId id="320" r:id="rId15"/>
    <p:sldId id="318" r:id="rId16"/>
    <p:sldId id="319" r:id="rId17"/>
    <p:sldId id="256" r:id="rId18"/>
    <p:sldId id="268" r:id="rId19"/>
    <p:sldId id="321" r:id="rId20"/>
    <p:sldId id="296" r:id="rId21"/>
    <p:sldId id="324" r:id="rId22"/>
    <p:sldId id="323" r:id="rId23"/>
    <p:sldId id="307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09/10/2021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2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16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6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Ồn</a:t>
            </a:r>
            <a:r>
              <a:rPr lang="en-US" sz="36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5400" b="1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462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nhiệt</a:t>
            </a:r>
            <a:r>
              <a:rPr lang="en-US" altLang="zh-C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1, 2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600" b="1" dirty="0" smtClean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b="1" dirty="0" smtClean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3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xứng</a:t>
            </a:r>
            <a:r>
              <a:rPr lang="en-US" sz="3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endParaRPr lang="en-US" sz="3600" i="1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Coi</a:t>
            </a:r>
            <a:r>
              <a:rPr lang="en-US" sz="3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gũi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lang="en-US" sz="3600" b="1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3600" b="1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b="1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3600" b="1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</a:t>
              </a:r>
              <a:r>
                <a:rPr lang="en-US" sz="3600" b="1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3600" b="1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543564" y="159365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711530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đúng,rõ ràng bài thơ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441665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của bài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 thơ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đây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đừng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nhớ</a:t>
              </a:r>
              <a:r>
                <a:rPr lang="en-US" sz="3600" i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Yeah!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 LƯU VĂN NGHỆ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Wow!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0310" y="306224"/>
            <a:ext cx="942913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823031" y="1073860"/>
            <a:ext cx="4501222" cy="578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90044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56130" y="2476271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7008" y="3734800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76060" y="2435175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9870" y="2879503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686751" y="5901177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431918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 smtClean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“</a:t>
            </a:r>
            <a:r>
              <a:rPr lang="en-US" sz="40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phấn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40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6994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0558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9354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1444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altLang="zh-CN" sz="3200" b="1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3242</TotalTime>
  <Words>773</Words>
  <Application>Microsoft Office PowerPoint</Application>
  <PresentationFormat>Widescreen</PresentationFormat>
  <Paragraphs>135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r0c0i Linotte</vt:lpstr>
      <vt:lpstr>SVN-Gretoon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130</cp:revision>
  <dcterms:created xsi:type="dcterms:W3CDTF">2021-06-17T09:40:01Z</dcterms:created>
  <dcterms:modified xsi:type="dcterms:W3CDTF">2021-10-09T10:15:17Z</dcterms:modified>
</cp:coreProperties>
</file>