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334" r:id="rId3"/>
    <p:sldId id="304" r:id="rId4"/>
    <p:sldId id="257" r:id="rId5"/>
    <p:sldId id="277" r:id="rId6"/>
    <p:sldId id="278" r:id="rId7"/>
    <p:sldId id="279" r:id="rId8"/>
    <p:sldId id="280" r:id="rId9"/>
    <p:sldId id="329" r:id="rId10"/>
    <p:sldId id="282" r:id="rId11"/>
    <p:sldId id="262" r:id="rId12"/>
    <p:sldId id="312" r:id="rId13"/>
    <p:sldId id="317" r:id="rId14"/>
    <p:sldId id="316" r:id="rId15"/>
    <p:sldId id="335" r:id="rId16"/>
    <p:sldId id="311" r:id="rId17"/>
    <p:sldId id="320" r:id="rId18"/>
    <p:sldId id="321" r:id="rId19"/>
    <p:sldId id="331" r:id="rId20"/>
    <p:sldId id="332" r:id="rId21"/>
    <p:sldId id="333" r:id="rId22"/>
    <p:sldId id="336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Nga </a:t>
            </a:r>
            <a:r>
              <a:rPr lang="en-US" dirty="0" err="1"/>
              <a:t>Nguyễn</a:t>
            </a:r>
            <a:r>
              <a:rPr lang="en-US" dirty="0"/>
              <a:t> – GV TH Mai </a:t>
            </a:r>
            <a:r>
              <a:rPr lang="en-US" dirty="0" err="1"/>
              <a:t>Động</a:t>
            </a:r>
            <a:r>
              <a:rPr lang="en-US" dirty="0"/>
              <a:t> – </a:t>
            </a:r>
            <a:r>
              <a:rPr lang="en-US" dirty="0" err="1"/>
              <a:t>Hoàng</a:t>
            </a:r>
            <a:r>
              <a:rPr lang="en-US" dirty="0"/>
              <a:t> Mai – HN</a:t>
            </a:r>
          </a:p>
          <a:p>
            <a:r>
              <a:rPr lang="en-US" dirty="0" err="1"/>
              <a:t>Zalo</a:t>
            </a:r>
            <a:r>
              <a:rPr lang="en-US" dirty="0"/>
              <a:t>: 0964298488 Fb: https://www.facebook.com/ngoyeu88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3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giảng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thiết</a:t>
            </a:r>
            <a:r>
              <a:rPr lang="en-US" sz="1800" dirty="0"/>
              <a:t> </a:t>
            </a:r>
            <a:r>
              <a:rPr lang="en-US" sz="1800" dirty="0" err="1"/>
              <a:t>kế</a:t>
            </a:r>
            <a:r>
              <a:rPr lang="en-US" sz="1800" dirty="0"/>
              <a:t> </a:t>
            </a:r>
            <a:r>
              <a:rPr lang="en-US" sz="1800" dirty="0" err="1"/>
              <a:t>bởi</a:t>
            </a:r>
            <a:r>
              <a:rPr lang="en-US" sz="1800" dirty="0"/>
              <a:t>: Nga </a:t>
            </a:r>
            <a:r>
              <a:rPr lang="en-US" sz="1800" dirty="0" err="1"/>
              <a:t>Nguyễn</a:t>
            </a:r>
            <a:r>
              <a:rPr lang="en-US" sz="1800" dirty="0"/>
              <a:t> – GV TH Mai </a:t>
            </a:r>
            <a:r>
              <a:rPr lang="en-US" sz="1800" dirty="0" err="1"/>
              <a:t>Động</a:t>
            </a:r>
            <a:r>
              <a:rPr lang="en-US" sz="1800" dirty="0"/>
              <a:t> – </a:t>
            </a:r>
            <a:r>
              <a:rPr lang="en-US" sz="1800" dirty="0" err="1"/>
              <a:t>Hoàng</a:t>
            </a:r>
            <a:r>
              <a:rPr lang="en-US" sz="1800" dirty="0"/>
              <a:t> Mai – HN</a:t>
            </a:r>
          </a:p>
          <a:p>
            <a:r>
              <a:rPr lang="en-US" sz="1800" dirty="0" err="1"/>
              <a:t>Zalo</a:t>
            </a:r>
            <a:r>
              <a:rPr lang="en-US" sz="1800" dirty="0"/>
              <a:t>: 0964298488 Fb: https://www.facebook.com/ngoyeu88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6D6C-A4B7-4C78-8A8B-65230B37F78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95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Nga </a:t>
            </a:r>
            <a:r>
              <a:rPr lang="en-US" dirty="0" err="1"/>
              <a:t>Nguyễn</a:t>
            </a:r>
            <a:r>
              <a:rPr lang="en-US" dirty="0"/>
              <a:t> – GV TH Mai </a:t>
            </a:r>
            <a:r>
              <a:rPr lang="en-US" dirty="0" err="1"/>
              <a:t>Động</a:t>
            </a:r>
            <a:r>
              <a:rPr lang="en-US" dirty="0"/>
              <a:t> – </a:t>
            </a:r>
            <a:r>
              <a:rPr lang="en-US" dirty="0" err="1"/>
              <a:t>Hoàng</a:t>
            </a:r>
            <a:r>
              <a:rPr lang="en-US" dirty="0"/>
              <a:t> Mai – HN</a:t>
            </a:r>
          </a:p>
          <a:p>
            <a:r>
              <a:rPr lang="en-US" dirty="0" err="1"/>
              <a:t>Zalo</a:t>
            </a:r>
            <a:r>
              <a:rPr lang="en-US" dirty="0"/>
              <a:t>: 0964298488 Fb: https://www.facebook.com/ngoyeu88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6D6C-A4B7-4C78-8A8B-65230B37F78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34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6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710" r:id="rId3"/>
    <p:sldLayoutId id="214748369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1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50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49.jpg"/><Relationship Id="rId2" Type="http://schemas.openxmlformats.org/officeDocument/2006/relationships/control" Target="../activeX/activeX1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4.xml"/><Relationship Id="rId5" Type="http://schemas.openxmlformats.org/officeDocument/2006/relationships/control" Target="../activeX/activeX4.xml"/><Relationship Id="rId15" Type="http://schemas.openxmlformats.org/officeDocument/2006/relationships/image" Target="../media/image52.png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3.wmf"/><Relationship Id="rId3" Type="http://schemas.openxmlformats.org/officeDocument/2006/relationships/control" Target="../activeX/activeX11.xml"/><Relationship Id="rId7" Type="http://schemas.openxmlformats.org/officeDocument/2006/relationships/control" Target="../activeX/activeX15.xml"/><Relationship Id="rId12" Type="http://schemas.openxmlformats.org/officeDocument/2006/relationships/image" Target="../media/image52.pn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image" Target="../media/image51.png"/><Relationship Id="rId5" Type="http://schemas.openxmlformats.org/officeDocument/2006/relationships/control" Target="../activeX/activeX13.xml"/><Relationship Id="rId10" Type="http://schemas.openxmlformats.org/officeDocument/2006/relationships/image" Target="../media/image50.png"/><Relationship Id="rId4" Type="http://schemas.openxmlformats.org/officeDocument/2006/relationships/control" Target="../activeX/activeX12.xml"/><Relationship Id="rId9" Type="http://schemas.openxmlformats.org/officeDocument/2006/relationships/image" Target="../media/image55.jpg"/><Relationship Id="rId14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jpg"/><Relationship Id="rId9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gif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gif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gif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gif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9.png"/><Relationship Id="rId5" Type="http://schemas.openxmlformats.org/officeDocument/2006/relationships/image" Target="../media/image15.jpe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4.jpg"/><Relationship Id="rId9" Type="http://schemas.openxmlformats.org/officeDocument/2006/relationships/image" Target="../media/image18.GIF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9.png"/><Relationship Id="rId5" Type="http://schemas.openxmlformats.org/officeDocument/2006/relationships/image" Target="../media/image25.gif"/><Relationship Id="rId10" Type="http://schemas.openxmlformats.org/officeDocument/2006/relationships/image" Target="../media/image29.gif"/><Relationship Id="rId4" Type="http://schemas.openxmlformats.org/officeDocument/2006/relationships/image" Target="../media/image24.jp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">
            <a:extLst>
              <a:ext uri="{FF2B5EF4-FFF2-40B4-BE49-F238E27FC236}">
                <a16:creationId xmlns:a16="http://schemas.microsoft.com/office/drawing/2014/main" id="{46BA7342-BBFD-4E9F-8E0D-9791C48E9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0078"/>
            <a:ext cx="12192000" cy="4257703"/>
          </a:xfrm>
          <a:prstGeom prst="rect">
            <a:avLst/>
          </a:prstGeom>
        </p:spPr>
      </p:pic>
      <p:sp>
        <p:nvSpPr>
          <p:cNvPr id="3" name="112">
            <a:extLst>
              <a:ext uri="{FF2B5EF4-FFF2-40B4-BE49-F238E27FC236}">
                <a16:creationId xmlns:a16="http://schemas.microsoft.com/office/drawing/2014/main" id="{54C69AC0-B099-45A8-A709-9036A48288D3}"/>
              </a:ext>
            </a:extLst>
          </p:cNvPr>
          <p:cNvSpPr>
            <a:spLocks/>
          </p:cNvSpPr>
          <p:nvPr/>
        </p:nvSpPr>
        <p:spPr bwMode="auto">
          <a:xfrm>
            <a:off x="0" y="552597"/>
            <a:ext cx="2015700" cy="812800"/>
          </a:xfrm>
          <a:custGeom>
            <a:avLst/>
            <a:gdLst>
              <a:gd name="connsiteX0" fmla="*/ 516285 w 2015700"/>
              <a:gd name="connsiteY0" fmla="*/ 0 h 812800"/>
              <a:gd name="connsiteX1" fmla="*/ 1098211 w 2015700"/>
              <a:gd name="connsiteY1" fmla="*/ 447255 h 812800"/>
              <a:gd name="connsiteX2" fmla="*/ 1391298 w 2015700"/>
              <a:gd name="connsiteY2" fmla="*/ 378447 h 812800"/>
              <a:gd name="connsiteX3" fmla="*/ 2015700 w 2015700"/>
              <a:gd name="connsiteY3" fmla="*/ 812800 h 812800"/>
              <a:gd name="connsiteX4" fmla="*/ 0 w 2015700"/>
              <a:gd name="connsiteY4" fmla="*/ 812800 h 812800"/>
              <a:gd name="connsiteX5" fmla="*/ 0 w 2015700"/>
              <a:gd name="connsiteY5" fmla="*/ 299726 h 812800"/>
              <a:gd name="connsiteX6" fmla="*/ 34842 w 2015700"/>
              <a:gd name="connsiteY6" fmla="*/ 244929 h 812800"/>
              <a:gd name="connsiteX7" fmla="*/ 516285 w 2015700"/>
              <a:gd name="connsiteY7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5700" h="812800">
                <a:moveTo>
                  <a:pt x="516285" y="0"/>
                </a:moveTo>
                <a:cubicBezTo>
                  <a:pt x="796629" y="0"/>
                  <a:pt x="1026001" y="189223"/>
                  <a:pt x="1098211" y="447255"/>
                </a:cubicBezTo>
                <a:cubicBezTo>
                  <a:pt x="1187411" y="404250"/>
                  <a:pt x="1289354" y="378447"/>
                  <a:pt x="1391298" y="378447"/>
                </a:cubicBezTo>
                <a:cubicBezTo>
                  <a:pt x="1675889" y="378447"/>
                  <a:pt x="1922252" y="559069"/>
                  <a:pt x="2015700" y="812800"/>
                </a:cubicBezTo>
                <a:lnTo>
                  <a:pt x="0" y="812800"/>
                </a:lnTo>
                <a:lnTo>
                  <a:pt x="0" y="299726"/>
                </a:lnTo>
                <a:lnTo>
                  <a:pt x="34842" y="244929"/>
                </a:lnTo>
                <a:cubicBezTo>
                  <a:pt x="145147" y="96762"/>
                  <a:pt x="318770" y="0"/>
                  <a:pt x="516285" y="0"/>
                </a:cubicBezTo>
                <a:close/>
              </a:path>
            </a:pathLst>
          </a:custGeom>
          <a:solidFill>
            <a:srgbClr val="DBFAF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104">
            <a:extLst>
              <a:ext uri="{FF2B5EF4-FFF2-40B4-BE49-F238E27FC236}">
                <a16:creationId xmlns:a16="http://schemas.microsoft.com/office/drawing/2014/main" id="{13E94E26-FD5D-4954-BDDF-EF35CA6B032F}"/>
              </a:ext>
            </a:extLst>
          </p:cNvPr>
          <p:cNvSpPr>
            <a:spLocks/>
          </p:cNvSpPr>
          <p:nvPr/>
        </p:nvSpPr>
        <p:spPr bwMode="auto">
          <a:xfrm flipH="1">
            <a:off x="1329575" y="173699"/>
            <a:ext cx="2334097" cy="574823"/>
          </a:xfrm>
          <a:custGeom>
            <a:avLst/>
            <a:gdLst>
              <a:gd name="T0" fmla="*/ 777 w 777"/>
              <a:gd name="T1" fmla="*/ 189 h 189"/>
              <a:gd name="T2" fmla="*/ 630 w 777"/>
              <a:gd name="T3" fmla="*/ 88 h 189"/>
              <a:gd name="T4" fmla="*/ 561 w 777"/>
              <a:gd name="T5" fmla="*/ 104 h 189"/>
              <a:gd name="T6" fmla="*/ 424 w 777"/>
              <a:gd name="T7" fmla="*/ 0 h 189"/>
              <a:gd name="T8" fmla="*/ 290 w 777"/>
              <a:gd name="T9" fmla="*/ 95 h 189"/>
              <a:gd name="T10" fmla="*/ 261 w 777"/>
              <a:gd name="T11" fmla="*/ 91 h 189"/>
              <a:gd name="T12" fmla="*/ 198 w 777"/>
              <a:gd name="T13" fmla="*/ 109 h 189"/>
              <a:gd name="T14" fmla="*/ 127 w 777"/>
              <a:gd name="T15" fmla="*/ 88 h 189"/>
              <a:gd name="T16" fmla="*/ 0 w 777"/>
              <a:gd name="T17" fmla="*/ 189 h 189"/>
              <a:gd name="T18" fmla="*/ 777 w 777"/>
              <a:gd name="T19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7" h="189">
                <a:moveTo>
                  <a:pt x="777" y="189"/>
                </a:moveTo>
                <a:cubicBezTo>
                  <a:pt x="755" y="130"/>
                  <a:pt x="697" y="88"/>
                  <a:pt x="630" y="88"/>
                </a:cubicBezTo>
                <a:cubicBezTo>
                  <a:pt x="606" y="88"/>
                  <a:pt x="582" y="94"/>
                  <a:pt x="561" y="104"/>
                </a:cubicBezTo>
                <a:cubicBezTo>
                  <a:pt x="544" y="44"/>
                  <a:pt x="490" y="0"/>
                  <a:pt x="424" y="0"/>
                </a:cubicBezTo>
                <a:cubicBezTo>
                  <a:pt x="362" y="0"/>
                  <a:pt x="310" y="40"/>
                  <a:pt x="290" y="95"/>
                </a:cubicBezTo>
                <a:cubicBezTo>
                  <a:pt x="281" y="92"/>
                  <a:pt x="271" y="91"/>
                  <a:pt x="261" y="91"/>
                </a:cubicBezTo>
                <a:cubicBezTo>
                  <a:pt x="238" y="91"/>
                  <a:pt x="216" y="98"/>
                  <a:pt x="198" y="109"/>
                </a:cubicBezTo>
                <a:cubicBezTo>
                  <a:pt x="178" y="96"/>
                  <a:pt x="153" y="88"/>
                  <a:pt x="127" y="88"/>
                </a:cubicBezTo>
                <a:cubicBezTo>
                  <a:pt x="65" y="88"/>
                  <a:pt x="13" y="131"/>
                  <a:pt x="0" y="189"/>
                </a:cubicBezTo>
                <a:lnTo>
                  <a:pt x="777" y="189"/>
                </a:lnTo>
                <a:close/>
              </a:path>
            </a:pathLst>
          </a:custGeom>
          <a:solidFill>
            <a:srgbClr val="DBFAF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72">
            <a:extLst>
              <a:ext uri="{FF2B5EF4-FFF2-40B4-BE49-F238E27FC236}">
                <a16:creationId xmlns:a16="http://schemas.microsoft.com/office/drawing/2014/main" id="{3152D396-B3B3-4EDB-8230-1BB58B035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239" y="4771701"/>
            <a:ext cx="4531522" cy="3078516"/>
          </a:xfrm>
          <a:prstGeom prst="rect">
            <a:avLst/>
          </a:prstGeom>
        </p:spPr>
      </p:pic>
      <p:pic>
        <p:nvPicPr>
          <p:cNvPr id="6" name="11">
            <a:extLst>
              <a:ext uri="{FF2B5EF4-FFF2-40B4-BE49-F238E27FC236}">
                <a16:creationId xmlns:a16="http://schemas.microsoft.com/office/drawing/2014/main" id="{A5C029F1-E3D8-4FDF-ABA0-BE5A8D2EEA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2135" y="0"/>
            <a:ext cx="2459865" cy="1426467"/>
          </a:xfrm>
          <a:prstGeom prst="rect">
            <a:avLst/>
          </a:prstGeom>
        </p:spPr>
      </p:pic>
      <p:sp>
        <p:nvSpPr>
          <p:cNvPr id="7" name="17">
            <a:extLst>
              <a:ext uri="{FF2B5EF4-FFF2-40B4-BE49-F238E27FC236}">
                <a16:creationId xmlns:a16="http://schemas.microsoft.com/office/drawing/2014/main" id="{BB7FDD57-1C7F-4ABD-B316-4F53F7114AD7}"/>
              </a:ext>
            </a:extLst>
          </p:cNvPr>
          <p:cNvSpPr txBox="1"/>
          <p:nvPr/>
        </p:nvSpPr>
        <p:spPr>
          <a:xfrm>
            <a:off x="321482" y="659406"/>
            <a:ext cx="11497455" cy="1898409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B0F0"/>
                </a:solidFill>
                <a:ea typeface="微软雅黑" panose="020B0503020204020204" pitchFamily="34" charset="-122"/>
              </a:rPr>
              <a:t>CHÀO MỪNG QUÝ THẦY CÔ VÀ CÁC EM ĐẾN VỚI</a:t>
            </a:r>
          </a:p>
        </p:txBody>
      </p:sp>
      <p:sp>
        <p:nvSpPr>
          <p:cNvPr id="10" name="63">
            <a:extLst>
              <a:ext uri="{FF2B5EF4-FFF2-40B4-BE49-F238E27FC236}">
                <a16:creationId xmlns:a16="http://schemas.microsoft.com/office/drawing/2014/main" id="{C39BBF0D-B5E1-4197-BB4F-81DA05F3F93B}"/>
              </a:ext>
            </a:extLst>
          </p:cNvPr>
          <p:cNvSpPr txBox="1"/>
          <p:nvPr/>
        </p:nvSpPr>
        <p:spPr>
          <a:xfrm>
            <a:off x="3145418" y="2806833"/>
            <a:ext cx="590116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0070C0"/>
                </a:solidFill>
                <a:cs typeface="+mn-ea"/>
                <a:sym typeface="+mn-lt"/>
              </a:rPr>
              <a:t>MÔN </a:t>
            </a:r>
            <a:r>
              <a:rPr lang="en-US" altLang="zh-CN" sz="6000" b="1" dirty="0" smtClean="0">
                <a:solidFill>
                  <a:srgbClr val="0070C0"/>
                </a:solidFill>
                <a:cs typeface="+mn-ea"/>
                <a:sym typeface="+mn-lt"/>
              </a:rPr>
              <a:t>TOÁN LỚP 2</a:t>
            </a:r>
            <a:endParaRPr lang="zh-CN" altLang="en-US" sz="60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90A2E2-65DD-42A4-9AF5-DB9EB18A9162}"/>
              </a:ext>
            </a:extLst>
          </p:cNvPr>
          <p:cNvSpPr/>
          <p:nvPr/>
        </p:nvSpPr>
        <p:spPr>
          <a:xfrm>
            <a:off x="5299953" y="3921654"/>
            <a:ext cx="49712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670461" y="341142"/>
            <a:ext cx="6753027" cy="799110"/>
            <a:chOff x="1208564" y="356727"/>
            <a:chExt cx="3286854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10529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52A65B-72EF-4900-B26C-93B9D181A5FA}"/>
              </a:ext>
            </a:extLst>
          </p:cNvPr>
          <p:cNvSpPr/>
          <p:nvPr/>
        </p:nvSpPr>
        <p:spPr>
          <a:xfrm rot="21171660">
            <a:off x="2597501" y="2604553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4AC91B-6764-4B0F-8CEB-DE90C45129A9}"/>
              </a:ext>
            </a:extLst>
          </p:cNvPr>
          <p:cNvSpPr/>
          <p:nvPr/>
        </p:nvSpPr>
        <p:spPr>
          <a:xfrm rot="270364">
            <a:off x="5065205" y="228793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790FC0-C38F-4AD5-B5DB-578A27EAF4CF}"/>
              </a:ext>
            </a:extLst>
          </p:cNvPr>
          <p:cNvSpPr/>
          <p:nvPr/>
        </p:nvSpPr>
        <p:spPr>
          <a:xfrm rot="171883">
            <a:off x="7630416" y="244327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748A2B-8079-4D15-ADFF-43E3E40A6442}"/>
              </a:ext>
            </a:extLst>
          </p:cNvPr>
          <p:cNvSpPr/>
          <p:nvPr/>
        </p:nvSpPr>
        <p:spPr>
          <a:xfrm>
            <a:off x="3682240" y="4264024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204856-9BC1-41D3-B5A0-47460638916E}"/>
              </a:ext>
            </a:extLst>
          </p:cNvPr>
          <p:cNvSpPr/>
          <p:nvPr/>
        </p:nvSpPr>
        <p:spPr>
          <a:xfrm rot="173918">
            <a:off x="6677808" y="414924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10 - 8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FB351DB-601F-4550-A36C-845030DFA6A4}"/>
              </a:ext>
            </a:extLst>
          </p:cNvPr>
          <p:cNvSpPr/>
          <p:nvPr/>
        </p:nvSpPr>
        <p:spPr>
          <a:xfrm>
            <a:off x="1273446" y="1178441"/>
            <a:ext cx="1714996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"/>
              </a:rPr>
              <a:t>10 - 3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63D49DF6-6C5A-44CA-AAE7-11E0725C5670}"/>
              </a:ext>
            </a:extLst>
          </p:cNvPr>
          <p:cNvSpPr/>
          <p:nvPr/>
        </p:nvSpPr>
        <p:spPr>
          <a:xfrm>
            <a:off x="9383545" y="1124895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"/>
              </a:rPr>
              <a:t>7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010758-3724-4EB7-B279-A77C79B5746F}"/>
              </a:ext>
            </a:extLst>
          </p:cNvPr>
          <p:cNvGrpSpPr/>
          <p:nvPr/>
        </p:nvGrpSpPr>
        <p:grpSpPr>
          <a:xfrm rot="577334">
            <a:off x="6086538" y="1959627"/>
            <a:ext cx="1489107" cy="2296932"/>
            <a:chOff x="5361617" y="6110087"/>
            <a:chExt cx="1489107" cy="229693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657E11-8341-4924-B9CC-E569FD253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724" b="80920" l="40553" r="65668">
                          <a14:foregroundMark x1="56221" y1="11954" x2="56221" y2="11954"/>
                          <a14:foregroundMark x1="65668" y1="23678" x2="65668" y2="23678"/>
                          <a14:foregroundMark x1="54147" y1="44598" x2="54147" y2="44598"/>
                          <a14:foregroundMark x1="52765" y1="46437" x2="53456" y2="51264"/>
                          <a14:foregroundMark x1="55530" y1="51724" x2="52535" y2="61839"/>
                          <a14:foregroundMark x1="52535" y1="61839" x2="52995" y2="80460"/>
                        </a14:backgroundRemoval>
                      </a14:imgEffect>
                    </a14:imgLayer>
                  </a14:imgProps>
                </a:ext>
              </a:extLst>
            </a:blip>
            <a:srcRect l="37655" t="4697" r="31387" b="34767"/>
            <a:stretch/>
          </p:blipFill>
          <p:spPr>
            <a:xfrm>
              <a:off x="5361617" y="6110087"/>
              <a:ext cx="1171895" cy="22969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92D57F-0BE7-4AE6-95F7-E840987CF737}"/>
                </a:ext>
              </a:extLst>
            </p:cNvPr>
            <p:cNvSpPr txBox="1"/>
            <p:nvPr/>
          </p:nvSpPr>
          <p:spPr>
            <a:xfrm>
              <a:off x="5731253" y="6554887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FA79163-1C83-4002-BFD0-0DAF90FB2762}"/>
              </a:ext>
            </a:extLst>
          </p:cNvPr>
          <p:cNvGrpSpPr/>
          <p:nvPr/>
        </p:nvGrpSpPr>
        <p:grpSpPr>
          <a:xfrm rot="1124947">
            <a:off x="4735222" y="3826553"/>
            <a:ext cx="1541518" cy="1999249"/>
            <a:chOff x="10284462" y="6855692"/>
            <a:chExt cx="1541518" cy="19992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CE26313-8C42-4331-B603-E32EF00AB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826" r="17475" b="10761"/>
            <a:stretch/>
          </p:blipFill>
          <p:spPr>
            <a:xfrm>
              <a:off x="10284462" y="6855692"/>
              <a:ext cx="1359840" cy="199924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8C7975-1E5E-46EA-A920-CB59FCD90D28}"/>
                </a:ext>
              </a:extLst>
            </p:cNvPr>
            <p:cNvSpPr txBox="1"/>
            <p:nvPr/>
          </p:nvSpPr>
          <p:spPr>
            <a:xfrm>
              <a:off x="10706509" y="734934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6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7EE1B4-D201-433B-98D8-F974EC0C7E83}"/>
              </a:ext>
            </a:extLst>
          </p:cNvPr>
          <p:cNvGrpSpPr/>
          <p:nvPr/>
        </p:nvGrpSpPr>
        <p:grpSpPr>
          <a:xfrm>
            <a:off x="3382105" y="2065032"/>
            <a:ext cx="1728286" cy="1959996"/>
            <a:chOff x="13097023" y="6006593"/>
            <a:chExt cx="1728286" cy="195999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B5F8DDE-74B4-4C26-AEFB-EF9F61669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8921"/>
            <a:stretch/>
          </p:blipFill>
          <p:spPr>
            <a:xfrm>
              <a:off x="13097023" y="6006593"/>
              <a:ext cx="1728286" cy="195999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861A82-2F2F-4E85-B4C1-9EBA7810E2C1}"/>
                </a:ext>
              </a:extLst>
            </p:cNvPr>
            <p:cNvSpPr txBox="1"/>
            <p:nvPr/>
          </p:nvSpPr>
          <p:spPr>
            <a:xfrm>
              <a:off x="13604631" y="6308452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9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66381B-7CF1-4ACF-BAC4-DC67EC5B3AFB}"/>
              </a:ext>
            </a:extLst>
          </p:cNvPr>
          <p:cNvGrpSpPr/>
          <p:nvPr/>
        </p:nvGrpSpPr>
        <p:grpSpPr>
          <a:xfrm rot="500095">
            <a:off x="7678523" y="3938644"/>
            <a:ext cx="1414398" cy="2023887"/>
            <a:chOff x="6774260" y="5572222"/>
            <a:chExt cx="1674383" cy="241878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9BB25C6-E5C5-44D4-BC72-BD6610604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612"/>
            <a:stretch/>
          </p:blipFill>
          <p:spPr>
            <a:xfrm>
              <a:off x="6774260" y="5572222"/>
              <a:ext cx="1674383" cy="241878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1BD884-7AEB-43BE-AC40-C1925516E2B9}"/>
                </a:ext>
              </a:extLst>
            </p:cNvPr>
            <p:cNvSpPr txBox="1"/>
            <p:nvPr/>
          </p:nvSpPr>
          <p:spPr>
            <a:xfrm>
              <a:off x="7204336" y="5953134"/>
              <a:ext cx="1119471" cy="77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06BC4E-464F-4FFA-93BE-EDC1781DDA53}"/>
              </a:ext>
            </a:extLst>
          </p:cNvPr>
          <p:cNvGrpSpPr/>
          <p:nvPr/>
        </p:nvGrpSpPr>
        <p:grpSpPr>
          <a:xfrm rot="430458">
            <a:off x="8770907" y="2161824"/>
            <a:ext cx="1236646" cy="1884561"/>
            <a:chOff x="8323806" y="6849702"/>
            <a:chExt cx="1349338" cy="199924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7F95E60-7FDE-4A0C-8F79-1305F22A9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0579"/>
            <a:stretch/>
          </p:blipFill>
          <p:spPr>
            <a:xfrm>
              <a:off x="8323806" y="6849702"/>
              <a:ext cx="1148889" cy="199924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E867CB-2030-4801-94F1-C540F27AD3ED}"/>
                </a:ext>
              </a:extLst>
            </p:cNvPr>
            <p:cNvSpPr txBox="1"/>
            <p:nvPr/>
          </p:nvSpPr>
          <p:spPr>
            <a:xfrm>
              <a:off x="8553673" y="7209041"/>
              <a:ext cx="1119471" cy="68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139C3C-9FFF-4ED6-A886-2DB78FD7C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58" b="93154" l="1832" r="17134">
                        <a14:foregroundMark x1="7866" y1="10758" x2="7866" y2="10758"/>
                        <a14:foregroundMark x1="9806" y1="45721" x2="16595" y2="45966"/>
                        <a14:foregroundMark x1="6897" y1="43032" x2="11746" y2="42787"/>
                        <a14:foregroundMark x1="11746" y1="42787" x2="16379" y2="42787"/>
                        <a14:foregroundMark x1="16379" y1="42787" x2="17134" y2="44499"/>
                        <a14:foregroundMark x1="6466" y1="47433" x2="16595" y2="48411"/>
                        <a14:foregroundMark x1="6142" y1="50122" x2="16918" y2="50122"/>
                        <a14:foregroundMark x1="6573" y1="81663" x2="6573" y2="81663"/>
                        <a14:foregroundMark x1="11099" y1="81663" x2="11099" y2="81663"/>
                        <a14:foregroundMark x1="7220" y1="93154" x2="7220" y2="93154"/>
                      </a14:backgroundRemoval>
                    </a14:imgEffect>
                  </a14:imgLayer>
                </a14:imgProps>
              </a:ext>
            </a:extLst>
          </a:blip>
          <a:srcRect l="-1" t="2262" r="81311"/>
          <a:stretch/>
        </p:blipFill>
        <p:spPr>
          <a:xfrm>
            <a:off x="448461" y="1703372"/>
            <a:ext cx="1887780" cy="43509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030B14-67F7-4C9D-B207-E65564F565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2" b="91443" l="78664" r="98384">
                        <a14:foregroundMark x1="78664" y1="40098" x2="78664" y2="40098"/>
                        <a14:foregroundMark x1="91703" y1="39853" x2="91703" y2="39853"/>
                        <a14:foregroundMark x1="87284" y1="88998" x2="87284" y2="88998"/>
                        <a14:foregroundMark x1="87069" y1="84597" x2="87069" y2="84597"/>
                        <a14:foregroundMark x1="86099" y1="87775" x2="86099" y2="87775"/>
                        <a14:foregroundMark x1="94720" y1="90465" x2="94720" y2="90465"/>
                        <a14:foregroundMark x1="93750" y1="88998" x2="93750" y2="88998"/>
                        <a14:foregroundMark x1="93750" y1="88753" x2="93750" y2="88753"/>
                        <a14:foregroundMark x1="89978" y1="90709" x2="89978" y2="90709"/>
                        <a14:foregroundMark x1="92780" y1="89242" x2="92780" y2="89242"/>
                        <a14:foregroundMark x1="91810" y1="89731" x2="91810" y2="89731"/>
                        <a14:foregroundMark x1="88039" y1="89731" x2="91379" y2="89731"/>
                        <a14:foregroundMark x1="86099" y1="91198" x2="86099" y2="91198"/>
                        <a14:foregroundMark x1="85668" y1="91198" x2="85668" y2="91198"/>
                        <a14:foregroundMark x1="93103" y1="91687" x2="93103" y2="91687"/>
                        <a14:foregroundMark x1="93966" y1="91687" x2="93966" y2="91687"/>
                        <a14:foregroundMark x1="95366" y1="90465" x2="95366" y2="90465"/>
                        <a14:foregroundMark x1="95797" y1="90465" x2="95797" y2="90465"/>
                        <a14:foregroundMark x1="95905" y1="88998" x2="95905" y2="88998"/>
                        <a14:foregroundMark x1="85345" y1="91198" x2="85345" y2="91198"/>
                        <a14:foregroundMark x1="84806" y1="90954" x2="84806" y2="90954"/>
                        <a14:foregroundMark x1="84591" y1="90465" x2="84591" y2="90465"/>
                        <a14:foregroundMark x1="92241" y1="8802" x2="92241" y2="8802"/>
                        <a14:foregroundMark x1="97629" y1="59902" x2="97629" y2="59902"/>
                        <a14:foregroundMark x1="98384" y1="62103" x2="98384" y2="62103"/>
                      </a14:backgroundRemoval>
                    </a14:imgEffect>
                  </a14:imgLayer>
                </a14:imgProps>
              </a:ext>
            </a:extLst>
          </a:blip>
          <a:srcRect l="77639" t="6489" r="1221" b="5354"/>
          <a:stretch/>
        </p:blipFill>
        <p:spPr>
          <a:xfrm>
            <a:off x="9946423" y="2108010"/>
            <a:ext cx="2088473" cy="383841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6E940-E2E2-40CB-B8D5-828470D9C840}"/>
              </a:ext>
            </a:extLst>
          </p:cNvPr>
          <p:cNvSpPr/>
          <p:nvPr/>
        </p:nvSpPr>
        <p:spPr>
          <a:xfrm>
            <a:off x="409433" y="1037230"/>
            <a:ext cx="11313994" cy="5291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993028" y="140224"/>
            <a:ext cx="2490872" cy="799110"/>
            <a:chOff x="1208564" y="181854"/>
            <a:chExt cx="1212365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58572" y="358944"/>
              <a:ext cx="962357" cy="54512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a.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181854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989352" y="1509269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12 – 7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17 – 7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443126" y="1241084"/>
            <a:ext cx="3349779" cy="2443467"/>
            <a:chOff x="6007005" y="1086391"/>
            <a:chExt cx="3349779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349779" cy="2443467"/>
              <a:chOff x="4559499" y="736014"/>
              <a:chExt cx="3349779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94952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6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– 8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8187746" y="1374838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– 5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 – 9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9090DF5-2341-4321-A7EE-2E0FA5CFADA4}"/>
              </a:ext>
            </a:extLst>
          </p:cNvPr>
          <p:cNvSpPr txBox="1"/>
          <p:nvPr/>
        </p:nvSpPr>
        <p:spPr>
          <a:xfrm>
            <a:off x="1197380" y="4928466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10 = 15 -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16B196-8349-4C10-82B0-F7B20DF74622}"/>
              </a:ext>
            </a:extLst>
          </p:cNvPr>
          <p:cNvSpPr txBox="1"/>
          <p:nvPr/>
        </p:nvSpPr>
        <p:spPr>
          <a:xfrm>
            <a:off x="4726587" y="4928466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10 = 19 -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702688-921E-4DF8-96A6-E6F1390E9722}"/>
              </a:ext>
            </a:extLst>
          </p:cNvPr>
          <p:cNvSpPr txBox="1"/>
          <p:nvPr/>
        </p:nvSpPr>
        <p:spPr>
          <a:xfrm>
            <a:off x="8391763" y="4909030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10 = 17 - </a:t>
            </a: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28A6E372-DCE0-4ADB-8664-0FDAF0CFDA50}"/>
              </a:ext>
            </a:extLst>
          </p:cNvPr>
          <p:cNvSpPr/>
          <p:nvPr/>
        </p:nvSpPr>
        <p:spPr>
          <a:xfrm>
            <a:off x="1653242" y="4029059"/>
            <a:ext cx="1586763" cy="66734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3" name="TextBox4" r:id="rId2" imgW="609480" imgH="548640"/>
        </mc:Choice>
        <mc:Fallback>
          <p:control name="TextBox4" r:id="rId2" imgW="609480" imgH="54864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56605" y="219124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1" r:id="rId3" imgW="609480" imgH="548640"/>
        </mc:Choice>
        <mc:Fallback>
          <p:control name="TextBox1" r:id="rId3" imgW="609480" imgH="54864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56605" y="288072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2" r:id="rId4" imgW="609480" imgH="548640"/>
        </mc:Choice>
        <mc:Fallback>
          <p:control name="TextBox2" r:id="rId4" imgW="609480" imgH="54864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89000" y="219530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6" name="TextBox3" r:id="rId5" imgW="609480" imgH="548640"/>
        </mc:Choice>
        <mc:Fallback>
          <p:control name="TextBox3" r:id="rId5" imgW="609480" imgH="54864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79169" y="286707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5" r:id="rId6" imgW="609480" imgH="548640"/>
        </mc:Choice>
        <mc:Fallback>
          <p:control name="TextBox5" r:id="rId6" imgW="609480" imgH="5486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515530" y="21398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6" r:id="rId7" imgW="609480" imgH="548640"/>
        </mc:Choice>
        <mc:Fallback>
          <p:control name="TextBox6" r:id="rId7" imgW="609480" imgH="54864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515530" y="281788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7" r:id="rId8" imgW="609480" imgH="548640"/>
        </mc:Choice>
        <mc:Fallback>
          <p:control name="TextBox7" r:id="rId8" imgW="609480" imgH="548640">
            <p:pic>
              <p:nvPicPr>
                <p:cNvPr id="37" name="TextBox7">
                  <a:extLst>
                    <a:ext uri="{FF2B5EF4-FFF2-40B4-BE49-F238E27FC236}">
                      <a16:creationId xmlns:a16="http://schemas.microsoft.com/office/drawing/2014/main" id="{9258E6C1-F3C6-4D0F-877C-0B684738AC1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83901" y="500866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8" r:id="rId9" imgW="609480" imgH="548640"/>
        </mc:Choice>
        <mc:Fallback>
          <p:control name="TextBox8" r:id="rId9" imgW="609480" imgH="548640">
            <p:pic>
              <p:nvPicPr>
                <p:cNvPr id="39" name="TextBox8">
                  <a:extLst>
                    <a:ext uri="{FF2B5EF4-FFF2-40B4-BE49-F238E27FC236}">
                      <a16:creationId xmlns:a16="http://schemas.microsoft.com/office/drawing/2014/main" id="{82AFA3EF-07F4-4ABE-9C34-7702C5B1131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40404" y="500866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9" r:id="rId10" imgW="609480" imgH="548640"/>
        </mc:Choice>
        <mc:Fallback>
          <p:control name="TextBox9" r:id="rId10" imgW="609480" imgH="548640">
            <p:pic>
              <p:nvPicPr>
                <p:cNvPr id="41" name="TextBox9">
                  <a:extLst>
                    <a:ext uri="{FF2B5EF4-FFF2-40B4-BE49-F238E27FC236}">
                      <a16:creationId xmlns:a16="http://schemas.microsoft.com/office/drawing/2014/main" id="{871AD244-36C9-4B98-A6B2-9C2CD10FC8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05580" y="498922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3970618" y="3877268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– 6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11 – 1 –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886552" y="1218979"/>
            <a:ext cx="4427584" cy="2759988"/>
            <a:chOff x="6007005" y="1086391"/>
            <a:chExt cx="3267891" cy="27599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– 2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4 – 2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6589905" y="1310203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– 5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– 3 –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68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74538" y="2181321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9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74537" y="283755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0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63531" y="2066453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1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63530" y="2749980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2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03950" y="4574003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3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03949" y="524388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0" y="-1300766"/>
            <a:ext cx="12192000" cy="8474424"/>
            <a:chOff x="0" y="-1300766"/>
            <a:chExt cx="12192000" cy="8474424"/>
          </a:xfrm>
        </p:grpSpPr>
        <p:pic>
          <p:nvPicPr>
            <p:cNvPr id="10" name="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300766"/>
              <a:ext cx="12192000" cy="8186901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44683"/>
              <a:ext cx="12192000" cy="3228975"/>
            </a:xfrm>
            <a:prstGeom prst="rect">
              <a:avLst/>
            </a:prstGeom>
          </p:spPr>
        </p:pic>
      </p:grpSp>
      <p:pic>
        <p:nvPicPr>
          <p:cNvPr id="12" name="11" descr="丝带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64" y="868642"/>
            <a:ext cx="5593715" cy="995045"/>
          </a:xfrm>
          <a:prstGeom prst="rect">
            <a:avLst/>
          </a:prstGeom>
        </p:spPr>
      </p:pic>
      <p:sp>
        <p:nvSpPr>
          <p:cNvPr id="6" name="5"/>
          <p:cNvSpPr txBox="1"/>
          <p:nvPr/>
        </p:nvSpPr>
        <p:spPr>
          <a:xfrm>
            <a:off x="4646751" y="999806"/>
            <a:ext cx="2910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04</a:t>
            </a:r>
          </a:p>
        </p:txBody>
      </p:sp>
      <p:pic>
        <p:nvPicPr>
          <p:cNvPr id="11" name="10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310">
            <a:off x="3860647" y="1548684"/>
            <a:ext cx="4355196" cy="3039383"/>
          </a:xfrm>
          <a:prstGeom prst="rect">
            <a:avLst/>
          </a:prstGeom>
        </p:spPr>
      </p:pic>
      <p:sp>
        <p:nvSpPr>
          <p:cNvPr id="8" name="7"/>
          <p:cNvSpPr txBox="1"/>
          <p:nvPr/>
        </p:nvSpPr>
        <p:spPr>
          <a:xfrm>
            <a:off x="4272335" y="3292615"/>
            <a:ext cx="3531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4400" b="1" dirty="0">
                <a:latin typeface="HP-211" panose="020B0803050302020204" pitchFamily="34" charset="0"/>
                <a:ea typeface="微软雅黑" panose="020B0503020204020204" pitchFamily="34" charset="-122"/>
              </a:rPr>
              <a:t>VẬN DỤNG</a:t>
            </a:r>
            <a:endParaRPr lang="zh-CN" altLang="en-US" sz="4400" b="1" dirty="0">
              <a:latin typeface="HP-211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1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" b="100000" l="0" r="100000">
                        <a14:foregroundMark x1="84938" y1="8879" x2="89581" y2="76168"/>
                        <a14:foregroundMark x1="72367" y1="64019" x2="86863" y2="86449"/>
                        <a14:foregroundMark x1="67157" y1="81308" x2="78256" y2="76636"/>
                        <a14:foregroundMark x1="79615" y1="31308" x2="80294" y2="35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088" y="4934923"/>
            <a:ext cx="3531823" cy="171328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2135" y="-19097"/>
            <a:ext cx="2459865" cy="14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756BE8-4892-4CD9-A6AE-54790C231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33"/>
          <a:stretch/>
        </p:blipFill>
        <p:spPr>
          <a:xfrm>
            <a:off x="498910" y="586854"/>
            <a:ext cx="11194180" cy="5418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580796" y="852986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15 – 5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19 – 9 – 5 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9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26 – 6 – 10 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5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3174" y="919643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62" y="1523983"/>
            <a:ext cx="553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không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151FC5-C77C-4009-9CDC-5EBB2436F9AD}"/>
              </a:ext>
            </a:extLst>
          </p:cNvPr>
          <p:cNvSpPr txBox="1"/>
          <p:nvPr/>
        </p:nvSpPr>
        <p:spPr>
          <a:xfrm>
            <a:off x="1854027" y="2125986"/>
            <a:ext cx="553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9137" y="58043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16 – 6 – 3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811901" y="5136031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61324" y="5142853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407022" y="3816863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4701" y="3763828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0" y="-1300766"/>
            <a:ext cx="12192000" cy="8474424"/>
            <a:chOff x="0" y="-1300766"/>
            <a:chExt cx="12192000" cy="8474424"/>
          </a:xfrm>
        </p:grpSpPr>
        <p:pic>
          <p:nvPicPr>
            <p:cNvPr id="10" name="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300766"/>
              <a:ext cx="12192000" cy="8186901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44683"/>
              <a:ext cx="12192000" cy="3228975"/>
            </a:xfrm>
            <a:prstGeom prst="rect">
              <a:avLst/>
            </a:prstGeom>
          </p:spPr>
        </p:pic>
      </p:grpSp>
      <p:pic>
        <p:nvPicPr>
          <p:cNvPr id="12" name="11" descr="丝带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64" y="868642"/>
            <a:ext cx="5593715" cy="995045"/>
          </a:xfrm>
          <a:prstGeom prst="rect">
            <a:avLst/>
          </a:prstGeom>
        </p:spPr>
      </p:pic>
      <p:sp>
        <p:nvSpPr>
          <p:cNvPr id="6" name="5"/>
          <p:cNvSpPr txBox="1"/>
          <p:nvPr/>
        </p:nvSpPr>
        <p:spPr>
          <a:xfrm>
            <a:off x="3971109" y="963710"/>
            <a:ext cx="460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bg1"/>
                </a:solidFill>
                <a:latin typeface="HP-211" panose="020B0803050302020204" pitchFamily="34" charset="0"/>
                <a:ea typeface="微软雅黑" panose="020B0503020204020204" charset="-122"/>
              </a:rPr>
              <a:t>Hoạt</a:t>
            </a:r>
            <a:r>
              <a:rPr lang="en-US" altLang="zh-CN" sz="3600" b="1" dirty="0" smtClean="0">
                <a:solidFill>
                  <a:schemeClr val="bg1"/>
                </a:solidFill>
                <a:latin typeface="HP-211" panose="020B0803050302020204" pitchFamily="34" charset="0"/>
                <a:ea typeface="微软雅黑" panose="020B0503020204020204" charset="-122"/>
              </a:rPr>
              <a:t> </a:t>
            </a:r>
            <a:r>
              <a:rPr lang="en-US" altLang="zh-CN" sz="3600" b="1" dirty="0" err="1" smtClean="0">
                <a:solidFill>
                  <a:schemeClr val="bg1"/>
                </a:solidFill>
                <a:latin typeface="HP-211" panose="020B0803050302020204" pitchFamily="34" charset="0"/>
                <a:ea typeface="微软雅黑" panose="020B0503020204020204" charset="-122"/>
              </a:rPr>
              <a:t>động</a:t>
            </a:r>
            <a:r>
              <a:rPr lang="en-US" altLang="zh-CN" sz="3600" b="1" dirty="0" smtClean="0">
                <a:solidFill>
                  <a:schemeClr val="bg1"/>
                </a:solidFill>
                <a:latin typeface="HP-211" panose="020B0803050302020204" pitchFamily="34" charset="0"/>
                <a:ea typeface="微软雅黑" panose="020B0503020204020204" charset="-122"/>
              </a:rPr>
              <a:t> </a:t>
            </a:r>
            <a:r>
              <a:rPr lang="en-US" altLang="zh-CN" sz="3600" b="1" dirty="0" err="1" smtClean="0">
                <a:solidFill>
                  <a:schemeClr val="bg1"/>
                </a:solidFill>
                <a:latin typeface="HP-211" panose="020B0803050302020204" pitchFamily="34" charset="0"/>
                <a:ea typeface="微软雅黑" panose="020B0503020204020204" charset="-122"/>
              </a:rPr>
              <a:t>tiếp</a:t>
            </a:r>
            <a:r>
              <a:rPr lang="en-US" altLang="zh-CN" sz="3600" b="1" dirty="0" smtClean="0">
                <a:solidFill>
                  <a:schemeClr val="bg1"/>
                </a:solidFill>
                <a:latin typeface="HP-211" panose="020B0803050302020204" pitchFamily="34" charset="0"/>
                <a:ea typeface="微软雅黑" panose="020B0503020204020204" charset="-122"/>
              </a:rPr>
              <a:t> </a:t>
            </a:r>
            <a:r>
              <a:rPr lang="en-US" altLang="zh-CN" sz="3600" b="1" dirty="0" err="1" smtClean="0">
                <a:solidFill>
                  <a:schemeClr val="bg1"/>
                </a:solidFill>
                <a:latin typeface="HP-211" panose="020B0803050302020204" pitchFamily="34" charset="0"/>
                <a:ea typeface="微软雅黑" panose="020B0503020204020204" charset="-122"/>
              </a:rPr>
              <a:t>nối</a:t>
            </a:r>
            <a:endParaRPr lang="en-US" altLang="zh-CN" sz="3600" b="1" dirty="0">
              <a:solidFill>
                <a:schemeClr val="bg1"/>
              </a:solidFill>
              <a:latin typeface="HP-211" panose="020B0803050302020204" pitchFamily="34" charset="0"/>
              <a:ea typeface="微软雅黑" panose="020B0503020204020204" charset="-122"/>
            </a:endParaRPr>
          </a:p>
        </p:txBody>
      </p:sp>
      <p:pic>
        <p:nvPicPr>
          <p:cNvPr id="11" name="10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310">
            <a:off x="3197217" y="1595334"/>
            <a:ext cx="5682057" cy="4141866"/>
          </a:xfrm>
          <a:prstGeom prst="rect">
            <a:avLst/>
          </a:prstGeom>
        </p:spPr>
      </p:pic>
      <p:sp>
        <p:nvSpPr>
          <p:cNvPr id="8" name="7"/>
          <p:cNvSpPr txBox="1"/>
          <p:nvPr/>
        </p:nvSpPr>
        <p:spPr>
          <a:xfrm>
            <a:off x="3619008" y="3665803"/>
            <a:ext cx="4953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nl-NL" sz="3600" dirty="0"/>
              <a:t>Chuẩn bị bài sau: </a:t>
            </a:r>
            <a:r>
              <a:rPr lang="nl-NL" sz="3600" b="1" i="1" dirty="0"/>
              <a:t>“Phép </a:t>
            </a:r>
            <a:r>
              <a:rPr lang="nl-NL" sz="3600" b="1" i="1" dirty="0" smtClean="0"/>
              <a:t>trừ</a:t>
            </a:r>
            <a:r>
              <a:rPr lang="nl-NL" sz="3600" b="1" i="1" dirty="0" smtClean="0"/>
              <a:t> </a:t>
            </a:r>
            <a:r>
              <a:rPr lang="nl-NL" sz="3600" b="1" i="1" dirty="0"/>
              <a:t>(có nhớ) trong phạm vi 20 </a:t>
            </a:r>
            <a:r>
              <a:rPr lang="nl-NL" sz="3600" b="1" i="1" dirty="0" smtClean="0"/>
              <a:t>”</a:t>
            </a:r>
            <a:endParaRPr lang="zh-CN" altLang="en-US" sz="7200" b="1" dirty="0">
              <a:latin typeface="HP-211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5" name="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2135" y="-19097"/>
            <a:ext cx="2459865" cy="14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72404" y="-791615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2" y="1308804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270260" y="12328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670C5B-1F27-4B2B-B102-15E89FC9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40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8CCFF3-590A-4873-9C42-F8B58EA0B0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752516-3DB5-4B73-858B-71D42CCDF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DE35E4-6B3D-4F56-BEDE-86D03DAC3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1" y="6006964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>
            <a:extLst>
              <a:ext uri="{FF2B5EF4-FFF2-40B4-BE49-F238E27FC236}">
                <a16:creationId xmlns:a16="http://schemas.microsoft.com/office/drawing/2014/main" id="{470E7007-BDCF-4FCD-BB81-3B9B1CBB7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02" y="5894998"/>
            <a:ext cx="831507" cy="632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60A8A-CBD3-4BD4-BE1A-F151295CA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7514" y="5188194"/>
            <a:ext cx="1935370" cy="19353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5775BD-F272-4031-9ED9-2EEB037EC69C}"/>
              </a:ext>
            </a:extLst>
          </p:cNvPr>
          <p:cNvGrpSpPr/>
          <p:nvPr/>
        </p:nvGrpSpPr>
        <p:grpSpPr>
          <a:xfrm>
            <a:off x="2025499" y="2995470"/>
            <a:ext cx="7227684" cy="2610214"/>
            <a:chOff x="-7227684" y="2832003"/>
            <a:chExt cx="7227684" cy="26102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B490C65-6204-47E5-A664-85009E0F80E1}"/>
                </a:ext>
              </a:extLst>
            </p:cNvPr>
            <p:cNvGrpSpPr/>
            <p:nvPr/>
          </p:nvGrpSpPr>
          <p:grpSpPr>
            <a:xfrm>
              <a:off x="-7227684" y="2832003"/>
              <a:ext cx="7227684" cy="2610214"/>
              <a:chOff x="-2756848" y="2525313"/>
              <a:chExt cx="7227684" cy="261021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2756848" y="2525313"/>
                <a:ext cx="7227684" cy="2610214"/>
                <a:chOff x="551154" y="2911551"/>
                <a:chExt cx="7227684" cy="261021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98490" y="2911551"/>
                  <a:ext cx="6980348" cy="2610214"/>
                </a:xfrm>
                <a:prstGeom prst="rect">
                  <a:avLst/>
                </a:prstGeom>
              </p:spPr>
            </p:pic>
            <p:sp>
              <p:nvSpPr>
                <p:cNvPr id="36" name="Rounded Rectangle 35"/>
                <p:cNvSpPr/>
                <p:nvPr/>
              </p:nvSpPr>
              <p:spPr>
                <a:xfrm>
                  <a:off x="551154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233336" y="3252268"/>
                  <a:ext cx="856302" cy="71631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3239136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21" name="Rounded Rectangle 36">
                <a:extLst>
                  <a:ext uri="{FF2B5EF4-FFF2-40B4-BE49-F238E27FC236}">
                    <a16:creationId xmlns:a16="http://schemas.microsoft.com/office/drawing/2014/main" id="{CA61C642-6696-4FBA-A0F5-944C7C132D94}"/>
                  </a:ext>
                </a:extLst>
              </p:cNvPr>
              <p:cNvSpPr/>
              <p:nvPr/>
            </p:nvSpPr>
            <p:spPr>
              <a:xfrm>
                <a:off x="1620017" y="2844476"/>
                <a:ext cx="901378" cy="7322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22" name="Rounded Rectangle 37">
                <a:extLst>
                  <a:ext uri="{FF2B5EF4-FFF2-40B4-BE49-F238E27FC236}">
                    <a16:creationId xmlns:a16="http://schemas.microsoft.com/office/drawing/2014/main" id="{FC728C24-4FD4-4B2E-A690-7FE3C4DA90E6}"/>
                  </a:ext>
                </a:extLst>
              </p:cNvPr>
              <p:cNvSpPr/>
              <p:nvPr/>
            </p:nvSpPr>
            <p:spPr>
              <a:xfrm>
                <a:off x="2725016" y="2577090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1CA1A7-53BC-4C20-BDCA-ABEF6EFFA5B2}"/>
                </a:ext>
              </a:extLst>
            </p:cNvPr>
            <p:cNvSpPr txBox="1"/>
            <p:nvPr/>
          </p:nvSpPr>
          <p:spPr>
            <a:xfrm>
              <a:off x="-5370393" y="3013501"/>
              <a:ext cx="515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+mn-lt"/>
                </a:rPr>
                <a:t>–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0B6ADF-33B1-4C2A-83FF-13D2DCE0F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6782938" y="2759164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275571-002C-400C-9072-032A55297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8C723-BFEB-492D-A845-8DC283659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8EC59-809C-4AB8-81DE-5535F00FB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7651 -0.0011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51 -0.00116 L 1.84791 0.0245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1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275" y="2892176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3346" y="3207459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97630" y="3000141"/>
            <a:ext cx="7256775" cy="2683690"/>
            <a:chOff x="522063" y="2838075"/>
            <a:chExt cx="725677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22063" y="2838075"/>
              <a:ext cx="196069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25 - 13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612395" y="3057728"/>
              <a:ext cx="123157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039019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437</Words>
  <Application>Microsoft Office PowerPoint</Application>
  <PresentationFormat>Widescreen</PresentationFormat>
  <Paragraphs>115</Paragraphs>
  <Slides>21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微软雅黑</vt:lpstr>
      <vt:lpstr>宋体</vt:lpstr>
      <vt:lpstr>Arial</vt:lpstr>
      <vt:lpstr>Arial </vt:lpstr>
      <vt:lpstr>Calibri</vt:lpstr>
      <vt:lpstr>Cooper Black</vt:lpstr>
      <vt:lpstr>HP001 4 hàng</vt:lpstr>
      <vt:lpstr>HP-211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237</cp:revision>
  <dcterms:created xsi:type="dcterms:W3CDTF">2021-02-20T02:56:00Z</dcterms:created>
  <dcterms:modified xsi:type="dcterms:W3CDTF">2021-11-06T02:11:36Z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