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79" r:id="rId3"/>
    <p:sldMasterId id="2147483693" r:id="rId4"/>
    <p:sldMasterId id="2147483706" r:id="rId5"/>
    <p:sldMasterId id="2147483718" r:id="rId6"/>
  </p:sldMasterIdLst>
  <p:notesMasterIdLst>
    <p:notesMasterId r:id="rId22"/>
  </p:notesMasterIdLst>
  <p:sldIdLst>
    <p:sldId id="517" r:id="rId7"/>
    <p:sldId id="317" r:id="rId8"/>
    <p:sldId id="288" r:id="rId9"/>
    <p:sldId id="289" r:id="rId10"/>
    <p:sldId id="290" r:id="rId11"/>
    <p:sldId id="291" r:id="rId12"/>
    <p:sldId id="292" r:id="rId13"/>
    <p:sldId id="293" r:id="rId14"/>
    <p:sldId id="257" r:id="rId15"/>
    <p:sldId id="263" r:id="rId16"/>
    <p:sldId id="510" r:id="rId17"/>
    <p:sldId id="512" r:id="rId18"/>
    <p:sldId id="280" r:id="rId19"/>
    <p:sldId id="516" r:id="rId20"/>
    <p:sldId id="51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935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053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432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461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149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4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427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0164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504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367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17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591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394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2575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47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0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08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6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7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7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8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37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2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8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F275-14AB-431B-9FA7-6659835EF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0265A1-5237-44AB-9CF8-73B3684D4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4559C-18B1-47A7-B5CA-5FFB9CC9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93392-A4DA-40C1-A7CE-DC36B166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25F29-F62A-49D8-BA76-D24D67E9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1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0D48-195B-43DC-808F-B98097066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AAB55-6651-44EF-B6D8-2F2BDE367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F23D5-5C6D-48B4-A989-2DA5A9277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C303-F21B-441A-851C-A05A48095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C1B10-BD0F-4BED-BDA0-72032E2D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396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E7B18-0D8F-4936-AD0F-E9D783085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90E52-5B84-42B6-B745-05F7B4060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179C7-0190-47BA-A46F-FAD94A48C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87A62-5AAF-436D-8F4D-833334452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F0D99-88CA-4202-A57F-070703FC9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773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55B41-4BA1-4163-9054-299162F03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2DECC-6579-4559-A6BF-B751B1CD2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E4D63-C7CA-45F7-A9E7-6930EF5D5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E5ECC-4066-4030-B42B-5AD37FBA2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A3BC2-AAF0-4A2D-BFCF-3C7DD527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A0C9E-01ED-4E9F-B359-06838C49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854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09A63-6E6B-4339-81B7-580A8A28B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99491-8A7A-476C-A105-99A2852D3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D3C23-4D7B-4C53-8180-241FACEC7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E750C-3F7E-44F9-A532-C349D8E90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14D9B6-C652-4FDB-8FEF-BBA1693D4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C91F45-C425-431F-87C9-D86C45D2E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CC90B2-7850-4812-A3C8-E41EC2035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299274-4A8B-4A4B-BBFE-116C4C69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573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4D7DA-1A86-4F3A-A576-587323C88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1C9E0-5C78-4B2F-8316-E26BA6357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7B6FB-484E-4744-8E4A-BB2F21014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4B969-9DDA-4A02-956C-E34BCB15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66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6088D-E11D-4D54-A0FA-C5FA0B35A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3A05EB-9F04-4576-807B-D263D0B3F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FCB9D-7E52-4671-B5AC-18FF2DE6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754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BEAEB-E12A-4C51-869F-23A838640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FFE11-EE1A-4740-B534-F66C54AAC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DCF11-A9B0-48EA-89A8-94005F728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AC5D6-4F6B-4461-AB4E-6DA49FE6F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D2E37-DC25-4ED1-90F5-5FCBE928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6A561-80B9-491F-B29F-F17748A7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190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5CBC-2581-4FA1-B8A0-094F7532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C7B576-42D8-41C2-8754-7B8B3C759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01B92-0C82-4410-AB44-C71F18083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96D1C-29A9-4DAE-AA73-A83D28B5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ED31E-93C8-47ED-8114-A765B20F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D134-F0D8-4A3D-B820-506B2757A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322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2DFE0-1831-4A42-AD05-A8D3960D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672BB9-FBD5-447B-8233-9E9A3DF4D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EE31-76A3-469A-9367-38E06D8C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AAAAD-0AA9-432E-B8F8-B1004A23B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7FBC0-6932-495B-9B6E-78EEFB31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132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D4A802-9BC5-4305-9CD0-E7557BE3E2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A50472-5575-459A-88B4-D0F3DDABE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D2192-9D5A-4E01-9C0F-7B109E89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6A7C8-1F73-4A5E-A3B6-136B2D93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2E381-942F-4110-9F78-12441076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02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93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FC28E5-5AE9-4759-A4BE-C7DF5BF9E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CF677-DDFB-42B2-8E15-467E50050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7FD3F-F6E6-4DBF-9459-04606230B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368D6-B906-4AFB-B534-95CF2E4787B4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D521A-E5CA-432D-9F8F-90C16CF43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24CBB-07E9-4723-97AE-51A43EE6B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4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6.GIF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image" Target="../media/image22.jpeg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03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57F378-B2EF-4B68-B6EF-71D3EC268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54054"/>
            <a:ext cx="12192000" cy="394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3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80F5B21-76DC-4692-AF6A-6719A4CD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D9E4C-1463-45F7-855A-462100BAC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4965"/>
            <a:ext cx="12191999" cy="4659549"/>
          </a:xfrm>
          <a:prstGeom prst="rect">
            <a:avLst/>
          </a:prstGeom>
        </p:spPr>
      </p:pic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DD926701-F503-49F1-987B-47FE50429724}"/>
              </a:ext>
            </a:extLst>
          </p:cNvPr>
          <p:cNvSpPr/>
          <p:nvPr/>
        </p:nvSpPr>
        <p:spPr>
          <a:xfrm>
            <a:off x="2043073" y="3480495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7DB24BC7-F5C8-4AFF-8446-4765C9B42FB6}"/>
              </a:ext>
            </a:extLst>
          </p:cNvPr>
          <p:cNvSpPr/>
          <p:nvPr/>
        </p:nvSpPr>
        <p:spPr>
          <a:xfrm>
            <a:off x="2776044" y="3480495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1B060CD2-2F84-47A9-BFC4-BC88E2B54844}"/>
              </a:ext>
            </a:extLst>
          </p:cNvPr>
          <p:cNvSpPr/>
          <p:nvPr/>
        </p:nvSpPr>
        <p:spPr>
          <a:xfrm>
            <a:off x="3509015" y="3483351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899C7E0D-AADC-46E3-B833-5BE63B0CD62B}"/>
              </a:ext>
            </a:extLst>
          </p:cNvPr>
          <p:cNvSpPr/>
          <p:nvPr/>
        </p:nvSpPr>
        <p:spPr>
          <a:xfrm>
            <a:off x="4241986" y="3483788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BCD6D468-862D-4F6A-82AF-158411F1F0D8}"/>
              </a:ext>
            </a:extLst>
          </p:cNvPr>
          <p:cNvSpPr/>
          <p:nvPr/>
        </p:nvSpPr>
        <p:spPr>
          <a:xfrm>
            <a:off x="5687965" y="3480495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BE0DF3FB-D3EB-4F89-ABFA-391ED953378B}"/>
              </a:ext>
            </a:extLst>
          </p:cNvPr>
          <p:cNvSpPr/>
          <p:nvPr/>
        </p:nvSpPr>
        <p:spPr>
          <a:xfrm>
            <a:off x="6380375" y="3480495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7066F1DB-360E-4FA4-8EE8-D4C04F680AEB}"/>
              </a:ext>
            </a:extLst>
          </p:cNvPr>
          <p:cNvSpPr/>
          <p:nvPr/>
        </p:nvSpPr>
        <p:spPr>
          <a:xfrm>
            <a:off x="7103876" y="3479216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1F795182-005C-4026-B9E8-3FE9C5AD58A0}"/>
              </a:ext>
            </a:extLst>
          </p:cNvPr>
          <p:cNvSpPr/>
          <p:nvPr/>
        </p:nvSpPr>
        <p:spPr>
          <a:xfrm>
            <a:off x="7836847" y="3479215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943AD5-0056-41F4-9A48-D15812E85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57" y="4399466"/>
            <a:ext cx="9545063" cy="2322012"/>
          </a:xfrm>
          <a:prstGeom prst="rect">
            <a:avLst/>
          </a:prstGeom>
        </p:spPr>
      </p:pic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27C4A348-BA80-40BA-9C96-EC5ABBE64C99}"/>
              </a:ext>
            </a:extLst>
          </p:cNvPr>
          <p:cNvSpPr/>
          <p:nvPr/>
        </p:nvSpPr>
        <p:spPr>
          <a:xfrm>
            <a:off x="10303820" y="5191772"/>
            <a:ext cx="577733" cy="55739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819C035C-0C26-4599-B0F5-026301C95EEE}"/>
              </a:ext>
            </a:extLst>
          </p:cNvPr>
          <p:cNvSpPr/>
          <p:nvPr/>
        </p:nvSpPr>
        <p:spPr>
          <a:xfrm>
            <a:off x="9726087" y="6107450"/>
            <a:ext cx="877062" cy="55739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44770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1" animBg="1"/>
      <p:bldP spid="17" grpId="2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1269"/>
            <a:ext cx="12191999" cy="3474669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128349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80148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31947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83746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57582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79619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31418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35016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34637" y="2934480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31947" y="2983118"/>
            <a:ext cx="651800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467916" y="2996607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79619" y="299660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1034505" y="2989862"/>
            <a:ext cx="79163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275018" y="4731088"/>
            <a:ext cx="88971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282043" y="5590277"/>
            <a:ext cx="114827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EC620-9F6C-4626-B6BD-0038AC26D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65" y="3964517"/>
            <a:ext cx="9172575" cy="2314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1" animBg="1"/>
      <p:bldP spid="32" grpId="2" animBg="1"/>
      <p:bldP spid="33" grpId="1" animBg="1"/>
      <p:bldP spid="33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Củng cố bài học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AF4270-09C5-4FA7-93F8-DAC985580B69}"/>
              </a:ext>
            </a:extLst>
          </p:cNvPr>
          <p:cNvSpPr txBox="1"/>
          <p:nvPr/>
        </p:nvSpPr>
        <p:spPr>
          <a:xfrm>
            <a:off x="2415842" y="160337"/>
            <a:ext cx="8790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Bản quyền thuộc về: FB Hương Thảo https://www.facebook.com/huongthaoGADT/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293306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60F685C-B814-46E7-A380-D42966CA5A6E}"/>
              </a:ext>
            </a:extLst>
          </p:cNvPr>
          <p:cNvSpPr txBox="1"/>
          <p:nvPr/>
        </p:nvSpPr>
        <p:spPr>
          <a:xfrm>
            <a:off x="2415842" y="160337"/>
            <a:ext cx="8790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7030A0"/>
                </a:solidFill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399969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A.58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C.68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B.57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 + 25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B.22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C.20</a:t>
            </a: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A.21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D.23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 – 6 = ?</a:t>
            </a: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C.7</a:t>
            </a: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A.6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B.5</a:t>
            </a: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+ 2 – 3 = ?</a:t>
            </a: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A.15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B.24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D.25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+ 2 + 3 = ?</a:t>
            </a: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4E45F8-EDA5-43FB-8525-148AF428F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60" y="2048192"/>
            <a:ext cx="1390224" cy="22620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D3880C-7842-4955-95CB-1EF5EC892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434" y="249768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Tia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B523E-CEA4-4320-B52A-F507618ED91F}"/>
              </a:ext>
            </a:extLst>
          </p:cNvPr>
          <p:cNvSpPr txBox="1"/>
          <p:nvPr/>
        </p:nvSpPr>
        <p:spPr>
          <a:xfrm>
            <a:off x="1977797" y="6373633"/>
            <a:ext cx="8790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7030A0"/>
                </a:solidFill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39312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194</Words>
  <Application>Microsoft Office PowerPoint</Application>
  <PresentationFormat>Widescreen</PresentationFormat>
  <Paragraphs>84</Paragraphs>
  <Slides>15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微软雅黑</vt:lpstr>
      <vt:lpstr>微软雅黑</vt:lpstr>
      <vt:lpstr>SimSun</vt:lpstr>
      <vt:lpstr>SimSun</vt:lpstr>
      <vt:lpstr>Arial</vt:lpstr>
      <vt:lpstr>Calibri</vt:lpstr>
      <vt:lpstr>Calibri Light</vt:lpstr>
      <vt:lpstr>等线</vt:lpstr>
      <vt:lpstr>等线 Light</vt:lpstr>
      <vt:lpstr>ITC Avant Garde Std Bk</vt:lpstr>
      <vt:lpstr>Montserrat ExtraBold</vt:lpstr>
      <vt:lpstr>Times New Roman</vt:lpstr>
      <vt:lpstr>UTM Avo</vt:lpstr>
      <vt:lpstr>3_Office Theme</vt:lpstr>
      <vt:lpstr>4_Office Theme</vt:lpstr>
      <vt:lpstr>2_Office Theme</vt:lpstr>
      <vt:lpstr>1_Office 主题​​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Tia số. Số liền trước Số liền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Windows User</cp:lastModifiedBy>
  <cp:revision>33</cp:revision>
  <dcterms:created xsi:type="dcterms:W3CDTF">2021-05-04T09:55:00Z</dcterms:created>
  <dcterms:modified xsi:type="dcterms:W3CDTF">2021-11-04T13:55:54Z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