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97" r:id="rId3"/>
    <p:sldId id="298" r:id="rId4"/>
    <p:sldId id="296" r:id="rId5"/>
    <p:sldId id="256" r:id="rId6"/>
    <p:sldId id="284" r:id="rId7"/>
    <p:sldId id="299" r:id="rId8"/>
    <p:sldId id="291" r:id="rId9"/>
    <p:sldId id="290" r:id="rId10"/>
    <p:sldId id="288" r:id="rId11"/>
    <p:sldId id="292" r:id="rId12"/>
    <p:sldId id="295" r:id="rId13"/>
    <p:sldId id="289" r:id="rId14"/>
    <p:sldId id="272" r:id="rId15"/>
    <p:sldId id="294" r:id="rId16"/>
  </p:sldIdLst>
  <p:sldSz cx="15636875" cy="9418638"/>
  <p:notesSz cx="6858000" cy="9144000"/>
  <p:custDataLst>
    <p:tags r:id="rId18"/>
  </p:custDataLst>
  <p:defaultTextStyle>
    <a:defPPr>
      <a:defRPr lang="en-US"/>
    </a:defPPr>
    <a:lvl1pPr marL="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274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548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82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509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636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7643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891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1018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6F9"/>
    <a:srgbClr val="50AEC8"/>
    <a:srgbClr val="93CDDD"/>
    <a:srgbClr val="FCEC8E"/>
    <a:srgbClr val="00863D"/>
    <a:srgbClr val="F68426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61" autoAdjust="0"/>
  </p:normalViewPr>
  <p:slideViewPr>
    <p:cSldViewPr>
      <p:cViewPr varScale="1">
        <p:scale>
          <a:sx n="49" d="100"/>
          <a:sy n="49" d="100"/>
        </p:scale>
        <p:origin x="48" y="60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382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76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4146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552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913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829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9678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1105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025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030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8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8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5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6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8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10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57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3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47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23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8" y="375001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8" y="1970943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8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3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274" indent="0">
              <a:buNone/>
              <a:defRPr sz="4900"/>
            </a:lvl2pPr>
            <a:lvl3pPr marL="1602548" indent="0">
              <a:buNone/>
              <a:defRPr sz="4200"/>
            </a:lvl3pPr>
            <a:lvl4pPr marL="2403820" indent="0">
              <a:buNone/>
              <a:defRPr sz="3600"/>
            </a:lvl4pPr>
            <a:lvl5pPr marL="3205096" indent="0">
              <a:buNone/>
              <a:defRPr sz="3600"/>
            </a:lvl5pPr>
            <a:lvl6pPr marL="4006369" indent="0">
              <a:buNone/>
              <a:defRPr sz="3600"/>
            </a:lvl6pPr>
            <a:lvl7pPr marL="4807643" indent="0">
              <a:buNone/>
              <a:defRPr sz="3600"/>
            </a:lvl7pPr>
            <a:lvl8pPr marL="5608916" indent="0">
              <a:buNone/>
              <a:defRPr sz="3600"/>
            </a:lvl8pPr>
            <a:lvl9pPr marL="6410189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5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4"/>
            <a:ext cx="3518297" cy="80363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4"/>
            <a:ext cx="10294276" cy="8036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09" indent="0" algn="ctr">
              <a:buNone/>
              <a:defRPr sz="2600"/>
            </a:lvl2pPr>
            <a:lvl3pPr marL="1202619" indent="0" algn="ctr">
              <a:buNone/>
              <a:defRPr sz="2400"/>
            </a:lvl3pPr>
            <a:lvl4pPr marL="1803928" indent="0" algn="ctr">
              <a:buNone/>
              <a:defRPr sz="2100"/>
            </a:lvl4pPr>
            <a:lvl5pPr marL="2405238" indent="0" algn="ctr">
              <a:buNone/>
              <a:defRPr sz="2100"/>
            </a:lvl5pPr>
            <a:lvl6pPr marL="3006547" indent="0" algn="ctr">
              <a:buNone/>
              <a:defRPr sz="2100"/>
            </a:lvl6pPr>
            <a:lvl7pPr marL="3607857" indent="0" algn="ctr">
              <a:buNone/>
              <a:defRPr sz="2100"/>
            </a:lvl7pPr>
            <a:lvl8pPr marL="4209166" indent="0" algn="ctr">
              <a:buNone/>
              <a:defRPr sz="2100"/>
            </a:lvl8pPr>
            <a:lvl9pPr marL="481047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8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48120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0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6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9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2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5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1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4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6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440419"/>
            <a:ext cx="6647709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2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3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6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58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309" indent="0">
              <a:buNone/>
              <a:defRPr sz="3700"/>
            </a:lvl2pPr>
            <a:lvl3pPr marL="1202619" indent="0">
              <a:buNone/>
              <a:defRPr sz="3200"/>
            </a:lvl3pPr>
            <a:lvl4pPr marL="1803928" indent="0">
              <a:buNone/>
              <a:defRPr sz="2600"/>
            </a:lvl4pPr>
            <a:lvl5pPr marL="2405238" indent="0">
              <a:buNone/>
              <a:defRPr sz="2600"/>
            </a:lvl5pPr>
            <a:lvl6pPr marL="3006547" indent="0">
              <a:buNone/>
              <a:defRPr sz="2600"/>
            </a:lvl6pPr>
            <a:lvl7pPr marL="3607857" indent="0">
              <a:buNone/>
              <a:defRPr sz="2600"/>
            </a:lvl7pPr>
            <a:lvl8pPr marL="4209166" indent="0">
              <a:buNone/>
              <a:defRPr sz="2600"/>
            </a:lvl8pPr>
            <a:lvl9pPr marL="481047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12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1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0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0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9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49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2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54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8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50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63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76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891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1018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29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29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4"/>
            <a:ext cx="14073188" cy="1569773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2"/>
            <a:ext cx="4951677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  <p:sldLayoutId id="2147483675" r:id="rId4"/>
    <p:sldLayoutId id="2147483674" r:id="rId5"/>
    <p:sldLayoutId id="2147483672" r:id="rId6"/>
    <p:sldLayoutId id="2147483651" r:id="rId7"/>
    <p:sldLayoutId id="2147483652" r:id="rId8"/>
    <p:sldLayoutId id="2147483653" r:id="rId9"/>
    <p:sldLayoutId id="2147483654" r:id="rId10"/>
    <p:sldLayoutId id="2147483679" r:id="rId11"/>
    <p:sldLayoutId id="2147483655" r:id="rId12"/>
    <p:sldLayoutId id="2147483678" r:id="rId13"/>
    <p:sldLayoutId id="2147483677" r:id="rId14"/>
    <p:sldLayoutId id="2147483676" r:id="rId15"/>
    <p:sldLayoutId id="2147483673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ctr" defTabSz="16025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954" indent="-600954" algn="l" defTabSz="160254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2069" indent="-500797" algn="l" defTabSz="1602548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0318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4458" indent="-400638" algn="l" defTabSz="160254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731" indent="-400638" algn="l" defTabSz="1602548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700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8279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9554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10828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274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548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82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509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636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7643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891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1018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120262" tIns="60131" rIns="120262" bIns="601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62" tIns="60131" rIns="120262" bIns="601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02619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55" indent="-300655" algn="l" defTabSz="1202619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6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27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83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9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20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51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82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130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0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1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92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23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54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85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16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47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12" Type="http://schemas.microsoft.com/office/2007/relationships/hdphoto" Target="../media/hdphoto10.wdp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microsoft.com/office/2007/relationships/hdphoto" Target="../media/hdphoto7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9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jpeg"/><Relationship Id="rId14" Type="http://schemas.openxmlformats.org/officeDocument/2006/relationships/image" Target="file:///C:\Program%20Files\Inknoe%20ClassPoint\Images\short_answer_without%20result_default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file:///C:\Program%20Files\Inknoe%20ClassPoint\Images\short_answer_without%20result_default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file:///C:\Program%20Files\Inknoe%20ClassPoint\Images\short_answer_without%20result_default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6" Type="http://schemas.openxmlformats.org/officeDocument/2006/relationships/image" Target="file:///C:\Program%20Files\Inknoe%20ClassPoint\Images\word_count_without%20result_default.png" TargetMode="Externa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82077" y="2387759"/>
            <a:ext cx="12954000" cy="213360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9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con đến với tiết học</a:t>
            </a:r>
            <a:endParaRPr lang="vi-VN" sz="96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160837" y="4556919"/>
            <a:ext cx="6400800" cy="1314450"/>
          </a:xfrm>
        </p:spPr>
        <p:txBody>
          <a:bodyPr>
            <a:normAutofit/>
          </a:bodyPr>
          <a:lstStyle/>
          <a:p>
            <a:r>
              <a:rPr lang="en-US" sz="5400" b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2</a:t>
            </a:r>
            <a:endParaRPr lang="vi-VN" sz="5400" b="1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3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0"/>
            <a:ext cx="16429037" cy="935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8" y="3097261"/>
            <a:ext cx="4214529" cy="50202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227637" y="7736508"/>
            <a:ext cx="5591742" cy="762000"/>
            <a:chOff x="5198495" y="8595512"/>
            <a:chExt cx="5591742" cy="762000"/>
          </a:xfrm>
        </p:grpSpPr>
        <p:sp>
          <p:nvSpPr>
            <p:cNvPr id="2" name="Rounded Rectangle 1"/>
            <p:cNvSpPr/>
            <p:nvPr/>
          </p:nvSpPr>
          <p:spPr>
            <a:xfrm>
              <a:off x="6470366" y="8641691"/>
              <a:ext cx="3048000" cy="715821"/>
            </a:xfrm>
            <a:prstGeom prst="roundRect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98495" y="8595512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 smtClean="0">
                  <a:solidFill>
                    <a:srgbClr val="00B050"/>
                  </a:solidFill>
                </a:rPr>
                <a:t>ghế</a:t>
              </a:r>
              <a:r>
                <a:rPr lang="en-US" dirty="0" smtClean="0">
                  <a:solidFill>
                    <a:srgbClr val="00B050"/>
                  </a:solidFill>
                </a:rPr>
                <a:t> - </a:t>
              </a:r>
              <a:r>
                <a:rPr lang="en-US" dirty="0" err="1" smtClean="0">
                  <a:solidFill>
                    <a:srgbClr val="00B050"/>
                  </a:solidFill>
                </a:rPr>
                <a:t>ngồi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>
          <a:xfrm>
            <a:off x="11552237" y="3882501"/>
            <a:ext cx="3890536" cy="55361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9037" y="-319881"/>
            <a:ext cx="9243436" cy="7833519"/>
            <a:chOff x="1189037" y="0"/>
            <a:chExt cx="8763000" cy="6578843"/>
          </a:xfrm>
        </p:grpSpPr>
        <p:sp>
          <p:nvSpPr>
            <p:cNvPr id="3" name="Cloud Callout 2"/>
            <p:cNvSpPr/>
            <p:nvPr/>
          </p:nvSpPr>
          <p:spPr>
            <a:xfrm>
              <a:off x="1189037" y="0"/>
              <a:ext cx="8763000" cy="6578843"/>
            </a:xfrm>
            <a:prstGeom prst="cloudCallout">
              <a:avLst>
                <a:gd name="adj1" fmla="val 67077"/>
                <a:gd name="adj2" fmla="val 16536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001" y="704918"/>
              <a:ext cx="6787257" cy="4994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3497505" y="0"/>
            <a:ext cx="2302116" cy="21582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20085" y="5999208"/>
            <a:ext cx="5820342" cy="1025048"/>
            <a:chOff x="5101285" y="8687872"/>
            <a:chExt cx="5820342" cy="669642"/>
          </a:xfrm>
        </p:grpSpPr>
        <p:sp>
          <p:nvSpPr>
            <p:cNvPr id="10" name="Rounded Rectangle 9"/>
            <p:cNvSpPr/>
            <p:nvPr/>
          </p:nvSpPr>
          <p:spPr>
            <a:xfrm>
              <a:off x="6622766" y="8687872"/>
              <a:ext cx="2766729" cy="6696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1285" y="8735055"/>
              <a:ext cx="5820342" cy="46763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</a:rPr>
                <a:t>g</a:t>
              </a:r>
              <a:r>
                <a:rPr lang="en-US" dirty="0" err="1" smtClean="0">
                  <a:solidFill>
                    <a:srgbClr val="00B050"/>
                  </a:solidFill>
                </a:rPr>
                <a:t>ối</a:t>
              </a:r>
              <a:r>
                <a:rPr lang="en-US" dirty="0" smtClean="0">
                  <a:solidFill>
                    <a:srgbClr val="00B050"/>
                  </a:solidFill>
                </a:rPr>
                <a:t> – </a:t>
              </a:r>
              <a:r>
                <a:rPr lang="en-US" dirty="0" err="1" smtClean="0">
                  <a:solidFill>
                    <a:srgbClr val="00B050"/>
                  </a:solidFill>
                </a:rPr>
                <a:t>gối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r>
                <a:rPr lang="en-US" dirty="0" err="1" smtClean="0">
                  <a:solidFill>
                    <a:srgbClr val="00B050"/>
                  </a:solidFill>
                </a:rPr>
                <a:t>đầu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127" y="662793"/>
            <a:ext cx="1067852" cy="11162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302" y="826311"/>
            <a:ext cx="12947697" cy="808154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just"/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72" y="975331"/>
            <a:ext cx="7247761" cy="7770733"/>
          </a:xfrm>
          <a:prstGeom prst="rect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6825174" y="5290249"/>
            <a:ext cx="1710668" cy="179117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9146423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34882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0" y="2166262"/>
            <a:ext cx="9389951" cy="6505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48243" y="2058235"/>
            <a:ext cx="6623756" cy="2041485"/>
            <a:chOff x="8148243" y="2058234"/>
            <a:chExt cx="5005667" cy="204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8148243" y="2058234"/>
              <a:ext cx="4701888" cy="20414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809037" y="2643733"/>
              <a:ext cx="434487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3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1" y="3251170"/>
            <a:ext cx="2219546" cy="571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840" y="1432310"/>
            <a:ext cx="10424583" cy="4686223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23.</a:t>
            </a:r>
            <a:endParaRPr lang="en-US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163" y="4556919"/>
            <a:ext cx="3989640" cy="3883444"/>
          </a:xfrm>
          <a:prstGeom prst="rect">
            <a:avLst/>
          </a:prstGeom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6919118"/>
            <a:ext cx="15754152" cy="2499519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466" y="166212"/>
            <a:ext cx="15318950" cy="9067748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12680519" y="265232"/>
            <a:ext cx="3502153" cy="95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45458" y="4035975"/>
            <a:ext cx="3989640" cy="3883444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5977696"/>
            <a:ext cx="15754152" cy="3440942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3077847" y="2640056"/>
            <a:ext cx="9789907" cy="1857483"/>
          </a:xfrm>
          <a:prstGeom prst="rect">
            <a:avLst/>
          </a:prstGeom>
          <a:noFill/>
        </p:spPr>
        <p:txBody>
          <a:bodyPr wrap="square" lIns="120255" tIns="60128" rIns="120255" bIns="60128" rtlCol="0">
            <a:spAutoFit/>
          </a:bodyPr>
          <a:lstStyle/>
          <a:p>
            <a:pPr algn="ctr" defTabSz="1202554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202554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51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6961" y="-624681"/>
            <a:ext cx="18369398" cy="1013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9964" y="5789241"/>
            <a:ext cx="6233401" cy="3633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9117012" y="699824"/>
            <a:ext cx="6572031" cy="8570382"/>
            <a:chOff x="9117012" y="699824"/>
            <a:chExt cx="6572031" cy="8570382"/>
          </a:xfrm>
        </p:grpSpPr>
        <p:pic>
          <p:nvPicPr>
            <p:cNvPr id="8" name="图片 39942" descr="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7012" y="699824"/>
              <a:ext cx="6572031" cy="85703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790237" y="3100189"/>
              <a:ext cx="33970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6025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ÔN BÀI CŨ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7357" y="564496"/>
            <a:ext cx="11354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37" y="550349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542" y="453384"/>
            <a:ext cx="14073188" cy="156977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542" y="2273885"/>
            <a:ext cx="14073188" cy="6215864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5563" y="-472281"/>
            <a:ext cx="18369398" cy="1013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266" y="5865441"/>
            <a:ext cx="6233401" cy="3633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9157710" y="776024"/>
            <a:ext cx="6572031" cy="8570382"/>
            <a:chOff x="9117012" y="699824"/>
            <a:chExt cx="6572031" cy="8570382"/>
          </a:xfrm>
        </p:grpSpPr>
        <p:pic>
          <p:nvPicPr>
            <p:cNvPr id="8" name="图片 39942" descr="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7012" y="699824"/>
              <a:ext cx="6572031" cy="85703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790237" y="3100189"/>
              <a:ext cx="33970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ÔN BÀI CŨ</a:t>
              </a:r>
              <a:endPara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11469" y="1101315"/>
            <a:ext cx="10639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43" y="557969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73872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24545" y="419750"/>
            <a:ext cx="11911078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1956" y="353768"/>
            <a:ext cx="2562589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93837" y="3532180"/>
            <a:ext cx="12248885" cy="1392929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8000" b="1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Luyện tập 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6337" y="804396"/>
            <a:ext cx="2302772" cy="915876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49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9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49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3795" y="746919"/>
            <a:ext cx="11044338" cy="1131319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VIỆC THẬT LÀ VUI</a:t>
            </a:r>
          </a:p>
        </p:txBody>
      </p:sp>
      <p:sp>
        <p:nvSpPr>
          <p:cNvPr id="34" name="Rectangle 10"/>
          <p:cNvSpPr/>
          <p:nvPr/>
        </p:nvSpPr>
        <p:spPr>
          <a:xfrm>
            <a:off x="2924702" y="5318919"/>
            <a:ext cx="4419600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endParaRPr lang="en-US" sz="6600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7723" y="5153935"/>
            <a:ext cx="12814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 NGỮ CHỈ SỰ VẬT, 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 ĐỘNG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CÂU 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 HỌAT ĐỘNG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vốn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(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nhà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).</a:t>
            </a:r>
            <a:endParaRPr lang="zh-CN" altLang="en-US" sz="4300" b="1" dirty="0">
              <a:solidFill>
                <a:srgbClr val="7030A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kĩ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mình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thích</a:t>
            </a:r>
            <a:r>
              <a:rPr lang="en-US" altLang="zh-CN" sz="43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4300" b="1" dirty="0">
              <a:solidFill>
                <a:srgbClr val="FFC00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41601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7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7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marL="0" marR="0" lvl="0" indent="0" algn="ct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marL="0" marR="0" lvl="0" indent="0" algn="ct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" y="379553"/>
            <a:ext cx="1585862" cy="1434167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1722436" y="670720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marL="0" marR="0" lvl="0" indent="0" algn="ct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41637" y="793091"/>
            <a:ext cx="12639807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</a:rPr>
              <a:t>tranh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0161" r="20644" b="16406"/>
          <a:stretch/>
        </p:blipFill>
        <p:spPr bwMode="auto">
          <a:xfrm>
            <a:off x="1585864" y="1813721"/>
            <a:ext cx="12205154" cy="72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100000" l="357" r="98214">
                        <a14:foregroundMark x1="48929" y1="61834" x2="53571" y2="76036"/>
                        <a14:foregroundMark x1="43571" y1="76627" x2="42143" y2="86982"/>
                        <a14:foregroundMark x1="40357" y1="33432" x2="57500" y2="34615"/>
                        <a14:foregroundMark x1="75714" y1="12130" x2="78571" y2="18047"/>
                        <a14:foregroundMark x1="67857" y1="23669" x2="62143" y2="26331"/>
                        <a14:foregroundMark x1="57500" y1="7692" x2="58571" y2="18047"/>
                        <a14:foregroundMark x1="62143" y1="19231" x2="56786" y2="1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982" y="6459180"/>
            <a:ext cx="2442894" cy="2948922"/>
          </a:xfrm>
          <a:prstGeom prst="rect">
            <a:avLst/>
          </a:prstGeom>
        </p:spPr>
      </p:pic>
      <p:pic>
        <p:nvPicPr>
          <p:cNvPr id="31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587" y="708222"/>
            <a:ext cx="1242640" cy="902018"/>
          </a:xfrm>
          <a:prstGeom prst="rect">
            <a:avLst/>
          </a:prstGeom>
        </p:spPr>
      </p:pic>
      <p:pic>
        <p:nvPicPr>
          <p:cNvPr id="32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018" y="1074732"/>
            <a:ext cx="1331921" cy="1020785"/>
          </a:xfrm>
          <a:prstGeom prst="rect">
            <a:avLst/>
          </a:prstGeom>
        </p:spPr>
      </p:pic>
      <p:sp>
        <p:nvSpPr>
          <p:cNvPr id="3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3364990" y="240476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717" y="289719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2" b="100000" l="0" r="100000">
                        <a14:foregroundMark x1="44611" y1="40533" x2="60479" y2="39941"/>
                        <a14:foregroundMark x1="52395" y1="7101" x2="55689" y2="17160"/>
                        <a14:foregroundMark x1="26347" y1="21006" x2="34132" y2="28994"/>
                        <a14:foregroundMark x1="54491" y1="13905" x2="51198" y2="17456"/>
                        <a14:foregroundMark x1="75449" y1="21006" x2="69461" y2="32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" y="6197177"/>
            <a:ext cx="3138563" cy="3176149"/>
          </a:xfrm>
          <a:prstGeom prst="rect">
            <a:avLst/>
          </a:prstGeom>
        </p:spPr>
      </p:pic>
      <p:pic>
        <p:nvPicPr>
          <p:cNvPr id="2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192" y="93886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8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" y="379553"/>
            <a:ext cx="1585862" cy="1434167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1722436" y="670720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41637" y="793091"/>
            <a:ext cx="12639807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0161" r="20644" b="16406"/>
          <a:stretch/>
        </p:blipFill>
        <p:spPr bwMode="auto">
          <a:xfrm>
            <a:off x="3170239" y="2011183"/>
            <a:ext cx="9448798" cy="70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599237" y="6197177"/>
            <a:ext cx="598488" cy="5846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7132637" y="6781800"/>
            <a:ext cx="598488" cy="584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980237" y="7681119"/>
            <a:ext cx="598488" cy="5846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409237" y="5537368"/>
            <a:ext cx="598488" cy="5846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571037" y="6121991"/>
            <a:ext cx="598488" cy="584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889978" y="4023519"/>
            <a:ext cx="598488" cy="584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708480" y="2728120"/>
            <a:ext cx="598488" cy="584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534512" y="3591296"/>
            <a:ext cx="598488" cy="584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931234" y="2725527"/>
            <a:ext cx="598488" cy="5846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770437" y="7017325"/>
            <a:ext cx="598488" cy="58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" b="100000" l="357" r="98214">
                        <a14:foregroundMark x1="48929" y1="61834" x2="53571" y2="76036"/>
                        <a14:foregroundMark x1="43571" y1="76627" x2="42143" y2="86982"/>
                        <a14:foregroundMark x1="40357" y1="33432" x2="57500" y2="34615"/>
                        <a14:foregroundMark x1="75714" y1="12130" x2="78571" y2="18047"/>
                        <a14:foregroundMark x1="67857" y1="23669" x2="62143" y2="26331"/>
                        <a14:foregroundMark x1="57500" y1="7692" x2="58571" y2="18047"/>
                        <a14:foregroundMark x1="62143" y1="19231" x2="56786" y2="1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982" y="6459180"/>
            <a:ext cx="2442894" cy="2948922"/>
          </a:xfrm>
          <a:prstGeom prst="rect">
            <a:avLst/>
          </a:prstGeom>
        </p:spPr>
      </p:pic>
      <p:pic>
        <p:nvPicPr>
          <p:cNvPr id="31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587" y="708222"/>
            <a:ext cx="1242640" cy="902018"/>
          </a:xfrm>
          <a:prstGeom prst="rect">
            <a:avLst/>
          </a:prstGeom>
        </p:spPr>
      </p:pic>
      <p:pic>
        <p:nvPicPr>
          <p:cNvPr id="32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018" y="1074732"/>
            <a:ext cx="1331921" cy="1020785"/>
          </a:xfrm>
          <a:prstGeom prst="rect">
            <a:avLst/>
          </a:prstGeom>
        </p:spPr>
      </p:pic>
      <p:sp>
        <p:nvSpPr>
          <p:cNvPr id="3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3364990" y="240476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717" y="289719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2" b="100000" l="0" r="100000">
                        <a14:foregroundMark x1="44611" y1="40533" x2="60479" y2="39941"/>
                        <a14:foregroundMark x1="52395" y1="7101" x2="55689" y2="17160"/>
                        <a14:foregroundMark x1="26347" y1="21006" x2="34132" y2="28994"/>
                        <a14:foregroundMark x1="54491" y1="13905" x2="51198" y2="17456"/>
                        <a14:foregroundMark x1="75449" y1="21006" x2="69461" y2="32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" y="6197177"/>
            <a:ext cx="3138563" cy="3176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109994" y="6414301"/>
            <a:ext cx="598488" cy="5846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300" y="2620223"/>
            <a:ext cx="3763255" cy="2806592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504237" y="6459179"/>
            <a:ext cx="598488" cy="58462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2390973" y="2910395"/>
            <a:ext cx="3763255" cy="2722524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897989" y="3247664"/>
            <a:ext cx="598488" cy="5846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755276" y="3591296"/>
            <a:ext cx="598488" cy="5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3" grpId="0" animBg="1"/>
      <p:bldP spid="30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7037" y="594519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6238" y="716891"/>
            <a:ext cx="13487400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Tìm</a:t>
            </a:r>
            <a:r>
              <a:rPr lang="en-US" sz="3600" dirty="0"/>
              <a:t> 3 – 5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gắn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ở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1438" y="8274040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>
                <a:solidFill>
                  <a:srgbClr val="00B050"/>
                </a:solidFill>
              </a:rPr>
              <a:t>Mẫu</a:t>
            </a:r>
            <a:r>
              <a:rPr lang="en-US" dirty="0">
                <a:solidFill>
                  <a:srgbClr val="00B050"/>
                </a:solidFill>
              </a:rPr>
              <a:t>: </a:t>
            </a:r>
            <a:r>
              <a:rPr lang="en-US" dirty="0" err="1">
                <a:solidFill>
                  <a:srgbClr val="00B050"/>
                </a:solidFill>
              </a:rPr>
              <a:t>chổi</a:t>
            </a:r>
            <a:r>
              <a:rPr lang="en-US" dirty="0">
                <a:solidFill>
                  <a:srgbClr val="00B050"/>
                </a:solidFill>
              </a:rPr>
              <a:t> – </a:t>
            </a:r>
            <a:r>
              <a:rPr lang="en-US" dirty="0" err="1">
                <a:solidFill>
                  <a:srgbClr val="00B050"/>
                </a:solidFill>
              </a:rPr>
              <a:t>quét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nhà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991"/>
            <a:ext cx="8580437" cy="6215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762" y="4577910"/>
            <a:ext cx="4978400" cy="373380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0161" r="20644" b="16406"/>
          <a:stretch/>
        </p:blipFill>
        <p:spPr bwMode="auto">
          <a:xfrm>
            <a:off x="8647114" y="1813719"/>
            <a:ext cx="701039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797E-6 1.8928E-6 L 0.38964 0.02612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82" y="12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6" y="365919"/>
            <a:ext cx="12587572" cy="800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99037" y="8366919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nồi</a:t>
            </a:r>
            <a:r>
              <a:rPr lang="en-US" dirty="0" smtClean="0">
                <a:solidFill>
                  <a:srgbClr val="00B050"/>
                </a:solidFill>
              </a:rPr>
              <a:t> – </a:t>
            </a:r>
            <a:r>
              <a:rPr lang="en-US" dirty="0" err="1" smtClean="0">
                <a:solidFill>
                  <a:srgbClr val="00B050"/>
                </a:solidFill>
              </a:rPr>
              <a:t>nấu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thức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ăn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375003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true,&quot;TimerValue&quot;:&quot;02:00&quot;,&quot;HasAutoStart&quot;:tru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true,&quot;TimerValue&quot;:&quot;01:00&quot;,&quot;HasAutoStart&quot;:true,&quot;HasCorrectAnswers&quot;:false,&quot;McqAnswers&quot;:[],&quot;ActivityId&quot;:&quot;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true,&quot;HasMinimizeMode&quot;:true,&quot;TimerValue&quot;:&quot;02:00&quot;,&quot;HasAutoStart&quot;:true,&quot;HasCorrectAnswers&quot;:false,&quot;McqAnswers&quot;:[],&quot;ActivityId&quot;:&quot;&quot;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257</Words>
  <Application>Microsoft Office PowerPoint</Application>
  <PresentationFormat>Custom</PresentationFormat>
  <Paragraphs>45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Arial</vt:lpstr>
      <vt:lpstr>Arial Rounded MT Bold</vt:lpstr>
      <vt:lpstr>Arial-Rounded</vt:lpstr>
      <vt:lpstr>Calibri</vt:lpstr>
      <vt:lpstr>Calibri Light</vt:lpstr>
      <vt:lpstr>iCiel Cadena</vt:lpstr>
      <vt:lpstr>Times New Roman</vt:lpstr>
      <vt:lpstr>字魂59号-创粗黑</vt:lpstr>
      <vt:lpstr>Office Theme</vt:lpstr>
      <vt:lpstr>1_Office Theme</vt:lpstr>
      <vt:lpstr>Chào mừng các con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425</cp:revision>
  <dcterms:created xsi:type="dcterms:W3CDTF">2020-12-08T15:48:47Z</dcterms:created>
  <dcterms:modified xsi:type="dcterms:W3CDTF">2021-09-16T09:33:11Z</dcterms:modified>
</cp:coreProperties>
</file>