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287" r:id="rId3"/>
    <p:sldId id="288" r:id="rId4"/>
    <p:sldId id="289" r:id="rId5"/>
    <p:sldId id="290" r:id="rId6"/>
    <p:sldId id="291" r:id="rId7"/>
    <p:sldId id="283" r:id="rId8"/>
    <p:sldId id="284" r:id="rId9"/>
    <p:sldId id="285" r:id="rId10"/>
    <p:sldId id="282" r:id="rId11"/>
    <p:sldId id="292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47D1AF"/>
    <a:srgbClr val="BBE0E3"/>
    <a:srgbClr val="0000FF"/>
    <a:srgbClr val="FF66FF"/>
    <a:srgbClr val="FF00FF"/>
    <a:srgbClr val="00CC66"/>
    <a:srgbClr val="FFFF00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310" autoAdjust="0"/>
  </p:normalViewPr>
  <p:slideViewPr>
    <p:cSldViewPr>
      <p:cViewPr varScale="1">
        <p:scale>
          <a:sx n="86" d="100"/>
          <a:sy n="86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2E4AC53-42E6-43A3-8A00-E66520A6F34A}" type="datetimeFigureOut">
              <a:rPr lang="en-US"/>
              <a:pPr/>
              <a:t>9/10/2021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3CF7DEF-AD7C-4204-846D-2481398C89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E61AC2A-E2ED-44FE-9083-3CEEF9F176A3}" type="slidenum">
              <a:rPr lang="en-US" sz="1200"/>
              <a:pPr algn="r" eaLnBrk="0" hangingPunct="0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F7DEF-AD7C-4204-846D-2481398C89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03491-5026-4997-A779-6E2852EECD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E94AB-A4E1-40CE-A6F2-9CFA38A13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50355-657E-42A7-BDA1-93709DF114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F1CC-BCD4-47A8-9866-8B139470FB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28B2-D797-4226-809E-593719111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5D907-6817-4330-8EE1-22A3D2850F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E9BC2-4F9A-4BFD-9207-BC99FD338B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64749-DC48-40EC-A18A-B2FE530703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AC5D7-0C59-48B4-8939-FFFCC9ABFB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EECC1-70D5-4CA4-AD75-00C8D50CD0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24AEB-0840-4AAD-BFC6-0A925996E2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F123B9-E1B7-4F8A-8963-C43D21F9A6E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2.wav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" y="3194"/>
            <a:ext cx="9178746" cy="68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0600" y="3430597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01751" y="4372251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40)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9293" y="-8673"/>
            <a:ext cx="9211733" cy="6858000"/>
            <a:chOff x="0" y="0"/>
            <a:chExt cx="9211733" cy="6858000"/>
          </a:xfrm>
        </p:grpSpPr>
        <p:pic>
          <p:nvPicPr>
            <p:cNvPr id="39" name="Picture 2" descr="hình nền powerpoint chuyên nghiệp | Background powerpoint, Wallpaper  powerpoint, Powerpoint background fr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117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6596130" y="5910146"/>
              <a:ext cx="2395470" cy="914400"/>
            </a:xfrm>
            <a:prstGeom prst="rect">
              <a:avLst/>
            </a:prstGeom>
            <a:solidFill>
              <a:srgbClr val="47D1AF"/>
            </a:solidFill>
            <a:ln>
              <a:solidFill>
                <a:srgbClr val="47D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955" name="Oval 91"/>
          <p:cNvSpPr>
            <a:spLocks noChangeArrowheads="1"/>
          </p:cNvSpPr>
          <p:nvPr/>
        </p:nvSpPr>
        <p:spPr bwMode="auto">
          <a:xfrm>
            <a:off x="1955598" y="2927828"/>
            <a:ext cx="1561823" cy="914400"/>
          </a:xfrm>
          <a:prstGeom prst="ellipse">
            <a:avLst/>
          </a:prstGeom>
          <a:solidFill>
            <a:schemeClr val="accent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Oval 7"/>
          <p:cNvSpPr>
            <a:spLocks noChangeArrowheads="1"/>
          </p:cNvSpPr>
          <p:nvPr/>
        </p:nvSpPr>
        <p:spPr bwMode="auto">
          <a:xfrm>
            <a:off x="1384495" y="85907"/>
            <a:ext cx="1811906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124" name="Picture 8" descr="WB0152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04775" flipH="1">
            <a:off x="7859713" y="5165725"/>
            <a:ext cx="113188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9"/>
          <p:cNvSpPr txBox="1">
            <a:spLocks noChangeArrowheads="1"/>
          </p:cNvSpPr>
          <p:nvPr/>
        </p:nvSpPr>
        <p:spPr bwMode="auto">
          <a:xfrm>
            <a:off x="3219981" y="281832"/>
            <a:ext cx="60060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7" name="TextBox 19"/>
          <p:cNvSpPr txBox="1">
            <a:spLocks noChangeArrowheads="1"/>
          </p:cNvSpPr>
          <p:nvPr/>
        </p:nvSpPr>
        <p:spPr bwMode="auto">
          <a:xfrm>
            <a:off x="6054409" y="1598156"/>
            <a:ext cx="40021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8" name="Rectangle 22"/>
          <p:cNvSpPr>
            <a:spLocks noChangeArrowheads="1"/>
          </p:cNvSpPr>
          <p:nvPr/>
        </p:nvSpPr>
        <p:spPr bwMode="auto">
          <a:xfrm>
            <a:off x="2260399" y="21658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129" name="TextBox 19"/>
          <p:cNvSpPr txBox="1">
            <a:spLocks noChangeArrowheads="1"/>
          </p:cNvSpPr>
          <p:nvPr/>
        </p:nvSpPr>
        <p:spPr bwMode="auto">
          <a:xfrm>
            <a:off x="3174798" y="2165828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50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0" name="Rectangle 28"/>
          <p:cNvSpPr>
            <a:spLocks noChangeArrowheads="1"/>
          </p:cNvSpPr>
          <p:nvPr/>
        </p:nvSpPr>
        <p:spPr bwMode="auto">
          <a:xfrm>
            <a:off x="2260399" y="30802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131" name="Rectangle 29"/>
          <p:cNvSpPr>
            <a:spLocks noChangeArrowheads="1"/>
          </p:cNvSpPr>
          <p:nvPr/>
        </p:nvSpPr>
        <p:spPr bwMode="auto">
          <a:xfrm>
            <a:off x="2260399" y="39946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5132" name="Rectangle 30"/>
          <p:cNvSpPr>
            <a:spLocks noChangeArrowheads="1"/>
          </p:cNvSpPr>
          <p:nvPr/>
        </p:nvSpPr>
        <p:spPr bwMode="auto">
          <a:xfrm>
            <a:off x="2260399" y="4909028"/>
            <a:ext cx="878526" cy="609600"/>
          </a:xfrm>
          <a:prstGeom prst="rect">
            <a:avLst/>
          </a:prstGeom>
          <a:solidFill>
            <a:srgbClr val="00FFFF"/>
          </a:solidFill>
          <a:ln w="57150">
            <a:solidFill>
              <a:srgbClr val="20B307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5133" name="TextBox 19"/>
          <p:cNvSpPr txBox="1">
            <a:spLocks noChangeArrowheads="1"/>
          </p:cNvSpPr>
          <p:nvPr/>
        </p:nvSpPr>
        <p:spPr bwMode="auto">
          <a:xfrm>
            <a:off x="3174798" y="3080228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giờ 25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4" name="TextBox 19"/>
          <p:cNvSpPr txBox="1">
            <a:spLocks noChangeArrowheads="1"/>
          </p:cNvSpPr>
          <p:nvPr/>
        </p:nvSpPr>
        <p:spPr bwMode="auto">
          <a:xfrm>
            <a:off x="3174798" y="4070828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giờ 25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135" name="TextBox 19"/>
          <p:cNvSpPr txBox="1">
            <a:spLocks noChangeArrowheads="1"/>
          </p:cNvSpPr>
          <p:nvPr/>
        </p:nvSpPr>
        <p:spPr bwMode="auto">
          <a:xfrm>
            <a:off x="3174798" y="4939191"/>
            <a:ext cx="30260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giờ 10 phút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00831" y="2391137"/>
            <a:ext cx="2635577" cy="2514600"/>
            <a:chOff x="4974966" y="2209800"/>
            <a:chExt cx="2635577" cy="2514600"/>
          </a:xfrm>
        </p:grpSpPr>
        <p:grpSp>
          <p:nvGrpSpPr>
            <p:cNvPr id="5136" name="Group 26"/>
            <p:cNvGrpSpPr>
              <a:grpSpLocks/>
            </p:cNvGrpSpPr>
            <p:nvPr/>
          </p:nvGrpSpPr>
          <p:grpSpPr bwMode="auto">
            <a:xfrm>
              <a:off x="4974966" y="2209800"/>
              <a:ext cx="2635577" cy="2514600"/>
              <a:chOff x="336" y="240"/>
              <a:chExt cx="1296" cy="1296"/>
            </a:xfrm>
          </p:grpSpPr>
          <p:grpSp>
            <p:nvGrpSpPr>
              <p:cNvPr id="5140" name="Group 27"/>
              <p:cNvGrpSpPr>
                <a:grpSpLocks/>
              </p:cNvGrpSpPr>
              <p:nvPr/>
            </p:nvGrpSpPr>
            <p:grpSpPr bwMode="auto">
              <a:xfrm>
                <a:off x="336" y="240"/>
                <a:ext cx="1296" cy="1296"/>
                <a:chOff x="336" y="240"/>
                <a:chExt cx="1296" cy="1296"/>
              </a:xfrm>
            </p:grpSpPr>
            <p:grpSp>
              <p:nvGrpSpPr>
                <p:cNvPr id="5153" name="Group 28"/>
                <p:cNvGrpSpPr>
                  <a:grpSpLocks/>
                </p:cNvGrpSpPr>
                <p:nvPr/>
              </p:nvGrpSpPr>
              <p:grpSpPr bwMode="auto">
                <a:xfrm>
                  <a:off x="336" y="240"/>
                  <a:ext cx="1296" cy="1296"/>
                  <a:chOff x="384" y="624"/>
                  <a:chExt cx="1296" cy="1296"/>
                </a:xfrm>
              </p:grpSpPr>
              <p:sp>
                <p:nvSpPr>
                  <p:cNvPr id="515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4" y="624"/>
                    <a:ext cx="1296" cy="1296"/>
                  </a:xfrm>
                  <a:prstGeom prst="ellipse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15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720"/>
                    <a:ext cx="1104" cy="1104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FF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154" name="Oval 31"/>
                <p:cNvSpPr>
                  <a:spLocks noChangeArrowheads="1"/>
                </p:cNvSpPr>
                <p:nvPr/>
              </p:nvSpPr>
              <p:spPr bwMode="auto">
                <a:xfrm>
                  <a:off x="960" y="816"/>
                  <a:ext cx="96" cy="96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41" name="Text Box 32"/>
              <p:cNvSpPr txBox="1">
                <a:spLocks noChangeArrowheads="1"/>
              </p:cNvSpPr>
              <p:nvPr/>
            </p:nvSpPr>
            <p:spPr bwMode="auto">
              <a:xfrm>
                <a:off x="864" y="336"/>
                <a:ext cx="24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5142" name="Text Box 33"/>
              <p:cNvSpPr txBox="1">
                <a:spLocks noChangeArrowheads="1"/>
              </p:cNvSpPr>
              <p:nvPr/>
            </p:nvSpPr>
            <p:spPr bwMode="auto">
              <a:xfrm>
                <a:off x="624" y="384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5143" name="Text Box 34"/>
              <p:cNvSpPr txBox="1">
                <a:spLocks noChangeArrowheads="1"/>
              </p:cNvSpPr>
              <p:nvPr/>
            </p:nvSpPr>
            <p:spPr bwMode="auto">
              <a:xfrm>
                <a:off x="480" y="100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5144" name="Text Box 35"/>
              <p:cNvSpPr txBox="1">
                <a:spLocks noChangeArrowheads="1"/>
              </p:cNvSpPr>
              <p:nvPr/>
            </p:nvSpPr>
            <p:spPr bwMode="auto">
              <a:xfrm>
                <a:off x="624" y="1200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5145" name="Text Box 36"/>
              <p:cNvSpPr txBox="1">
                <a:spLocks noChangeArrowheads="1"/>
              </p:cNvSpPr>
              <p:nvPr/>
            </p:nvSpPr>
            <p:spPr bwMode="auto">
              <a:xfrm>
                <a:off x="480" y="576"/>
                <a:ext cx="24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5146" name="Text Box 37"/>
              <p:cNvSpPr txBox="1">
                <a:spLocks noChangeArrowheads="1"/>
              </p:cNvSpPr>
              <p:nvPr/>
            </p:nvSpPr>
            <p:spPr bwMode="auto">
              <a:xfrm>
                <a:off x="384" y="76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5147" name="Text Box 38"/>
              <p:cNvSpPr txBox="1">
                <a:spLocks noChangeArrowheads="1"/>
              </p:cNvSpPr>
              <p:nvPr/>
            </p:nvSpPr>
            <p:spPr bwMode="auto">
              <a:xfrm>
                <a:off x="864" y="124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5148" name="Text Box 39"/>
              <p:cNvSpPr txBox="1">
                <a:spLocks noChangeArrowheads="1"/>
              </p:cNvSpPr>
              <p:nvPr/>
            </p:nvSpPr>
            <p:spPr bwMode="auto">
              <a:xfrm>
                <a:off x="1104" y="1200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149" name="Text Box 40"/>
              <p:cNvSpPr txBox="1">
                <a:spLocks noChangeArrowheads="1"/>
              </p:cNvSpPr>
              <p:nvPr/>
            </p:nvSpPr>
            <p:spPr bwMode="auto">
              <a:xfrm>
                <a:off x="1248" y="100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50" name="Text Box 41"/>
              <p:cNvSpPr txBox="1">
                <a:spLocks noChangeArrowheads="1"/>
              </p:cNvSpPr>
              <p:nvPr/>
            </p:nvSpPr>
            <p:spPr bwMode="auto">
              <a:xfrm>
                <a:off x="1344" y="768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151" name="Text Box 42"/>
              <p:cNvSpPr txBox="1">
                <a:spLocks noChangeArrowheads="1"/>
              </p:cNvSpPr>
              <p:nvPr/>
            </p:nvSpPr>
            <p:spPr bwMode="auto">
              <a:xfrm>
                <a:off x="1296" y="576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152" name="Text Box 43"/>
              <p:cNvSpPr txBox="1">
                <a:spLocks noChangeArrowheads="1"/>
              </p:cNvSpPr>
              <p:nvPr/>
            </p:nvSpPr>
            <p:spPr bwMode="auto">
              <a:xfrm>
                <a:off x="1104" y="384"/>
                <a:ext cx="240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5137" name="AutoShape 44"/>
            <p:cNvSpPr>
              <a:spLocks noChangeArrowheads="1"/>
            </p:cNvSpPr>
            <p:nvPr/>
          </p:nvSpPr>
          <p:spPr bwMode="auto">
            <a:xfrm rot="-3000183">
              <a:off x="6287515" y="3104897"/>
              <a:ext cx="457200" cy="250136"/>
            </a:xfrm>
            <a:prstGeom prst="rightArrow">
              <a:avLst>
                <a:gd name="adj1" fmla="val 50000"/>
                <a:gd name="adj2" fmla="val 58536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8" name="AutoShape 67"/>
            <p:cNvSpPr>
              <a:spLocks noChangeArrowheads="1"/>
            </p:cNvSpPr>
            <p:nvPr/>
          </p:nvSpPr>
          <p:spPr bwMode="auto">
            <a:xfrm rot="3764638">
              <a:off x="6178383" y="3653920"/>
              <a:ext cx="533400" cy="97614"/>
            </a:xfrm>
            <a:prstGeom prst="rightArrow">
              <a:avLst>
                <a:gd name="adj1" fmla="val 50000"/>
                <a:gd name="adj2" fmla="val 17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39" name="Oval 176"/>
            <p:cNvSpPr>
              <a:spLocks noChangeArrowheads="1"/>
            </p:cNvSpPr>
            <p:nvPr/>
          </p:nvSpPr>
          <p:spPr bwMode="auto">
            <a:xfrm>
              <a:off x="6245065" y="3350443"/>
              <a:ext cx="195228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" y="3194"/>
            <a:ext cx="9178746" cy="68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90600" y="3430597"/>
            <a:ext cx="693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old Glitter Sticker - Gold Glitter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35814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old Glitter Sticker - Gold Glitter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0537"/>
            <a:ext cx="4038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5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cùng</a:t>
            </a:r>
            <a:r>
              <a:rPr lang="en-US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5127"/>
            <a:ext cx="9220200" cy="6907415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+ 12  =  36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48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24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</a:t>
            </a:r>
            <a:r>
              <a:rPr lang="en-US" dirty="0" err="1" smtClean="0"/>
              <a:t>Đúng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64598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smtClean="0"/>
              <a:t>Sai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379363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065251" y="-1447800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960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0" y="-22588"/>
            <a:ext cx="9174118" cy="68805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err="1" smtClean="0"/>
              <a:t>Đúng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</a:t>
            </a:r>
            <a:r>
              <a:rPr lang="en-US" dirty="0" smtClean="0"/>
              <a:t>Sai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</a:t>
            </a:r>
            <a:r>
              <a:rPr lang="en-US" b="1" dirty="0" err="1">
                <a:solidFill>
                  <a:srgbClr val="002060"/>
                </a:solidFill>
              </a:rPr>
              <a:t>x</a:t>
            </a:r>
            <a:r>
              <a:rPr lang="en-US" b="1" dirty="0">
                <a:solidFill>
                  <a:srgbClr val="002060"/>
                </a:solidFill>
              </a:rPr>
              <a:t> 6 =  30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5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24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73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96"/>
            <a:ext cx="9351818" cy="68389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err="1" smtClean="0"/>
              <a:t>Đúng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 dirty="0" smtClean="0"/>
              <a:t>. Sai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X – 25 =  15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40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30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316979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7740"/>
            <a:ext cx="9606023" cy="6901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B. </a:t>
            </a:r>
            <a:r>
              <a:rPr lang="en-US" dirty="0" err="1" smtClean="0"/>
              <a:t>Đúng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A. </a:t>
            </a:r>
            <a:r>
              <a:rPr lang="en-US" dirty="0" smtClean="0"/>
              <a:t>Sai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28165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b="1" dirty="0">
                <a:solidFill>
                  <a:srgbClr val="002060"/>
                </a:solidFill>
              </a:rPr>
              <a:t>80 – X  =  30</a:t>
            </a:r>
          </a:p>
          <a:p>
            <a:pPr algn="l"/>
            <a:r>
              <a:rPr lang="en-US" b="1" dirty="0" smtClean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r>
              <a:rPr lang="en-US" b="1" dirty="0" smtClean="0">
                <a:solidFill>
                  <a:srgbClr val="002060"/>
                </a:solidFill>
              </a:rPr>
              <a:t>40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</a:t>
            </a:r>
            <a:r>
              <a:rPr lang="en-US" b="1" dirty="0" smtClean="0">
                <a:solidFill>
                  <a:srgbClr val="002060"/>
                </a:solidFill>
              </a:rPr>
              <a:t>. 50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9211733" cy="6858000"/>
            <a:chOff x="0" y="0"/>
            <a:chExt cx="9211733" cy="6858000"/>
          </a:xfrm>
        </p:grpSpPr>
        <p:pic>
          <p:nvPicPr>
            <p:cNvPr id="2050" name="Picture 2" descr="hình nền powerpoint chuyên nghiệp | Background powerpoint, Wallpaper  powerpoint, Powerpoint background fre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117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596130" y="5910146"/>
              <a:ext cx="2395470" cy="914400"/>
            </a:xfrm>
            <a:prstGeom prst="rect">
              <a:avLst/>
            </a:prstGeom>
            <a:solidFill>
              <a:srgbClr val="47D1AF"/>
            </a:solidFill>
            <a:ln>
              <a:solidFill>
                <a:srgbClr val="47D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27" name="AutoShape 11"/>
          <p:cNvSpPr>
            <a:spLocks noChangeArrowheads="1"/>
          </p:cNvSpPr>
          <p:nvPr/>
        </p:nvSpPr>
        <p:spPr bwMode="auto">
          <a:xfrm>
            <a:off x="2057400" y="504991"/>
            <a:ext cx="4160520" cy="990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2067" name="TextBox 19"/>
          <p:cNvSpPr txBox="1">
            <a:spLocks noChangeArrowheads="1"/>
          </p:cNvSpPr>
          <p:nvPr/>
        </p:nvSpPr>
        <p:spPr bwMode="auto">
          <a:xfrm>
            <a:off x="5273040" y="1884026"/>
            <a:ext cx="746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</a:t>
            </a:r>
          </a:p>
        </p:txBody>
      </p:sp>
      <p:sp>
        <p:nvSpPr>
          <p:cNvPr id="2069" name="TextBox 19"/>
          <p:cNvSpPr txBox="1">
            <a:spLocks noChangeArrowheads="1"/>
          </p:cNvSpPr>
          <p:nvPr/>
        </p:nvSpPr>
        <p:spPr bwMode="auto">
          <a:xfrm>
            <a:off x="1760402" y="1965936"/>
            <a:ext cx="746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2071" name="TextBox 19"/>
          <p:cNvSpPr txBox="1">
            <a:spLocks noChangeArrowheads="1"/>
          </p:cNvSpPr>
          <p:nvPr/>
        </p:nvSpPr>
        <p:spPr bwMode="auto">
          <a:xfrm>
            <a:off x="5875020" y="1986244"/>
            <a:ext cx="256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X =  7</a:t>
            </a:r>
          </a:p>
        </p:txBody>
      </p:sp>
      <p:sp>
        <p:nvSpPr>
          <p:cNvPr id="2073" name="TextBox 19"/>
          <p:cNvSpPr txBox="1">
            <a:spLocks noChangeArrowheads="1"/>
          </p:cNvSpPr>
          <p:nvPr/>
        </p:nvSpPr>
        <p:spPr bwMode="auto">
          <a:xfrm>
            <a:off x="2485977" y="2028395"/>
            <a:ext cx="213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: 7 =  5</a:t>
            </a: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2485977" y="2519048"/>
            <a:ext cx="1706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=</a:t>
            </a: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3712797" y="2523313"/>
            <a:ext cx="1386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 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485977" y="3018995"/>
            <a:ext cx="1706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=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3712797" y="2989923"/>
            <a:ext cx="960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6596130" y="2454595"/>
            <a:ext cx="960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7318173" y="2409991"/>
            <a:ext cx="1493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: 7 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6596130" y="2900644"/>
            <a:ext cx="960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</a:t>
            </a: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7394373" y="2878342"/>
            <a:ext cx="960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0" y="-232"/>
            <a:ext cx="9211733" cy="6858000"/>
            <a:chOff x="0" y="0"/>
            <a:chExt cx="9211733" cy="6858000"/>
          </a:xfrm>
        </p:grpSpPr>
        <p:pic>
          <p:nvPicPr>
            <p:cNvPr id="91" name="Picture 2" descr="hình nền powerpoint chuyên nghiệp | Background powerpoint, Wallpaper  powerpoint, Powerpoint background fr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117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/>
            <p:cNvSpPr/>
            <p:nvPr/>
          </p:nvSpPr>
          <p:spPr>
            <a:xfrm>
              <a:off x="6596130" y="5910146"/>
              <a:ext cx="2395470" cy="914400"/>
            </a:xfrm>
            <a:prstGeom prst="rect">
              <a:avLst/>
            </a:prstGeom>
            <a:solidFill>
              <a:srgbClr val="47D1AF"/>
            </a:solidFill>
            <a:ln>
              <a:solidFill>
                <a:srgbClr val="47D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655952" y="990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:Tính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70552" y="38100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122443" y="3352800"/>
            <a:ext cx="1295400" cy="1524000"/>
            <a:chOff x="533400" y="2743200"/>
            <a:chExt cx="1295400" cy="1524000"/>
          </a:xfrm>
        </p:grpSpPr>
        <p:sp>
          <p:nvSpPr>
            <p:cNvPr id="3158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59" name="TextBox 6"/>
            <p:cNvSpPr txBox="1">
              <a:spLocks noChangeArrowheads="1"/>
            </p:cNvSpPr>
            <p:nvPr/>
          </p:nvSpPr>
          <p:spPr bwMode="auto">
            <a:xfrm>
              <a:off x="533400" y="28956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/>
          <p:cNvCxnSpPr/>
          <p:nvPr/>
        </p:nvCxnSpPr>
        <p:spPr>
          <a:xfrm>
            <a:off x="6088562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718506" y="3352800"/>
            <a:ext cx="1295400" cy="1524000"/>
            <a:chOff x="533400" y="2743200"/>
            <a:chExt cx="1295400" cy="1524000"/>
          </a:xfrm>
        </p:grpSpPr>
        <p:sp>
          <p:nvSpPr>
            <p:cNvPr id="3154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155" name="TextBox 6"/>
            <p:cNvSpPr txBox="1">
              <a:spLocks noChangeArrowheads="1"/>
            </p:cNvSpPr>
            <p:nvPr/>
          </p:nvSpPr>
          <p:spPr bwMode="auto">
            <a:xfrm>
              <a:off x="533400" y="28956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/>
          <p:cNvCxnSpPr/>
          <p:nvPr/>
        </p:nvCxnSpPr>
        <p:spPr>
          <a:xfrm>
            <a:off x="4322952" y="51054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8781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157755" y="4419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4399152" y="4600575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6042102" y="38862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0" name="Text Box 8"/>
          <p:cNvSpPr txBox="1">
            <a:spLocks noChangeArrowheads="1"/>
          </p:cNvSpPr>
          <p:nvPr/>
        </p:nvSpPr>
        <p:spPr bwMode="auto">
          <a:xfrm>
            <a:off x="2122446" y="385445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7922944" y="43688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6649842" y="40386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2808243" y="40386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8404306" y="41148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4399152" y="42672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4399152" y="5105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2122446" y="436245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7947106" y="51816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2617977" y="2438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170552" y="3276600"/>
            <a:ext cx="1295400" cy="1524000"/>
            <a:chOff x="533400" y="2743200"/>
            <a:chExt cx="1295400" cy="1524000"/>
          </a:xfrm>
        </p:grpSpPr>
        <p:sp>
          <p:nvSpPr>
            <p:cNvPr id="3150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51" name="TextBox 6"/>
            <p:cNvSpPr txBox="1">
              <a:spLocks noChangeArrowheads="1"/>
            </p:cNvSpPr>
            <p:nvPr/>
          </p:nvSpPr>
          <p:spPr bwMode="auto">
            <a:xfrm>
              <a:off x="533400" y="28956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030948" y="3352800"/>
            <a:ext cx="1295400" cy="1524000"/>
            <a:chOff x="533400" y="2743200"/>
            <a:chExt cx="1295400" cy="1524000"/>
          </a:xfrm>
        </p:grpSpPr>
        <p:sp>
          <p:nvSpPr>
            <p:cNvPr id="3146" name="TextBox 5"/>
            <p:cNvSpPr txBox="1">
              <a:spLocks noChangeArrowheads="1"/>
            </p:cNvSpPr>
            <p:nvPr/>
          </p:nvSpPr>
          <p:spPr bwMode="auto">
            <a:xfrm>
              <a:off x="1219200" y="2819400"/>
              <a:ext cx="381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47" name="TextBox 6"/>
            <p:cNvSpPr txBox="1">
              <a:spLocks noChangeArrowheads="1"/>
            </p:cNvSpPr>
            <p:nvPr/>
          </p:nvSpPr>
          <p:spPr bwMode="auto">
            <a:xfrm>
              <a:off x="533400" y="2895600"/>
              <a:ext cx="685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143000" y="3352800"/>
              <a:ext cx="6858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381000" y="3505200"/>
              <a:ext cx="15240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189352" y="1447800"/>
            <a:ext cx="942975" cy="1066800"/>
            <a:chOff x="336" y="1488"/>
            <a:chExt cx="594" cy="672"/>
          </a:xfrm>
        </p:grpSpPr>
        <p:cxnSp>
          <p:nvCxnSpPr>
            <p:cNvPr id="2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43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3144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45" name="Rectangle 93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0" name="Group 96"/>
          <p:cNvGrpSpPr>
            <a:grpSpLocks/>
          </p:cNvGrpSpPr>
          <p:nvPr/>
        </p:nvGrpSpPr>
        <p:grpSpPr bwMode="auto">
          <a:xfrm>
            <a:off x="3971689" y="1447800"/>
            <a:ext cx="942975" cy="1066800"/>
            <a:chOff x="336" y="1488"/>
            <a:chExt cx="594" cy="672"/>
          </a:xfrm>
        </p:grpSpPr>
        <p:cxnSp>
          <p:nvCxnSpPr>
            <p:cNvPr id="5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9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</a:p>
          </p:txBody>
        </p:sp>
        <p:sp>
          <p:nvSpPr>
            <p:cNvPr id="3140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141" name="Rectangle 100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38" name="Group 101"/>
          <p:cNvGrpSpPr>
            <a:grpSpLocks/>
          </p:cNvGrpSpPr>
          <p:nvPr/>
        </p:nvGrpSpPr>
        <p:grpSpPr bwMode="auto">
          <a:xfrm>
            <a:off x="6075555" y="1371600"/>
            <a:ext cx="942975" cy="1066800"/>
            <a:chOff x="336" y="1488"/>
            <a:chExt cx="594" cy="672"/>
          </a:xfrm>
        </p:grpSpPr>
        <p:cxnSp>
          <p:nvCxnSpPr>
            <p:cNvPr id="8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5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3136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137" name="Rectangle 105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42" name="Group 106"/>
          <p:cNvGrpSpPr>
            <a:grpSpLocks/>
          </p:cNvGrpSpPr>
          <p:nvPr/>
        </p:nvGrpSpPr>
        <p:grpSpPr bwMode="auto">
          <a:xfrm>
            <a:off x="8209155" y="1295400"/>
            <a:ext cx="942975" cy="1066800"/>
            <a:chOff x="336" y="1488"/>
            <a:chExt cx="594" cy="67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576" y="2160"/>
              <a:ext cx="288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1" name="Text Box 8"/>
            <p:cNvSpPr txBox="1">
              <a:spLocks noChangeArrowheads="1"/>
            </p:cNvSpPr>
            <p:nvPr/>
          </p:nvSpPr>
          <p:spPr bwMode="auto">
            <a:xfrm>
              <a:off x="528" y="14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3132" name="Text Box 8"/>
            <p:cNvSpPr txBox="1">
              <a:spLocks noChangeArrowheads="1"/>
            </p:cNvSpPr>
            <p:nvPr/>
          </p:nvSpPr>
          <p:spPr bwMode="auto">
            <a:xfrm>
              <a:off x="642" y="1776"/>
              <a:ext cx="28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133" name="Rectangle 110"/>
            <p:cNvSpPr>
              <a:spLocks noChangeArrowheads="1"/>
            </p:cNvSpPr>
            <p:nvPr/>
          </p:nvSpPr>
          <p:spPr bwMode="auto">
            <a:xfrm>
              <a:off x="336" y="1728"/>
              <a:ext cx="2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17952" y="24384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33474" y="2472783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000264" y="2468563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137468" y="2362200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588678" y="238729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285355" y="2362200"/>
            <a:ext cx="68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713980" y="23622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55952" y="1447800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579752" y="2895600"/>
            <a:ext cx="60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351043" y="47244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7718506" y="38862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069981" y="4329113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084952" y="3962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844056" y="40386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4856352" y="3962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8" name="Straight Connector 42"/>
          <p:cNvCxnSpPr/>
          <p:nvPr/>
        </p:nvCxnSpPr>
        <p:spPr>
          <a:xfrm>
            <a:off x="2274846" y="52578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2"/>
          <p:cNvCxnSpPr/>
          <p:nvPr/>
        </p:nvCxnSpPr>
        <p:spPr>
          <a:xfrm>
            <a:off x="6060687" y="51816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42"/>
          <p:cNvCxnSpPr/>
          <p:nvPr/>
        </p:nvCxnSpPr>
        <p:spPr>
          <a:xfrm>
            <a:off x="7751955" y="5216525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2"/>
          <p:cNvCxnSpPr/>
          <p:nvPr/>
        </p:nvCxnSpPr>
        <p:spPr>
          <a:xfrm>
            <a:off x="4094352" y="4343400"/>
            <a:ext cx="457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Text Box 8"/>
          <p:cNvSpPr txBox="1">
            <a:spLocks noChangeArrowheads="1"/>
          </p:cNvSpPr>
          <p:nvPr/>
        </p:nvSpPr>
        <p:spPr bwMode="auto">
          <a:xfrm>
            <a:off x="2351043" y="51816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69" name="Text Box 8"/>
          <p:cNvSpPr txBox="1">
            <a:spLocks noChangeArrowheads="1"/>
          </p:cNvSpPr>
          <p:nvPr/>
        </p:nvSpPr>
        <p:spPr bwMode="auto">
          <a:xfrm>
            <a:off x="4170552" y="42672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0" name="Text Box 8"/>
          <p:cNvSpPr txBox="1">
            <a:spLocks noChangeArrowheads="1"/>
          </p:cNvSpPr>
          <p:nvPr/>
        </p:nvSpPr>
        <p:spPr bwMode="auto">
          <a:xfrm>
            <a:off x="3036843" y="4040188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2317586" y="43434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7718506" y="4343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6229233" y="5110163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48399" y="4681653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6242820" y="434340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947106" y="4692650"/>
            <a:ext cx="45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78" name="Text Box 8"/>
          <p:cNvSpPr txBox="1">
            <a:spLocks noChangeArrowheads="1"/>
          </p:cNvSpPr>
          <p:nvPr/>
        </p:nvSpPr>
        <p:spPr bwMode="auto">
          <a:xfrm>
            <a:off x="8632906" y="4114800"/>
            <a:ext cx="38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48" grpId="0"/>
      <p:bldP spid="49" grpId="0"/>
      <p:bldP spid="50" grpId="0"/>
      <p:bldP spid="51" grpId="0"/>
      <p:bldP spid="56" grpId="0"/>
      <p:bldP spid="57" grpId="0"/>
      <p:bldP spid="58" grpId="0"/>
      <p:bldP spid="63" grpId="0"/>
      <p:bldP spid="64" grpId="0"/>
      <p:bldP spid="65" grpId="0"/>
      <p:bldP spid="66" grpId="0"/>
      <p:bldP spid="6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7168" grpId="0"/>
      <p:bldP spid="7169" grpId="0"/>
      <p:bldP spid="7170" grpId="0"/>
      <p:bldP spid="7171" grpId="0"/>
      <p:bldP spid="7172" grpId="0"/>
      <p:bldP spid="7173" grpId="0"/>
      <p:bldP spid="7174" grpId="0"/>
      <p:bldP spid="7175" grpId="0"/>
      <p:bldP spid="7177" grpId="0"/>
      <p:bldP spid="71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0" y="0"/>
            <a:ext cx="9211733" cy="6858000"/>
            <a:chOff x="0" y="0"/>
            <a:chExt cx="9211733" cy="6858000"/>
          </a:xfrm>
        </p:grpSpPr>
        <p:pic>
          <p:nvPicPr>
            <p:cNvPr id="38" name="Picture 2" descr="hình nền powerpoint chuyên nghiệp | Background powerpoint, Wallpaper  powerpoint, Powerpoint background fr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2117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6596130" y="5910146"/>
              <a:ext cx="2395470" cy="914400"/>
            </a:xfrm>
            <a:prstGeom prst="rect">
              <a:avLst/>
            </a:prstGeom>
            <a:solidFill>
              <a:srgbClr val="47D1AF"/>
            </a:solidFill>
            <a:ln>
              <a:solidFill>
                <a:srgbClr val="47D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03" name="Rectangle 43"/>
          <p:cNvSpPr>
            <a:spLocks noChangeArrowheads="1"/>
          </p:cNvSpPr>
          <p:nvPr/>
        </p:nvSpPr>
        <p:spPr bwMode="auto">
          <a:xfrm>
            <a:off x="1554936" y="454006"/>
            <a:ext cx="720489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272" name="Rectangle 46"/>
          <p:cNvSpPr>
            <a:spLocks noChangeArrowheads="1"/>
          </p:cNvSpPr>
          <p:nvPr/>
        </p:nvSpPr>
        <p:spPr bwMode="auto">
          <a:xfrm>
            <a:off x="2382691" y="1913572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16091" y="2980372"/>
            <a:ext cx="3124200" cy="152400"/>
            <a:chOff x="1077292" y="3089603"/>
            <a:chExt cx="3124200" cy="15240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077292" y="3155623"/>
              <a:ext cx="31242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0584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19916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41252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1001092" y="316580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916091" y="3655992"/>
            <a:ext cx="990600" cy="152400"/>
            <a:chOff x="1077292" y="3765223"/>
            <a:chExt cx="990600" cy="152400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077292" y="3841423"/>
              <a:ext cx="9906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1991692" y="384142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1019018" y="3841423"/>
              <a:ext cx="152400" cy="0"/>
            </a:xfrm>
            <a:prstGeom prst="line">
              <a:avLst/>
            </a:prstGeom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78" name="TextBox 55"/>
          <p:cNvSpPr txBox="1">
            <a:spLocks noChangeArrowheads="1"/>
          </p:cNvSpPr>
          <p:nvPr/>
        </p:nvSpPr>
        <p:spPr bwMode="auto">
          <a:xfrm>
            <a:off x="4072701" y="2304601"/>
            <a:ext cx="91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9" name="TextBox 56"/>
          <p:cNvSpPr txBox="1">
            <a:spLocks noChangeArrowheads="1"/>
          </p:cNvSpPr>
          <p:nvPr/>
        </p:nvSpPr>
        <p:spPr bwMode="auto">
          <a:xfrm>
            <a:off x="2077891" y="3513772"/>
            <a:ext cx="83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</a:p>
        </p:txBody>
      </p:sp>
      <p:sp>
        <p:nvSpPr>
          <p:cNvPr id="11281" name="TextBox 58"/>
          <p:cNvSpPr txBox="1">
            <a:spLocks noChangeArrowheads="1"/>
          </p:cNvSpPr>
          <p:nvPr/>
        </p:nvSpPr>
        <p:spPr bwMode="auto">
          <a:xfrm>
            <a:off x="2154091" y="2827972"/>
            <a:ext cx="60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11282" name="TextBox 61"/>
          <p:cNvSpPr txBox="1">
            <a:spLocks noChangeArrowheads="1"/>
          </p:cNvSpPr>
          <p:nvPr/>
        </p:nvSpPr>
        <p:spPr bwMode="auto">
          <a:xfrm>
            <a:off x="3019217" y="385423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28"/>
          <p:cNvSpPr>
            <a:spLocks/>
          </p:cNvSpPr>
          <p:nvPr/>
        </p:nvSpPr>
        <p:spPr bwMode="auto">
          <a:xfrm rot="5400000" flipV="1">
            <a:off x="3347392" y="3382073"/>
            <a:ext cx="124985" cy="957758"/>
          </a:xfrm>
          <a:prstGeom prst="rightBrace">
            <a:avLst>
              <a:gd name="adj1" fmla="val 35111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28"/>
          <p:cNvSpPr>
            <a:spLocks/>
          </p:cNvSpPr>
          <p:nvPr/>
        </p:nvSpPr>
        <p:spPr bwMode="auto">
          <a:xfrm rot="5400000" flipH="1" flipV="1">
            <a:off x="4360696" y="1320561"/>
            <a:ext cx="217061" cy="3106273"/>
          </a:xfrm>
          <a:prstGeom prst="rightBrace">
            <a:avLst>
              <a:gd name="adj1" fmla="val 38765"/>
              <a:gd name="adj2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/>
          <a:lstStyle/>
          <a:p>
            <a:pPr eaLnBrk="0" hangingPunct="0"/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5347880" y="4278328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55"/>
          <p:cNvSpPr txBox="1">
            <a:spLocks noChangeArrowheads="1"/>
          </p:cNvSpPr>
          <p:nvPr/>
        </p:nvSpPr>
        <p:spPr bwMode="auto">
          <a:xfrm>
            <a:off x="3654424" y="4655185"/>
            <a:ext cx="518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TextBox 55"/>
          <p:cNvSpPr txBox="1">
            <a:spLocks noChangeArrowheads="1"/>
          </p:cNvSpPr>
          <p:nvPr/>
        </p:nvSpPr>
        <p:spPr bwMode="auto">
          <a:xfrm>
            <a:off x="4793827" y="5109107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3  = 12 (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5"/>
          <p:cNvSpPr txBox="1">
            <a:spLocks noChangeArrowheads="1"/>
          </p:cNvSpPr>
          <p:nvPr/>
        </p:nvSpPr>
        <p:spPr bwMode="auto">
          <a:xfrm>
            <a:off x="5331153" y="5563029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645904" y="805676"/>
            <a:ext cx="463976" cy="833293"/>
            <a:chOff x="4734892" y="1772797"/>
            <a:chExt cx="463976" cy="833293"/>
          </a:xfrm>
        </p:grpSpPr>
        <p:sp>
          <p:nvSpPr>
            <p:cNvPr id="4121" name="Text Box 8"/>
            <p:cNvSpPr txBox="1">
              <a:spLocks noChangeArrowheads="1"/>
            </p:cNvSpPr>
            <p:nvPr/>
          </p:nvSpPr>
          <p:spPr bwMode="auto">
            <a:xfrm>
              <a:off x="4741668" y="1772797"/>
              <a:ext cx="304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122" name="Text Box 8"/>
            <p:cNvSpPr txBox="1">
              <a:spLocks noChangeArrowheads="1"/>
            </p:cNvSpPr>
            <p:nvPr/>
          </p:nvSpPr>
          <p:spPr bwMode="auto">
            <a:xfrm>
              <a:off x="4741668" y="2144425"/>
              <a:ext cx="457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734892" y="2208213"/>
              <a:ext cx="30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  <p:bldP spid="11278" grpId="0"/>
      <p:bldP spid="11279" grpId="0"/>
      <p:bldP spid="11281" grpId="0"/>
      <p:bldP spid="11282" grpId="0"/>
      <p:bldP spid="25" grpId="0" animBg="1"/>
      <p:bldP spid="26" grpId="0" animBg="1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</TotalTime>
  <Words>326</Words>
  <Application>Microsoft Office PowerPoint</Application>
  <PresentationFormat>On-screen Show (4:3)</PresentationFormat>
  <Paragraphs>142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Du lịch cùng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hhhh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Quận Gò Vấp Trường Tiểu học Minh Khai Lớp: Ba 5 </dc:title>
  <dc:creator>@@@</dc:creator>
  <cp:lastModifiedBy>ADMIN</cp:lastModifiedBy>
  <cp:revision>442</cp:revision>
  <dcterms:created xsi:type="dcterms:W3CDTF">2007-10-12T16:54:26Z</dcterms:created>
  <dcterms:modified xsi:type="dcterms:W3CDTF">2021-09-10T14:44:11Z</dcterms:modified>
</cp:coreProperties>
</file>