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1" r:id="rId12"/>
    <p:sldId id="737" r:id="rId13"/>
    <p:sldId id="713" r:id="rId14"/>
    <p:sldId id="738" r:id="rId15"/>
    <p:sldId id="739" r:id="rId16"/>
    <p:sldId id="740" r:id="rId17"/>
    <p:sldId id="456" r:id="rId18"/>
    <p:sldId id="741" r:id="rId19"/>
    <p:sldId id="742" r:id="rId20"/>
    <p:sldId id="7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kgoogle123987@gmail.com" initials="o" lastIdx="1" clrIdx="0">
    <p:extLst>
      <p:ext uri="{19B8F6BF-5375-455C-9EA6-DF929625EA0E}">
        <p15:presenceInfo xmlns:p15="http://schemas.microsoft.com/office/powerpoint/2012/main" userId="62d11c3bc47db9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32667-8CD4-4F01-948C-4E1B675FDB2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40E2F-D938-4722-A2D8-65FB93D20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3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1CC3A-EBFA-42A7-A0D2-9B9CD7C03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1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Đừng ấn chữ tiếp tục ấn ra ngoài sẽ sang slide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1CC3A-EBFA-42A7-A0D2-9B9CD7C03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25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9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19FEA-8352-4B83-A9F9-F4540023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9686-AA9A-485B-8DE1-F0E1D2005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6414B-9D53-4520-A658-6A7BD2B0B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5AE31-F84F-4A36-B363-6177CE4C3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60666-9E90-473C-9FC1-B4A8DF3B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95F47-B0F0-4544-BCBE-673D28F9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013B0-7BF1-4C0E-A2B5-5F2B36E6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E281D-7311-4137-AB3D-44419ADD5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AC8D9-18EB-4F26-9EB4-23B279C2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E12F-345F-4453-BD21-4ED33F81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CCEEE-7A8D-4D46-BCC4-6A303BBD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83B62-AE58-4A7F-81C8-9EAC34EE4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400B6-FC9B-4A1B-A44C-72001BBDC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9EC16-768A-4F0F-86E8-F9D44B56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5A31A-7BB2-40A5-AA92-DA39DA31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683DC-17DF-4408-87D2-A07A251D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70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4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8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43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1C52-7843-4EA0-BA59-0D5D1D86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5A3B-0A8B-438B-9C25-91CBD6E5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D422-EB0F-48C7-A0E7-2DB47779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5AE1F-2008-4108-9368-710AB7301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F296-468F-41BA-8AA5-606EE26A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77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4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D848-E19C-44B3-B6C6-267AB6EA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A2E10-9A0D-4368-A243-33A53243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75D87-4A31-4ECF-903D-A0A89B30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21D0-02DA-4C19-B656-EE7983EC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BAA-2BA9-4CD2-B169-B21DB38E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671B-B6E2-4C45-8CE9-4C76477F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7BCC1-3F98-4A6C-B069-1EA24690E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AFD06-B444-4F5E-8311-E0A60B98B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9C3C7-FF5D-4863-BD42-F8DA84AA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4FA4B-F421-49D5-A0A0-8E2BE93AD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0F829-05AB-4B5C-B929-D5361235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2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B10E-4B0D-44B1-9BC9-FF91BF0F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B3229-CE90-48F8-A256-272CEB8E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3DD71-D2EE-40D2-ABBE-2A7F64766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6E2EC-1B23-45EA-8464-631A4F03A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9CE624-246C-49EE-8508-3EDA84F90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980F98-273C-4C4B-8641-50C52363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CBFA1-C57C-4190-B589-B7CCFCEB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B310C-444B-4DE8-B62E-F7974EAF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0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EBF5-F890-4C97-B5C3-0318A6148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4DD5-259F-4893-A6C3-F371CF8A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170C1-D31A-4218-AEB9-BDF0D859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9F0A8-5180-4ED8-94DD-55C3B0B3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DECC5-D129-444E-BD79-BD74A109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10213-F3CC-483A-8846-E23E9CCC9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186DB-6621-4A95-A3DE-9EC9F000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32C4-7690-44C9-933C-8145EA96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1C6B-5056-4896-9D29-7C5E56ED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9667E-04B2-4C0D-939B-581855C5A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D8BD1-C4E2-47AB-AA82-BCD0AC94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DB388-F587-4803-A16B-023E1E3D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6B640-EB8D-4553-A57C-613C6467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7147-885E-44AA-97CB-A8E5C5A2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8971D-4571-43EC-9FDC-2FC4F95A6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430EE-81AA-4589-8B51-232C8CB11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F16E0-C82B-45B0-BAEE-21EEF294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CEB3B-AB15-483A-82A3-39C233DD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B4039-045B-4DF8-84BB-2F7D0FE75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0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F9C38-3327-464F-84F8-0636CC03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9570D-8DBE-4E7B-A830-74747E92B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513E-689F-43D9-A39D-E38F9DD9A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EBF6-718D-4447-B226-129546FF73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C4E44-A064-4A3D-B686-1DD52BADC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0B9BD-C8DC-4A28-8F63-C111B775B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F6BF-700B-4B1E-A1BB-7192D17B5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6.xml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22.svg"/><Relationship Id="rId7" Type="http://schemas.openxmlformats.org/officeDocument/2006/relationships/audio" Target="../media/audio1.wav"/><Relationship Id="rId12" Type="http://schemas.openxmlformats.org/officeDocument/2006/relationships/image" Target="../media/image16.jpeg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7.png"/><Relationship Id="rId10" Type="http://schemas.openxmlformats.org/officeDocument/2006/relationships/audio" Target="../media/audio3.wav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7.xml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21" Type="http://schemas.openxmlformats.org/officeDocument/2006/relationships/image" Target="../media/image22.svg"/><Relationship Id="rId7" Type="http://schemas.openxmlformats.org/officeDocument/2006/relationships/audio" Target="../media/audio1.wav"/><Relationship Id="rId12" Type="http://schemas.openxmlformats.org/officeDocument/2006/relationships/image" Target="../media/image16.jpeg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7.png"/><Relationship Id="rId10" Type="http://schemas.openxmlformats.org/officeDocument/2006/relationships/audio" Target="../media/audio3.wav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8DC88952-64CE-4CBB-BD6C-FB8A4A3A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03FF491D-C9DE-49AE-A154-99197C844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3276600" cy="1892300"/>
          </a:xfrm>
          <a:prstGeom prst="rect">
            <a:avLst/>
          </a:prstGeom>
        </p:spPr>
      </p:pic>
      <p:pic>
        <p:nvPicPr>
          <p:cNvPr id="6" name="5">
            <a:extLst>
              <a:ext uri="{FF2B5EF4-FFF2-40B4-BE49-F238E27FC236}">
                <a16:creationId xmlns:a16="http://schemas.microsoft.com/office/drawing/2014/main" id="{B0DEDD3B-B0CA-4321-A065-D4EDAC43D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199" y="104774"/>
            <a:ext cx="10312399" cy="6718299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94B7F82B-B630-46E8-804F-1095A000F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854200" cy="2743201"/>
          </a:xfrm>
          <a:prstGeom prst="rect">
            <a:avLst/>
          </a:prstGeom>
        </p:spPr>
      </p:pic>
      <p:pic>
        <p:nvPicPr>
          <p:cNvPr id="8" name="7">
            <a:extLst>
              <a:ext uri="{FF2B5EF4-FFF2-40B4-BE49-F238E27FC236}">
                <a16:creationId xmlns:a16="http://schemas.microsoft.com/office/drawing/2014/main" id="{A26F8C8B-443A-427A-B1E1-F0C064FCE6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1" y="3686175"/>
            <a:ext cx="2108200" cy="889000"/>
          </a:xfrm>
          <a:prstGeom prst="rect">
            <a:avLst/>
          </a:prstGeom>
        </p:spPr>
      </p:pic>
      <p:pic>
        <p:nvPicPr>
          <p:cNvPr id="9" name="8">
            <a:extLst>
              <a:ext uri="{FF2B5EF4-FFF2-40B4-BE49-F238E27FC236}">
                <a16:creationId xmlns:a16="http://schemas.microsoft.com/office/drawing/2014/main" id="{7676B7BC-6696-4405-8CDB-BD5FEB8BC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32766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E8608-AA1C-46D3-B85F-E6AACEBDC289}"/>
              </a:ext>
            </a:extLst>
          </p:cNvPr>
          <p:cNvSpPr txBox="1"/>
          <p:nvPr/>
        </p:nvSpPr>
        <p:spPr>
          <a:xfrm>
            <a:off x="3423919" y="2655573"/>
            <a:ext cx="5151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Toán</a:t>
            </a:r>
            <a:endParaRPr kumimoji="0" lang="en-US" altLang="zh-CN" sz="8000" b="1" i="0" u="none" strike="noStrike" kern="1200" cap="none" spc="-30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8000" b="1" i="0" u="none" strike="noStrike" kern="1200" cap="none" spc="-30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endParaRPr kumimoji="0" lang="zh-CN" altLang="en-US" sz="8000" b="1" i="0" u="none" strike="noStrike" kern="1200" cap="none" spc="-30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16">
            <a:extLst>
              <a:ext uri="{FF2B5EF4-FFF2-40B4-BE49-F238E27FC236}">
                <a16:creationId xmlns:a16="http://schemas.microsoft.com/office/drawing/2014/main" id="{B0443291-129F-4F2A-9194-0EA04FB7CD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10247" y="2118491"/>
            <a:ext cx="1078989" cy="1048808"/>
          </a:xfrm>
          <a:prstGeom prst="rect">
            <a:avLst/>
          </a:prstGeom>
        </p:spPr>
      </p:pic>
      <p:pic>
        <p:nvPicPr>
          <p:cNvPr id="13" name="17">
            <a:extLst>
              <a:ext uri="{FF2B5EF4-FFF2-40B4-BE49-F238E27FC236}">
                <a16:creationId xmlns:a16="http://schemas.microsoft.com/office/drawing/2014/main" id="{641318D2-9946-471F-AED6-A12F45DD4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22" y="1743358"/>
            <a:ext cx="1148180" cy="955285"/>
          </a:xfrm>
          <a:prstGeom prst="rect">
            <a:avLst/>
          </a:prstGeom>
        </p:spPr>
      </p:pic>
      <p:pic>
        <p:nvPicPr>
          <p:cNvPr id="14" name="18">
            <a:extLst>
              <a:ext uri="{FF2B5EF4-FFF2-40B4-BE49-F238E27FC236}">
                <a16:creationId xmlns:a16="http://schemas.microsoft.com/office/drawing/2014/main" id="{A685766F-77F0-428F-90C8-9080275CD2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-1" y="5544494"/>
            <a:ext cx="12191999" cy="133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 x 7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x 4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31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29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3: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x 9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55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4: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x 7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51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48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5: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x 9 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64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62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61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42000" r="-85" b="2560"/>
          <a:stretch/>
        </p:blipFill>
        <p:spPr>
          <a:xfrm>
            <a:off x="0" y="1047890"/>
            <a:ext cx="12192000" cy="3802095"/>
          </a:xfrm>
          <a:prstGeom prst="rect">
            <a:avLst/>
          </a:prstGeom>
          <a:ln w="22225">
            <a:gradFill flip="none" rotWithShape="1">
              <a:gsLst>
                <a:gs pos="0">
                  <a:srgbClr val="3366FF"/>
                </a:gs>
                <a:gs pos="50000">
                  <a:srgbClr val="00B0F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</p:pic>
      <p:sp>
        <p:nvSpPr>
          <p:cNvPr id="15" name="Rectangle 14"/>
          <p:cNvSpPr/>
          <p:nvPr/>
        </p:nvSpPr>
        <p:spPr>
          <a:xfrm>
            <a:off x="0" y="1047890"/>
            <a:ext cx="12192000" cy="1497795"/>
          </a:xfrm>
          <a:prstGeom prst="rect">
            <a:avLst/>
          </a:prstGeom>
          <a:gradFill>
            <a:gsLst>
              <a:gs pos="0">
                <a:srgbClr val="3366FF">
                  <a:alpha val="50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rgbClr val="3366FF"/>
                </a:gs>
                <a:gs pos="48000">
                  <a:schemeClr val="accent1">
                    <a:lumMod val="75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705" y="1037043"/>
            <a:ext cx="10676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 TỪ CÂU HỎI SỐ 5 TRỞ  ĐI BẠN CÓ THÊM 2 SỰ TRỢ GIÚP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50/50 VÀ HỎI Ý KIẾN THẦY CÔ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3807" y="5947142"/>
            <a:ext cx="3484386" cy="549230"/>
            <a:chOff x="920627" y="206375"/>
            <a:chExt cx="8983609" cy="1416050"/>
          </a:xfrm>
        </p:grpSpPr>
        <p:sp>
          <p:nvSpPr>
            <p:cNvPr id="22" name="AutoShape 7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rgbClr val="DAEDEF">
                      <a:lumMod val="50000"/>
                    </a:srgbClr>
                  </a:gs>
                  <a:gs pos="100000">
                    <a:srgbClr val="333399"/>
                  </a:gs>
                  <a:gs pos="0">
                    <a:srgbClr val="333399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TIẾP TỤC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AutoShape 80"/>
            <p:cNvSpPr>
              <a:spLocks noChangeAspect="1" noChangeArrowheads="1"/>
            </p:cNvSpPr>
            <p:nvPr/>
          </p:nvSpPr>
          <p:spPr bwMode="auto">
            <a:xfrm>
              <a:off x="1205614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utoShape 81"/>
            <p:cNvSpPr>
              <a:spLocks noChangeAspect="1" noChangeArrowheads="1"/>
            </p:cNvSpPr>
            <p:nvPr/>
          </p:nvSpPr>
          <p:spPr bwMode="auto">
            <a:xfrm>
              <a:off x="9375788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FiftyFifty" hidden="1"/>
          <p:cNvGrpSpPr/>
          <p:nvPr/>
        </p:nvGrpSpPr>
        <p:grpSpPr>
          <a:xfrm>
            <a:off x="2290367" y="4465935"/>
            <a:ext cx="1575210" cy="786985"/>
            <a:chOff x="-1855955" y="3274526"/>
            <a:chExt cx="1575210" cy="786985"/>
          </a:xfrm>
        </p:grpSpPr>
        <p:sp>
          <p:nvSpPr>
            <p:cNvPr id="57" name="Lifeline" hidden="1"/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Fifty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Fifty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1" name="Picture 50" hidden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66" name="AskAudience" hidden="1"/>
          <p:cNvGrpSpPr/>
          <p:nvPr/>
        </p:nvGrpSpPr>
        <p:grpSpPr>
          <a:xfrm>
            <a:off x="5345334" y="4465935"/>
            <a:ext cx="1575210" cy="786985"/>
            <a:chOff x="-1855955" y="260905"/>
            <a:chExt cx="1575210" cy="786985"/>
          </a:xfrm>
        </p:grpSpPr>
        <p:sp>
          <p:nvSpPr>
            <p:cNvPr id="38" name="Lifeline" hidden="1"/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Ask the Audience</a:t>
              </a:r>
            </a:p>
          </p:txBody>
        </p:sp>
        <p:pic>
          <p:nvPicPr>
            <p:cNvPr id="32" name="Picture 31" hidden="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70" name="PlusOne" hidden="1"/>
          <p:cNvGrpSpPr/>
          <p:nvPr/>
        </p:nvGrpSpPr>
        <p:grpSpPr>
          <a:xfrm>
            <a:off x="8400300" y="4465935"/>
            <a:ext cx="1575210" cy="786985"/>
            <a:chOff x="-1855955" y="4257568"/>
            <a:chExt cx="1575210" cy="786985"/>
          </a:xfrm>
        </p:grpSpPr>
        <p:sp>
          <p:nvSpPr>
            <p:cNvPr id="58" name="Lifeline" hidden="1"/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Plus One</a:t>
              </a:r>
            </a:p>
          </p:txBody>
        </p:sp>
        <p:pic>
          <p:nvPicPr>
            <p:cNvPr id="54" name="Picture 53" hidden="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sp>
        <p:nvSpPr>
          <p:cNvPr id="2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7A263616-415D-4352-B9B0-F0CFFE2FC90F}"/>
              </a:ext>
            </a:extLst>
          </p:cNvPr>
          <p:cNvSpPr/>
          <p:nvPr/>
        </p:nvSpPr>
        <p:spPr>
          <a:xfrm>
            <a:off x="3692416" y="4198574"/>
            <a:ext cx="2027822" cy="118910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</a:t>
            </a:r>
            <a:endParaRPr kumimoji="0" lang="en-US" sz="4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ykienkhangia">
            <a:extLst>
              <a:ext uri="{FF2B5EF4-FFF2-40B4-BE49-F238E27FC236}">
                <a16:creationId xmlns:a16="http://schemas.microsoft.com/office/drawing/2014/main" id="{27EA2413-DFDD-4876-A164-E2318C46506B}"/>
              </a:ext>
            </a:extLst>
          </p:cNvPr>
          <p:cNvGrpSpPr/>
          <p:nvPr/>
        </p:nvGrpSpPr>
        <p:grpSpPr>
          <a:xfrm>
            <a:off x="6713745" y="4183336"/>
            <a:ext cx="2027823" cy="1297361"/>
            <a:chOff x="5605406" y="5918808"/>
            <a:chExt cx="925226" cy="545219"/>
          </a:xfrm>
        </p:grpSpPr>
        <p:sp>
          <p:nvSpPr>
            <p:cNvPr id="34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475DA036-7162-4B71-96F6-DD7615530869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Graphic 34" descr="Group">
              <a:extLst>
                <a:ext uri="{FF2B5EF4-FFF2-40B4-BE49-F238E27FC236}">
                  <a16:creationId xmlns:a16="http://schemas.microsoft.com/office/drawing/2014/main" id="{DD6C3294-E64D-4599-B751-4587A0F8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354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ain rules and lifeli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6: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23 x 7 + 9=?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170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150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</a:t>
            </a:r>
            <a:endParaRPr kumimoji="0" lang="en-US" sz="2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0978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$1,000,000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300" normalizeH="0" baseline="0" noProof="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00</a:t>
            </a:r>
            <a:endParaRPr kumimoji="0" lang="en-US" sz="8000" b="1" i="0" u="none" strike="noStrike" kern="1200" cap="none" spc="-300" normalizeH="0" baseline="0" noProof="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7: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 x 7 – 34=?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6941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109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89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99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119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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</a:t>
            </a:r>
            <a:r>
              <a: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$200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50/50</a:t>
            </a:r>
            <a:endParaRPr kumimoji="0" lang="en-US" sz="2000" b="1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8DC88952-64CE-4CBB-BD6C-FB8A4A3AA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03FF491D-C9DE-49AE-A154-99197C844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3276600" cy="1892300"/>
          </a:xfrm>
          <a:prstGeom prst="rect">
            <a:avLst/>
          </a:prstGeom>
        </p:spPr>
      </p:pic>
      <p:pic>
        <p:nvPicPr>
          <p:cNvPr id="6" name="5">
            <a:extLst>
              <a:ext uri="{FF2B5EF4-FFF2-40B4-BE49-F238E27FC236}">
                <a16:creationId xmlns:a16="http://schemas.microsoft.com/office/drawing/2014/main" id="{B0DEDD3B-B0CA-4321-A065-D4EDAC43D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199" y="104774"/>
            <a:ext cx="10312399" cy="6718299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94B7F82B-B630-46E8-804F-1095A000F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854200" cy="2743201"/>
          </a:xfrm>
          <a:prstGeom prst="rect">
            <a:avLst/>
          </a:prstGeom>
        </p:spPr>
      </p:pic>
      <p:pic>
        <p:nvPicPr>
          <p:cNvPr id="8" name="7">
            <a:extLst>
              <a:ext uri="{FF2B5EF4-FFF2-40B4-BE49-F238E27FC236}">
                <a16:creationId xmlns:a16="http://schemas.microsoft.com/office/drawing/2014/main" id="{A26F8C8B-443A-427A-B1E1-F0C064FCE6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1" y="3686175"/>
            <a:ext cx="2108200" cy="889000"/>
          </a:xfrm>
          <a:prstGeom prst="rect">
            <a:avLst/>
          </a:prstGeom>
        </p:spPr>
      </p:pic>
      <p:pic>
        <p:nvPicPr>
          <p:cNvPr id="9" name="8">
            <a:extLst>
              <a:ext uri="{FF2B5EF4-FFF2-40B4-BE49-F238E27FC236}">
                <a16:creationId xmlns:a16="http://schemas.microsoft.com/office/drawing/2014/main" id="{7676B7BC-6696-4405-8CDB-BD5FEB8BC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3276600" cy="189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E8608-AA1C-46D3-B85F-E6AACEBDC289}"/>
              </a:ext>
            </a:extLst>
          </p:cNvPr>
          <p:cNvSpPr txBox="1"/>
          <p:nvPr/>
        </p:nvSpPr>
        <p:spPr>
          <a:xfrm>
            <a:off x="3271388" y="4162934"/>
            <a:ext cx="515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-30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7200" b="1" i="0" u="none" strike="noStrike" kern="1200" cap="none" spc="-30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-30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-30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con!</a:t>
            </a:r>
            <a:endParaRPr kumimoji="0" lang="zh-CN" altLang="en-US" sz="8800" b="1" i="0" u="none" strike="noStrike" kern="1200" cap="none" spc="-30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16">
            <a:extLst>
              <a:ext uri="{FF2B5EF4-FFF2-40B4-BE49-F238E27FC236}">
                <a16:creationId xmlns:a16="http://schemas.microsoft.com/office/drawing/2014/main" id="{B0443291-129F-4F2A-9194-0EA04FB7CD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10247" y="2118491"/>
            <a:ext cx="1078989" cy="1048808"/>
          </a:xfrm>
          <a:prstGeom prst="rect">
            <a:avLst/>
          </a:prstGeom>
        </p:spPr>
      </p:pic>
      <p:pic>
        <p:nvPicPr>
          <p:cNvPr id="13" name="17">
            <a:extLst>
              <a:ext uri="{FF2B5EF4-FFF2-40B4-BE49-F238E27FC236}">
                <a16:creationId xmlns:a16="http://schemas.microsoft.com/office/drawing/2014/main" id="{641318D2-9946-471F-AED6-A12F45DD4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22" y="1743358"/>
            <a:ext cx="1148180" cy="955285"/>
          </a:xfrm>
          <a:prstGeom prst="rect">
            <a:avLst/>
          </a:prstGeom>
        </p:spPr>
      </p:pic>
      <p:pic>
        <p:nvPicPr>
          <p:cNvPr id="14" name="18">
            <a:extLst>
              <a:ext uri="{FF2B5EF4-FFF2-40B4-BE49-F238E27FC236}">
                <a16:creationId xmlns:a16="http://schemas.microsoft.com/office/drawing/2014/main" id="{A685766F-77F0-428F-90C8-9080275CD2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-1" y="5544494"/>
            <a:ext cx="12191999" cy="133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748928" y="1005138"/>
            <a:ext cx="1053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KIỂM TRA BÀI CŨ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625D1928-FF02-444A-885F-06CC349CF8E3}"/>
              </a:ext>
            </a:extLst>
          </p:cNvPr>
          <p:cNvSpPr txBox="1"/>
          <p:nvPr/>
        </p:nvSpPr>
        <p:spPr>
          <a:xfrm>
            <a:off x="2988310" y="2068622"/>
            <a:ext cx="7598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thuộc</a:t>
            </a:r>
            <a:r>
              <a:rPr lang="en-US" sz="6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bảng</a:t>
            </a:r>
            <a:r>
              <a:rPr lang="en-US" sz="6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42742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-378832" y="276225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1: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nhẩm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20B75-6B68-4D37-B239-6725EDACA5CE}"/>
              </a:ext>
            </a:extLst>
          </p:cNvPr>
          <p:cNvSpPr txBox="1"/>
          <p:nvPr/>
        </p:nvSpPr>
        <p:spPr>
          <a:xfrm>
            <a:off x="0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>
              <a:lnSpc>
                <a:spcPct val="150000"/>
              </a:lnSpc>
              <a:buAutoNum type="alphaLcPeriod"/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1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 2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3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96542E-69C8-4294-9D6C-93B76623A51F}"/>
              </a:ext>
            </a:extLst>
          </p:cNvPr>
          <p:cNvSpPr txBox="1"/>
          <p:nvPr/>
        </p:nvSpPr>
        <p:spPr>
          <a:xfrm>
            <a:off x="8768080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5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0 x 7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10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B51A1-E63E-48BD-9FE7-D2CB9117796C}"/>
              </a:ext>
            </a:extLst>
          </p:cNvPr>
          <p:cNvSpPr txBox="1"/>
          <p:nvPr/>
        </p:nvSpPr>
        <p:spPr>
          <a:xfrm>
            <a:off x="2804160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8 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 9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7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5EFFC-9260-4329-876B-E89973DFF01B}"/>
              </a:ext>
            </a:extLst>
          </p:cNvPr>
          <p:cNvSpPr txBox="1"/>
          <p:nvPr/>
        </p:nvSpPr>
        <p:spPr>
          <a:xfrm>
            <a:off x="5780668" y="1050786"/>
            <a:ext cx="255270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6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 4 =</a:t>
            </a: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 0 =</a:t>
            </a:r>
            <a:endParaRPr lang="zh-CN" altLang="en-US" sz="6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D5A33-BE4C-4F1F-BD8D-58EA78EF73FE}"/>
              </a:ext>
            </a:extLst>
          </p:cNvPr>
          <p:cNvSpPr txBox="1"/>
          <p:nvPr/>
        </p:nvSpPr>
        <p:spPr>
          <a:xfrm>
            <a:off x="2692400" y="128061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BA058-E369-434C-B74B-BECA21AF2F0B}"/>
              </a:ext>
            </a:extLst>
          </p:cNvPr>
          <p:cNvSpPr txBox="1"/>
          <p:nvPr/>
        </p:nvSpPr>
        <p:spPr>
          <a:xfrm>
            <a:off x="2551430" y="2408124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B2B7EE-62CB-4F88-A2F6-D713090D85E3}"/>
              </a:ext>
            </a:extLst>
          </p:cNvPr>
          <p:cNvSpPr txBox="1"/>
          <p:nvPr/>
        </p:nvSpPr>
        <p:spPr>
          <a:xfrm>
            <a:off x="2664460" y="352704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28C132-0819-4F51-9710-7E5B1BB0FADF}"/>
              </a:ext>
            </a:extLst>
          </p:cNvPr>
          <p:cNvSpPr txBox="1"/>
          <p:nvPr/>
        </p:nvSpPr>
        <p:spPr>
          <a:xfrm>
            <a:off x="5468620" y="1280572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80C138-0C63-4B7B-9722-6EA6D964760D}"/>
              </a:ext>
            </a:extLst>
          </p:cNvPr>
          <p:cNvSpPr txBox="1"/>
          <p:nvPr/>
        </p:nvSpPr>
        <p:spPr>
          <a:xfrm>
            <a:off x="5376808" y="236510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63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5D1928-FF02-444A-885F-06CC349CF8E3}"/>
              </a:ext>
            </a:extLst>
          </p:cNvPr>
          <p:cNvSpPr txBox="1"/>
          <p:nvPr/>
        </p:nvSpPr>
        <p:spPr>
          <a:xfrm>
            <a:off x="5496932" y="3499776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8885B-56F4-4C0F-93EA-D3F580B92642}"/>
              </a:ext>
            </a:extLst>
          </p:cNvPr>
          <p:cNvSpPr txBox="1"/>
          <p:nvPr/>
        </p:nvSpPr>
        <p:spPr>
          <a:xfrm>
            <a:off x="8382000" y="128057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4D9D3-439C-4745-8F1A-CB2E078A85F3}"/>
              </a:ext>
            </a:extLst>
          </p:cNvPr>
          <p:cNvSpPr txBox="1"/>
          <p:nvPr/>
        </p:nvSpPr>
        <p:spPr>
          <a:xfrm>
            <a:off x="8382000" y="2411564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ACE62A-43BA-4707-8711-546C574DE3A7}"/>
              </a:ext>
            </a:extLst>
          </p:cNvPr>
          <p:cNvSpPr txBox="1"/>
          <p:nvPr/>
        </p:nvSpPr>
        <p:spPr>
          <a:xfrm>
            <a:off x="8382000" y="3495041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4FA9C6-35CE-42C7-873E-00DB2967DF31}"/>
              </a:ext>
            </a:extLst>
          </p:cNvPr>
          <p:cNvSpPr txBox="1"/>
          <p:nvPr/>
        </p:nvSpPr>
        <p:spPr>
          <a:xfrm>
            <a:off x="11311890" y="1283177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3811CD-9CC4-4817-A12E-EB9D72EA6B61}"/>
              </a:ext>
            </a:extLst>
          </p:cNvPr>
          <p:cNvSpPr txBox="1"/>
          <p:nvPr/>
        </p:nvSpPr>
        <p:spPr>
          <a:xfrm>
            <a:off x="11402060" y="2406205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8CD70D-7C88-40E9-A107-C5388F99B6FC}"/>
              </a:ext>
            </a:extLst>
          </p:cNvPr>
          <p:cNvSpPr txBox="1"/>
          <p:nvPr/>
        </p:nvSpPr>
        <p:spPr>
          <a:xfrm>
            <a:off x="11360522" y="3529647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3021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-510912" y="137116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1: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nhẩm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20B75-6B68-4D37-B239-6725EDACA5CE}"/>
              </a:ext>
            </a:extLst>
          </p:cNvPr>
          <p:cNvSpPr txBox="1"/>
          <p:nvPr/>
        </p:nvSpPr>
        <p:spPr>
          <a:xfrm>
            <a:off x="0" y="1050786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b. 7 x  2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2 x 7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FA784-BDB5-4004-84AA-AAFCB29A6AC7}"/>
              </a:ext>
            </a:extLst>
          </p:cNvPr>
          <p:cNvSpPr txBox="1"/>
          <p:nvPr/>
        </p:nvSpPr>
        <p:spPr>
          <a:xfrm>
            <a:off x="8402320" y="1050786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7 x 6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6 x 7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1A12C4-E36A-47CF-A0DB-A06322D2F417}"/>
              </a:ext>
            </a:extLst>
          </p:cNvPr>
          <p:cNvSpPr txBox="1"/>
          <p:nvPr/>
        </p:nvSpPr>
        <p:spPr>
          <a:xfrm>
            <a:off x="4201160" y="1023497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4 x 7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4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983D19-E3A6-4605-B5DB-BC7622BFA86A}"/>
              </a:ext>
            </a:extLst>
          </p:cNvPr>
          <p:cNvSpPr txBox="1"/>
          <p:nvPr/>
        </p:nvSpPr>
        <p:spPr>
          <a:xfrm>
            <a:off x="1648460" y="3296146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3 x 7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3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21730-8947-4D02-843D-0F12B387E2C7}"/>
              </a:ext>
            </a:extLst>
          </p:cNvPr>
          <p:cNvSpPr txBox="1"/>
          <p:nvPr/>
        </p:nvSpPr>
        <p:spPr>
          <a:xfrm>
            <a:off x="6360160" y="3296146"/>
            <a:ext cx="255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5 x 7 =</a:t>
            </a:r>
          </a:p>
          <a:p>
            <a:pPr algn="r"/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      7 x 5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CE1B96-F3FF-4AFD-B781-79DAA7F3B752}"/>
              </a:ext>
            </a:extLst>
          </p:cNvPr>
          <p:cNvSpPr txBox="1"/>
          <p:nvPr/>
        </p:nvSpPr>
        <p:spPr>
          <a:xfrm>
            <a:off x="2720975" y="1050786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08EFF-7F40-488A-A6E7-A5BD00DAA095}"/>
              </a:ext>
            </a:extLst>
          </p:cNvPr>
          <p:cNvSpPr txBox="1"/>
          <p:nvPr/>
        </p:nvSpPr>
        <p:spPr>
          <a:xfrm>
            <a:off x="2727484" y="1809042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76B207-2F10-4BFB-BE4D-4B99FF4FA5BC}"/>
              </a:ext>
            </a:extLst>
          </p:cNvPr>
          <p:cNvSpPr txBox="1"/>
          <p:nvPr/>
        </p:nvSpPr>
        <p:spPr>
          <a:xfrm>
            <a:off x="6931025" y="1050785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4A2CE5-4A30-4EC4-B0D1-E4138906ACFB}"/>
              </a:ext>
            </a:extLst>
          </p:cNvPr>
          <p:cNvSpPr txBox="1"/>
          <p:nvPr/>
        </p:nvSpPr>
        <p:spPr>
          <a:xfrm>
            <a:off x="6844189" y="178944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E01905-8381-4E3D-B19C-247FD6BB9F43}"/>
              </a:ext>
            </a:extLst>
          </p:cNvPr>
          <p:cNvSpPr txBox="1"/>
          <p:nvPr/>
        </p:nvSpPr>
        <p:spPr>
          <a:xfrm>
            <a:off x="11122025" y="1003344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C57260-2711-4F71-92B5-C8400AEC68D8}"/>
              </a:ext>
            </a:extLst>
          </p:cNvPr>
          <p:cNvSpPr txBox="1"/>
          <p:nvPr/>
        </p:nvSpPr>
        <p:spPr>
          <a:xfrm>
            <a:off x="11121073" y="1768715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65E5BB-7A45-46F6-B0F4-6A948C9CC6AD}"/>
              </a:ext>
            </a:extLst>
          </p:cNvPr>
          <p:cNvSpPr txBox="1"/>
          <p:nvPr/>
        </p:nvSpPr>
        <p:spPr>
          <a:xfrm>
            <a:off x="4315143" y="3280807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9A19B3-1558-4244-91FB-C53A22755F8B}"/>
              </a:ext>
            </a:extLst>
          </p:cNvPr>
          <p:cNvSpPr txBox="1"/>
          <p:nvPr/>
        </p:nvSpPr>
        <p:spPr>
          <a:xfrm>
            <a:off x="4315143" y="4034809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7C6149-19CA-44B7-BE7A-0B7FFDCB1E2D}"/>
              </a:ext>
            </a:extLst>
          </p:cNvPr>
          <p:cNvSpPr txBox="1"/>
          <p:nvPr/>
        </p:nvSpPr>
        <p:spPr>
          <a:xfrm>
            <a:off x="9139238" y="3296146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74C03C-B5B4-4B75-B35D-006EB5775BDA}"/>
              </a:ext>
            </a:extLst>
          </p:cNvPr>
          <p:cNvSpPr txBox="1"/>
          <p:nvPr/>
        </p:nvSpPr>
        <p:spPr>
          <a:xfrm>
            <a:off x="9179958" y="4056310"/>
            <a:ext cx="78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2171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-510912" y="137116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2: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BD954-C9FC-4B8E-BE6E-8529FE3FB1B9}"/>
              </a:ext>
            </a:extLst>
          </p:cNvPr>
          <p:cNvSpPr txBox="1"/>
          <p:nvPr/>
        </p:nvSpPr>
        <p:spPr>
          <a:xfrm>
            <a:off x="173736" y="491059"/>
            <a:ext cx="338328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r">
              <a:lnSpc>
                <a:spcPct val="150000"/>
              </a:lnSpc>
              <a:buAutoNum type="alphaLcPeriod"/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5 + 15</a:t>
            </a:r>
          </a:p>
          <a:p>
            <a:pPr marL="914400" indent="-914400" algn="r">
              <a:lnSpc>
                <a:spcPct val="150000"/>
              </a:lnSpc>
              <a:buAutoNum type="alphaLcPeriod"/>
            </a:pPr>
            <a:endParaRPr lang="en-US" altLang="zh-CN" sz="48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9 + 17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7EB28-8C3F-4839-82F6-DC8959B72E0C}"/>
              </a:ext>
            </a:extLst>
          </p:cNvPr>
          <p:cNvSpPr txBox="1"/>
          <p:nvPr/>
        </p:nvSpPr>
        <p:spPr>
          <a:xfrm>
            <a:off x="6096000" y="491059"/>
            <a:ext cx="3383280" cy="330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b.    7 x 7 + 21</a:t>
            </a:r>
          </a:p>
          <a:p>
            <a:pPr marL="914400" indent="-914400" algn="r">
              <a:lnSpc>
                <a:spcPct val="150000"/>
              </a:lnSpc>
              <a:buAutoNum type="alphaLcPeriod"/>
            </a:pPr>
            <a:endParaRPr lang="en-US" altLang="zh-CN" sz="48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7 x 4 + 32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5F7D3-9B81-4BE6-A828-7178248FA37F}"/>
              </a:ext>
            </a:extLst>
          </p:cNvPr>
          <p:cNvSpPr txBox="1"/>
          <p:nvPr/>
        </p:nvSpPr>
        <p:spPr>
          <a:xfrm>
            <a:off x="1243022" y="1536826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35 + 15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367E8-16A2-435E-98ED-A573961A5068}"/>
              </a:ext>
            </a:extLst>
          </p:cNvPr>
          <p:cNvSpPr txBox="1"/>
          <p:nvPr/>
        </p:nvSpPr>
        <p:spPr>
          <a:xfrm>
            <a:off x="1243022" y="3705305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63 + 17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D0E316-19A0-4534-999D-0EF82D1D44D1}"/>
              </a:ext>
            </a:extLst>
          </p:cNvPr>
          <p:cNvSpPr txBox="1"/>
          <p:nvPr/>
        </p:nvSpPr>
        <p:spPr>
          <a:xfrm>
            <a:off x="7092134" y="1460626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49 + 21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70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BC90FF-08B8-4ED0-9C4F-9FE459630060}"/>
              </a:ext>
            </a:extLst>
          </p:cNvPr>
          <p:cNvSpPr txBox="1"/>
          <p:nvPr/>
        </p:nvSpPr>
        <p:spPr>
          <a:xfrm>
            <a:off x="7092134" y="3705305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28 + 32</a:t>
            </a: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= 60</a:t>
            </a:r>
          </a:p>
        </p:txBody>
      </p:sp>
    </p:spTree>
    <p:extLst>
      <p:ext uri="{BB962C8B-B14F-4D97-AF65-F5344CB8AC3E}">
        <p14:creationId xmlns:p14="http://schemas.microsoft.com/office/powerpoint/2010/main" val="3973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110880" y="201124"/>
            <a:ext cx="11940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3: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Mỗi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lọ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7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bông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5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lọ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như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thế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bao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nhiêu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bông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hoa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8751F-8281-4A72-A525-BC32EE2AB50D}"/>
              </a:ext>
            </a:extLst>
          </p:cNvPr>
          <p:cNvSpPr txBox="1"/>
          <p:nvPr/>
        </p:nvSpPr>
        <p:spPr>
          <a:xfrm>
            <a:off x="3349952" y="1830923"/>
            <a:ext cx="255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Tóm</a:t>
            </a:r>
            <a:r>
              <a:rPr lang="en-US" altLang="zh-CN" sz="48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tắt</a:t>
            </a:r>
            <a:endParaRPr lang="en-US" altLang="zh-CN" sz="48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10D29-D294-40AE-832D-B30CFCA083DB}"/>
              </a:ext>
            </a:extLst>
          </p:cNvPr>
          <p:cNvSpPr txBox="1"/>
          <p:nvPr/>
        </p:nvSpPr>
        <p:spPr>
          <a:xfrm>
            <a:off x="3208982" y="3058723"/>
            <a:ext cx="8093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1 </a:t>
            </a:r>
            <a:r>
              <a:rPr lang="en-US" sz="48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: 7 </a:t>
            </a:r>
            <a:r>
              <a:rPr lang="en-US" sz="48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hoa</a:t>
            </a:r>
            <a:endParaRPr lang="en-US" sz="48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5 </a:t>
            </a:r>
            <a:r>
              <a:rPr lang="en-US" sz="48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: …</a:t>
            </a:r>
            <a:r>
              <a:rPr lang="en-US" sz="48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Baskerville Old Face" panose="02020602080505020303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51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68751F-8281-4A72-A525-BC32EE2AB50D}"/>
              </a:ext>
            </a:extLst>
          </p:cNvPr>
          <p:cNvSpPr txBox="1"/>
          <p:nvPr/>
        </p:nvSpPr>
        <p:spPr>
          <a:xfrm>
            <a:off x="378152" y="1007963"/>
            <a:ext cx="167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Tóm</a:t>
            </a:r>
            <a:r>
              <a:rPr lang="en-US" altLang="zh-CN" sz="40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tắt</a:t>
            </a:r>
            <a:endParaRPr lang="en-US" altLang="zh-CN" sz="4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10D29-D294-40AE-832D-B30CFCA083DB}"/>
              </a:ext>
            </a:extLst>
          </p:cNvPr>
          <p:cNvSpPr txBox="1"/>
          <p:nvPr/>
        </p:nvSpPr>
        <p:spPr>
          <a:xfrm>
            <a:off x="237182" y="2235763"/>
            <a:ext cx="3795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1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7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hoa</a:t>
            </a:r>
            <a:endParaRPr lang="en-US" sz="4000" b="1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5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…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DFE01-1009-45F9-B18B-EBD3AA44B516}"/>
              </a:ext>
            </a:extLst>
          </p:cNvPr>
          <p:cNvSpPr txBox="1"/>
          <p:nvPr/>
        </p:nvSpPr>
        <p:spPr>
          <a:xfrm>
            <a:off x="6096000" y="1007963"/>
            <a:ext cx="304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solidFill>
                  <a:srgbClr val="00B050"/>
                </a:solidFill>
                <a:latin typeface="Baskerville Old Face" panose="02020602080505020303" pitchFamily="18" charset="0"/>
                <a:ea typeface="方正粗圆_GBK" pitchFamily="65" charset="-122"/>
                <a:cs typeface="Times New Roman" panose="02020603050405020304" pitchFamily="18" charset="0"/>
              </a:rPr>
              <a:t>giải</a:t>
            </a:r>
            <a:endParaRPr lang="en-US" altLang="zh-CN" sz="4000" b="1" spc="-300" dirty="0">
              <a:ln w="0"/>
              <a:solidFill>
                <a:srgbClr val="00B050"/>
              </a:solidFill>
              <a:latin typeface="Baskerville Old Face" panose="02020602080505020303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85390-A28E-43A4-8BE5-F0D5A46EE336}"/>
              </a:ext>
            </a:extLst>
          </p:cNvPr>
          <p:cNvSpPr txBox="1"/>
          <p:nvPr/>
        </p:nvSpPr>
        <p:spPr>
          <a:xfrm>
            <a:off x="4943294" y="1926293"/>
            <a:ext cx="6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hoa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5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lọ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3FB241-D40E-44BE-B8EE-C62C6F47BD2C}"/>
              </a:ext>
            </a:extLst>
          </p:cNvPr>
          <p:cNvCxnSpPr>
            <a:cxnSpLocks/>
          </p:cNvCxnSpPr>
          <p:nvPr/>
        </p:nvCxnSpPr>
        <p:spPr>
          <a:xfrm>
            <a:off x="4626864" y="493776"/>
            <a:ext cx="0" cy="52852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DD4F242-1993-45D5-8FCE-60062ED698AA}"/>
              </a:ext>
            </a:extLst>
          </p:cNvPr>
          <p:cNvSpPr txBox="1"/>
          <p:nvPr/>
        </p:nvSpPr>
        <p:spPr>
          <a:xfrm>
            <a:off x="4943294" y="2885997"/>
            <a:ext cx="6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7 x 5 = 35 (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7A9F2-E404-4A3E-8EA0-91F1B3475289}"/>
              </a:ext>
            </a:extLst>
          </p:cNvPr>
          <p:cNvSpPr txBox="1"/>
          <p:nvPr/>
        </p:nvSpPr>
        <p:spPr>
          <a:xfrm>
            <a:off x="4943294" y="3842137"/>
            <a:ext cx="6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: 35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bông</a:t>
            </a:r>
            <a:r>
              <a:rPr lang="en-US" sz="40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Baskerville Old Face" panose="02020602080505020303" pitchFamily="18" charset="0"/>
              </a:rPr>
              <a:t>hoa</a:t>
            </a:r>
            <a:endParaRPr lang="en-US" sz="4000" b="1" dirty="0">
              <a:solidFill>
                <a:srgbClr val="0070C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5636086"/>
            <a:ext cx="12192000" cy="12003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125544" y="167386"/>
            <a:ext cx="1194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4: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thích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vào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chỗ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chấm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4" name="table">
            <a:extLst>
              <a:ext uri="{FF2B5EF4-FFF2-40B4-BE49-F238E27FC236}">
                <a16:creationId xmlns:a16="http://schemas.microsoft.com/office/drawing/2014/main" id="{6A71A549-4A83-4A27-B499-2516F4719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" y="1316476"/>
            <a:ext cx="4114800" cy="2438400"/>
          </a:xfrm>
          <a:prstGeom prst="rect">
            <a:avLst/>
          </a:prstGeom>
        </p:spPr>
      </p:pic>
      <p:sp>
        <p:nvSpPr>
          <p:cNvPr id="15" name="Text Box 92">
            <a:extLst>
              <a:ext uri="{FF2B5EF4-FFF2-40B4-BE49-F238E27FC236}">
                <a16:creationId xmlns:a16="http://schemas.microsoft.com/office/drawing/2014/main" id="{DFC2B90E-0BD0-4316-89B9-E6A33BD4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87596"/>
            <a:ext cx="71134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a,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7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:             </a:t>
            </a:r>
          </a:p>
        </p:txBody>
      </p:sp>
      <p:sp>
        <p:nvSpPr>
          <p:cNvPr id="16" name="Text Box 93">
            <a:extLst>
              <a:ext uri="{FF2B5EF4-FFF2-40B4-BE49-F238E27FC236}">
                <a16:creationId xmlns:a16="http://schemas.microsoft.com/office/drawing/2014/main" id="{60B1DEA7-4A1E-4E32-922C-BD6FCAB41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120" y="2209800"/>
            <a:ext cx="175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C616B29C-5B60-4860-84CD-B53DAF7F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720" y="2077425"/>
            <a:ext cx="5260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= 28 ô </a:t>
            </a:r>
            <a:r>
              <a:rPr lang="en-US" altLang="en-US" sz="4400" b="1" dirty="0" err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vuông</a:t>
            </a:r>
            <a:endParaRPr lang="en-US" altLang="en-US" sz="4400" b="1" dirty="0">
              <a:solidFill>
                <a:srgbClr val="990000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96">
            <a:extLst>
              <a:ext uri="{FF2B5EF4-FFF2-40B4-BE49-F238E27FC236}">
                <a16:creationId xmlns:a16="http://schemas.microsoft.com/office/drawing/2014/main" id="{4C6CEB6E-6391-4CD5-B1FB-077BFA92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949490"/>
            <a:ext cx="6793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b,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4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:             </a:t>
            </a:r>
          </a:p>
        </p:txBody>
      </p:sp>
      <p:sp>
        <p:nvSpPr>
          <p:cNvPr id="19" name="Text Box 97">
            <a:extLst>
              <a:ext uri="{FF2B5EF4-FFF2-40B4-BE49-F238E27FC236}">
                <a16:creationId xmlns:a16="http://schemas.microsoft.com/office/drawing/2014/main" id="{EA913FB4-3488-4A50-BE7E-10790ECC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512" y="4322507"/>
            <a:ext cx="175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20" name="Text Box 98">
            <a:extLst>
              <a:ext uri="{FF2B5EF4-FFF2-40B4-BE49-F238E27FC236}">
                <a16:creationId xmlns:a16="http://schemas.microsoft.com/office/drawing/2014/main" id="{9C5D24BF-A2DF-430D-AC50-A2E467B6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496" y="4246215"/>
            <a:ext cx="52486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= 28 ô </a:t>
            </a:r>
            <a:r>
              <a:rPr lang="en-US" altLang="en-US" sz="4400" b="1" dirty="0" err="1">
                <a:solidFill>
                  <a:srgbClr val="990000"/>
                </a:solidFill>
                <a:latin typeface="Baskerville Old Face" panose="02020602080505020303" pitchFamily="18" charset="0"/>
                <a:cs typeface="Arial" panose="020B0604020202020204" pitchFamily="34" charset="0"/>
              </a:rPr>
              <a:t>vuông</a:t>
            </a:r>
            <a:endParaRPr lang="en-US" altLang="en-US" sz="4400" b="1" dirty="0">
              <a:solidFill>
                <a:srgbClr val="990000"/>
              </a:solidFill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sp>
        <p:nvSpPr>
          <p:cNvPr id="21" name="Text Box 103">
            <a:extLst>
              <a:ext uri="{FF2B5EF4-FFF2-40B4-BE49-F238E27FC236}">
                <a16:creationId xmlns:a16="http://schemas.microsoft.com/office/drawing/2014/main" id="{80D75BC2-B528-43AA-BE20-9C05308E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040" y="2083653"/>
            <a:ext cx="39745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</a:rPr>
              <a:t>7  x  4</a:t>
            </a:r>
          </a:p>
        </p:txBody>
      </p:sp>
      <p:sp>
        <p:nvSpPr>
          <p:cNvPr id="22" name="Text Box 104">
            <a:extLst>
              <a:ext uri="{FF2B5EF4-FFF2-40B4-BE49-F238E27FC236}">
                <a16:creationId xmlns:a16="http://schemas.microsoft.com/office/drawing/2014/main" id="{57F26AF8-5151-49FA-8E73-0627748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112" y="4204299"/>
            <a:ext cx="129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990000"/>
                </a:solidFill>
                <a:latin typeface="Baskerville Old Face" panose="02020602080505020303" pitchFamily="18" charset="0"/>
              </a:rPr>
              <a:t>4 x 7</a:t>
            </a:r>
          </a:p>
        </p:txBody>
      </p:sp>
      <p:sp>
        <p:nvSpPr>
          <p:cNvPr id="23" name="Text Box 99">
            <a:extLst>
              <a:ext uri="{FF2B5EF4-FFF2-40B4-BE49-F238E27FC236}">
                <a16:creationId xmlns:a16="http://schemas.microsoft.com/office/drawing/2014/main" id="{66785CE0-644F-440B-B1D4-A7261C61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" y="5091948"/>
            <a:ext cx="3122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C0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4" name="Text Box 100">
            <a:extLst>
              <a:ext uri="{FF2B5EF4-FFF2-40B4-BE49-F238E27FC236}">
                <a16:creationId xmlns:a16="http://schemas.microsoft.com/office/drawing/2014/main" id="{35CA3812-218C-4E51-BEDD-C86D96E3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252" y="5184993"/>
            <a:ext cx="1600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25" name="Text Box 101">
            <a:extLst>
              <a:ext uri="{FF2B5EF4-FFF2-40B4-BE49-F238E27FC236}">
                <a16:creationId xmlns:a16="http://schemas.microsoft.com/office/drawing/2014/main" id="{27A0AA61-2D14-47FB-89CB-860DAC633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012" y="5195038"/>
            <a:ext cx="182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……..</a:t>
            </a:r>
          </a:p>
        </p:txBody>
      </p:sp>
      <p:sp>
        <p:nvSpPr>
          <p:cNvPr id="26" name="Text Box 102">
            <a:extLst>
              <a:ext uri="{FF2B5EF4-FFF2-40B4-BE49-F238E27FC236}">
                <a16:creationId xmlns:a16="http://schemas.microsoft.com/office/drawing/2014/main" id="{314AF90D-96BF-4DF8-8539-D76B0171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752" y="5123438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=  </a:t>
            </a:r>
          </a:p>
        </p:txBody>
      </p:sp>
      <p:sp>
        <p:nvSpPr>
          <p:cNvPr id="27" name="Text Box 105">
            <a:extLst>
              <a:ext uri="{FF2B5EF4-FFF2-40B4-BE49-F238E27FC236}">
                <a16:creationId xmlns:a16="http://schemas.microsoft.com/office/drawing/2014/main" id="{1A2C34B6-CD74-49E1-AD77-84249AADF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70" y="5081793"/>
            <a:ext cx="2183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7 x 4</a:t>
            </a:r>
          </a:p>
        </p:txBody>
      </p:sp>
      <p:sp>
        <p:nvSpPr>
          <p:cNvPr id="28" name="Text Box 106">
            <a:extLst>
              <a:ext uri="{FF2B5EF4-FFF2-40B4-BE49-F238E27FC236}">
                <a16:creationId xmlns:a16="http://schemas.microsoft.com/office/drawing/2014/main" id="{48A0B755-FFE1-43ED-B91B-8E0692D7A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086023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 x 7</a:t>
            </a:r>
          </a:p>
        </p:txBody>
      </p:sp>
    </p:spTree>
    <p:extLst>
      <p:ext uri="{BB962C8B-B14F-4D97-AF65-F5344CB8AC3E}">
        <p14:creationId xmlns:p14="http://schemas.microsoft.com/office/powerpoint/2010/main" val="23807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2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8" grpId="0"/>
      <p:bldP spid="19" grpId="0"/>
      <p:bldP spid="19" grpId="1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">
            <a:extLst>
              <a:ext uri="{FF2B5EF4-FFF2-40B4-BE49-F238E27FC236}">
                <a16:creationId xmlns:a16="http://schemas.microsoft.com/office/drawing/2014/main" id="{554BB477-A040-4A4D-B854-6B403DE70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96080"/>
            <a:ext cx="12192000" cy="266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E4153-0F58-4284-9759-D1E869BE2C95}"/>
              </a:ext>
            </a:extLst>
          </p:cNvPr>
          <p:cNvSpPr txBox="1"/>
          <p:nvPr/>
        </p:nvSpPr>
        <p:spPr>
          <a:xfrm>
            <a:off x="110880" y="201124"/>
            <a:ext cx="11940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5: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thích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hợp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vào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chỗ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spc="-3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chấm</a:t>
            </a:r>
            <a:r>
              <a:rPr lang="en-US" altLang="zh-CN" sz="4000" b="1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lang="zh-CN" altLang="en-US" sz="4800" b="1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10BE16F-FF05-445B-B8F5-2E2BEC426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02" y="1821640"/>
            <a:ext cx="61401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a, 14 , 21 , 28, 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BFCF30E-05E2-4DC5-8E00-2F42BD238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80" y="3255753"/>
            <a:ext cx="5961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b, 56 , 49 , 42, 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AD79D36F-1D53-42C9-ADE0-C7EAB69A6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782810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CC"/>
                </a:solidFill>
                <a:latin typeface="Baskerville Old Face" panose="02020602080505020303" pitchFamily="18" charset="0"/>
              </a:rPr>
              <a:t>… , 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1480B2C1-9070-4D85-A2AD-6A5FBC851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557" y="1816608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CC"/>
                </a:solidFill>
                <a:latin typeface="Baskerville Old Face" panose="02020602080505020303" pitchFamily="18" charset="0"/>
              </a:rPr>
              <a:t>….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984522E8-7E2C-420C-890F-7DA015BB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045" y="3227473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CC"/>
                </a:solidFill>
                <a:latin typeface="Baskerville Old Face" panose="02020602080505020303" pitchFamily="18" charset="0"/>
              </a:rPr>
              <a:t>…, 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37B47DCC-431B-4154-9D2D-C9DD86CD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090" y="3258533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>
                <a:solidFill>
                  <a:srgbClr val="0000CC"/>
                </a:solidFill>
                <a:latin typeface="Baskerville Old Face" panose="02020602080505020303" pitchFamily="18" charset="0"/>
              </a:rPr>
              <a:t>….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B3FEC101-AA88-47E5-BB31-9898DACB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357" y="1771893"/>
            <a:ext cx="1219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35, 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63B81EEB-2115-4C5C-A8BF-F26785D7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778" y="1804643"/>
            <a:ext cx="17762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42 .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58A27796-502F-4A0A-A52C-93E8C7B3E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447" y="3244470"/>
            <a:ext cx="19419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 35 , 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8C59A655-C1BE-4963-A92F-347B646D2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316" y="3233187"/>
            <a:ext cx="17293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28 .</a:t>
            </a:r>
          </a:p>
        </p:txBody>
      </p:sp>
    </p:spTree>
    <p:extLst>
      <p:ext uri="{BB962C8B-B14F-4D97-AF65-F5344CB8AC3E}">
        <p14:creationId xmlns:p14="http://schemas.microsoft.com/office/powerpoint/2010/main" val="41939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4" grpId="0"/>
      <p:bldP spid="14" grpId="1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1031</Words>
  <Application>Microsoft Office PowerPoint</Application>
  <PresentationFormat>Widescreen</PresentationFormat>
  <Paragraphs>430</Paragraphs>
  <Slides>19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Baskerville Old Face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okgoogle123987@gmail.com</dc:creator>
  <cp:lastModifiedBy>Admin</cp:lastModifiedBy>
  <cp:revision>5</cp:revision>
  <dcterms:created xsi:type="dcterms:W3CDTF">2021-10-11T03:30:40Z</dcterms:created>
  <dcterms:modified xsi:type="dcterms:W3CDTF">2021-10-18T14:55:13Z</dcterms:modified>
</cp:coreProperties>
</file>