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media/audio3.wav" ContentType="audio/wav"/>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86" r:id="rId4"/>
    <p:sldId id="303" r:id="rId5"/>
    <p:sldId id="266" r:id="rId6"/>
    <p:sldId id="289" r:id="rId7"/>
    <p:sldId id="293" r:id="rId8"/>
    <p:sldId id="292" r:id="rId9"/>
    <p:sldId id="294" r:id="rId10"/>
    <p:sldId id="295" r:id="rId11"/>
    <p:sldId id="304" r:id="rId12"/>
    <p:sldId id="296" r:id="rId13"/>
    <p:sldId id="307" r:id="rId14"/>
    <p:sldId id="309" r:id="rId15"/>
    <p:sldId id="299" r:id="rId16"/>
    <p:sldId id="306" r:id="rId17"/>
    <p:sldId id="313" r:id="rId18"/>
    <p:sldId id="314" r:id="rId19"/>
    <p:sldId id="301" r:id="rId20"/>
    <p:sldId id="302"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E05"/>
    <a:srgbClr val="66FF33"/>
    <a:srgbClr val="9900CC"/>
    <a:srgbClr val="FF6600"/>
    <a:srgbClr val="FF33CC"/>
    <a:srgbClr val="6666FF"/>
    <a:srgbClr val="6FA068"/>
    <a:srgbClr val="2E7E38"/>
    <a:srgbClr val="FFE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4" autoAdjust="0"/>
    <p:restoredTop sz="94660"/>
  </p:normalViewPr>
  <p:slideViewPr>
    <p:cSldViewPr snapToGrid="0">
      <p:cViewPr varScale="1">
        <p:scale>
          <a:sx n="86" d="100"/>
          <a:sy n="86" d="100"/>
        </p:scale>
        <p:origin x="51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5432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428601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5BDD0C3-1E3D-483B-A65C-A4EAD72A18F9}" type="slidenum">
              <a:rPr lang="en-US"/>
              <a:pPr eaLnBrk="1" hangingPunct="1"/>
              <a:t>6</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5BDD0C3-1E3D-483B-A65C-A4EAD72A18F9}" type="slidenum">
              <a:rPr lang="en-US"/>
              <a:pPr eaLnBrk="1" hangingPunct="1"/>
              <a:t>7</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vi-VN"/>
          </a:p>
        </p:txBody>
      </p:sp>
    </p:spTree>
    <p:extLst>
      <p:ext uri="{BB962C8B-B14F-4D97-AF65-F5344CB8AC3E}">
        <p14:creationId xmlns:p14="http://schemas.microsoft.com/office/powerpoint/2010/main" val="341930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92429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430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3592900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48813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39A301-88B4-4958-880C-6900DE57D438}" type="slidenum">
              <a:rPr lang="en-US"/>
              <a:pPr>
                <a:defRPr/>
              </a:pPr>
              <a:t>‹#›</a:t>
            </a:fld>
            <a:endParaRPr lang="en-US"/>
          </a:p>
        </p:txBody>
      </p:sp>
    </p:spTree>
    <p:extLst>
      <p:ext uri="{BB962C8B-B14F-4D97-AF65-F5344CB8AC3E}">
        <p14:creationId xmlns:p14="http://schemas.microsoft.com/office/powerpoint/2010/main" val="217223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2021/10/17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2021/10/17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2021/10/17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2.mp3"/><Relationship Id="rId7" Type="http://schemas.openxmlformats.org/officeDocument/2006/relationships/image" Target="../media/image3.png"/><Relationship Id="rId2" Type="http://schemas.microsoft.com/office/2007/relationships/media" Target="../media/media2.mp3"/><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7.gif"/><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6.gif"/><Relationship Id="rId5" Type="http://schemas.openxmlformats.org/officeDocument/2006/relationships/slide" Target="slide2.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audio" Target="../media/audio2.wav"/><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17.xml"/><Relationship Id="rId6" Type="http://schemas.openxmlformats.org/officeDocument/2006/relationships/image" Target="../media/image1.jpeg"/><Relationship Id="rId5" Type="http://schemas.openxmlformats.org/officeDocument/2006/relationships/notesSlide" Target="../notesSlides/notesSlide10.xml"/><Relationship Id="rId10"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3.png"/><Relationship Id="rId2" Type="http://schemas.microsoft.com/office/2007/relationships/media" Target="../media/media2.mp3"/><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audio" Target="../media/audio2.wav"/><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mp3"/><Relationship Id="rId7" Type="http://schemas.openxmlformats.org/officeDocument/2006/relationships/image" Target="../media/image6.png"/><Relationship Id="rId2" Type="http://schemas.microsoft.com/office/2007/relationships/media" Target="../media/media2.mp3"/><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7"/>
          <a:srcRect/>
          <a:stretch>
            <a:fillRect/>
          </a:stretch>
        </p:blipFill>
        <p:spPr>
          <a:xfrm rot="173846">
            <a:off x="2588675" y="371686"/>
            <a:ext cx="7858760" cy="3610610"/>
          </a:xfrm>
          <a:prstGeom prst="rect">
            <a:avLst/>
          </a:prstGeom>
        </p:spPr>
      </p:pic>
      <p:sp>
        <p:nvSpPr>
          <p:cNvPr id="5" name="文本框 4"/>
          <p:cNvSpPr txBox="1"/>
          <p:nvPr/>
        </p:nvSpPr>
        <p:spPr>
          <a:xfrm>
            <a:off x="3427283" y="1619544"/>
            <a:ext cx="6848475" cy="1421928"/>
          </a:xfrm>
          <a:prstGeom prst="rect">
            <a:avLst/>
          </a:prstGeom>
          <a:noFill/>
        </p:spPr>
        <p:txBody>
          <a:bodyPr wrap="square" rtlCol="0">
            <a:spAutoFit/>
          </a:bodyPr>
          <a:lstStyle/>
          <a:p>
            <a:pPr algn="ctr">
              <a:lnSpc>
                <a:spcPct val="80000"/>
              </a:lnSpc>
            </a:pPr>
            <a:r>
              <a:rPr lang="en-US" altLang="zh-CN" sz="3600" b="1" spc="180" dirty="0">
                <a:solidFill>
                  <a:srgbClr val="2E7E38"/>
                </a:solidFill>
                <a:uFillTx/>
                <a:latin typeface="Times New Roman" panose="02020603050405020304" pitchFamily="18" charset="0"/>
                <a:ea typeface="方正胖娃简体" panose="03000509000000000000" pitchFamily="65" charset="-122"/>
                <a:cs typeface="Times New Roman" panose="02020603050405020304" pitchFamily="18" charset="0"/>
              </a:rPr>
              <a:t>TOÁN</a:t>
            </a:r>
          </a:p>
          <a:p>
            <a:pPr algn="ctr">
              <a:lnSpc>
                <a:spcPct val="80000"/>
              </a:lnSpc>
            </a:pPr>
            <a:r>
              <a:rPr lang="en-US" altLang="zh-CN" sz="3600" b="1" spc="180" dirty="0" err="1">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Bài</a:t>
            </a:r>
            <a:r>
              <a:rPr lang="en-US" altLang="zh-CN" sz="3600" b="1" spc="180" dirty="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3600" b="1" spc="180" dirty="0">
                <a:solidFill>
                  <a:srgbClr val="FF0000"/>
                </a:solidFill>
                <a:uFillTx/>
                <a:latin typeface="Times New Roman" panose="02020603050405020304" pitchFamily="18" charset="0"/>
                <a:ea typeface="方正胖娃简体" panose="03000509000000000000" pitchFamily="65" charset="-122"/>
                <a:cs typeface="Times New Roman" panose="02020603050405020304" pitchFamily="18" charset="0"/>
              </a:rPr>
              <a:t>BẢNG NHÂN 7</a:t>
            </a:r>
          </a:p>
          <a:p>
            <a:pPr algn="ctr">
              <a:lnSpc>
                <a:spcPct val="80000"/>
              </a:lnSpc>
            </a:pPr>
            <a:r>
              <a:rPr lang="en-US" altLang="zh-CN" sz="2800" b="1" spc="180" dirty="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a:t>
            </a:r>
            <a:r>
              <a:rPr lang="en-US" altLang="zh-CN" sz="2800" b="1" spc="180" dirty="0" err="1">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Tiết</a:t>
            </a:r>
            <a:r>
              <a:rPr lang="en-US" altLang="zh-CN" sz="2800" b="1" spc="180" dirty="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 36)</a:t>
            </a:r>
            <a:r>
              <a:rPr lang="en-US" altLang="zh-CN" sz="3600" b="1" spc="180" dirty="0">
                <a:solidFill>
                  <a:srgbClr val="FF0000"/>
                </a:solidFill>
                <a:uFillTx/>
                <a:latin typeface="Times New Roman" panose="02020603050405020304" pitchFamily="18" charset="0"/>
                <a:ea typeface="方正胖娃简体" panose="03000509000000000000" pitchFamily="65" charset="-122"/>
                <a:cs typeface="Times New Roman" panose="02020603050405020304" pitchFamily="18" charset="0"/>
              </a:rPr>
              <a:t> </a:t>
            </a:r>
            <a:endParaRPr lang="zh-CN" altLang="en-US" sz="1200" b="1" spc="180" dirty="0">
              <a:solidFill>
                <a:srgbClr val="FF0000"/>
              </a:solidFill>
              <a:uFillTx/>
              <a:latin typeface="Times New Roman" panose="02020603050405020304" pitchFamily="18" charset="0"/>
              <a:ea typeface="方正胖娃简体" panose="03000509000000000000" pitchFamily="65" charset="-122"/>
              <a:cs typeface="Times New Roman" panose="02020603050405020304" pitchFamily="18" charset="0"/>
            </a:endParaRPr>
          </a:p>
        </p:txBody>
      </p:sp>
      <p:pic>
        <p:nvPicPr>
          <p:cNvPr id="2" name="Giai Điệu Vui Tươi giúp cải thiện tâm trạng Nhạc không lời thư giãn (mp3cut.net)">
            <a:hlinkClick r:id="" action="ppaction://media"/>
            <a:extLst>
              <a:ext uri="{FF2B5EF4-FFF2-40B4-BE49-F238E27FC236}">
                <a16:creationId xmlns:a16="http://schemas.microsoft.com/office/drawing/2014/main" id="{2EFC9CFE-EC10-4FEE-92D7-07B80E5DD26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203200" y="-51181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29592">
        <p14:ripple/>
      </p:transition>
    </mc:Choice>
    <mc:Fallback xmlns="">
      <p:transition spd="slow" advTm="295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1224" numSld="999">
                <p:cTn id="12" repeatCount="indefinite"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10" name="Picture 4" descr="HINH NEN"/>
          <p:cNvPicPr>
            <a:picLocks noChangeAspect="1" noChangeArrowheads="1"/>
          </p:cNvPicPr>
          <p:nvPr/>
        </p:nvPicPr>
        <p:blipFill>
          <a:blip r:embed="rId6">
            <a:lum bright="6000"/>
            <a:extLst>
              <a:ext uri="{28A0092B-C50C-407E-A947-70E740481C1C}">
                <a14:useLocalDpi xmlns:a14="http://schemas.microsoft.com/office/drawing/2010/main" val="0"/>
              </a:ext>
            </a:extLst>
          </a:blip>
          <a:srcRect b="8888"/>
          <a:stretch>
            <a:fillRect/>
          </a:stretch>
        </p:blipFill>
        <p:spPr bwMode="auto">
          <a:xfrm>
            <a:off x="3056383" y="22860"/>
            <a:ext cx="9147048" cy="431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6" y="2468464"/>
            <a:ext cx="4317216" cy="4466085"/>
          </a:xfrm>
          <a:prstGeom prst="rect">
            <a:avLst/>
          </a:prstGeom>
        </p:spPr>
      </p:pic>
      <p:grpSp>
        <p:nvGrpSpPr>
          <p:cNvPr id="12" name="组合 11"/>
          <p:cNvGrpSpPr/>
          <p:nvPr/>
        </p:nvGrpSpPr>
        <p:grpSpPr>
          <a:xfrm>
            <a:off x="8795067" y="1331468"/>
            <a:ext cx="2858135" cy="2984500"/>
            <a:chOff x="11295" y="1307"/>
            <a:chExt cx="3874" cy="4046"/>
          </a:xfrm>
        </p:grpSpPr>
        <p:pic>
          <p:nvPicPr>
            <p:cNvPr id="9" name="图片 8" descr="f7d30ea4b628d33971365e72821aa1c5"/>
            <p:cNvPicPr>
              <a:picLocks noChangeAspect="1"/>
            </p:cNvPicPr>
            <p:nvPr/>
          </p:nvPicPr>
          <p:blipFill>
            <a:blip r:embed="rId8"/>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b="1" dirty="0">
                  <a:solidFill>
                    <a:srgbClr val="FF0000"/>
                  </a:solidFill>
                  <a:latin typeface="Times New Roman" pitchFamily="18" charset="0"/>
                  <a:ea typeface="锐字工房洪荒之光中黑简1.0" panose="02010600030101010101" charset="-122"/>
                  <a:cs typeface="Times New Roman" pitchFamily="18" charset="0"/>
                </a:rPr>
                <a:t>3</a:t>
              </a:r>
            </a:p>
          </p:txBody>
        </p:sp>
      </p:grpSp>
      <p:sp>
        <p:nvSpPr>
          <p:cNvPr id="35" name="文本框 9"/>
          <p:cNvSpPr txBox="1"/>
          <p:nvPr/>
        </p:nvSpPr>
        <p:spPr>
          <a:xfrm>
            <a:off x="2774127" y="229858"/>
            <a:ext cx="7070776" cy="3046988"/>
          </a:xfrm>
          <a:prstGeom prst="rect">
            <a:avLst/>
          </a:prstGeom>
          <a:noFill/>
        </p:spPr>
        <p:txBody>
          <a:bodyPr wrap="square" rtlCol="0">
            <a:spAutoFit/>
          </a:bodyPr>
          <a:lstStyle/>
          <a:p>
            <a:pPr algn="ctr"/>
            <a:r>
              <a:rPr lang="en-US" altLang="zh-CN" sz="96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Luyện</a:t>
            </a:r>
            <a:r>
              <a:rPr lang="en-US" altLang="zh-CN" sz="96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p>
          <a:p>
            <a:pPr algn="ctr"/>
            <a:r>
              <a:rPr lang="en-US" altLang="zh-CN" sz="9600" b="1" spc="3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t</a:t>
            </a:r>
            <a:r>
              <a:rPr lang="en-US" altLang="zh-CN" sz="9600" b="1" spc="30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ập</a:t>
            </a:r>
            <a:endParaRPr lang="zh-CN" altLang="en-US" sz="9600" b="1" spc="300" dirty="0">
              <a:solidFill>
                <a:srgbClr val="FF0000"/>
              </a:solidFill>
              <a:uFillTx/>
              <a:latin typeface="Times New Roman" pitchFamily="18" charset="0"/>
              <a:ea typeface="字体管家天蝎座" panose="00020600040101010101" charset="-122"/>
              <a:cs typeface="Times New Roman" pitchFamily="18" charset="0"/>
            </a:endParaRPr>
          </a:p>
        </p:txBody>
      </p:sp>
    </p:spTree>
    <p:custDataLst>
      <p:tags r:id="rId1"/>
    </p:custDataLst>
    <p:extLst>
      <p:ext uri="{BB962C8B-B14F-4D97-AF65-F5344CB8AC3E}">
        <p14:creationId xmlns:p14="http://schemas.microsoft.com/office/powerpoint/2010/main" val="624295758"/>
      </p:ext>
    </p:extLst>
  </p:cSld>
  <p:clrMapOvr>
    <a:masterClrMapping/>
  </p:clrMapOvr>
  <mc:AlternateContent xmlns:mc="http://schemas.openxmlformats.org/markup-compatibility/2006" xmlns:p14="http://schemas.microsoft.com/office/powerpoint/2010/main">
    <mc:Choice Requires="p14">
      <p:transition spd="slow" p14:dur="3900" advTm="9650">
        <p14:glitter pattern="hexagon"/>
      </p:transition>
    </mc:Choice>
    <mc:Fallback xmlns="">
      <p:transition spd="slow" advTm="96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5"/>
                                        </p:tgtEl>
                                        <p:attrNameLst>
                                          <p:attrName>ppt_x</p:attrName>
                                          <p:attrName>ppt_y</p:attrName>
                                        </p:attrNameLst>
                                      </p:cBhvr>
                                    </p:animMotion>
                                    <p:animRot by="1500000">
                                      <p:cBhvr>
                                        <p:cTn id="7" dur="125" fill="hold">
                                          <p:stCondLst>
                                            <p:cond delay="0"/>
                                          </p:stCondLst>
                                        </p:cTn>
                                        <p:tgtEl>
                                          <p:spTgt spid="35"/>
                                        </p:tgtEl>
                                        <p:attrNameLst>
                                          <p:attrName>r</p:attrName>
                                        </p:attrNameLst>
                                      </p:cBhvr>
                                    </p:animRot>
                                    <p:animRot by="-1500000">
                                      <p:cBhvr>
                                        <p:cTn id="8" dur="125" fill="hold">
                                          <p:stCondLst>
                                            <p:cond delay="125"/>
                                          </p:stCondLst>
                                        </p:cTn>
                                        <p:tgtEl>
                                          <p:spTgt spid="35"/>
                                        </p:tgtEl>
                                        <p:attrNameLst>
                                          <p:attrName>r</p:attrName>
                                        </p:attrNameLst>
                                      </p:cBhvr>
                                    </p:animRot>
                                    <p:animRot by="-1500000">
                                      <p:cBhvr>
                                        <p:cTn id="9" dur="125" fill="hold">
                                          <p:stCondLst>
                                            <p:cond delay="250"/>
                                          </p:stCondLst>
                                        </p:cTn>
                                        <p:tgtEl>
                                          <p:spTgt spid="35"/>
                                        </p:tgtEl>
                                        <p:attrNameLst>
                                          <p:attrName>r</p:attrName>
                                        </p:attrNameLst>
                                      </p:cBhvr>
                                    </p:animRot>
                                    <p:animRot by="1500000">
                                      <p:cBhvr>
                                        <p:cTn id="10" dur="125" fill="hold">
                                          <p:stCondLst>
                                            <p:cond delay="375"/>
                                          </p:stCondLst>
                                        </p:cTn>
                                        <p:tgtEl>
                                          <p:spTgt spid="35"/>
                                        </p:tgtEl>
                                        <p:attrNameLst>
                                          <p:attrName>r</p:attrName>
                                        </p:attrNameLst>
                                      </p:cBhvr>
                                    </p:animRot>
                                  </p:childTnLst>
                                  <p:subTnLst>
                                    <p:audio>
                                      <p:cMediaNode vol="14000">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extLst>
    <p:ext uri="{E180D4A7-C9FB-4DFB-919C-405C955672EB}">
      <p14:showEvtLst xmlns:p14="http://schemas.microsoft.com/office/powerpoint/2010/main">
        <p14:playEvt time="44"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19921" y="222512"/>
            <a:ext cx="7785717" cy="6412975"/>
          </a:xfrm>
          <a:prstGeom prst="rect">
            <a:avLst/>
          </a:prstGeom>
        </p:spPr>
      </p:pic>
    </p:spTree>
    <p:extLst>
      <p:ext uri="{BB962C8B-B14F-4D97-AF65-F5344CB8AC3E}">
        <p14:creationId xmlns:p14="http://schemas.microsoft.com/office/powerpoint/2010/main" val="323451011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31" name="Picture 4" descr="them"/>
          <p:cNvPicPr>
            <a:picLocks noChangeAspect="1" noChangeArrowheads="1"/>
          </p:cNvPicPr>
          <p:nvPr/>
        </p:nvPicPr>
        <p:blipFill>
          <a:blip r:embed="rId5">
            <a:lum bright="30000"/>
            <a:extLst>
              <a:ext uri="{28A0092B-C50C-407E-A947-70E740481C1C}">
                <a14:useLocalDpi xmlns:a14="http://schemas.microsoft.com/office/drawing/2010/main" val="0"/>
              </a:ext>
            </a:extLst>
          </a:blip>
          <a:srcRect t="37531" b="15575"/>
          <a:stretch>
            <a:fillRect/>
          </a:stretch>
        </p:blipFill>
        <p:spPr>
          <a:xfrm>
            <a:off x="-5080" y="9144"/>
            <a:ext cx="12192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 name="Picture 4" descr="Pictur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14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AutoShape 8"/>
          <p:cNvSpPr>
            <a:spLocks noChangeArrowheads="1"/>
          </p:cNvSpPr>
          <p:nvPr/>
        </p:nvSpPr>
        <p:spPr bwMode="auto">
          <a:xfrm>
            <a:off x="1036320" y="360711"/>
            <a:ext cx="2389632" cy="838200"/>
          </a:xfrm>
          <a:prstGeom prst="horizontalScroll">
            <a:avLst>
              <a:gd name="adj" fmla="val 12500"/>
            </a:avLst>
          </a:prstGeom>
          <a:solidFill>
            <a:schemeClr val="accent2">
              <a:lumMod val="20000"/>
              <a:lumOff val="80000"/>
            </a:schemeClr>
          </a:solidFill>
          <a:ln w="9525">
            <a:solidFill>
              <a:schemeClr val="accent2"/>
            </a:solidFill>
            <a:round/>
            <a:headEnd/>
            <a:tailEnd/>
          </a:ln>
          <a:effectLst/>
        </p:spPr>
        <p:txBody>
          <a:bodyPr wrap="none" anchor="ctr"/>
          <a:lstStyle/>
          <a:p>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1(T. 31): </a:t>
            </a:r>
          </a:p>
        </p:txBody>
      </p:sp>
      <p:sp>
        <p:nvSpPr>
          <p:cNvPr id="52" name="Rectangle 9"/>
          <p:cNvSpPr>
            <a:spLocks noChangeArrowheads="1"/>
          </p:cNvSpPr>
          <p:nvPr/>
        </p:nvSpPr>
        <p:spPr bwMode="auto">
          <a:xfrm>
            <a:off x="1572768" y="4329207"/>
            <a:ext cx="13388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3200" dirty="0">
                <a:latin typeface="Times New Roman" pitchFamily="18" charset="0"/>
                <a:cs typeface="Times New Roman" pitchFamily="18" charset="0"/>
              </a:rPr>
              <a:t>7 x 7 =</a:t>
            </a:r>
          </a:p>
        </p:txBody>
      </p:sp>
      <p:sp>
        <p:nvSpPr>
          <p:cNvPr id="53" name="Rectangle 10"/>
          <p:cNvSpPr>
            <a:spLocks noChangeArrowheads="1"/>
          </p:cNvSpPr>
          <p:nvPr/>
        </p:nvSpPr>
        <p:spPr bwMode="auto">
          <a:xfrm>
            <a:off x="1581912" y="3091718"/>
            <a:ext cx="13388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3200" dirty="0">
                <a:latin typeface="Times New Roman" pitchFamily="18" charset="0"/>
                <a:cs typeface="Times New Roman" pitchFamily="18" charset="0"/>
              </a:rPr>
              <a:t>7 x 5 =</a:t>
            </a:r>
          </a:p>
        </p:txBody>
      </p:sp>
      <p:sp>
        <p:nvSpPr>
          <p:cNvPr id="55" name="Rectangle 11"/>
          <p:cNvSpPr>
            <a:spLocks noChangeArrowheads="1"/>
          </p:cNvSpPr>
          <p:nvPr/>
        </p:nvSpPr>
        <p:spPr bwMode="auto">
          <a:xfrm>
            <a:off x="1581912" y="1967006"/>
            <a:ext cx="13388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3200" dirty="0">
                <a:latin typeface="Times New Roman" pitchFamily="18" charset="0"/>
                <a:cs typeface="Times New Roman" pitchFamily="18" charset="0"/>
              </a:rPr>
              <a:t>7 x 3 =</a:t>
            </a:r>
          </a:p>
        </p:txBody>
      </p:sp>
      <p:sp>
        <p:nvSpPr>
          <p:cNvPr id="56" name="Rectangle 12"/>
          <p:cNvSpPr>
            <a:spLocks noChangeArrowheads="1"/>
          </p:cNvSpPr>
          <p:nvPr/>
        </p:nvSpPr>
        <p:spPr bwMode="auto">
          <a:xfrm>
            <a:off x="2862072" y="1967006"/>
            <a:ext cx="609600" cy="584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FF3300"/>
                </a:solidFill>
                <a:latin typeface="Times New Roman" pitchFamily="18" charset="0"/>
                <a:cs typeface="Times New Roman" pitchFamily="18" charset="0"/>
              </a:rPr>
              <a:t>21</a:t>
            </a:r>
            <a:endParaRPr lang="en-US" sz="3200" dirty="0">
              <a:latin typeface="Times New Roman" pitchFamily="18" charset="0"/>
              <a:cs typeface="Times New Roman" pitchFamily="18" charset="0"/>
            </a:endParaRPr>
          </a:p>
        </p:txBody>
      </p:sp>
      <p:sp>
        <p:nvSpPr>
          <p:cNvPr id="58" name="Rectangle 13"/>
          <p:cNvSpPr>
            <a:spLocks noChangeArrowheads="1"/>
          </p:cNvSpPr>
          <p:nvPr/>
        </p:nvSpPr>
        <p:spPr bwMode="auto">
          <a:xfrm>
            <a:off x="2855976" y="3134390"/>
            <a:ext cx="609600" cy="584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FF3300"/>
                </a:solidFill>
                <a:latin typeface="Times New Roman" pitchFamily="18" charset="0"/>
                <a:cs typeface="Times New Roman" pitchFamily="18" charset="0"/>
              </a:rPr>
              <a:t>35</a:t>
            </a:r>
            <a:endParaRPr lang="en-US" sz="3200" dirty="0">
              <a:latin typeface="Times New Roman" pitchFamily="18" charset="0"/>
              <a:cs typeface="Times New Roman" pitchFamily="18" charset="0"/>
            </a:endParaRPr>
          </a:p>
        </p:txBody>
      </p:sp>
      <p:sp>
        <p:nvSpPr>
          <p:cNvPr id="59" name="Rectangle 14"/>
          <p:cNvSpPr>
            <a:spLocks noChangeArrowheads="1"/>
          </p:cNvSpPr>
          <p:nvPr/>
        </p:nvSpPr>
        <p:spPr bwMode="auto">
          <a:xfrm>
            <a:off x="2816352" y="4317015"/>
            <a:ext cx="609600" cy="584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FF3300"/>
                </a:solidFill>
                <a:latin typeface="Times New Roman" pitchFamily="18" charset="0"/>
                <a:cs typeface="Times New Roman" pitchFamily="18" charset="0"/>
              </a:rPr>
              <a:t>49</a:t>
            </a:r>
            <a:endParaRPr lang="en-US" sz="3200" dirty="0">
              <a:latin typeface="Times New Roman" pitchFamily="18" charset="0"/>
              <a:cs typeface="Times New Roman" pitchFamily="18" charset="0"/>
            </a:endParaRPr>
          </a:p>
        </p:txBody>
      </p:sp>
      <p:sp>
        <p:nvSpPr>
          <p:cNvPr id="61" name="Rectangle 15"/>
          <p:cNvSpPr>
            <a:spLocks noChangeArrowheads="1"/>
          </p:cNvSpPr>
          <p:nvPr/>
        </p:nvSpPr>
        <p:spPr bwMode="auto">
          <a:xfrm>
            <a:off x="3959352" y="1967006"/>
            <a:ext cx="13388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3200">
                <a:latin typeface="Times New Roman" pitchFamily="18" charset="0"/>
                <a:cs typeface="Times New Roman" pitchFamily="18" charset="0"/>
              </a:rPr>
              <a:t>7 x 8 =</a:t>
            </a:r>
          </a:p>
        </p:txBody>
      </p:sp>
      <p:sp>
        <p:nvSpPr>
          <p:cNvPr id="71" name="Rectangle 16"/>
          <p:cNvSpPr>
            <a:spLocks noChangeArrowheads="1"/>
          </p:cNvSpPr>
          <p:nvPr/>
        </p:nvSpPr>
        <p:spPr bwMode="auto">
          <a:xfrm>
            <a:off x="5175504" y="1967006"/>
            <a:ext cx="609600" cy="584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FF3300"/>
                </a:solidFill>
                <a:latin typeface="Times New Roman" pitchFamily="18" charset="0"/>
                <a:cs typeface="Times New Roman" pitchFamily="18" charset="0"/>
              </a:rPr>
              <a:t>56</a:t>
            </a:r>
            <a:endParaRPr lang="en-US" sz="3200" dirty="0">
              <a:latin typeface="Times New Roman" pitchFamily="18" charset="0"/>
              <a:cs typeface="Times New Roman" pitchFamily="18" charset="0"/>
            </a:endParaRPr>
          </a:p>
        </p:txBody>
      </p:sp>
      <p:sp>
        <p:nvSpPr>
          <p:cNvPr id="72" name="Rectangle 17"/>
          <p:cNvSpPr>
            <a:spLocks noChangeArrowheads="1"/>
          </p:cNvSpPr>
          <p:nvPr/>
        </p:nvSpPr>
        <p:spPr bwMode="auto">
          <a:xfrm>
            <a:off x="3959352" y="3146582"/>
            <a:ext cx="13388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3200">
                <a:latin typeface="Times New Roman" pitchFamily="18" charset="0"/>
                <a:cs typeface="Times New Roman" pitchFamily="18" charset="0"/>
              </a:rPr>
              <a:t>7 x 6 =</a:t>
            </a:r>
          </a:p>
        </p:txBody>
      </p:sp>
      <p:sp>
        <p:nvSpPr>
          <p:cNvPr id="73" name="Rectangle 18"/>
          <p:cNvSpPr>
            <a:spLocks noChangeArrowheads="1"/>
          </p:cNvSpPr>
          <p:nvPr/>
        </p:nvSpPr>
        <p:spPr bwMode="auto">
          <a:xfrm>
            <a:off x="5175504" y="3146583"/>
            <a:ext cx="609600" cy="584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FF3300"/>
                </a:solidFill>
                <a:latin typeface="Times New Roman" pitchFamily="18" charset="0"/>
                <a:cs typeface="Times New Roman" pitchFamily="18" charset="0"/>
              </a:rPr>
              <a:t>42</a:t>
            </a:r>
            <a:endParaRPr lang="en-US" sz="3200" dirty="0">
              <a:latin typeface="Times New Roman" pitchFamily="18" charset="0"/>
              <a:cs typeface="Times New Roman" pitchFamily="18" charset="0"/>
            </a:endParaRPr>
          </a:p>
        </p:txBody>
      </p:sp>
      <p:sp>
        <p:nvSpPr>
          <p:cNvPr id="74" name="Rectangle 23"/>
          <p:cNvSpPr>
            <a:spLocks noChangeArrowheads="1"/>
          </p:cNvSpPr>
          <p:nvPr/>
        </p:nvSpPr>
        <p:spPr bwMode="auto">
          <a:xfrm>
            <a:off x="3959352" y="4317015"/>
            <a:ext cx="13388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3200">
                <a:latin typeface="Times New Roman" pitchFamily="18" charset="0"/>
                <a:cs typeface="Times New Roman" pitchFamily="18" charset="0"/>
              </a:rPr>
              <a:t>7 x 4 =</a:t>
            </a:r>
          </a:p>
        </p:txBody>
      </p:sp>
      <p:sp>
        <p:nvSpPr>
          <p:cNvPr id="75" name="Rectangle 28"/>
          <p:cNvSpPr>
            <a:spLocks noChangeArrowheads="1"/>
          </p:cNvSpPr>
          <p:nvPr/>
        </p:nvSpPr>
        <p:spPr bwMode="auto">
          <a:xfrm>
            <a:off x="5178552" y="4317015"/>
            <a:ext cx="609600" cy="584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FF3300"/>
                </a:solidFill>
                <a:latin typeface="Times New Roman" pitchFamily="18" charset="0"/>
                <a:cs typeface="Times New Roman" pitchFamily="18" charset="0"/>
              </a:rPr>
              <a:t>28</a:t>
            </a:r>
            <a:endParaRPr lang="en-US" sz="3200" dirty="0">
              <a:latin typeface="Times New Roman" pitchFamily="18" charset="0"/>
              <a:cs typeface="Times New Roman" pitchFamily="18" charset="0"/>
            </a:endParaRPr>
          </a:p>
        </p:txBody>
      </p:sp>
      <p:sp>
        <p:nvSpPr>
          <p:cNvPr id="76" name="Rectangle 29"/>
          <p:cNvSpPr>
            <a:spLocks noChangeArrowheads="1"/>
          </p:cNvSpPr>
          <p:nvPr/>
        </p:nvSpPr>
        <p:spPr bwMode="auto">
          <a:xfrm>
            <a:off x="9137142" y="1890806"/>
            <a:ext cx="13388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3200" dirty="0">
                <a:latin typeface="Times New Roman" pitchFamily="18" charset="0"/>
                <a:cs typeface="Times New Roman" pitchFamily="18" charset="0"/>
              </a:rPr>
              <a:t>7 x 1 =</a:t>
            </a:r>
          </a:p>
        </p:txBody>
      </p:sp>
      <p:sp>
        <p:nvSpPr>
          <p:cNvPr id="77" name="Rectangle 30"/>
          <p:cNvSpPr>
            <a:spLocks noChangeArrowheads="1"/>
          </p:cNvSpPr>
          <p:nvPr/>
        </p:nvSpPr>
        <p:spPr bwMode="auto">
          <a:xfrm>
            <a:off x="10429494" y="1890806"/>
            <a:ext cx="381000" cy="584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FF3300"/>
                </a:solidFill>
                <a:latin typeface="Times New Roman" pitchFamily="18" charset="0"/>
                <a:cs typeface="Times New Roman" pitchFamily="18" charset="0"/>
              </a:rPr>
              <a:t>7</a:t>
            </a:r>
            <a:endParaRPr lang="en-US" sz="3200" dirty="0">
              <a:latin typeface="Times New Roman" pitchFamily="18" charset="0"/>
              <a:cs typeface="Times New Roman" pitchFamily="18" charset="0"/>
            </a:endParaRPr>
          </a:p>
        </p:txBody>
      </p:sp>
      <p:sp>
        <p:nvSpPr>
          <p:cNvPr id="78" name="Rectangle 31"/>
          <p:cNvSpPr>
            <a:spLocks noChangeArrowheads="1"/>
          </p:cNvSpPr>
          <p:nvPr/>
        </p:nvSpPr>
        <p:spPr bwMode="auto">
          <a:xfrm>
            <a:off x="9213342" y="3146583"/>
            <a:ext cx="13388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3200" dirty="0">
                <a:latin typeface="Times New Roman" pitchFamily="18" charset="0"/>
                <a:cs typeface="Times New Roman" pitchFamily="18" charset="0"/>
              </a:rPr>
              <a:t>0 x 7 =</a:t>
            </a:r>
          </a:p>
        </p:txBody>
      </p:sp>
      <p:sp>
        <p:nvSpPr>
          <p:cNvPr id="79" name="Rectangle 32"/>
          <p:cNvSpPr>
            <a:spLocks noChangeArrowheads="1"/>
          </p:cNvSpPr>
          <p:nvPr/>
        </p:nvSpPr>
        <p:spPr bwMode="auto">
          <a:xfrm>
            <a:off x="10481882" y="3098958"/>
            <a:ext cx="381000" cy="584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FF3300"/>
                </a:solidFill>
                <a:latin typeface="Times New Roman" pitchFamily="18" charset="0"/>
                <a:cs typeface="Times New Roman" pitchFamily="18" charset="0"/>
              </a:rPr>
              <a:t>0</a:t>
            </a:r>
          </a:p>
        </p:txBody>
      </p:sp>
      <p:sp>
        <p:nvSpPr>
          <p:cNvPr id="80" name="Rectangle 33"/>
          <p:cNvSpPr>
            <a:spLocks noChangeArrowheads="1"/>
          </p:cNvSpPr>
          <p:nvPr/>
        </p:nvSpPr>
        <p:spPr bwMode="auto">
          <a:xfrm>
            <a:off x="9208580" y="4317015"/>
            <a:ext cx="13388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3200" dirty="0">
                <a:latin typeface="Times New Roman" pitchFamily="18" charset="0"/>
                <a:cs typeface="Times New Roman" pitchFamily="18" charset="0"/>
              </a:rPr>
              <a:t>7 x 0 =</a:t>
            </a:r>
          </a:p>
        </p:txBody>
      </p:sp>
      <p:sp>
        <p:nvSpPr>
          <p:cNvPr id="81" name="Rectangle 34"/>
          <p:cNvSpPr>
            <a:spLocks noChangeArrowheads="1"/>
          </p:cNvSpPr>
          <p:nvPr/>
        </p:nvSpPr>
        <p:spPr bwMode="auto">
          <a:xfrm>
            <a:off x="10462832" y="4297965"/>
            <a:ext cx="381000" cy="584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FF3300"/>
                </a:solidFill>
                <a:latin typeface="Times New Roman" pitchFamily="18" charset="0"/>
                <a:cs typeface="Times New Roman" pitchFamily="18" charset="0"/>
              </a:rPr>
              <a:t>0</a:t>
            </a:r>
          </a:p>
        </p:txBody>
      </p:sp>
      <p:sp>
        <p:nvSpPr>
          <p:cNvPr id="82" name="Rectangle 36"/>
          <p:cNvSpPr>
            <a:spLocks noChangeArrowheads="1"/>
          </p:cNvSpPr>
          <p:nvPr/>
        </p:nvSpPr>
        <p:spPr bwMode="auto">
          <a:xfrm>
            <a:off x="6500622" y="3146583"/>
            <a:ext cx="15440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3200" dirty="0">
                <a:latin typeface="Times New Roman" pitchFamily="18" charset="0"/>
                <a:cs typeface="Times New Roman" pitchFamily="18" charset="0"/>
              </a:rPr>
              <a:t>7 x 10 =</a:t>
            </a:r>
          </a:p>
        </p:txBody>
      </p:sp>
      <p:sp>
        <p:nvSpPr>
          <p:cNvPr id="83" name="Rectangle 37"/>
          <p:cNvSpPr>
            <a:spLocks noChangeArrowheads="1"/>
          </p:cNvSpPr>
          <p:nvPr/>
        </p:nvSpPr>
        <p:spPr bwMode="auto">
          <a:xfrm>
            <a:off x="6576822" y="4317015"/>
            <a:ext cx="13388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3200">
                <a:latin typeface="Times New Roman" pitchFamily="18" charset="0"/>
                <a:cs typeface="Times New Roman" pitchFamily="18" charset="0"/>
              </a:rPr>
              <a:t>7 x 9 =</a:t>
            </a:r>
          </a:p>
        </p:txBody>
      </p:sp>
      <p:sp>
        <p:nvSpPr>
          <p:cNvPr id="84" name="Rectangle 39"/>
          <p:cNvSpPr>
            <a:spLocks noChangeArrowheads="1"/>
          </p:cNvSpPr>
          <p:nvPr/>
        </p:nvSpPr>
        <p:spPr bwMode="auto">
          <a:xfrm>
            <a:off x="6500622" y="1967006"/>
            <a:ext cx="13388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3200" dirty="0">
                <a:latin typeface="Times New Roman" pitchFamily="18" charset="0"/>
                <a:cs typeface="Times New Roman" pitchFamily="18" charset="0"/>
              </a:rPr>
              <a:t>7 x 2 =</a:t>
            </a:r>
          </a:p>
        </p:txBody>
      </p:sp>
      <p:sp>
        <p:nvSpPr>
          <p:cNvPr id="85" name="Rectangle 43"/>
          <p:cNvSpPr>
            <a:spLocks noChangeArrowheads="1"/>
          </p:cNvSpPr>
          <p:nvPr/>
        </p:nvSpPr>
        <p:spPr bwMode="auto">
          <a:xfrm>
            <a:off x="7847838" y="4317015"/>
            <a:ext cx="609600" cy="584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rgbClr val="FF3300"/>
                </a:solidFill>
                <a:latin typeface="Times New Roman" pitchFamily="18" charset="0"/>
                <a:cs typeface="Times New Roman" pitchFamily="18" charset="0"/>
              </a:rPr>
              <a:t>63</a:t>
            </a:r>
            <a:endParaRPr lang="en-US" sz="3200">
              <a:latin typeface="Times New Roman" pitchFamily="18" charset="0"/>
              <a:cs typeface="Times New Roman" pitchFamily="18" charset="0"/>
            </a:endParaRPr>
          </a:p>
        </p:txBody>
      </p:sp>
      <p:sp>
        <p:nvSpPr>
          <p:cNvPr id="86" name="Rectangle 44"/>
          <p:cNvSpPr>
            <a:spLocks noChangeArrowheads="1"/>
          </p:cNvSpPr>
          <p:nvPr/>
        </p:nvSpPr>
        <p:spPr bwMode="auto">
          <a:xfrm>
            <a:off x="7924038" y="3146583"/>
            <a:ext cx="609600" cy="584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rgbClr val="FF3300"/>
                </a:solidFill>
                <a:latin typeface="Times New Roman" pitchFamily="18" charset="0"/>
                <a:cs typeface="Times New Roman" pitchFamily="18" charset="0"/>
              </a:rPr>
              <a:t>70</a:t>
            </a:r>
            <a:endParaRPr lang="en-US" sz="3200">
              <a:latin typeface="Times New Roman" pitchFamily="18" charset="0"/>
              <a:cs typeface="Times New Roman" pitchFamily="18" charset="0"/>
            </a:endParaRPr>
          </a:p>
        </p:txBody>
      </p:sp>
      <p:sp>
        <p:nvSpPr>
          <p:cNvPr id="87" name="Rectangle 45"/>
          <p:cNvSpPr>
            <a:spLocks noChangeArrowheads="1"/>
          </p:cNvSpPr>
          <p:nvPr/>
        </p:nvSpPr>
        <p:spPr bwMode="auto">
          <a:xfrm>
            <a:off x="7802118" y="1967006"/>
            <a:ext cx="609600" cy="584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FF3300"/>
                </a:solidFill>
                <a:latin typeface="Times New Roman" pitchFamily="18" charset="0"/>
                <a:cs typeface="Times New Roman" pitchFamily="18" charset="0"/>
              </a:rPr>
              <a:t>14</a:t>
            </a:r>
          </a:p>
        </p:txBody>
      </p:sp>
      <p:sp>
        <p:nvSpPr>
          <p:cNvPr id="34" name="TextBox 33">
            <a:extLst>
              <a:ext uri="{FF2B5EF4-FFF2-40B4-BE49-F238E27FC236}">
                <a16:creationId xmlns:a16="http://schemas.microsoft.com/office/drawing/2014/main" id="{74F666B0-9E06-41E8-B53A-44D2DDF5D501}"/>
              </a:ext>
            </a:extLst>
          </p:cNvPr>
          <p:cNvSpPr txBox="1"/>
          <p:nvPr/>
        </p:nvSpPr>
        <p:spPr>
          <a:xfrm>
            <a:off x="3465576" y="485027"/>
            <a:ext cx="2860273" cy="646331"/>
          </a:xfrm>
          <a:prstGeom prst="rect">
            <a:avLst/>
          </a:prstGeom>
          <a:noFill/>
        </p:spPr>
        <p:txBody>
          <a:bodyPr wrap="square">
            <a:spAutoFit/>
          </a:bodyPr>
          <a:lstStyle/>
          <a:p>
            <a:r>
              <a:rPr lang="en-US" sz="3600" b="1" dirty="0" err="1">
                <a:latin typeface="Times New Roman" pitchFamily="18" charset="0"/>
                <a:cs typeface="Times New Roman" pitchFamily="18" charset="0"/>
              </a:rPr>
              <a:t>Tính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nhẩm</a:t>
            </a:r>
            <a:r>
              <a:rPr lang="en-US" sz="3600" b="1" dirty="0">
                <a:latin typeface="Times New Roman" pitchFamily="18" charset="0"/>
                <a:cs typeface="Times New Roman" pitchFamily="18" charset="0"/>
              </a:rPr>
              <a:t>:</a:t>
            </a:r>
            <a:endParaRPr lang="en-US" sz="3600" dirty="0"/>
          </a:p>
        </p:txBody>
      </p:sp>
      <p:sp>
        <p:nvSpPr>
          <p:cNvPr id="2" name="Rectangle 1"/>
          <p:cNvSpPr/>
          <p:nvPr/>
        </p:nvSpPr>
        <p:spPr>
          <a:xfrm>
            <a:off x="9137142" y="3091718"/>
            <a:ext cx="2044664" cy="1822264"/>
          </a:xfrm>
          <a:prstGeom prst="rect">
            <a:avLst/>
          </a:prstGeom>
          <a:noFill/>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7812587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ppt_x"/>
                                          </p:val>
                                        </p:tav>
                                        <p:tav tm="100000">
                                          <p:val>
                                            <p:strVal val="#ppt_x"/>
                                          </p:val>
                                        </p:tav>
                                      </p:tavLst>
                                    </p:anim>
                                    <p:anim calcmode="lin" valueType="num">
                                      <p:cBhvr additive="base">
                                        <p:cTn id="13" dur="500" fill="hold"/>
                                        <p:tgtEl>
                                          <p:spTgt spid="5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additive="base">
                                        <p:cTn id="16" dur="500" fill="hold"/>
                                        <p:tgtEl>
                                          <p:spTgt spid="53"/>
                                        </p:tgtEl>
                                        <p:attrNameLst>
                                          <p:attrName>ppt_x</p:attrName>
                                        </p:attrNameLst>
                                      </p:cBhvr>
                                      <p:tavLst>
                                        <p:tav tm="0">
                                          <p:val>
                                            <p:strVal val="#ppt_x"/>
                                          </p:val>
                                        </p:tav>
                                        <p:tav tm="100000">
                                          <p:val>
                                            <p:strVal val="#ppt_x"/>
                                          </p:val>
                                        </p:tav>
                                      </p:tavLst>
                                    </p:anim>
                                    <p:anim calcmode="lin" valueType="num">
                                      <p:cBhvr additive="base">
                                        <p:cTn id="17" dur="500" fill="hold"/>
                                        <p:tgtEl>
                                          <p:spTgt spid="5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ppt_x"/>
                                          </p:val>
                                        </p:tav>
                                        <p:tav tm="100000">
                                          <p:val>
                                            <p:strVal val="#ppt_x"/>
                                          </p:val>
                                        </p:tav>
                                      </p:tavLst>
                                    </p:anim>
                                    <p:anim calcmode="lin" valueType="num">
                                      <p:cBhvr additive="base">
                                        <p:cTn id="2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fill="hold"/>
                                        <p:tgtEl>
                                          <p:spTgt spid="61"/>
                                        </p:tgtEl>
                                        <p:attrNameLst>
                                          <p:attrName>ppt_x</p:attrName>
                                        </p:attrNameLst>
                                      </p:cBhvr>
                                      <p:tavLst>
                                        <p:tav tm="0">
                                          <p:val>
                                            <p:strVal val="#ppt_x"/>
                                          </p:val>
                                        </p:tav>
                                        <p:tav tm="100000">
                                          <p:val>
                                            <p:strVal val="#ppt_x"/>
                                          </p:val>
                                        </p:tav>
                                      </p:tavLst>
                                    </p:anim>
                                    <p:anim calcmode="lin" valueType="num">
                                      <p:cBhvr additive="base">
                                        <p:cTn id="27" dur="500" fill="hold"/>
                                        <p:tgtEl>
                                          <p:spTgt spid="6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additive="base">
                                        <p:cTn id="30" dur="500" fill="hold"/>
                                        <p:tgtEl>
                                          <p:spTgt spid="72"/>
                                        </p:tgtEl>
                                        <p:attrNameLst>
                                          <p:attrName>ppt_x</p:attrName>
                                        </p:attrNameLst>
                                      </p:cBhvr>
                                      <p:tavLst>
                                        <p:tav tm="0">
                                          <p:val>
                                            <p:strVal val="#ppt_x"/>
                                          </p:val>
                                        </p:tav>
                                        <p:tav tm="100000">
                                          <p:val>
                                            <p:strVal val="#ppt_x"/>
                                          </p:val>
                                        </p:tav>
                                      </p:tavLst>
                                    </p:anim>
                                    <p:anim calcmode="lin" valueType="num">
                                      <p:cBhvr additive="base">
                                        <p:cTn id="31" dur="500" fill="hold"/>
                                        <p:tgtEl>
                                          <p:spTgt spid="7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500" fill="hold"/>
                                        <p:tgtEl>
                                          <p:spTgt spid="74"/>
                                        </p:tgtEl>
                                        <p:attrNameLst>
                                          <p:attrName>ppt_x</p:attrName>
                                        </p:attrNameLst>
                                      </p:cBhvr>
                                      <p:tavLst>
                                        <p:tav tm="0">
                                          <p:val>
                                            <p:strVal val="#ppt_x"/>
                                          </p:val>
                                        </p:tav>
                                        <p:tav tm="100000">
                                          <p:val>
                                            <p:strVal val="#ppt_x"/>
                                          </p:val>
                                        </p:tav>
                                      </p:tavLst>
                                    </p:anim>
                                    <p:anim calcmode="lin" valueType="num">
                                      <p:cBhvr additive="base">
                                        <p:cTn id="35"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additive="base">
                                        <p:cTn id="40" dur="500" fill="hold"/>
                                        <p:tgtEl>
                                          <p:spTgt spid="84"/>
                                        </p:tgtEl>
                                        <p:attrNameLst>
                                          <p:attrName>ppt_x</p:attrName>
                                        </p:attrNameLst>
                                      </p:cBhvr>
                                      <p:tavLst>
                                        <p:tav tm="0">
                                          <p:val>
                                            <p:strVal val="#ppt_x"/>
                                          </p:val>
                                        </p:tav>
                                        <p:tav tm="100000">
                                          <p:val>
                                            <p:strVal val="#ppt_x"/>
                                          </p:val>
                                        </p:tav>
                                      </p:tavLst>
                                    </p:anim>
                                    <p:anim calcmode="lin" valueType="num">
                                      <p:cBhvr additive="base">
                                        <p:cTn id="41" dur="500" fill="hold"/>
                                        <p:tgtEl>
                                          <p:spTgt spid="8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 calcmode="lin" valueType="num">
                                      <p:cBhvr additive="base">
                                        <p:cTn id="44" dur="500" fill="hold"/>
                                        <p:tgtEl>
                                          <p:spTgt spid="82"/>
                                        </p:tgtEl>
                                        <p:attrNameLst>
                                          <p:attrName>ppt_x</p:attrName>
                                        </p:attrNameLst>
                                      </p:cBhvr>
                                      <p:tavLst>
                                        <p:tav tm="0">
                                          <p:val>
                                            <p:strVal val="#ppt_x"/>
                                          </p:val>
                                        </p:tav>
                                        <p:tav tm="100000">
                                          <p:val>
                                            <p:strVal val="#ppt_x"/>
                                          </p:val>
                                        </p:tav>
                                      </p:tavLst>
                                    </p:anim>
                                    <p:anim calcmode="lin" valueType="num">
                                      <p:cBhvr additive="base">
                                        <p:cTn id="45" dur="500" fill="hold"/>
                                        <p:tgtEl>
                                          <p:spTgt spid="8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500" fill="hold"/>
                                        <p:tgtEl>
                                          <p:spTgt spid="83"/>
                                        </p:tgtEl>
                                        <p:attrNameLst>
                                          <p:attrName>ppt_x</p:attrName>
                                        </p:attrNameLst>
                                      </p:cBhvr>
                                      <p:tavLst>
                                        <p:tav tm="0">
                                          <p:val>
                                            <p:strVal val="#ppt_x"/>
                                          </p:val>
                                        </p:tav>
                                        <p:tav tm="100000">
                                          <p:val>
                                            <p:strVal val="#ppt_x"/>
                                          </p:val>
                                        </p:tav>
                                      </p:tavLst>
                                    </p:anim>
                                    <p:anim calcmode="lin" valueType="num">
                                      <p:cBhvr additive="base">
                                        <p:cTn id="4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ppt_x"/>
                                          </p:val>
                                        </p:tav>
                                        <p:tav tm="100000">
                                          <p:val>
                                            <p:strVal val="#ppt_x"/>
                                          </p:val>
                                        </p:tav>
                                      </p:tavLst>
                                    </p:anim>
                                    <p:anim calcmode="lin" valueType="num">
                                      <p:cBhvr additive="base">
                                        <p:cTn id="55" dur="50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additive="base">
                                        <p:cTn id="58" dur="500" fill="hold"/>
                                        <p:tgtEl>
                                          <p:spTgt spid="78"/>
                                        </p:tgtEl>
                                        <p:attrNameLst>
                                          <p:attrName>ppt_x</p:attrName>
                                        </p:attrNameLst>
                                      </p:cBhvr>
                                      <p:tavLst>
                                        <p:tav tm="0">
                                          <p:val>
                                            <p:strVal val="#ppt_x"/>
                                          </p:val>
                                        </p:tav>
                                        <p:tav tm="100000">
                                          <p:val>
                                            <p:strVal val="#ppt_x"/>
                                          </p:val>
                                        </p:tav>
                                      </p:tavLst>
                                    </p:anim>
                                    <p:anim calcmode="lin" valueType="num">
                                      <p:cBhvr additive="base">
                                        <p:cTn id="59" dur="500" fill="hold"/>
                                        <p:tgtEl>
                                          <p:spTgt spid="7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fill="hold"/>
                                        <p:tgtEl>
                                          <p:spTgt spid="80"/>
                                        </p:tgtEl>
                                        <p:attrNameLst>
                                          <p:attrName>ppt_x</p:attrName>
                                        </p:attrNameLst>
                                      </p:cBhvr>
                                      <p:tavLst>
                                        <p:tav tm="0">
                                          <p:val>
                                            <p:strVal val="#ppt_x"/>
                                          </p:val>
                                        </p:tav>
                                        <p:tav tm="100000">
                                          <p:val>
                                            <p:strVal val="#ppt_x"/>
                                          </p:val>
                                        </p:tav>
                                      </p:tavLst>
                                    </p:anim>
                                    <p:anim calcmode="lin" valueType="num">
                                      <p:cBhvr additive="base">
                                        <p:cTn id="63"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barn(inVertical)">
                                      <p:cBhvr>
                                        <p:cTn id="68" dur="500"/>
                                        <p:tgtEl>
                                          <p:spTgt spid="5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barn(inVertical)">
                                      <p:cBhvr>
                                        <p:cTn id="73" dur="5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barn(inVertical)">
                                      <p:cBhvr>
                                        <p:cTn id="78" dur="500"/>
                                        <p:tgtEl>
                                          <p:spTgt spid="59"/>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barn(inVertical)">
                                      <p:cBhvr>
                                        <p:cTn id="83" dur="500"/>
                                        <p:tgtEl>
                                          <p:spTgt spid="7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barn(inVertical)">
                                      <p:cBhvr>
                                        <p:cTn id="88" dur="500"/>
                                        <p:tgtEl>
                                          <p:spTgt spid="73"/>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barn(inVertical)">
                                      <p:cBhvr>
                                        <p:cTn id="93" dur="500"/>
                                        <p:tgtEl>
                                          <p:spTgt spid="75"/>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barn(inVertical)">
                                      <p:cBhvr>
                                        <p:cTn id="98" dur="500"/>
                                        <p:tgtEl>
                                          <p:spTgt spid="87"/>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barn(inVertical)">
                                      <p:cBhvr>
                                        <p:cTn id="103" dur="500"/>
                                        <p:tgtEl>
                                          <p:spTgt spid="86"/>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85"/>
                                        </p:tgtEl>
                                        <p:attrNameLst>
                                          <p:attrName>style.visibility</p:attrName>
                                        </p:attrNameLst>
                                      </p:cBhvr>
                                      <p:to>
                                        <p:strVal val="visible"/>
                                      </p:to>
                                    </p:set>
                                    <p:animEffect transition="in" filter="barn(inVertical)">
                                      <p:cBhvr>
                                        <p:cTn id="108" dur="500"/>
                                        <p:tgtEl>
                                          <p:spTgt spid="85"/>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barn(inVertical)">
                                      <p:cBhvr>
                                        <p:cTn id="113" dur="500"/>
                                        <p:tgtEl>
                                          <p:spTgt spid="77"/>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79"/>
                                        </p:tgtEl>
                                        <p:attrNameLst>
                                          <p:attrName>style.visibility</p:attrName>
                                        </p:attrNameLst>
                                      </p:cBhvr>
                                      <p:to>
                                        <p:strVal val="visible"/>
                                      </p:to>
                                    </p:set>
                                    <p:animEffect transition="in" filter="barn(inVertical)">
                                      <p:cBhvr>
                                        <p:cTn id="118" dur="500"/>
                                        <p:tgtEl>
                                          <p:spTgt spid="79"/>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81"/>
                                        </p:tgtEl>
                                        <p:attrNameLst>
                                          <p:attrName>style.visibility</p:attrName>
                                        </p:attrNameLst>
                                      </p:cBhvr>
                                      <p:to>
                                        <p:strVal val="visible"/>
                                      </p:to>
                                    </p:set>
                                    <p:animEffect transition="in" filter="barn(inVertical)">
                                      <p:cBhvr>
                                        <p:cTn id="123" dur="500"/>
                                        <p:tgtEl>
                                          <p:spTgt spid="81"/>
                                        </p:tgtEl>
                                      </p:cBhvr>
                                    </p:animEffect>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nodeType="click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circle(in)">
                                      <p:cBhvr>
                                        <p:cTn id="128" dur="2000"/>
                                        <p:tgtEl>
                                          <p:spTgt spid="46"/>
                                        </p:tgtEl>
                                      </p:cBhvr>
                                    </p:animEffect>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grpId="0" nodeType="click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circle(in)">
                                      <p:cBhvr>
                                        <p:cTn id="13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5" grpId="0"/>
      <p:bldP spid="56" grpId="0"/>
      <p:bldP spid="58" grpId="0"/>
      <p:bldP spid="59" grpId="0"/>
      <p:bldP spid="61"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34"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them"/>
          <p:cNvPicPr>
            <a:picLocks noGrp="1" noChangeAspect="1" noChangeArrowheads="1"/>
          </p:cNvPicPr>
          <p:nvPr>
            <p:ph type="body" idx="1"/>
          </p:nvPr>
        </p:nvPicPr>
        <p:blipFill>
          <a:blip r:embed="rId5">
            <a:lum bright="30000"/>
            <a:extLst>
              <a:ext uri="{28A0092B-C50C-407E-A947-70E740481C1C}">
                <a14:useLocalDpi xmlns:a14="http://schemas.microsoft.com/office/drawing/2010/main" val="0"/>
              </a:ext>
            </a:extLst>
          </a:blip>
          <a:srcRect t="37531" b="15575"/>
          <a:stretch>
            <a:fillRect/>
          </a:stretch>
        </p:blipFill>
        <p:spPr>
          <a:xfrm>
            <a:off x="-5080" y="0"/>
            <a:ext cx="12192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7"/>
          <p:cNvSpPr>
            <a:spLocks noChangeArrowheads="1"/>
          </p:cNvSpPr>
          <p:nvPr/>
        </p:nvSpPr>
        <p:spPr bwMode="auto">
          <a:xfrm>
            <a:off x="129032" y="210312"/>
            <a:ext cx="2336800" cy="838200"/>
          </a:xfrm>
          <a:prstGeom prst="horizontalScroll">
            <a:avLst>
              <a:gd name="adj" fmla="val 12500"/>
            </a:avLst>
          </a:prstGeom>
          <a:solidFill>
            <a:schemeClr val="accent2">
              <a:lumMod val="20000"/>
              <a:lumOff val="80000"/>
            </a:schemeClr>
          </a:solidFill>
          <a:ln w="9525">
            <a:solidFill>
              <a:schemeClr val="accent2"/>
            </a:solidFill>
            <a:round/>
            <a:headEnd/>
            <a:tailEnd/>
          </a:ln>
          <a:effectLst/>
          <a:extLst/>
        </p:spPr>
        <p:txBody>
          <a:bodyPr wrap="none" anchor="ctr"/>
          <a:lstStyle/>
          <a:p>
            <a:pPr algn="ct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2 (T. 31):</a:t>
            </a:r>
          </a:p>
        </p:txBody>
      </p:sp>
      <p:sp>
        <p:nvSpPr>
          <p:cNvPr id="11272" name="Rectangle 8"/>
          <p:cNvSpPr>
            <a:spLocks noChangeArrowheads="1"/>
          </p:cNvSpPr>
          <p:nvPr/>
        </p:nvSpPr>
        <p:spPr bwMode="auto">
          <a:xfrm>
            <a:off x="2697480" y="286513"/>
            <a:ext cx="86410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0000"/>
              </a:spcBef>
            </a:pP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lễ</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7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4 </a:t>
            </a:r>
            <a:r>
              <a:rPr lang="en-US" sz="3200" b="1" dirty="0" err="1">
                <a:latin typeface="Times New Roman" panose="02020603050405020304" pitchFamily="18" charset="0"/>
                <a:cs typeface="Times New Roman" panose="02020603050405020304" pitchFamily="18" charset="0"/>
              </a:rPr>
              <a:t>tuần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lễ</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a:t>
            </a:r>
          </a:p>
        </p:txBody>
      </p:sp>
      <p:sp>
        <p:nvSpPr>
          <p:cNvPr id="11274" name="Rectangle 10"/>
          <p:cNvSpPr>
            <a:spLocks noChangeArrowheads="1"/>
          </p:cNvSpPr>
          <p:nvPr/>
        </p:nvSpPr>
        <p:spPr bwMode="auto">
          <a:xfrm>
            <a:off x="944880" y="2017776"/>
            <a:ext cx="294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3200" u="sng" dirty="0" err="1">
                <a:latin typeface="Times New Roman" panose="02020603050405020304" pitchFamily="18" charset="0"/>
                <a:cs typeface="Times New Roman" panose="02020603050405020304" pitchFamily="18" charset="0"/>
              </a:rPr>
              <a:t>Tóm</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tắt</a:t>
            </a:r>
            <a:endParaRPr lang="en-US" sz="3200" u="sng" dirty="0">
              <a:latin typeface="Times New Roman" panose="02020603050405020304" pitchFamily="18" charset="0"/>
              <a:cs typeface="Times New Roman" panose="02020603050405020304" pitchFamily="18" charset="0"/>
            </a:endParaRPr>
          </a:p>
        </p:txBody>
      </p:sp>
      <p:sp>
        <p:nvSpPr>
          <p:cNvPr id="11275" name="Rectangle 11"/>
          <p:cNvSpPr>
            <a:spLocks noChangeArrowheads="1"/>
          </p:cNvSpPr>
          <p:nvPr/>
        </p:nvSpPr>
        <p:spPr bwMode="auto">
          <a:xfrm>
            <a:off x="230632" y="2641664"/>
            <a:ext cx="3251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tuần</a:t>
            </a:r>
            <a:r>
              <a:rPr lang="en-US" sz="3200" dirty="0">
                <a:latin typeface="Times New Roman" panose="02020603050405020304" pitchFamily="18" charset="0"/>
                <a:cs typeface="Times New Roman" panose="02020603050405020304" pitchFamily="18" charset="0"/>
              </a:rPr>
              <a:t>: </a:t>
            </a:r>
          </a:p>
        </p:txBody>
      </p:sp>
      <p:sp>
        <p:nvSpPr>
          <p:cNvPr id="11276" name="Rectangle 12"/>
          <p:cNvSpPr>
            <a:spLocks noChangeArrowheads="1"/>
          </p:cNvSpPr>
          <p:nvPr/>
        </p:nvSpPr>
        <p:spPr bwMode="auto">
          <a:xfrm>
            <a:off x="1765808" y="2654808"/>
            <a:ext cx="294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3200" dirty="0">
                <a:latin typeface="Times New Roman" panose="02020603050405020304" pitchFamily="18" charset="0"/>
                <a:cs typeface="Times New Roman" panose="02020603050405020304" pitchFamily="18" charset="0"/>
              </a:rPr>
              <a:t>7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p>
        </p:txBody>
      </p:sp>
      <p:sp>
        <p:nvSpPr>
          <p:cNvPr id="11277" name="Rectangle 13"/>
          <p:cNvSpPr>
            <a:spLocks noChangeArrowheads="1"/>
          </p:cNvSpPr>
          <p:nvPr/>
        </p:nvSpPr>
        <p:spPr bwMode="auto">
          <a:xfrm>
            <a:off x="230632" y="3175064"/>
            <a:ext cx="345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3200" dirty="0">
                <a:latin typeface="Times New Roman" panose="02020603050405020304" pitchFamily="18" charset="0"/>
                <a:cs typeface="Times New Roman" panose="02020603050405020304" pitchFamily="18" charset="0"/>
              </a:rPr>
              <a:t>4 </a:t>
            </a:r>
            <a:r>
              <a:rPr lang="en-US" sz="3200" dirty="0" err="1">
                <a:latin typeface="Times New Roman" panose="02020603050405020304" pitchFamily="18" charset="0"/>
                <a:cs typeface="Times New Roman" panose="02020603050405020304" pitchFamily="18" charset="0"/>
              </a:rPr>
              <a:t>tuần</a:t>
            </a:r>
            <a:r>
              <a:rPr lang="en-US" sz="3200" dirty="0">
                <a:latin typeface="Times New Roman" panose="02020603050405020304" pitchFamily="18" charset="0"/>
                <a:cs typeface="Times New Roman" panose="02020603050405020304" pitchFamily="18" charset="0"/>
              </a:rPr>
              <a:t>: </a:t>
            </a:r>
          </a:p>
        </p:txBody>
      </p:sp>
      <p:sp>
        <p:nvSpPr>
          <p:cNvPr id="11278" name="Rectangle 14"/>
          <p:cNvSpPr>
            <a:spLocks noChangeArrowheads="1"/>
          </p:cNvSpPr>
          <p:nvPr/>
        </p:nvSpPr>
        <p:spPr bwMode="auto">
          <a:xfrm>
            <a:off x="1518920" y="3151632"/>
            <a:ext cx="284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3200" b="1" dirty="0">
                <a:latin typeface="Times New Roman" panose="02020603050405020304" pitchFamily="18" charset="0"/>
                <a:cs typeface="Times New Roman" panose="02020603050405020304" pitchFamily="18" charset="0"/>
              </a:rPr>
              <a:t>. .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a:t>
            </a:r>
          </a:p>
        </p:txBody>
      </p:sp>
      <p:pic>
        <p:nvPicPr>
          <p:cNvPr id="17"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30" y="3320687"/>
            <a:ext cx="3822134" cy="3953931"/>
          </a:xfrm>
          <a:prstGeom prst="rect">
            <a:avLst/>
          </a:prstGeom>
        </p:spPr>
      </p:pic>
      <p:cxnSp>
        <p:nvCxnSpPr>
          <p:cNvPr id="5" name="Straight Connector 4">
            <a:extLst>
              <a:ext uri="{FF2B5EF4-FFF2-40B4-BE49-F238E27FC236}">
                <a16:creationId xmlns:a16="http://schemas.microsoft.com/office/drawing/2014/main" id="{CE44CEDE-1C8D-4493-BD59-248DA37A80FC}"/>
              </a:ext>
            </a:extLst>
          </p:cNvPr>
          <p:cNvCxnSpPr/>
          <p:nvPr/>
        </p:nvCxnSpPr>
        <p:spPr>
          <a:xfrm>
            <a:off x="2834640" y="822960"/>
            <a:ext cx="371475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E766D77-EC20-47CA-9110-ADA688109A99}"/>
              </a:ext>
            </a:extLst>
          </p:cNvPr>
          <p:cNvCxnSpPr>
            <a:cxnSpLocks/>
          </p:cNvCxnSpPr>
          <p:nvPr/>
        </p:nvCxnSpPr>
        <p:spPr>
          <a:xfrm>
            <a:off x="7402830" y="857250"/>
            <a:ext cx="3695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FF8B68-9091-40C8-B3B8-DA9C47E33258}"/>
              </a:ext>
            </a:extLst>
          </p:cNvPr>
          <p:cNvCxnSpPr>
            <a:cxnSpLocks/>
          </p:cNvCxnSpPr>
          <p:nvPr/>
        </p:nvCxnSpPr>
        <p:spPr>
          <a:xfrm>
            <a:off x="2735326" y="1352301"/>
            <a:ext cx="19768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Tieng-vo-tay-su-kien-www_tiengdong_com">
            <a:hlinkClick r:id="" action="ppaction://media"/>
            <a:extLst>
              <a:ext uri="{FF2B5EF4-FFF2-40B4-BE49-F238E27FC236}">
                <a16:creationId xmlns:a16="http://schemas.microsoft.com/office/drawing/2014/main" id="{28B6C763-DEC2-4C0F-B5E6-0D3D4630E83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402830" y="-491170"/>
            <a:ext cx="406400" cy="406400"/>
          </a:xfrm>
          <a:prstGeom prst="rect">
            <a:avLst/>
          </a:prstGeom>
        </p:spPr>
      </p:pic>
      <p:pic>
        <p:nvPicPr>
          <p:cNvPr id="32" name="Content Placeholder 3"/>
          <p:cNvPicPr>
            <a:picLocks noChangeAspect="1"/>
          </p:cNvPicPr>
          <p:nvPr/>
        </p:nvPicPr>
        <p:blipFill rotWithShape="1">
          <a:blip r:embed="rId8">
            <a:extLst>
              <a:ext uri="{28A0092B-C50C-407E-A947-70E740481C1C}">
                <a14:useLocalDpi xmlns:a14="http://schemas.microsoft.com/office/drawing/2010/main" val="0"/>
              </a:ext>
            </a:extLst>
          </a:blip>
          <a:srcRect r="17725" b="30623"/>
          <a:stretch/>
        </p:blipFill>
        <p:spPr bwMode="auto">
          <a:xfrm>
            <a:off x="4438622" y="1817854"/>
            <a:ext cx="7624713" cy="284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89661" y="2546872"/>
            <a:ext cx="4556055" cy="523220"/>
          </a:xfrm>
          <a:prstGeom prst="rect">
            <a:avLst/>
          </a:prstGeom>
        </p:spPr>
        <p:txBody>
          <a:bodyPr wrap="none">
            <a:spAutoFit/>
          </a:bodyPr>
          <a:lstStyle/>
          <a:p>
            <a:pPr algn="ctr">
              <a:spcBef>
                <a:spcPct val="20000"/>
              </a:spcBef>
            </a:pPr>
            <a:r>
              <a:rPr lang="en-US" sz="2800" b="1" dirty="0" err="1">
                <a:solidFill>
                  <a:srgbClr val="FF0000"/>
                </a:solidFill>
                <a:latin typeface="HP001 4 hàng" pitchFamily="34" charset="0"/>
                <a:cs typeface="Times New Roman" panose="02020603050405020304" pitchFamily="18" charset="0"/>
              </a:rPr>
              <a:t>Bốn</a:t>
            </a:r>
            <a:r>
              <a:rPr lang="en-US" sz="2800" b="1" dirty="0">
                <a:solidFill>
                  <a:srgbClr val="FF0000"/>
                </a:solidFill>
                <a:latin typeface="HP001 4 hàng" pitchFamily="34" charset="0"/>
                <a:cs typeface="Times New Roman" panose="02020603050405020304" pitchFamily="18" charset="0"/>
              </a:rPr>
              <a:t> </a:t>
            </a:r>
            <a:r>
              <a:rPr lang="en-US" sz="2800" b="1" dirty="0" err="1">
                <a:solidFill>
                  <a:srgbClr val="FF0000"/>
                </a:solidFill>
                <a:latin typeface="HP001 4 hàng" pitchFamily="34" charset="0"/>
                <a:cs typeface="Times New Roman" panose="02020603050405020304" pitchFamily="18" charset="0"/>
              </a:rPr>
              <a:t>tuần</a:t>
            </a:r>
            <a:r>
              <a:rPr lang="en-US" sz="2800" b="1" dirty="0">
                <a:solidFill>
                  <a:srgbClr val="FF0000"/>
                </a:solidFill>
                <a:latin typeface="HP001 4 hàng" pitchFamily="34" charset="0"/>
                <a:cs typeface="Times New Roman" panose="02020603050405020304" pitchFamily="18" charset="0"/>
              </a:rPr>
              <a:t> </a:t>
            </a:r>
            <a:r>
              <a:rPr lang="en-US" sz="2800" b="1" dirty="0" err="1">
                <a:solidFill>
                  <a:srgbClr val="FF0000"/>
                </a:solidFill>
                <a:latin typeface="HP001 4 hàng" pitchFamily="34" charset="0"/>
                <a:cs typeface="Times New Roman" panose="02020603050405020304" pitchFamily="18" charset="0"/>
              </a:rPr>
              <a:t>lễ</a:t>
            </a:r>
            <a:r>
              <a:rPr lang="en-US" sz="2800" b="1" dirty="0">
                <a:solidFill>
                  <a:srgbClr val="FF0000"/>
                </a:solidFill>
                <a:latin typeface="HP001 4 hàng" pitchFamily="34" charset="0"/>
                <a:cs typeface="Times New Roman" panose="02020603050405020304" pitchFamily="18" charset="0"/>
              </a:rPr>
              <a:t> </a:t>
            </a:r>
            <a:r>
              <a:rPr lang="en-US" sz="2800" b="1" dirty="0" err="1">
                <a:solidFill>
                  <a:srgbClr val="FF0000"/>
                </a:solidFill>
                <a:latin typeface="HP001 4 hàng" pitchFamily="34" charset="0"/>
                <a:cs typeface="Times New Roman" panose="02020603050405020304" pitchFamily="18" charset="0"/>
              </a:rPr>
              <a:t>có</a:t>
            </a:r>
            <a:r>
              <a:rPr lang="en-US" sz="2800" b="1" dirty="0">
                <a:solidFill>
                  <a:srgbClr val="FF0000"/>
                </a:solidFill>
                <a:latin typeface="HP001 4 hàng" pitchFamily="34" charset="0"/>
                <a:cs typeface="Times New Roman" panose="02020603050405020304" pitchFamily="18" charset="0"/>
              </a:rPr>
              <a:t> </a:t>
            </a:r>
            <a:r>
              <a:rPr lang="en-US" sz="2800" b="1" dirty="0" err="1">
                <a:solidFill>
                  <a:srgbClr val="FF0000"/>
                </a:solidFill>
                <a:latin typeface="HP001 4 hàng" pitchFamily="34" charset="0"/>
                <a:cs typeface="Times New Roman" panose="02020603050405020304" pitchFamily="18" charset="0"/>
              </a:rPr>
              <a:t>số</a:t>
            </a:r>
            <a:r>
              <a:rPr lang="en-US" sz="2800" b="1" dirty="0">
                <a:solidFill>
                  <a:srgbClr val="FF0000"/>
                </a:solidFill>
                <a:latin typeface="HP001 4 hàng" pitchFamily="34" charset="0"/>
                <a:cs typeface="Times New Roman" panose="02020603050405020304" pitchFamily="18" charset="0"/>
              </a:rPr>
              <a:t> </a:t>
            </a:r>
            <a:r>
              <a:rPr lang="en-US" sz="2800" b="1" dirty="0" err="1">
                <a:solidFill>
                  <a:srgbClr val="FF0000"/>
                </a:solidFill>
                <a:latin typeface="HP001 4 hàng" pitchFamily="34" charset="0"/>
                <a:cs typeface="Times New Roman" panose="02020603050405020304" pitchFamily="18" charset="0"/>
              </a:rPr>
              <a:t>ngày</a:t>
            </a:r>
            <a:r>
              <a:rPr lang="en-US" sz="2800" b="1" dirty="0">
                <a:solidFill>
                  <a:srgbClr val="FF0000"/>
                </a:solidFill>
                <a:latin typeface="HP001 4 hàng" pitchFamily="34" charset="0"/>
                <a:cs typeface="Times New Roman" panose="02020603050405020304" pitchFamily="18" charset="0"/>
              </a:rPr>
              <a:t> </a:t>
            </a:r>
            <a:r>
              <a:rPr lang="en-US" sz="2800" b="1" dirty="0" err="1">
                <a:solidFill>
                  <a:srgbClr val="FF0000"/>
                </a:solidFill>
                <a:latin typeface="HP001 4 hàng" pitchFamily="34" charset="0"/>
                <a:cs typeface="Times New Roman" panose="02020603050405020304" pitchFamily="18" charset="0"/>
              </a:rPr>
              <a:t>là</a:t>
            </a:r>
            <a:r>
              <a:rPr lang="en-US" sz="2800" b="1" dirty="0">
                <a:solidFill>
                  <a:srgbClr val="FF0000"/>
                </a:solidFill>
                <a:latin typeface="HP001 4 hàng" pitchFamily="34" charset="0"/>
                <a:cs typeface="Times New Roman" panose="02020603050405020304" pitchFamily="18" charset="0"/>
              </a:rPr>
              <a:t>: </a:t>
            </a:r>
          </a:p>
        </p:txBody>
      </p:sp>
      <p:sp>
        <p:nvSpPr>
          <p:cNvPr id="3" name="Rectangle 2"/>
          <p:cNvSpPr/>
          <p:nvPr/>
        </p:nvSpPr>
        <p:spPr>
          <a:xfrm>
            <a:off x="7044185" y="2032447"/>
            <a:ext cx="1505540" cy="523220"/>
          </a:xfrm>
          <a:prstGeom prst="rect">
            <a:avLst/>
          </a:prstGeom>
        </p:spPr>
        <p:txBody>
          <a:bodyPr wrap="none">
            <a:spAutoFit/>
          </a:bodyPr>
          <a:lstStyle/>
          <a:p>
            <a:pPr algn="ctr">
              <a:spcBef>
                <a:spcPct val="20000"/>
              </a:spcBef>
            </a:pPr>
            <a:r>
              <a:rPr lang="en-US" sz="2800" b="1" dirty="0" err="1">
                <a:solidFill>
                  <a:srgbClr val="FF0000"/>
                </a:solidFill>
                <a:latin typeface="HP001 4 hàng" pitchFamily="34" charset="0"/>
                <a:cs typeface="Times New Roman" panose="02020603050405020304" pitchFamily="18" charset="0"/>
              </a:rPr>
              <a:t>Bài</a:t>
            </a:r>
            <a:r>
              <a:rPr lang="en-US" sz="2800" b="1" dirty="0">
                <a:solidFill>
                  <a:srgbClr val="FF0000"/>
                </a:solidFill>
                <a:latin typeface="HP001 4 hàng" pitchFamily="34" charset="0"/>
                <a:cs typeface="Times New Roman" panose="02020603050405020304" pitchFamily="18" charset="0"/>
              </a:rPr>
              <a:t> </a:t>
            </a:r>
            <a:r>
              <a:rPr lang="en-US" sz="2800" b="1" dirty="0" err="1">
                <a:solidFill>
                  <a:srgbClr val="FF0000"/>
                </a:solidFill>
                <a:latin typeface="HP001 4 hàng" pitchFamily="34" charset="0"/>
                <a:cs typeface="Times New Roman" panose="02020603050405020304" pitchFamily="18" charset="0"/>
              </a:rPr>
              <a:t>giải</a:t>
            </a:r>
            <a:endParaRPr lang="en-US" sz="2800" b="1" dirty="0">
              <a:solidFill>
                <a:srgbClr val="FF0000"/>
              </a:solidFill>
              <a:latin typeface="HP001 4 hàng" pitchFamily="34" charset="0"/>
              <a:cs typeface="Times New Roman" panose="02020603050405020304" pitchFamily="18" charset="0"/>
            </a:endParaRPr>
          </a:p>
        </p:txBody>
      </p:sp>
      <p:sp>
        <p:nvSpPr>
          <p:cNvPr id="33" name="Rectangle 17"/>
          <p:cNvSpPr>
            <a:spLocks noChangeArrowheads="1"/>
          </p:cNvSpPr>
          <p:nvPr/>
        </p:nvSpPr>
        <p:spPr bwMode="auto">
          <a:xfrm>
            <a:off x="6053498" y="3002950"/>
            <a:ext cx="4980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sz="2800" dirty="0">
                <a:solidFill>
                  <a:srgbClr val="FF0000"/>
                </a:solidFill>
                <a:latin typeface="Times New Roman" panose="02020603050405020304" pitchFamily="18" charset="0"/>
                <a:cs typeface="Times New Roman" panose="02020603050405020304" pitchFamily="18" charset="0"/>
              </a:rPr>
              <a:t>  7    x    4    =  28 (</a:t>
            </a:r>
            <a:r>
              <a:rPr lang="en-US" sz="2800" b="1" dirty="0" err="1">
                <a:solidFill>
                  <a:srgbClr val="FF0000"/>
                </a:solidFill>
                <a:latin typeface="HP001 4 hàng" pitchFamily="34"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34" name="Rectangle 20"/>
          <p:cNvSpPr>
            <a:spLocks noChangeArrowheads="1"/>
          </p:cNvSpPr>
          <p:nvPr/>
        </p:nvSpPr>
        <p:spPr bwMode="auto">
          <a:xfrm>
            <a:off x="5632619" y="3465882"/>
            <a:ext cx="487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vi-VN" sz="32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HP001 4 hàng" pitchFamily="34" charset="0"/>
                <a:cs typeface="Times New Roman" panose="02020603050405020304" pitchFamily="18" charset="0"/>
              </a:rPr>
              <a:t>Đáp</a:t>
            </a:r>
            <a:r>
              <a:rPr lang="en-US" sz="2800" b="1" dirty="0">
                <a:solidFill>
                  <a:srgbClr val="FF0000"/>
                </a:solidFill>
                <a:latin typeface="HP001 4 hàng" pitchFamily="34" charset="0"/>
                <a:cs typeface="Times New Roman" panose="02020603050405020304" pitchFamily="18" charset="0"/>
              </a:rPr>
              <a:t>  </a:t>
            </a:r>
            <a:r>
              <a:rPr lang="en-US" sz="2800" b="1" dirty="0" err="1">
                <a:solidFill>
                  <a:srgbClr val="FF0000"/>
                </a:solidFill>
                <a:latin typeface="HP001 4 hàng" pitchFamily="34" charset="0"/>
                <a:cs typeface="Times New Roman" panose="02020603050405020304" pitchFamily="18" charset="0"/>
              </a:rPr>
              <a:t>số</a:t>
            </a:r>
            <a:r>
              <a:rPr lang="en-US" sz="2800" b="1" dirty="0">
                <a:solidFill>
                  <a:srgbClr val="FF0000"/>
                </a:solidFill>
                <a:latin typeface="HP001 4 hàng" pitchFamily="34" charset="0"/>
                <a:cs typeface="Times New Roman" panose="02020603050405020304" pitchFamily="18" charset="0"/>
              </a:rPr>
              <a:t>: </a:t>
            </a:r>
            <a:r>
              <a:rPr lang="en-US" sz="2800" dirty="0">
                <a:solidFill>
                  <a:srgbClr val="FF0000"/>
                </a:solidFill>
                <a:latin typeface="Times New Roman" pitchFamily="18" charset="0"/>
                <a:cs typeface="Times New Roman" pitchFamily="18" charset="0"/>
              </a:rPr>
              <a:t>28</a:t>
            </a:r>
            <a:r>
              <a:rPr lang="en-US" sz="2800" b="1" dirty="0">
                <a:solidFill>
                  <a:srgbClr val="FF0000"/>
                </a:solidFill>
                <a:latin typeface="HP001 4 hàng" pitchFamily="34" charset="0"/>
                <a:cs typeface="Times New Roman" panose="02020603050405020304" pitchFamily="18" charset="0"/>
              </a:rPr>
              <a:t> </a:t>
            </a:r>
            <a:r>
              <a:rPr lang="en-US" sz="2800" b="1" dirty="0" err="1">
                <a:solidFill>
                  <a:srgbClr val="FF0000"/>
                </a:solidFill>
                <a:latin typeface="HP001 4 hàng" pitchFamily="34" charset="0"/>
                <a:cs typeface="Times New Roman" panose="02020603050405020304" pitchFamily="18" charset="0"/>
              </a:rPr>
              <a:t>ngày</a:t>
            </a:r>
            <a:r>
              <a:rPr lang="en-US" sz="2800" b="1" dirty="0">
                <a:solidFill>
                  <a:srgbClr val="FF0000"/>
                </a:solidFill>
                <a:latin typeface="HP001 4 hàng"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66924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1272"/>
                                        </p:tgtEl>
                                        <p:attrNameLst>
                                          <p:attrName>style.visibility</p:attrName>
                                        </p:attrNameLst>
                                      </p:cBhvr>
                                      <p:to>
                                        <p:strVal val="visible"/>
                                      </p:to>
                                    </p:set>
                                    <p:anim calcmode="discrete" valueType="clr">
                                      <p:cBhvr override="childStyle">
                                        <p:cTn id="7" dur="80"/>
                                        <p:tgtEl>
                                          <p:spTgt spid="1127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2"/>
                                        </p:tgtEl>
                                        <p:attrNameLst>
                                          <p:attrName>fillcolor</p:attrName>
                                        </p:attrNameLst>
                                      </p:cBhvr>
                                      <p:tavLst>
                                        <p:tav tm="0">
                                          <p:val>
                                            <p:clrVal>
                                              <a:schemeClr val="accent2"/>
                                            </p:clrVal>
                                          </p:val>
                                        </p:tav>
                                        <p:tav tm="50000">
                                          <p:val>
                                            <p:clrVal>
                                              <a:schemeClr val="hlink"/>
                                            </p:clrVal>
                                          </p:val>
                                        </p:tav>
                                      </p:tavLst>
                                    </p:anim>
                                    <p:set>
                                      <p:cBhvr>
                                        <p:cTn id="9" dur="80"/>
                                        <p:tgtEl>
                                          <p:spTgt spid="1127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274"/>
                                        </p:tgtEl>
                                        <p:attrNameLst>
                                          <p:attrName>style.visibility</p:attrName>
                                        </p:attrNameLst>
                                      </p:cBhvr>
                                      <p:to>
                                        <p:strVal val="visible"/>
                                      </p:to>
                                    </p:set>
                                    <p:animEffect transition="in" filter="blinds(horizontal)">
                                      <p:cBhvr>
                                        <p:cTn id="14" dur="500"/>
                                        <p:tgtEl>
                                          <p:spTgt spid="112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275"/>
                                        </p:tgtEl>
                                        <p:attrNameLst>
                                          <p:attrName>style.visibility</p:attrName>
                                        </p:attrNameLst>
                                      </p:cBhvr>
                                      <p:to>
                                        <p:strVal val="visible"/>
                                      </p:to>
                                    </p:set>
                                    <p:animEffect transition="in" filter="blinds(horizontal)">
                                      <p:cBhvr>
                                        <p:cTn id="22" dur="500"/>
                                        <p:tgtEl>
                                          <p:spTgt spid="1127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276"/>
                                        </p:tgtEl>
                                        <p:attrNameLst>
                                          <p:attrName>style.visibility</p:attrName>
                                        </p:attrNameLst>
                                      </p:cBhvr>
                                      <p:to>
                                        <p:strVal val="visible"/>
                                      </p:to>
                                    </p:set>
                                    <p:animEffect transition="in" filter="blinds(horizontal)">
                                      <p:cBhvr>
                                        <p:cTn id="25" dur="500"/>
                                        <p:tgtEl>
                                          <p:spTgt spid="1127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277"/>
                                        </p:tgtEl>
                                        <p:attrNameLst>
                                          <p:attrName>style.visibility</p:attrName>
                                        </p:attrNameLst>
                                      </p:cBhvr>
                                      <p:to>
                                        <p:strVal val="visible"/>
                                      </p:to>
                                    </p:set>
                                    <p:animEffect transition="in" filter="blinds(horizontal)">
                                      <p:cBhvr>
                                        <p:cTn id="37" dur="500"/>
                                        <p:tgtEl>
                                          <p:spTgt spid="1127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1278"/>
                                        </p:tgtEl>
                                        <p:attrNameLst>
                                          <p:attrName>style.visibility</p:attrName>
                                        </p:attrNameLst>
                                      </p:cBhvr>
                                      <p:to>
                                        <p:strVal val="visible"/>
                                      </p:to>
                                    </p:set>
                                    <p:animEffect transition="in" filter="blinds(horizontal)">
                                      <p:cBhvr>
                                        <p:cTn id="40" dur="500"/>
                                        <p:tgtEl>
                                          <p:spTgt spid="11278"/>
                                        </p:tgtEl>
                                      </p:cBhvr>
                                    </p:animEffect>
                                  </p:childTnLst>
                                </p:cTn>
                              </p:par>
                              <p:par>
                                <p:cTn id="41" presetID="2" presetClass="mediacall" presetSubtype="0" fill="hold" nodeType="withEffect">
                                  <p:stCondLst>
                                    <p:cond delay="4750"/>
                                  </p:stCondLst>
                                  <p:childTnLst>
                                    <p:cmd type="call" cmd="togglePause">
                                      <p:cBhvr>
                                        <p:cTn id="42" dur="1" fill="hold"/>
                                        <p:tgtEl>
                                          <p:spTgt spid="10"/>
                                        </p:tgtEl>
                                      </p:cBhvr>
                                    </p:cmd>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linds(horizont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linds(horizontal)">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2245">
                <p:cTn id="66" fill="hold" display="0">
                  <p:stCondLst>
                    <p:cond delay="indefinite"/>
                  </p:stCondLst>
                  <p:endCondLst>
                    <p:cond evt="onStopAudio" delay="0">
                      <p:tgtEl>
                        <p:sldTgt/>
                      </p:tgtEl>
                    </p:cond>
                  </p:endCondLst>
                </p:cTn>
                <p:tgtEl>
                  <p:spTgt spid="10"/>
                </p:tgtEl>
              </p:cMediaNode>
            </p:audio>
          </p:childTnLst>
        </p:cTn>
      </p:par>
    </p:tnLst>
    <p:bldLst>
      <p:bldP spid="11272" grpId="0"/>
      <p:bldP spid="11274" grpId="0"/>
      <p:bldP spid="11275" grpId="0"/>
      <p:bldP spid="11276" grpId="0"/>
      <p:bldP spid="11277" grpId="0"/>
      <p:bldP spid="11278" grpId="0"/>
      <p:bldP spid="2" grpId="0"/>
      <p:bldP spid="3"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E5EF3C70-E025-4A07-B013-3F4E902312F7}"/>
              </a:ext>
            </a:extLst>
          </p:cNvPr>
          <p:cNvSpPr txBox="1">
            <a:spLocks noChangeArrowheads="1"/>
          </p:cNvSpPr>
          <p:nvPr/>
        </p:nvSpPr>
        <p:spPr bwMode="auto">
          <a:xfrm>
            <a:off x="2209800" y="1125539"/>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defRPr/>
            </a:pPr>
            <a:r>
              <a:rPr lang="en-US" altLang="en-US" sz="2800" b="1" dirty="0">
                <a:solidFill>
                  <a:srgbClr val="000000"/>
                </a:solidFill>
                <a:latin typeface=".VnTime" panose="020B7200000000000000" pitchFamily="34" charset="0"/>
                <a:cs typeface="Arial" panose="020B0604020202020204" pitchFamily="34" charset="0"/>
              </a:rPr>
              <a:t>       </a:t>
            </a:r>
            <a:r>
              <a:rPr lang="en-US" altLang="en-US" sz="2800" b="1" dirty="0">
                <a:solidFill>
                  <a:srgbClr val="0000FF"/>
                </a:solidFill>
                <a:latin typeface="Times New Roman" panose="02020603050405020304" pitchFamily="18" charset="0"/>
                <a:cs typeface="Arial" panose="020B0604020202020204" pitchFamily="34" charset="0"/>
              </a:rPr>
              <a:t>    </a:t>
            </a:r>
            <a:r>
              <a:rPr lang="en-US" altLang="en-US" sz="2800" b="1" dirty="0" err="1">
                <a:solidFill>
                  <a:srgbClr val="C0504D"/>
                </a:solidFill>
                <a:latin typeface="Times New Roman" panose="02020603050405020304" pitchFamily="18" charset="0"/>
              </a:rPr>
              <a:t>Đếm</a:t>
            </a:r>
            <a:r>
              <a:rPr lang="en-US" altLang="en-US" sz="2800" b="1" dirty="0">
                <a:solidFill>
                  <a:srgbClr val="C0504D"/>
                </a:solidFill>
                <a:latin typeface="Times New Roman" panose="02020603050405020304" pitchFamily="18" charset="0"/>
              </a:rPr>
              <a:t> </a:t>
            </a:r>
            <a:r>
              <a:rPr lang="en-US" altLang="en-US" sz="2800" b="1" dirty="0" err="1">
                <a:solidFill>
                  <a:srgbClr val="C0504D"/>
                </a:solidFill>
                <a:latin typeface="Times New Roman" panose="02020603050405020304" pitchFamily="18" charset="0"/>
              </a:rPr>
              <a:t>thêm</a:t>
            </a:r>
            <a:r>
              <a:rPr lang="en-US" altLang="en-US" sz="2800" b="1" dirty="0">
                <a:solidFill>
                  <a:srgbClr val="C0504D"/>
                </a:solidFill>
                <a:latin typeface="Times New Roman" panose="02020603050405020304" pitchFamily="18" charset="0"/>
              </a:rPr>
              <a:t> 7 </a:t>
            </a:r>
            <a:r>
              <a:rPr lang="en-US" altLang="en-US" sz="2800" b="1" dirty="0" err="1">
                <a:solidFill>
                  <a:srgbClr val="C0504D"/>
                </a:solidFill>
                <a:latin typeface="Times New Roman" panose="02020603050405020304" pitchFamily="18" charset="0"/>
              </a:rPr>
              <a:t>rồi</a:t>
            </a:r>
            <a:r>
              <a:rPr lang="en-US" altLang="en-US" sz="2800" b="1" dirty="0">
                <a:solidFill>
                  <a:srgbClr val="C0504D"/>
                </a:solidFill>
                <a:latin typeface="Times New Roman" panose="02020603050405020304" pitchFamily="18" charset="0"/>
              </a:rPr>
              <a:t> </a:t>
            </a:r>
            <a:r>
              <a:rPr lang="en-US" altLang="en-US" sz="2800" b="1" dirty="0" err="1">
                <a:solidFill>
                  <a:srgbClr val="C0504D"/>
                </a:solidFill>
                <a:latin typeface="Times New Roman" panose="02020603050405020304" pitchFamily="18" charset="0"/>
              </a:rPr>
              <a:t>viết</a:t>
            </a:r>
            <a:r>
              <a:rPr lang="en-US" altLang="en-US" sz="2800" b="1" dirty="0">
                <a:solidFill>
                  <a:srgbClr val="C0504D"/>
                </a:solidFill>
                <a:latin typeface="Times New Roman" panose="02020603050405020304" pitchFamily="18" charset="0"/>
              </a:rPr>
              <a:t> </a:t>
            </a:r>
            <a:r>
              <a:rPr lang="en-US" altLang="en-US" sz="2800" b="1" dirty="0" err="1">
                <a:solidFill>
                  <a:srgbClr val="C0504D"/>
                </a:solidFill>
                <a:latin typeface="Times New Roman" panose="02020603050405020304" pitchFamily="18" charset="0"/>
              </a:rPr>
              <a:t>số</a:t>
            </a:r>
            <a:r>
              <a:rPr lang="en-US" altLang="en-US" sz="2800" b="1" dirty="0">
                <a:solidFill>
                  <a:srgbClr val="C0504D"/>
                </a:solidFill>
                <a:latin typeface="Times New Roman" panose="02020603050405020304" pitchFamily="18" charset="0"/>
              </a:rPr>
              <a:t> </a:t>
            </a:r>
            <a:r>
              <a:rPr lang="en-US" altLang="en-US" sz="2800" b="1" dirty="0" err="1">
                <a:solidFill>
                  <a:srgbClr val="C0504D"/>
                </a:solidFill>
                <a:latin typeface="Times New Roman" panose="02020603050405020304" pitchFamily="18" charset="0"/>
              </a:rPr>
              <a:t>thích</a:t>
            </a:r>
            <a:r>
              <a:rPr lang="en-US" altLang="en-US" sz="2800" b="1" dirty="0">
                <a:solidFill>
                  <a:srgbClr val="C0504D"/>
                </a:solidFill>
                <a:latin typeface="Times New Roman" panose="02020603050405020304" pitchFamily="18" charset="0"/>
              </a:rPr>
              <a:t> </a:t>
            </a:r>
            <a:r>
              <a:rPr lang="en-US" altLang="en-US" sz="2800" b="1" dirty="0" err="1">
                <a:solidFill>
                  <a:srgbClr val="C0504D"/>
                </a:solidFill>
                <a:latin typeface="Times New Roman" panose="02020603050405020304" pitchFamily="18" charset="0"/>
              </a:rPr>
              <a:t>hợp</a:t>
            </a:r>
            <a:r>
              <a:rPr lang="en-US" altLang="en-US" sz="2800" b="1" dirty="0">
                <a:solidFill>
                  <a:srgbClr val="C0504D"/>
                </a:solidFill>
                <a:latin typeface="Times New Roman" panose="02020603050405020304" pitchFamily="18" charset="0"/>
              </a:rPr>
              <a:t> </a:t>
            </a:r>
            <a:r>
              <a:rPr lang="en-US" altLang="en-US" sz="2800" b="1" dirty="0" err="1">
                <a:solidFill>
                  <a:srgbClr val="C0504D"/>
                </a:solidFill>
                <a:latin typeface="Times New Roman" panose="02020603050405020304" pitchFamily="18" charset="0"/>
              </a:rPr>
              <a:t>vào</a:t>
            </a:r>
            <a:r>
              <a:rPr lang="en-US" altLang="en-US" sz="2800" b="1" dirty="0">
                <a:solidFill>
                  <a:srgbClr val="C0504D"/>
                </a:solidFill>
                <a:latin typeface="Times New Roman" panose="02020603050405020304" pitchFamily="18" charset="0"/>
              </a:rPr>
              <a:t> ô </a:t>
            </a:r>
            <a:r>
              <a:rPr lang="en-US" altLang="en-US" sz="2800" b="1" dirty="0" err="1">
                <a:solidFill>
                  <a:srgbClr val="C0504D"/>
                </a:solidFill>
                <a:latin typeface="Times New Roman" panose="02020603050405020304" pitchFamily="18" charset="0"/>
              </a:rPr>
              <a:t>trống</a:t>
            </a:r>
            <a:r>
              <a:rPr lang="en-US" altLang="en-US" sz="2800" b="1" dirty="0">
                <a:solidFill>
                  <a:srgbClr val="C0504D"/>
                </a:solidFill>
                <a:latin typeface="Times New Roman" panose="02020603050405020304" pitchFamily="18" charset="0"/>
              </a:rPr>
              <a:t>:</a:t>
            </a:r>
          </a:p>
        </p:txBody>
      </p:sp>
      <p:sp>
        <p:nvSpPr>
          <p:cNvPr id="13315" name="Text Box 18">
            <a:extLst>
              <a:ext uri="{FF2B5EF4-FFF2-40B4-BE49-F238E27FC236}">
                <a16:creationId xmlns:a16="http://schemas.microsoft.com/office/drawing/2014/main" id="{DC179F8D-DD9C-4989-9E90-135FA6AD5ACE}"/>
              </a:ext>
            </a:extLst>
          </p:cNvPr>
          <p:cNvSpPr txBox="1">
            <a:spLocks noChangeArrowheads="1"/>
          </p:cNvSpPr>
          <p:nvPr/>
        </p:nvSpPr>
        <p:spPr bwMode="auto">
          <a:xfrm>
            <a:off x="2209800" y="1130301"/>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defRPr/>
            </a:pPr>
            <a:r>
              <a:rPr lang="en-US" altLang="en-US" sz="2800" b="1" dirty="0" err="1">
                <a:solidFill>
                  <a:srgbClr val="000000"/>
                </a:solidFill>
                <a:latin typeface="Times New Roman" panose="02020603050405020304" pitchFamily="18" charset="0"/>
              </a:rPr>
              <a:t>Bài</a:t>
            </a:r>
            <a:r>
              <a:rPr lang="en-US" altLang="en-US" sz="2800" b="1" dirty="0">
                <a:solidFill>
                  <a:srgbClr val="000000"/>
                </a:solidFill>
                <a:latin typeface="Times New Roman" panose="02020603050405020304" pitchFamily="18" charset="0"/>
              </a:rPr>
              <a:t> 3:</a:t>
            </a:r>
          </a:p>
        </p:txBody>
      </p:sp>
      <p:cxnSp>
        <p:nvCxnSpPr>
          <p:cNvPr id="3" name="Straight Connector 2">
            <a:extLst>
              <a:ext uri="{FF2B5EF4-FFF2-40B4-BE49-F238E27FC236}">
                <a16:creationId xmlns:a16="http://schemas.microsoft.com/office/drawing/2014/main" id="{C1D0036D-047D-47CA-AB91-EA75A2C6C3A8}"/>
              </a:ext>
            </a:extLst>
          </p:cNvPr>
          <p:cNvCxnSpPr/>
          <p:nvPr/>
        </p:nvCxnSpPr>
        <p:spPr>
          <a:xfrm>
            <a:off x="3276600" y="1600200"/>
            <a:ext cx="18288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5D8699-DA88-4D03-AA9C-9648278B5E90}"/>
              </a:ext>
            </a:extLst>
          </p:cNvPr>
          <p:cNvCxnSpPr/>
          <p:nvPr/>
        </p:nvCxnSpPr>
        <p:spPr>
          <a:xfrm>
            <a:off x="5715000" y="1600200"/>
            <a:ext cx="914400" cy="793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1A9279-34E2-42BE-AC2D-EDC252658668}"/>
              </a:ext>
            </a:extLst>
          </p:cNvPr>
          <p:cNvCxnSpPr/>
          <p:nvPr/>
        </p:nvCxnSpPr>
        <p:spPr>
          <a:xfrm>
            <a:off x="8305800" y="1600200"/>
            <a:ext cx="1752600" cy="190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9">
            <a:extLst>
              <a:ext uri="{FF2B5EF4-FFF2-40B4-BE49-F238E27FC236}">
                <a16:creationId xmlns:a16="http://schemas.microsoft.com/office/drawing/2014/main" id="{47BB0877-9172-4ED3-A24C-F61AC44B556B}"/>
              </a:ext>
            </a:extLst>
          </p:cNvPr>
          <p:cNvGrpSpPr>
            <a:grpSpLocks/>
          </p:cNvGrpSpPr>
          <p:nvPr/>
        </p:nvGrpSpPr>
        <p:grpSpPr bwMode="auto">
          <a:xfrm>
            <a:off x="2819400" y="2209800"/>
            <a:ext cx="6781800" cy="609600"/>
            <a:chOff x="720" y="2208"/>
            <a:chExt cx="3840" cy="384"/>
          </a:xfrm>
        </p:grpSpPr>
        <p:sp>
          <p:nvSpPr>
            <p:cNvPr id="13330" name="Rectangle 10">
              <a:extLst>
                <a:ext uri="{FF2B5EF4-FFF2-40B4-BE49-F238E27FC236}">
                  <a16:creationId xmlns:a16="http://schemas.microsoft.com/office/drawing/2014/main" id="{0E11B7E6-23F2-45EB-B173-64B582DB3D11}"/>
                </a:ext>
              </a:extLst>
            </p:cNvPr>
            <p:cNvSpPr>
              <a:spLocks noChangeArrowheads="1"/>
            </p:cNvSpPr>
            <p:nvPr/>
          </p:nvSpPr>
          <p:spPr bwMode="auto">
            <a:xfrm>
              <a:off x="720" y="2208"/>
              <a:ext cx="384" cy="384"/>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endParaRPr lang="en-US" altLang="en-US" sz="1800" b="1">
                <a:solidFill>
                  <a:prstClr val="black"/>
                </a:solidFill>
                <a:latin typeface="Times New Roman" panose="02020603050405020304" pitchFamily="18" charset="0"/>
              </a:endParaRPr>
            </a:p>
          </p:txBody>
        </p:sp>
        <p:sp>
          <p:nvSpPr>
            <p:cNvPr id="13331" name="Rectangle 11">
              <a:extLst>
                <a:ext uri="{FF2B5EF4-FFF2-40B4-BE49-F238E27FC236}">
                  <a16:creationId xmlns:a16="http://schemas.microsoft.com/office/drawing/2014/main" id="{6C9C5F40-7D8C-49B4-97DD-2B7A88A1EB68}"/>
                </a:ext>
              </a:extLst>
            </p:cNvPr>
            <p:cNvSpPr>
              <a:spLocks noChangeArrowheads="1"/>
            </p:cNvSpPr>
            <p:nvPr/>
          </p:nvSpPr>
          <p:spPr bwMode="auto">
            <a:xfrm>
              <a:off x="1104" y="2208"/>
              <a:ext cx="384" cy="384"/>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endParaRPr lang="en-US" altLang="en-US" sz="1800" b="1">
                <a:solidFill>
                  <a:prstClr val="black"/>
                </a:solidFill>
                <a:latin typeface="Times New Roman" panose="02020603050405020304" pitchFamily="18" charset="0"/>
              </a:endParaRPr>
            </a:p>
          </p:txBody>
        </p:sp>
        <p:sp>
          <p:nvSpPr>
            <p:cNvPr id="13332" name="Rectangle 12">
              <a:extLst>
                <a:ext uri="{FF2B5EF4-FFF2-40B4-BE49-F238E27FC236}">
                  <a16:creationId xmlns:a16="http://schemas.microsoft.com/office/drawing/2014/main" id="{884C5944-E670-4AC6-87BB-267E47D66545}"/>
                </a:ext>
              </a:extLst>
            </p:cNvPr>
            <p:cNvSpPr>
              <a:spLocks noChangeArrowheads="1"/>
            </p:cNvSpPr>
            <p:nvPr/>
          </p:nvSpPr>
          <p:spPr bwMode="auto">
            <a:xfrm>
              <a:off x="1488" y="2208"/>
              <a:ext cx="384" cy="384"/>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endParaRPr lang="en-US" altLang="en-US" sz="1800" b="1">
                <a:solidFill>
                  <a:prstClr val="black"/>
                </a:solidFill>
                <a:latin typeface="Times New Roman" panose="02020603050405020304" pitchFamily="18" charset="0"/>
              </a:endParaRPr>
            </a:p>
          </p:txBody>
        </p:sp>
        <p:sp>
          <p:nvSpPr>
            <p:cNvPr id="13333" name="Rectangle 13">
              <a:extLst>
                <a:ext uri="{FF2B5EF4-FFF2-40B4-BE49-F238E27FC236}">
                  <a16:creationId xmlns:a16="http://schemas.microsoft.com/office/drawing/2014/main" id="{FCDB0013-7B65-4391-B379-BA48A0F7D86B}"/>
                </a:ext>
              </a:extLst>
            </p:cNvPr>
            <p:cNvSpPr>
              <a:spLocks noChangeArrowheads="1"/>
            </p:cNvSpPr>
            <p:nvPr/>
          </p:nvSpPr>
          <p:spPr bwMode="auto">
            <a:xfrm>
              <a:off x="1872" y="2208"/>
              <a:ext cx="384" cy="384"/>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endParaRPr lang="en-US" altLang="en-US" sz="1800" b="1">
                <a:solidFill>
                  <a:prstClr val="black"/>
                </a:solidFill>
                <a:latin typeface="Times New Roman" panose="02020603050405020304" pitchFamily="18" charset="0"/>
              </a:endParaRPr>
            </a:p>
          </p:txBody>
        </p:sp>
        <p:sp>
          <p:nvSpPr>
            <p:cNvPr id="13334" name="Rectangle 14">
              <a:extLst>
                <a:ext uri="{FF2B5EF4-FFF2-40B4-BE49-F238E27FC236}">
                  <a16:creationId xmlns:a16="http://schemas.microsoft.com/office/drawing/2014/main" id="{49A1ADE8-BD5D-4400-AFBF-6C4970DE76FE}"/>
                </a:ext>
              </a:extLst>
            </p:cNvPr>
            <p:cNvSpPr>
              <a:spLocks noChangeArrowheads="1"/>
            </p:cNvSpPr>
            <p:nvPr/>
          </p:nvSpPr>
          <p:spPr bwMode="auto">
            <a:xfrm>
              <a:off x="2256" y="2208"/>
              <a:ext cx="384" cy="384"/>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endParaRPr lang="en-US" altLang="en-US" sz="1800" b="1">
                <a:solidFill>
                  <a:prstClr val="black"/>
                </a:solidFill>
                <a:latin typeface="Times New Roman" panose="02020603050405020304" pitchFamily="18" charset="0"/>
              </a:endParaRPr>
            </a:p>
          </p:txBody>
        </p:sp>
        <p:sp>
          <p:nvSpPr>
            <p:cNvPr id="13335" name="Rectangle 15">
              <a:extLst>
                <a:ext uri="{FF2B5EF4-FFF2-40B4-BE49-F238E27FC236}">
                  <a16:creationId xmlns:a16="http://schemas.microsoft.com/office/drawing/2014/main" id="{DD005DE5-C113-4F81-A502-C2B1D25D3FE2}"/>
                </a:ext>
              </a:extLst>
            </p:cNvPr>
            <p:cNvSpPr>
              <a:spLocks noChangeArrowheads="1"/>
            </p:cNvSpPr>
            <p:nvPr/>
          </p:nvSpPr>
          <p:spPr bwMode="auto">
            <a:xfrm>
              <a:off x="2640" y="2208"/>
              <a:ext cx="384" cy="384"/>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endParaRPr lang="en-US" altLang="en-US" sz="1800" b="1">
                <a:solidFill>
                  <a:prstClr val="black"/>
                </a:solidFill>
                <a:latin typeface="Times New Roman" panose="02020603050405020304" pitchFamily="18" charset="0"/>
              </a:endParaRPr>
            </a:p>
          </p:txBody>
        </p:sp>
        <p:sp>
          <p:nvSpPr>
            <p:cNvPr id="13336" name="Rectangle 16">
              <a:extLst>
                <a:ext uri="{FF2B5EF4-FFF2-40B4-BE49-F238E27FC236}">
                  <a16:creationId xmlns:a16="http://schemas.microsoft.com/office/drawing/2014/main" id="{56804558-01A0-4E55-B1A7-88BAEDDCA21F}"/>
                </a:ext>
              </a:extLst>
            </p:cNvPr>
            <p:cNvSpPr>
              <a:spLocks noChangeArrowheads="1"/>
            </p:cNvSpPr>
            <p:nvPr/>
          </p:nvSpPr>
          <p:spPr bwMode="auto">
            <a:xfrm>
              <a:off x="3024" y="2208"/>
              <a:ext cx="384" cy="384"/>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endParaRPr lang="en-US" altLang="en-US" sz="1800" b="1">
                <a:solidFill>
                  <a:prstClr val="black"/>
                </a:solidFill>
                <a:latin typeface="Times New Roman" panose="02020603050405020304" pitchFamily="18" charset="0"/>
              </a:endParaRPr>
            </a:p>
          </p:txBody>
        </p:sp>
        <p:sp>
          <p:nvSpPr>
            <p:cNvPr id="13337" name="Rectangle 17">
              <a:extLst>
                <a:ext uri="{FF2B5EF4-FFF2-40B4-BE49-F238E27FC236}">
                  <a16:creationId xmlns:a16="http://schemas.microsoft.com/office/drawing/2014/main" id="{DF22257E-68DB-4F15-BF26-516AE60BC68A}"/>
                </a:ext>
              </a:extLst>
            </p:cNvPr>
            <p:cNvSpPr>
              <a:spLocks noChangeArrowheads="1"/>
            </p:cNvSpPr>
            <p:nvPr/>
          </p:nvSpPr>
          <p:spPr bwMode="auto">
            <a:xfrm>
              <a:off x="3408" y="2208"/>
              <a:ext cx="384" cy="384"/>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endParaRPr lang="en-US" altLang="en-US" sz="1800" b="1">
                <a:solidFill>
                  <a:prstClr val="black"/>
                </a:solidFill>
                <a:latin typeface="Times New Roman" panose="02020603050405020304" pitchFamily="18" charset="0"/>
              </a:endParaRPr>
            </a:p>
          </p:txBody>
        </p:sp>
        <p:sp>
          <p:nvSpPr>
            <p:cNvPr id="13338" name="Rectangle 18">
              <a:extLst>
                <a:ext uri="{FF2B5EF4-FFF2-40B4-BE49-F238E27FC236}">
                  <a16:creationId xmlns:a16="http://schemas.microsoft.com/office/drawing/2014/main" id="{E1D030AA-DE5E-44AA-9BCB-74FBA6D3BDC6}"/>
                </a:ext>
              </a:extLst>
            </p:cNvPr>
            <p:cNvSpPr>
              <a:spLocks noChangeArrowheads="1"/>
            </p:cNvSpPr>
            <p:nvPr/>
          </p:nvSpPr>
          <p:spPr bwMode="auto">
            <a:xfrm>
              <a:off x="3792" y="2208"/>
              <a:ext cx="384" cy="384"/>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endParaRPr lang="en-US" altLang="en-US" sz="1800" b="1">
                <a:solidFill>
                  <a:prstClr val="black"/>
                </a:solidFill>
                <a:latin typeface="Times New Roman" panose="02020603050405020304" pitchFamily="18" charset="0"/>
              </a:endParaRPr>
            </a:p>
          </p:txBody>
        </p:sp>
        <p:sp>
          <p:nvSpPr>
            <p:cNvPr id="13339" name="Rectangle 19">
              <a:extLst>
                <a:ext uri="{FF2B5EF4-FFF2-40B4-BE49-F238E27FC236}">
                  <a16:creationId xmlns:a16="http://schemas.microsoft.com/office/drawing/2014/main" id="{41CF7124-79CB-48C8-A56D-7E94BE2C396F}"/>
                </a:ext>
              </a:extLst>
            </p:cNvPr>
            <p:cNvSpPr>
              <a:spLocks noChangeArrowheads="1"/>
            </p:cNvSpPr>
            <p:nvPr/>
          </p:nvSpPr>
          <p:spPr bwMode="auto">
            <a:xfrm>
              <a:off x="4176" y="2208"/>
              <a:ext cx="384" cy="384"/>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endParaRPr lang="en-US" altLang="en-US" sz="1800" b="1">
                <a:solidFill>
                  <a:prstClr val="black"/>
                </a:solidFill>
                <a:latin typeface="Times New Roman" panose="02020603050405020304" pitchFamily="18" charset="0"/>
              </a:endParaRPr>
            </a:p>
          </p:txBody>
        </p:sp>
      </p:grpSp>
      <p:sp>
        <p:nvSpPr>
          <p:cNvPr id="22" name="Text Box 21">
            <a:extLst>
              <a:ext uri="{FF2B5EF4-FFF2-40B4-BE49-F238E27FC236}">
                <a16:creationId xmlns:a16="http://schemas.microsoft.com/office/drawing/2014/main" id="{F451AD23-94CA-46FD-9DE5-DDC42F7133A6}"/>
              </a:ext>
            </a:extLst>
          </p:cNvPr>
          <p:cNvSpPr txBox="1">
            <a:spLocks noChangeArrowheads="1"/>
          </p:cNvSpPr>
          <p:nvPr/>
        </p:nvSpPr>
        <p:spPr bwMode="auto">
          <a:xfrm>
            <a:off x="2895600" y="22860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defRPr/>
            </a:pPr>
            <a:r>
              <a:rPr lang="en-US" altLang="en-US" sz="2800" b="1" dirty="0">
                <a:latin typeface="Times New Roman" panose="02020603050405020304" pitchFamily="18" charset="0"/>
              </a:rPr>
              <a:t>7</a:t>
            </a:r>
          </a:p>
        </p:txBody>
      </p:sp>
      <p:sp>
        <p:nvSpPr>
          <p:cNvPr id="23" name="Text Box 22">
            <a:extLst>
              <a:ext uri="{FF2B5EF4-FFF2-40B4-BE49-F238E27FC236}">
                <a16:creationId xmlns:a16="http://schemas.microsoft.com/office/drawing/2014/main" id="{14D4C6C0-528C-48B5-B74F-3AAECF376F73}"/>
              </a:ext>
            </a:extLst>
          </p:cNvPr>
          <p:cNvSpPr txBox="1">
            <a:spLocks noChangeArrowheads="1"/>
          </p:cNvSpPr>
          <p:nvPr/>
        </p:nvSpPr>
        <p:spPr bwMode="auto">
          <a:xfrm>
            <a:off x="3505200" y="22860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defRPr/>
            </a:pPr>
            <a:r>
              <a:rPr lang="en-US" altLang="en-US" sz="2800" b="1" dirty="0">
                <a:latin typeface="Times New Roman" panose="02020603050405020304" pitchFamily="18" charset="0"/>
              </a:rPr>
              <a:t>14</a:t>
            </a:r>
          </a:p>
        </p:txBody>
      </p:sp>
      <p:sp>
        <p:nvSpPr>
          <p:cNvPr id="25" name="Text Box 23">
            <a:extLst>
              <a:ext uri="{FF2B5EF4-FFF2-40B4-BE49-F238E27FC236}">
                <a16:creationId xmlns:a16="http://schemas.microsoft.com/office/drawing/2014/main" id="{12DD345B-A835-4C44-856B-6E04BBBF7D1F}"/>
              </a:ext>
            </a:extLst>
          </p:cNvPr>
          <p:cNvSpPr txBox="1">
            <a:spLocks noChangeArrowheads="1"/>
          </p:cNvSpPr>
          <p:nvPr/>
        </p:nvSpPr>
        <p:spPr bwMode="auto">
          <a:xfrm>
            <a:off x="4267200" y="22860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defRPr/>
            </a:pPr>
            <a:r>
              <a:rPr lang="en-US" altLang="en-US" sz="2800" b="1" dirty="0">
                <a:latin typeface="Times New Roman" panose="02020603050405020304" pitchFamily="18" charset="0"/>
              </a:rPr>
              <a:t>21</a:t>
            </a:r>
          </a:p>
        </p:txBody>
      </p:sp>
      <p:sp>
        <p:nvSpPr>
          <p:cNvPr id="26" name="Text Box 24">
            <a:extLst>
              <a:ext uri="{FF2B5EF4-FFF2-40B4-BE49-F238E27FC236}">
                <a16:creationId xmlns:a16="http://schemas.microsoft.com/office/drawing/2014/main" id="{3D93AC91-F98F-4912-A49B-54B1C33144C8}"/>
              </a:ext>
            </a:extLst>
          </p:cNvPr>
          <p:cNvSpPr txBox="1">
            <a:spLocks noChangeArrowheads="1"/>
          </p:cNvSpPr>
          <p:nvPr/>
        </p:nvSpPr>
        <p:spPr bwMode="auto">
          <a:xfrm>
            <a:off x="8991600" y="22860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defRPr/>
            </a:pPr>
            <a:r>
              <a:rPr lang="en-US" altLang="en-US" sz="2800" b="1" dirty="0">
                <a:solidFill>
                  <a:srgbClr val="FF0000"/>
                </a:solidFill>
                <a:latin typeface="Times New Roman" panose="02020603050405020304" pitchFamily="18" charset="0"/>
              </a:rPr>
              <a:t>70</a:t>
            </a:r>
          </a:p>
        </p:txBody>
      </p:sp>
      <p:sp>
        <p:nvSpPr>
          <p:cNvPr id="27" name="Text Box 26">
            <a:extLst>
              <a:ext uri="{FF2B5EF4-FFF2-40B4-BE49-F238E27FC236}">
                <a16:creationId xmlns:a16="http://schemas.microsoft.com/office/drawing/2014/main" id="{B693B7C4-5DC6-4BAF-9DD5-70D39C0CFE7F}"/>
              </a:ext>
            </a:extLst>
          </p:cNvPr>
          <p:cNvSpPr txBox="1">
            <a:spLocks noChangeArrowheads="1"/>
          </p:cNvSpPr>
          <p:nvPr/>
        </p:nvSpPr>
        <p:spPr bwMode="auto">
          <a:xfrm>
            <a:off x="4876800" y="22860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defRPr/>
            </a:pPr>
            <a:r>
              <a:rPr lang="en-US" altLang="en-US" sz="2800" b="1" dirty="0">
                <a:solidFill>
                  <a:srgbClr val="FF3300"/>
                </a:solidFill>
                <a:latin typeface="Times New Roman" panose="02020603050405020304" pitchFamily="18" charset="0"/>
              </a:rPr>
              <a:t>28</a:t>
            </a:r>
          </a:p>
        </p:txBody>
      </p:sp>
      <p:sp>
        <p:nvSpPr>
          <p:cNvPr id="28" name="Text Box 27">
            <a:extLst>
              <a:ext uri="{FF2B5EF4-FFF2-40B4-BE49-F238E27FC236}">
                <a16:creationId xmlns:a16="http://schemas.microsoft.com/office/drawing/2014/main" id="{6C54FD4B-88A9-44BC-938C-F7FBBAA3A7EA}"/>
              </a:ext>
            </a:extLst>
          </p:cNvPr>
          <p:cNvSpPr txBox="1">
            <a:spLocks noChangeArrowheads="1"/>
          </p:cNvSpPr>
          <p:nvPr/>
        </p:nvSpPr>
        <p:spPr bwMode="auto">
          <a:xfrm>
            <a:off x="5562600" y="2271713"/>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defRPr/>
            </a:pPr>
            <a:r>
              <a:rPr lang="en-US" altLang="en-US" sz="2800" b="1" dirty="0">
                <a:solidFill>
                  <a:srgbClr val="FF3300"/>
                </a:solidFill>
                <a:latin typeface="Times New Roman" panose="02020603050405020304" pitchFamily="18" charset="0"/>
              </a:rPr>
              <a:t>35</a:t>
            </a:r>
          </a:p>
        </p:txBody>
      </p:sp>
      <p:sp>
        <p:nvSpPr>
          <p:cNvPr id="30" name="Text Box 28">
            <a:extLst>
              <a:ext uri="{FF2B5EF4-FFF2-40B4-BE49-F238E27FC236}">
                <a16:creationId xmlns:a16="http://schemas.microsoft.com/office/drawing/2014/main" id="{DDE1E81D-8437-4524-BD23-6960BAC69038}"/>
              </a:ext>
            </a:extLst>
          </p:cNvPr>
          <p:cNvSpPr txBox="1">
            <a:spLocks noChangeArrowheads="1"/>
          </p:cNvSpPr>
          <p:nvPr/>
        </p:nvSpPr>
        <p:spPr bwMode="auto">
          <a:xfrm>
            <a:off x="6934200" y="22860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defRPr/>
            </a:pPr>
            <a:r>
              <a:rPr lang="en-US" altLang="en-US" sz="2800" b="1" dirty="0">
                <a:solidFill>
                  <a:srgbClr val="FF3300"/>
                </a:solidFill>
                <a:latin typeface="Times New Roman" panose="02020603050405020304" pitchFamily="18" charset="0"/>
              </a:rPr>
              <a:t>49</a:t>
            </a:r>
          </a:p>
        </p:txBody>
      </p:sp>
      <p:sp>
        <p:nvSpPr>
          <p:cNvPr id="31" name="Text Box 29">
            <a:extLst>
              <a:ext uri="{FF2B5EF4-FFF2-40B4-BE49-F238E27FC236}">
                <a16:creationId xmlns:a16="http://schemas.microsoft.com/office/drawing/2014/main" id="{2E8C8159-6E00-4136-8C05-BBC27B1A6889}"/>
              </a:ext>
            </a:extLst>
          </p:cNvPr>
          <p:cNvSpPr txBox="1">
            <a:spLocks noChangeArrowheads="1"/>
          </p:cNvSpPr>
          <p:nvPr/>
        </p:nvSpPr>
        <p:spPr bwMode="auto">
          <a:xfrm>
            <a:off x="7620000" y="22860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defRPr/>
            </a:pPr>
            <a:r>
              <a:rPr lang="en-US" altLang="en-US" sz="2800" b="1" dirty="0">
                <a:solidFill>
                  <a:srgbClr val="FF3300"/>
                </a:solidFill>
                <a:latin typeface="Times New Roman" panose="02020603050405020304" pitchFamily="18" charset="0"/>
              </a:rPr>
              <a:t>56</a:t>
            </a:r>
          </a:p>
        </p:txBody>
      </p:sp>
      <p:sp>
        <p:nvSpPr>
          <p:cNvPr id="32" name="Text Box 30">
            <a:extLst>
              <a:ext uri="{FF2B5EF4-FFF2-40B4-BE49-F238E27FC236}">
                <a16:creationId xmlns:a16="http://schemas.microsoft.com/office/drawing/2014/main" id="{AE1E9247-F101-499D-802C-95F055391D1E}"/>
              </a:ext>
            </a:extLst>
          </p:cNvPr>
          <p:cNvSpPr txBox="1">
            <a:spLocks noChangeArrowheads="1"/>
          </p:cNvSpPr>
          <p:nvPr/>
        </p:nvSpPr>
        <p:spPr bwMode="auto">
          <a:xfrm>
            <a:off x="8305800" y="22860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defRPr/>
            </a:pPr>
            <a:r>
              <a:rPr lang="en-US" altLang="en-US" sz="2800" b="1" dirty="0">
                <a:latin typeface="Times New Roman" panose="02020603050405020304" pitchFamily="18" charset="0"/>
              </a:rPr>
              <a:t>63</a:t>
            </a:r>
          </a:p>
        </p:txBody>
      </p:sp>
      <p:sp>
        <p:nvSpPr>
          <p:cNvPr id="33" name="Text Box 31">
            <a:extLst>
              <a:ext uri="{FF2B5EF4-FFF2-40B4-BE49-F238E27FC236}">
                <a16:creationId xmlns:a16="http://schemas.microsoft.com/office/drawing/2014/main" id="{A21F5A4F-E01D-4806-8D31-DDC9EAF8C1FF}"/>
              </a:ext>
            </a:extLst>
          </p:cNvPr>
          <p:cNvSpPr txBox="1">
            <a:spLocks noChangeArrowheads="1"/>
          </p:cNvSpPr>
          <p:nvPr/>
        </p:nvSpPr>
        <p:spPr bwMode="auto">
          <a:xfrm>
            <a:off x="6248400" y="22860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defRPr/>
            </a:pPr>
            <a:r>
              <a:rPr lang="en-US" altLang="en-US" sz="2800" b="1" dirty="0">
                <a:solidFill>
                  <a:srgbClr val="292929"/>
                </a:solidFill>
                <a:latin typeface="Times New Roman" panose="02020603050405020304" pitchFamily="18" charset="0"/>
              </a:rPr>
              <a:t>42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500"/>
                                        <p:tgtEl>
                                          <p:spTgt spid="133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arn(inVertical)">
                                      <p:cBhvr>
                                        <p:cTn id="48" dur="500"/>
                                        <p:tgtEl>
                                          <p:spTgt spid="3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arn(inVertical)">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arn(inVertic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barn(inVertical)">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13315" grpId="0"/>
      <p:bldP spid="22" grpId="0"/>
      <p:bldP spid="23" grpId="0"/>
      <p:bldP spid="25" grpId="0"/>
      <p:bldP spid="26" grpId="0"/>
      <p:bldP spid="27" grpId="0"/>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7" y="1998630"/>
            <a:ext cx="4771390" cy="4935920"/>
          </a:xfrm>
          <a:prstGeom prst="rect">
            <a:avLst/>
          </a:prstGeom>
        </p:spPr>
      </p:pic>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7"/>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215" y="2298"/>
              <a:ext cx="2229" cy="1777"/>
            </a:xfrm>
            <a:prstGeom prst="rect">
              <a:avLst/>
            </a:prstGeom>
            <a:noFill/>
          </p:spPr>
          <p:txBody>
            <a:bodyPr wrap="square" rtlCol="0">
              <a:spAutoFit/>
            </a:bodyPr>
            <a:lstStyle/>
            <a:p>
              <a:pPr algn="ctr"/>
              <a:r>
                <a:rPr lang="en-US" altLang="zh-CN" sz="8000" dirty="0">
                  <a:solidFill>
                    <a:srgbClr val="FF0000"/>
                  </a:solidFill>
                  <a:latin typeface="Times New Roman" pitchFamily="18" charset="0"/>
                  <a:ea typeface="锐字工房洪荒之光中黑简1.0" panose="02010600030101010101" charset="-122"/>
                  <a:cs typeface="Times New Roman" pitchFamily="18" charset="0"/>
                </a:rPr>
                <a:t>4</a:t>
              </a:r>
            </a:p>
          </p:txBody>
        </p:sp>
      </p:grpSp>
      <p:sp>
        <p:nvSpPr>
          <p:cNvPr id="35" name="文本框 9"/>
          <p:cNvSpPr txBox="1"/>
          <p:nvPr/>
        </p:nvSpPr>
        <p:spPr>
          <a:xfrm>
            <a:off x="1055055" y="453307"/>
            <a:ext cx="7070776" cy="3046988"/>
          </a:xfrm>
          <a:prstGeom prst="rect">
            <a:avLst/>
          </a:prstGeom>
          <a:noFill/>
        </p:spPr>
        <p:txBody>
          <a:bodyPr wrap="square" rtlCol="0">
            <a:spAutoFit/>
          </a:bodyPr>
          <a:lstStyle/>
          <a:p>
            <a:pPr algn="ctr"/>
            <a:r>
              <a:rPr lang="en-US" altLang="zh-CN" sz="96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Vận</a:t>
            </a:r>
            <a:r>
              <a:rPr lang="en-US" altLang="zh-CN" sz="96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p>
          <a:p>
            <a:pPr algn="ctr"/>
            <a:r>
              <a:rPr lang="en-US" altLang="zh-CN" sz="9600" b="1" spc="30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dụng</a:t>
            </a:r>
            <a:endParaRPr lang="zh-CN" altLang="en-US" sz="9600" b="1" spc="300" dirty="0">
              <a:solidFill>
                <a:srgbClr val="FF0000"/>
              </a:solidFill>
              <a:uFillTx/>
              <a:latin typeface="Times New Roman" pitchFamily="18" charset="0"/>
              <a:ea typeface="字体管家天蝎座" panose="00020600040101010101" charset="-122"/>
              <a:cs typeface="Times New Roman" pitchFamily="18" charset="0"/>
            </a:endParaRPr>
          </a:p>
        </p:txBody>
      </p:sp>
    </p:spTree>
    <p:custDataLst>
      <p:tags r:id="rId1"/>
    </p:custDataLst>
    <p:extLst>
      <p:ext uri="{BB962C8B-B14F-4D97-AF65-F5344CB8AC3E}">
        <p14:creationId xmlns:p14="http://schemas.microsoft.com/office/powerpoint/2010/main" val="394780199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subTnLst>
                                    <p:audio>
                                      <p:cMediaNode vol="6000">
                                        <p:cTn display="0" masterRel="sameClick">
                                          <p:stCondLst>
                                            <p:cond evt="begin" delay="0">
                                              <p:tn val="9"/>
                                            </p:cond>
                                          </p:stCondLst>
                                          <p:endCondLst>
                                            <p:cond evt="onStopAudio" delay="0">
                                              <p:tgtEl>
                                                <p:sldTgt/>
                                              </p:tgtEl>
                                            </p:cond>
                                          </p:endCondLst>
                                        </p:cTn>
                                        <p:tgtEl>
                                          <p:sndTgt r:embed="rId4" name="drumroll.wav"/>
                                        </p:tgtEl>
                                      </p:cMediaNode>
                                    </p:audio>
                                  </p:subTnLst>
                                </p:cTn>
                              </p:par>
                            </p:childTnLst>
                          </p:cTn>
                        </p:par>
                        <p:par>
                          <p:cTn id="13" fill="hold">
                            <p:stCondLst>
                              <p:cond delay="500"/>
                            </p:stCondLst>
                            <p:childTnLst>
                              <p:par>
                                <p:cTn id="14" presetID="8" presetClass="emph" presetSubtype="0" fill="hold" grpId="1" nodeType="afterEffect">
                                  <p:stCondLst>
                                    <p:cond delay="0"/>
                                  </p:stCondLst>
                                  <p:childTnLst>
                                    <p:animRot by="21600000">
                                      <p:cBhvr>
                                        <p:cTn id="15"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72" name="AutoShape 60" descr="Green marble"/>
          <p:cNvSpPr>
            <a:spLocks noChangeArrowheads="1"/>
          </p:cNvSpPr>
          <p:nvPr/>
        </p:nvSpPr>
        <p:spPr bwMode="auto">
          <a:xfrm>
            <a:off x="5481455" y="4581769"/>
            <a:ext cx="1872029" cy="503115"/>
          </a:xfrm>
          <a:prstGeom prst="triangle">
            <a:avLst>
              <a:gd name="adj" fmla="val 50000"/>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64571" name="Rectangle 59" descr="Green marble"/>
          <p:cNvSpPr>
            <a:spLocks noChangeArrowheads="1"/>
          </p:cNvSpPr>
          <p:nvPr/>
        </p:nvSpPr>
        <p:spPr bwMode="auto">
          <a:xfrm>
            <a:off x="6456546" y="5791322"/>
            <a:ext cx="1079500" cy="576385"/>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64570" name="Rectangle 58" descr="Green marble"/>
          <p:cNvSpPr>
            <a:spLocks noChangeArrowheads="1"/>
          </p:cNvSpPr>
          <p:nvPr/>
        </p:nvSpPr>
        <p:spPr bwMode="auto">
          <a:xfrm>
            <a:off x="6456546" y="5157543"/>
            <a:ext cx="1079500" cy="576385"/>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64569" name="Rectangle 57" descr="Green marble"/>
          <p:cNvSpPr>
            <a:spLocks noChangeArrowheads="1"/>
          </p:cNvSpPr>
          <p:nvPr/>
        </p:nvSpPr>
        <p:spPr bwMode="auto">
          <a:xfrm>
            <a:off x="5375214" y="5157543"/>
            <a:ext cx="1079500" cy="576385"/>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64568" name="Rectangle 56" descr="Green marble"/>
          <p:cNvSpPr>
            <a:spLocks noChangeArrowheads="1"/>
          </p:cNvSpPr>
          <p:nvPr/>
        </p:nvSpPr>
        <p:spPr bwMode="auto">
          <a:xfrm>
            <a:off x="5377046" y="5786438"/>
            <a:ext cx="1079500" cy="576385"/>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64518" name="Text Box 6"/>
          <p:cNvSpPr txBox="1">
            <a:spLocks noChangeArrowheads="1"/>
          </p:cNvSpPr>
          <p:nvPr/>
        </p:nvSpPr>
        <p:spPr bwMode="auto">
          <a:xfrm>
            <a:off x="762000" y="535404"/>
            <a:ext cx="11049000" cy="195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3461" b="1" dirty="0" err="1">
                <a:ln w="12700">
                  <a:solidFill>
                    <a:schemeClr val="accent3">
                      <a:lumMod val="50000"/>
                    </a:schemeClr>
                  </a:solidFill>
                  <a:prstDash val="solid"/>
                </a:ln>
                <a:solidFill>
                  <a:srgbClr val="A5002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TRÒ</a:t>
            </a:r>
            <a:r>
              <a:rPr lang="en-US" altLang="en-US" sz="3461" b="1" dirty="0">
                <a:ln w="12700">
                  <a:solidFill>
                    <a:schemeClr val="accent3">
                      <a:lumMod val="50000"/>
                    </a:schemeClr>
                  </a:solidFill>
                  <a:prstDash val="solid"/>
                </a:ln>
                <a:solidFill>
                  <a:srgbClr val="A5002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A5002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CHƠI</a:t>
            </a:r>
            <a:r>
              <a:rPr lang="en-US" altLang="en-US" sz="3461" b="1" dirty="0">
                <a:ln w="12700">
                  <a:solidFill>
                    <a:schemeClr val="accent3">
                      <a:lumMod val="50000"/>
                    </a:schemeClr>
                  </a:solidFill>
                  <a:prstDash val="solid"/>
                </a:ln>
                <a:solidFill>
                  <a:srgbClr val="A5002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A5002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TÌM</a:t>
            </a:r>
            <a:r>
              <a:rPr lang="en-US" altLang="en-US" sz="3461" b="1" dirty="0">
                <a:ln w="12700">
                  <a:solidFill>
                    <a:schemeClr val="accent3">
                      <a:lumMod val="50000"/>
                    </a:schemeClr>
                  </a:solidFill>
                  <a:prstDash val="solid"/>
                </a:ln>
                <a:solidFill>
                  <a:srgbClr val="A5002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A5002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ĐƯỜNG</a:t>
            </a:r>
            <a:r>
              <a:rPr lang="en-US" altLang="en-US" sz="3461" b="1" dirty="0">
                <a:ln w="12700">
                  <a:solidFill>
                    <a:schemeClr val="accent3">
                      <a:lumMod val="50000"/>
                    </a:schemeClr>
                  </a:solidFill>
                  <a:prstDash val="solid"/>
                </a:ln>
                <a:solidFill>
                  <a:srgbClr val="A5002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A5002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VỀ</a:t>
            </a:r>
            <a:r>
              <a:rPr lang="en-US" altLang="en-US" sz="3461" b="1" dirty="0">
                <a:ln w="12700">
                  <a:solidFill>
                    <a:schemeClr val="accent3">
                      <a:lumMod val="50000"/>
                    </a:schemeClr>
                  </a:solidFill>
                  <a:prstDash val="solid"/>
                </a:ln>
                <a:solidFill>
                  <a:srgbClr val="A5002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A5002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NHÀ</a:t>
            </a:r>
            <a:endParaRPr lang="en-US" altLang="en-US" sz="3461" b="1" dirty="0">
              <a:ln w="12700">
                <a:solidFill>
                  <a:schemeClr val="accent3">
                    <a:lumMod val="50000"/>
                  </a:schemeClr>
                </a:solidFill>
                <a:prstDash val="solid"/>
              </a:ln>
              <a:solidFill>
                <a:srgbClr val="A5002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a:p>
            <a:pPr>
              <a:spcBef>
                <a:spcPct val="50000"/>
              </a:spcBef>
              <a:defRPr/>
            </a:pPr>
            <a:r>
              <a:rPr lang="en-US" altLang="en-US" sz="3461"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nArial" panose="020B7200000000000000" pitchFamily="34" charset="0"/>
              </a:rPr>
              <a:t>    </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5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chú</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gà</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lạc</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đường</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về</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chuồng</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Em</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hãy</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giúp</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những</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chú</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gà</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đó</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tìm</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được</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đường</a:t>
            </a:r>
            <a:r>
              <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461"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về</a:t>
            </a:r>
            <a:endParaRPr lang="en-US" altLang="en-US" sz="3461"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grpSp>
        <p:nvGrpSpPr>
          <p:cNvPr id="64545" name="Group 33"/>
          <p:cNvGrpSpPr>
            <a:grpSpLocks/>
          </p:cNvGrpSpPr>
          <p:nvPr/>
        </p:nvGrpSpPr>
        <p:grpSpPr bwMode="auto">
          <a:xfrm>
            <a:off x="5000320" y="4494457"/>
            <a:ext cx="2857500" cy="1887293"/>
            <a:chOff x="2190" y="2831"/>
            <a:chExt cx="1800" cy="1189"/>
          </a:xfrm>
        </p:grpSpPr>
        <p:sp>
          <p:nvSpPr>
            <p:cNvPr id="64534" name="Rectangle 22"/>
            <p:cNvSpPr>
              <a:spLocks noChangeArrowheads="1"/>
            </p:cNvSpPr>
            <p:nvPr/>
          </p:nvSpPr>
          <p:spPr bwMode="auto">
            <a:xfrm>
              <a:off x="3083" y="3635"/>
              <a:ext cx="680"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Wingdings" panose="05000000000000000000" pitchFamily="2" charset="2"/>
                <a:buNone/>
                <a:defRPr/>
              </a:pPr>
              <a:r>
                <a:rPr lang="en-US" altLang="en-US" sz="3461" b="1" dirty="0">
                  <a:ln w="9525">
                    <a:solidFill>
                      <a:schemeClr val="bg1"/>
                    </a:solidFill>
                    <a:prstDash val="solid"/>
                  </a:ln>
                  <a:solidFill>
                    <a:srgbClr val="FFCC99"/>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42</a:t>
              </a:r>
            </a:p>
          </p:txBody>
        </p:sp>
        <p:sp>
          <p:nvSpPr>
            <p:cNvPr id="64533" name="Rectangle 21"/>
            <p:cNvSpPr>
              <a:spLocks noChangeArrowheads="1"/>
            </p:cNvSpPr>
            <p:nvPr/>
          </p:nvSpPr>
          <p:spPr bwMode="auto">
            <a:xfrm>
              <a:off x="2420" y="3635"/>
              <a:ext cx="681"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Wingdings" panose="05000000000000000000" pitchFamily="2" charset="2"/>
                <a:buNone/>
                <a:defRPr/>
              </a:pPr>
              <a:r>
                <a:rPr lang="en-US" altLang="en-US" sz="3461"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63</a:t>
              </a:r>
            </a:p>
          </p:txBody>
        </p:sp>
        <p:sp>
          <p:nvSpPr>
            <p:cNvPr id="64532" name="Rectangle 20"/>
            <p:cNvSpPr>
              <a:spLocks noChangeArrowheads="1"/>
            </p:cNvSpPr>
            <p:nvPr/>
          </p:nvSpPr>
          <p:spPr bwMode="auto">
            <a:xfrm>
              <a:off x="3101" y="3231"/>
              <a:ext cx="680"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Wingdings" panose="05000000000000000000" pitchFamily="2" charset="2"/>
                <a:buNone/>
                <a:defRPr/>
              </a:pPr>
              <a:r>
                <a:rPr lang="en-US" altLang="en-US" sz="3461" b="1" dirty="0">
                  <a:ln w="9525">
                    <a:solidFill>
                      <a:schemeClr val="bg1"/>
                    </a:solidFill>
                    <a:prstDash val="solid"/>
                  </a:ln>
                  <a:solidFill>
                    <a:srgbClr val="990099"/>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21</a:t>
              </a:r>
            </a:p>
          </p:txBody>
        </p:sp>
        <p:sp>
          <p:nvSpPr>
            <p:cNvPr id="64531" name="Rectangle 19"/>
            <p:cNvSpPr>
              <a:spLocks noChangeArrowheads="1"/>
            </p:cNvSpPr>
            <p:nvPr/>
          </p:nvSpPr>
          <p:spPr bwMode="auto">
            <a:xfrm>
              <a:off x="2420" y="3249"/>
              <a:ext cx="681"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Wingdings" panose="05000000000000000000" pitchFamily="2" charset="2"/>
                <a:buNone/>
                <a:defRPr/>
              </a:pPr>
              <a:r>
                <a:rPr lang="en-US" altLang="en-US" sz="3461" b="1" dirty="0">
                  <a:ln w="9525">
                    <a:solidFill>
                      <a:schemeClr val="bg1"/>
                    </a:solidFill>
                    <a:prstDash val="solid"/>
                  </a:ln>
                  <a:solidFill>
                    <a:srgbClr val="FFCC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56</a:t>
              </a:r>
            </a:p>
          </p:txBody>
        </p:sp>
        <p:sp>
          <p:nvSpPr>
            <p:cNvPr id="12390" name="Line 23"/>
            <p:cNvSpPr>
              <a:spLocks noChangeShapeType="1"/>
            </p:cNvSpPr>
            <p:nvPr/>
          </p:nvSpPr>
          <p:spPr bwMode="auto">
            <a:xfrm>
              <a:off x="2420" y="3249"/>
              <a:ext cx="1361"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92"/>
            </a:p>
          </p:txBody>
        </p:sp>
        <p:sp>
          <p:nvSpPr>
            <p:cNvPr id="64536" name="Line 24"/>
            <p:cNvSpPr>
              <a:spLocks noChangeShapeType="1"/>
            </p:cNvSpPr>
            <p:nvPr/>
          </p:nvSpPr>
          <p:spPr bwMode="auto">
            <a:xfrm>
              <a:off x="2420" y="3635"/>
              <a:ext cx="136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5500" b="1">
                <a:ln w="9525">
                  <a:solidFill>
                    <a:schemeClr val="bg1"/>
                  </a:solidFill>
                  <a:prstDash val="solid"/>
                </a:ln>
                <a:effectLst>
                  <a:outerShdw blurRad="12700" dist="38100" dir="2700000" algn="tl" rotWithShape="0">
                    <a:schemeClr val="bg1">
                      <a:lumMod val="50000"/>
                    </a:schemeClr>
                  </a:outerShdw>
                </a:effectLst>
              </a:endParaRPr>
            </a:p>
          </p:txBody>
        </p:sp>
        <p:sp>
          <p:nvSpPr>
            <p:cNvPr id="12392" name="Line 25"/>
            <p:cNvSpPr>
              <a:spLocks noChangeShapeType="1"/>
            </p:cNvSpPr>
            <p:nvPr/>
          </p:nvSpPr>
          <p:spPr bwMode="auto">
            <a:xfrm>
              <a:off x="2420" y="4020"/>
              <a:ext cx="1361"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92"/>
            </a:p>
          </p:txBody>
        </p:sp>
        <p:sp>
          <p:nvSpPr>
            <p:cNvPr id="12393" name="Line 26"/>
            <p:cNvSpPr>
              <a:spLocks noChangeShapeType="1"/>
            </p:cNvSpPr>
            <p:nvPr/>
          </p:nvSpPr>
          <p:spPr bwMode="auto">
            <a:xfrm>
              <a:off x="2420" y="3249"/>
              <a:ext cx="0" cy="77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92"/>
            </a:p>
          </p:txBody>
        </p:sp>
        <p:sp>
          <p:nvSpPr>
            <p:cNvPr id="12394" name="Line 27"/>
            <p:cNvSpPr>
              <a:spLocks noChangeShapeType="1"/>
            </p:cNvSpPr>
            <p:nvPr/>
          </p:nvSpPr>
          <p:spPr bwMode="auto">
            <a:xfrm>
              <a:off x="3101" y="3249"/>
              <a:ext cx="0" cy="77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92"/>
            </a:p>
          </p:txBody>
        </p:sp>
        <p:sp>
          <p:nvSpPr>
            <p:cNvPr id="12395" name="Line 28"/>
            <p:cNvSpPr>
              <a:spLocks noChangeShapeType="1"/>
            </p:cNvSpPr>
            <p:nvPr/>
          </p:nvSpPr>
          <p:spPr bwMode="auto">
            <a:xfrm>
              <a:off x="3781" y="3249"/>
              <a:ext cx="0" cy="77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92"/>
            </a:p>
          </p:txBody>
        </p:sp>
        <p:sp>
          <p:nvSpPr>
            <p:cNvPr id="64542" name="Text Box 30"/>
            <p:cNvSpPr txBox="1">
              <a:spLocks noChangeArrowheads="1"/>
            </p:cNvSpPr>
            <p:nvPr/>
          </p:nvSpPr>
          <p:spPr bwMode="auto">
            <a:xfrm>
              <a:off x="2708" y="2879"/>
              <a:ext cx="72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461" b="1" dirty="0">
                  <a:ln w="13462">
                    <a:solidFill>
                      <a:schemeClr val="bg1"/>
                    </a:solidFill>
                    <a:prstDash val="solid"/>
                  </a:ln>
                  <a:solidFill>
                    <a:srgbClr val="FF0000"/>
                  </a:solidFill>
                  <a:effectLst>
                    <a:outerShdw dist="38100" dir="2700000" algn="bl" rotWithShape="0">
                      <a:schemeClr val="accent5"/>
                    </a:outerShdw>
                  </a:effectLst>
                  <a:cs typeface="Times New Roman" panose="02020603050405020304" pitchFamily="18" charset="0"/>
                </a:rPr>
                <a:t>28</a:t>
              </a:r>
            </a:p>
          </p:txBody>
        </p:sp>
        <p:sp>
          <p:nvSpPr>
            <p:cNvPr id="12397" name="Line 31"/>
            <p:cNvSpPr>
              <a:spLocks noChangeShapeType="1"/>
            </p:cNvSpPr>
            <p:nvPr/>
          </p:nvSpPr>
          <p:spPr bwMode="auto">
            <a:xfrm flipH="1">
              <a:off x="2190" y="2831"/>
              <a:ext cx="907" cy="5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92"/>
            </a:p>
          </p:txBody>
        </p:sp>
        <p:sp>
          <p:nvSpPr>
            <p:cNvPr id="12398" name="Line 32"/>
            <p:cNvSpPr>
              <a:spLocks noChangeShapeType="1"/>
            </p:cNvSpPr>
            <p:nvPr/>
          </p:nvSpPr>
          <p:spPr bwMode="auto">
            <a:xfrm>
              <a:off x="3083" y="2840"/>
              <a:ext cx="907"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92"/>
            </a:p>
          </p:txBody>
        </p:sp>
      </p:grpSp>
      <p:sp>
        <p:nvSpPr>
          <p:cNvPr id="64546" name="Freeform 34"/>
          <p:cNvSpPr>
            <a:spLocks/>
          </p:cNvSpPr>
          <p:nvPr/>
        </p:nvSpPr>
        <p:spPr bwMode="auto">
          <a:xfrm>
            <a:off x="7321733" y="3429000"/>
            <a:ext cx="2568697" cy="2797053"/>
          </a:xfrm>
          <a:custGeom>
            <a:avLst/>
            <a:gdLst>
              <a:gd name="T0" fmla="*/ 1618 w 1618"/>
              <a:gd name="T1" fmla="*/ 0 h 1250"/>
              <a:gd name="T2" fmla="*/ 1544 w 1618"/>
              <a:gd name="T3" fmla="*/ 183 h 1250"/>
              <a:gd name="T4" fmla="*/ 1520 w 1618"/>
              <a:gd name="T5" fmla="*/ 257 h 1250"/>
              <a:gd name="T6" fmla="*/ 1507 w 1618"/>
              <a:gd name="T7" fmla="*/ 294 h 1250"/>
              <a:gd name="T8" fmla="*/ 1471 w 1618"/>
              <a:gd name="T9" fmla="*/ 514 h 1250"/>
              <a:gd name="T10" fmla="*/ 1397 w 1618"/>
              <a:gd name="T11" fmla="*/ 674 h 1250"/>
              <a:gd name="T12" fmla="*/ 1299 w 1618"/>
              <a:gd name="T13" fmla="*/ 772 h 1250"/>
              <a:gd name="T14" fmla="*/ 1164 w 1618"/>
              <a:gd name="T15" fmla="*/ 931 h 1250"/>
              <a:gd name="T16" fmla="*/ 1054 w 1618"/>
              <a:gd name="T17" fmla="*/ 1005 h 1250"/>
              <a:gd name="T18" fmla="*/ 981 w 1618"/>
              <a:gd name="T19" fmla="*/ 1029 h 1250"/>
              <a:gd name="T20" fmla="*/ 784 w 1618"/>
              <a:gd name="T21" fmla="*/ 1090 h 1250"/>
              <a:gd name="T22" fmla="*/ 294 w 1618"/>
              <a:gd name="T23" fmla="*/ 1176 h 1250"/>
              <a:gd name="T24" fmla="*/ 147 w 1618"/>
              <a:gd name="T25" fmla="*/ 1213 h 1250"/>
              <a:gd name="T26" fmla="*/ 0 w 1618"/>
              <a:gd name="T27" fmla="*/ 125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8" h="1250">
                <a:moveTo>
                  <a:pt x="1618" y="0"/>
                </a:moveTo>
                <a:cubicBezTo>
                  <a:pt x="1596" y="64"/>
                  <a:pt x="1566" y="119"/>
                  <a:pt x="1544" y="183"/>
                </a:cubicBezTo>
                <a:cubicBezTo>
                  <a:pt x="1536" y="208"/>
                  <a:pt x="1528" y="232"/>
                  <a:pt x="1520" y="257"/>
                </a:cubicBezTo>
                <a:cubicBezTo>
                  <a:pt x="1516" y="269"/>
                  <a:pt x="1507" y="294"/>
                  <a:pt x="1507" y="294"/>
                </a:cubicBezTo>
                <a:cubicBezTo>
                  <a:pt x="1499" y="371"/>
                  <a:pt x="1488" y="439"/>
                  <a:pt x="1471" y="514"/>
                </a:cubicBezTo>
                <a:cubicBezTo>
                  <a:pt x="1455" y="584"/>
                  <a:pt x="1456" y="634"/>
                  <a:pt x="1397" y="674"/>
                </a:cubicBezTo>
                <a:cubicBezTo>
                  <a:pt x="1369" y="716"/>
                  <a:pt x="1341" y="744"/>
                  <a:pt x="1299" y="772"/>
                </a:cubicBezTo>
                <a:cubicBezTo>
                  <a:pt x="1260" y="832"/>
                  <a:pt x="1236" y="908"/>
                  <a:pt x="1164" y="931"/>
                </a:cubicBezTo>
                <a:cubicBezTo>
                  <a:pt x="1079" y="988"/>
                  <a:pt x="1115" y="964"/>
                  <a:pt x="1054" y="1005"/>
                </a:cubicBezTo>
                <a:cubicBezTo>
                  <a:pt x="1033" y="1019"/>
                  <a:pt x="981" y="1029"/>
                  <a:pt x="981" y="1029"/>
                </a:cubicBezTo>
                <a:cubicBezTo>
                  <a:pt x="917" y="1073"/>
                  <a:pt x="859" y="1080"/>
                  <a:pt x="784" y="1090"/>
                </a:cubicBezTo>
                <a:cubicBezTo>
                  <a:pt x="624" y="1148"/>
                  <a:pt x="464" y="1162"/>
                  <a:pt x="294" y="1176"/>
                </a:cubicBezTo>
                <a:cubicBezTo>
                  <a:pt x="246" y="1192"/>
                  <a:pt x="196" y="1199"/>
                  <a:pt x="147" y="1213"/>
                </a:cubicBezTo>
                <a:cubicBezTo>
                  <a:pt x="99" y="1226"/>
                  <a:pt x="49" y="1250"/>
                  <a:pt x="0" y="1250"/>
                </a:cubicBezTo>
              </a:path>
            </a:pathLst>
          </a:custGeom>
          <a:ln w="28575">
            <a:solidFill>
              <a:srgbClr val="800080"/>
            </a:solidFill>
            <a:headEnd type="oval"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pPr>
              <a:defRPr/>
            </a:pPr>
            <a:endParaRPr lang="en-US" sz="5500"/>
          </a:p>
        </p:txBody>
      </p:sp>
      <p:sp>
        <p:nvSpPr>
          <p:cNvPr id="64547" name="Freeform 35"/>
          <p:cNvSpPr>
            <a:spLocks/>
          </p:cNvSpPr>
          <p:nvPr/>
        </p:nvSpPr>
        <p:spPr bwMode="auto">
          <a:xfrm>
            <a:off x="2424296" y="3212856"/>
            <a:ext cx="4878510" cy="2456351"/>
          </a:xfrm>
          <a:custGeom>
            <a:avLst/>
            <a:gdLst>
              <a:gd name="T0" fmla="*/ 0 w 3113"/>
              <a:gd name="T1" fmla="*/ 0 h 957"/>
              <a:gd name="T2" fmla="*/ 404 w 3113"/>
              <a:gd name="T3" fmla="*/ 183 h 957"/>
              <a:gd name="T4" fmla="*/ 551 w 3113"/>
              <a:gd name="T5" fmla="*/ 245 h 957"/>
              <a:gd name="T6" fmla="*/ 699 w 3113"/>
              <a:gd name="T7" fmla="*/ 257 h 957"/>
              <a:gd name="T8" fmla="*/ 1324 w 3113"/>
              <a:gd name="T9" fmla="*/ 245 h 957"/>
              <a:gd name="T10" fmla="*/ 2218 w 3113"/>
              <a:gd name="T11" fmla="*/ 257 h 957"/>
              <a:gd name="T12" fmla="*/ 2512 w 3113"/>
              <a:gd name="T13" fmla="*/ 183 h 957"/>
              <a:gd name="T14" fmla="*/ 2904 w 3113"/>
              <a:gd name="T15" fmla="*/ 233 h 957"/>
              <a:gd name="T16" fmla="*/ 2966 w 3113"/>
              <a:gd name="T17" fmla="*/ 282 h 957"/>
              <a:gd name="T18" fmla="*/ 3039 w 3113"/>
              <a:gd name="T19" fmla="*/ 331 h 957"/>
              <a:gd name="T20" fmla="*/ 3052 w 3113"/>
              <a:gd name="T21" fmla="*/ 367 h 957"/>
              <a:gd name="T22" fmla="*/ 3076 w 3113"/>
              <a:gd name="T23" fmla="*/ 404 h 957"/>
              <a:gd name="T24" fmla="*/ 3113 w 3113"/>
              <a:gd name="T25" fmla="*/ 539 h 957"/>
              <a:gd name="T26" fmla="*/ 3101 w 3113"/>
              <a:gd name="T27" fmla="*/ 747 h 957"/>
              <a:gd name="T28" fmla="*/ 3076 w 3113"/>
              <a:gd name="T29" fmla="*/ 845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3" h="957">
                <a:moveTo>
                  <a:pt x="0" y="0"/>
                </a:moveTo>
                <a:cubicBezTo>
                  <a:pt x="54" y="222"/>
                  <a:pt x="203" y="174"/>
                  <a:pt x="404" y="183"/>
                </a:cubicBezTo>
                <a:cubicBezTo>
                  <a:pt x="454" y="200"/>
                  <a:pt x="496" y="241"/>
                  <a:pt x="551" y="245"/>
                </a:cubicBezTo>
                <a:cubicBezTo>
                  <a:pt x="600" y="249"/>
                  <a:pt x="650" y="253"/>
                  <a:pt x="699" y="257"/>
                </a:cubicBezTo>
                <a:cubicBezTo>
                  <a:pt x="909" y="250"/>
                  <a:pt x="1116" y="228"/>
                  <a:pt x="1324" y="245"/>
                </a:cubicBezTo>
                <a:cubicBezTo>
                  <a:pt x="1663" y="328"/>
                  <a:pt x="1388" y="269"/>
                  <a:pt x="2218" y="257"/>
                </a:cubicBezTo>
                <a:cubicBezTo>
                  <a:pt x="2302" y="202"/>
                  <a:pt x="2414" y="198"/>
                  <a:pt x="2512" y="183"/>
                </a:cubicBezTo>
                <a:cubicBezTo>
                  <a:pt x="2639" y="142"/>
                  <a:pt x="2782" y="189"/>
                  <a:pt x="2904" y="233"/>
                </a:cubicBezTo>
                <a:cubicBezTo>
                  <a:pt x="2950" y="300"/>
                  <a:pt x="2903" y="246"/>
                  <a:pt x="2966" y="282"/>
                </a:cubicBezTo>
                <a:cubicBezTo>
                  <a:pt x="2992" y="296"/>
                  <a:pt x="3039" y="331"/>
                  <a:pt x="3039" y="331"/>
                </a:cubicBezTo>
                <a:cubicBezTo>
                  <a:pt x="3043" y="343"/>
                  <a:pt x="3046" y="356"/>
                  <a:pt x="3052" y="367"/>
                </a:cubicBezTo>
                <a:cubicBezTo>
                  <a:pt x="3059" y="380"/>
                  <a:pt x="3070" y="391"/>
                  <a:pt x="3076" y="404"/>
                </a:cubicBezTo>
                <a:cubicBezTo>
                  <a:pt x="3100" y="458"/>
                  <a:pt x="3102" y="484"/>
                  <a:pt x="3113" y="539"/>
                </a:cubicBezTo>
                <a:cubicBezTo>
                  <a:pt x="3109" y="608"/>
                  <a:pt x="3110" y="678"/>
                  <a:pt x="3101" y="747"/>
                </a:cubicBezTo>
                <a:cubicBezTo>
                  <a:pt x="3073" y="957"/>
                  <a:pt x="3076" y="755"/>
                  <a:pt x="3076" y="845"/>
                </a:cubicBezTo>
              </a:path>
            </a:pathLst>
          </a:custGeom>
          <a:noFill/>
          <a:ln w="38100" cap="flat" cmpd="sng">
            <a:solidFill>
              <a:schemeClr val="tx1">
                <a:lumMod val="95000"/>
                <a:lumOff val="5000"/>
              </a:schemeClr>
            </a:solidFill>
            <a:prstDash val="dash"/>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5500"/>
          </a:p>
        </p:txBody>
      </p:sp>
      <p:sp>
        <p:nvSpPr>
          <p:cNvPr id="64548" name="Freeform 36"/>
          <p:cNvSpPr>
            <a:spLocks/>
          </p:cNvSpPr>
          <p:nvPr/>
        </p:nvSpPr>
        <p:spPr bwMode="auto">
          <a:xfrm>
            <a:off x="4295714" y="3212856"/>
            <a:ext cx="1274885" cy="2409947"/>
          </a:xfrm>
          <a:custGeom>
            <a:avLst/>
            <a:gdLst>
              <a:gd name="T0" fmla="*/ 2147483647 w 937"/>
              <a:gd name="T1" fmla="*/ 0 h 821"/>
              <a:gd name="T2" fmla="*/ 2147483647 w 937"/>
              <a:gd name="T3" fmla="*/ 2147483647 h 821"/>
              <a:gd name="T4" fmla="*/ 2147483647 w 937"/>
              <a:gd name="T5" fmla="*/ 2147483647 h 821"/>
              <a:gd name="T6" fmla="*/ 2147483647 w 937"/>
              <a:gd name="T7" fmla="*/ 2147483647 h 8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7" h="821">
                <a:moveTo>
                  <a:pt x="6" y="0"/>
                </a:moveTo>
                <a:cubicBezTo>
                  <a:pt x="10" y="225"/>
                  <a:pt x="0" y="450"/>
                  <a:pt x="18" y="674"/>
                </a:cubicBezTo>
                <a:cubicBezTo>
                  <a:pt x="20" y="694"/>
                  <a:pt x="114" y="808"/>
                  <a:pt x="141" y="809"/>
                </a:cubicBezTo>
                <a:cubicBezTo>
                  <a:pt x="406" y="821"/>
                  <a:pt x="672" y="809"/>
                  <a:pt x="937" y="809"/>
                </a:cubicBezTo>
              </a:path>
            </a:pathLst>
          </a:custGeom>
          <a:noFill/>
          <a:ln w="28575" cap="flat" cmpd="sng">
            <a:solidFill>
              <a:srgbClr val="990099"/>
            </a:solidFill>
            <a:prstDash val="lgDash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92"/>
          </a:p>
        </p:txBody>
      </p:sp>
      <p:sp>
        <p:nvSpPr>
          <p:cNvPr id="64549" name="Freeform 37"/>
          <p:cNvSpPr>
            <a:spLocks/>
          </p:cNvSpPr>
          <p:nvPr/>
        </p:nvSpPr>
        <p:spPr bwMode="auto">
          <a:xfrm>
            <a:off x="6067608" y="3284294"/>
            <a:ext cx="1973385" cy="3385038"/>
          </a:xfrm>
          <a:custGeom>
            <a:avLst/>
            <a:gdLst>
              <a:gd name="T0" fmla="*/ 2147483647 w 1158"/>
              <a:gd name="T1" fmla="*/ 0 h 1505"/>
              <a:gd name="T2" fmla="*/ 2147483647 w 1158"/>
              <a:gd name="T3" fmla="*/ 2147483647 h 1505"/>
              <a:gd name="T4" fmla="*/ 2147483647 w 1158"/>
              <a:gd name="T5" fmla="*/ 2147483647 h 1505"/>
              <a:gd name="T6" fmla="*/ 2147483647 w 1158"/>
              <a:gd name="T7" fmla="*/ 2147483647 h 1505"/>
              <a:gd name="T8" fmla="*/ 2147483647 w 1158"/>
              <a:gd name="T9" fmla="*/ 2147483647 h 1505"/>
              <a:gd name="T10" fmla="*/ 2147483647 w 1158"/>
              <a:gd name="T11" fmla="*/ 2147483647 h 1505"/>
              <a:gd name="T12" fmla="*/ 2147483647 w 1158"/>
              <a:gd name="T13" fmla="*/ 2147483647 h 1505"/>
              <a:gd name="T14" fmla="*/ 2147483647 w 1158"/>
              <a:gd name="T15" fmla="*/ 2147483647 h 1505"/>
              <a:gd name="T16" fmla="*/ 2147483647 w 1158"/>
              <a:gd name="T17" fmla="*/ 2147483647 h 15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8" h="1505">
                <a:moveTo>
                  <a:pt x="1084" y="0"/>
                </a:moveTo>
                <a:cubicBezTo>
                  <a:pt x="1088" y="147"/>
                  <a:pt x="1088" y="295"/>
                  <a:pt x="1096" y="442"/>
                </a:cubicBezTo>
                <a:cubicBezTo>
                  <a:pt x="1098" y="488"/>
                  <a:pt x="1133" y="576"/>
                  <a:pt x="1133" y="576"/>
                </a:cubicBezTo>
                <a:cubicBezTo>
                  <a:pt x="1139" y="695"/>
                  <a:pt x="1158" y="813"/>
                  <a:pt x="1158" y="932"/>
                </a:cubicBezTo>
                <a:cubicBezTo>
                  <a:pt x="1158" y="1059"/>
                  <a:pt x="1153" y="1185"/>
                  <a:pt x="1145" y="1312"/>
                </a:cubicBezTo>
                <a:cubicBezTo>
                  <a:pt x="1143" y="1349"/>
                  <a:pt x="1103" y="1405"/>
                  <a:pt x="1072" y="1422"/>
                </a:cubicBezTo>
                <a:cubicBezTo>
                  <a:pt x="923" y="1505"/>
                  <a:pt x="694" y="1490"/>
                  <a:pt x="545" y="1496"/>
                </a:cubicBezTo>
                <a:cubicBezTo>
                  <a:pt x="357" y="1488"/>
                  <a:pt x="209" y="1475"/>
                  <a:pt x="30" y="1459"/>
                </a:cubicBezTo>
                <a:cubicBezTo>
                  <a:pt x="0" y="1366"/>
                  <a:pt x="6" y="1411"/>
                  <a:pt x="6" y="1324"/>
                </a:cubicBezTo>
              </a:path>
            </a:pathLst>
          </a:custGeom>
          <a:noFill/>
          <a:ln w="38100" cmpd="sng">
            <a:solidFill>
              <a:srgbClr val="FF9966"/>
            </a:solidFill>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92"/>
          </a:p>
        </p:txBody>
      </p:sp>
      <p:sp>
        <p:nvSpPr>
          <p:cNvPr id="64550" name="Freeform 38"/>
          <p:cNvSpPr>
            <a:spLocks/>
          </p:cNvSpPr>
          <p:nvPr/>
        </p:nvSpPr>
        <p:spPr bwMode="auto">
          <a:xfrm>
            <a:off x="6311840" y="3141419"/>
            <a:ext cx="526317" cy="1800591"/>
          </a:xfrm>
          <a:custGeom>
            <a:avLst/>
            <a:gdLst>
              <a:gd name="T0" fmla="*/ 0 w 242"/>
              <a:gd name="T1" fmla="*/ 0 h 687"/>
              <a:gd name="T2" fmla="*/ 73 w 242"/>
              <a:gd name="T3" fmla="*/ 49 h 687"/>
              <a:gd name="T4" fmla="*/ 110 w 242"/>
              <a:gd name="T5" fmla="*/ 74 h 687"/>
              <a:gd name="T6" fmla="*/ 233 w 242"/>
              <a:gd name="T7" fmla="*/ 294 h 687"/>
              <a:gd name="T8" fmla="*/ 171 w 242"/>
              <a:gd name="T9" fmla="*/ 625 h 687"/>
              <a:gd name="T10" fmla="*/ 147 w 242"/>
              <a:gd name="T11" fmla="*/ 687 h 687"/>
            </a:gdLst>
            <a:ahLst/>
            <a:cxnLst>
              <a:cxn ang="0">
                <a:pos x="T0" y="T1"/>
              </a:cxn>
              <a:cxn ang="0">
                <a:pos x="T2" y="T3"/>
              </a:cxn>
              <a:cxn ang="0">
                <a:pos x="T4" y="T5"/>
              </a:cxn>
              <a:cxn ang="0">
                <a:pos x="T6" y="T7"/>
              </a:cxn>
              <a:cxn ang="0">
                <a:pos x="T8" y="T9"/>
              </a:cxn>
              <a:cxn ang="0">
                <a:pos x="T10" y="T11"/>
              </a:cxn>
            </a:cxnLst>
            <a:rect l="0" t="0" r="r" b="b"/>
            <a:pathLst>
              <a:path w="242" h="687">
                <a:moveTo>
                  <a:pt x="0" y="0"/>
                </a:moveTo>
                <a:cubicBezTo>
                  <a:pt x="24" y="16"/>
                  <a:pt x="49" y="33"/>
                  <a:pt x="73" y="49"/>
                </a:cubicBezTo>
                <a:cubicBezTo>
                  <a:pt x="85" y="57"/>
                  <a:pt x="110" y="74"/>
                  <a:pt x="110" y="74"/>
                </a:cubicBezTo>
                <a:cubicBezTo>
                  <a:pt x="164" y="155"/>
                  <a:pt x="201" y="205"/>
                  <a:pt x="233" y="294"/>
                </a:cubicBezTo>
                <a:cubicBezTo>
                  <a:pt x="225" y="422"/>
                  <a:pt x="242" y="523"/>
                  <a:pt x="171" y="625"/>
                </a:cubicBezTo>
                <a:cubicBezTo>
                  <a:pt x="156" y="671"/>
                  <a:pt x="165" y="650"/>
                  <a:pt x="147" y="687"/>
                </a:cubicBezTo>
              </a:path>
            </a:pathLst>
          </a:custGeom>
          <a:noFill/>
          <a:ln w="38100" cmpd="sng">
            <a:solidFill>
              <a:schemeClr val="accent2">
                <a:lumMod val="75000"/>
              </a:schemeClr>
            </a:solidFill>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5500"/>
          </a:p>
        </p:txBody>
      </p:sp>
      <p:grpSp>
        <p:nvGrpSpPr>
          <p:cNvPr id="64661" name="Group 149"/>
          <p:cNvGrpSpPr>
            <a:grpSpLocks/>
          </p:cNvGrpSpPr>
          <p:nvPr/>
        </p:nvGrpSpPr>
        <p:grpSpPr bwMode="auto">
          <a:xfrm>
            <a:off x="1855849" y="2420938"/>
            <a:ext cx="8480303" cy="1339606"/>
            <a:chOff x="209" y="1525"/>
            <a:chExt cx="5342" cy="844"/>
          </a:xfrm>
        </p:grpSpPr>
        <p:grpSp>
          <p:nvGrpSpPr>
            <p:cNvPr id="12306" name="Group 84"/>
            <p:cNvGrpSpPr>
              <a:grpSpLocks/>
            </p:cNvGrpSpPr>
            <p:nvPr/>
          </p:nvGrpSpPr>
          <p:grpSpPr bwMode="auto">
            <a:xfrm>
              <a:off x="209" y="1525"/>
              <a:ext cx="639" cy="708"/>
              <a:chOff x="209" y="1525"/>
              <a:chExt cx="639" cy="708"/>
            </a:xfrm>
          </p:grpSpPr>
          <p:grpSp>
            <p:nvGrpSpPr>
              <p:cNvPr id="12371" name="Group 69"/>
              <p:cNvGrpSpPr>
                <a:grpSpLocks/>
              </p:cNvGrpSpPr>
              <p:nvPr/>
            </p:nvGrpSpPr>
            <p:grpSpPr bwMode="auto">
              <a:xfrm>
                <a:off x="209" y="1525"/>
                <a:ext cx="630" cy="708"/>
                <a:chOff x="4086" y="1114"/>
                <a:chExt cx="1575" cy="1770"/>
              </a:xfrm>
            </p:grpSpPr>
            <p:sp>
              <p:nvSpPr>
                <p:cNvPr id="12373" name="Freeform 70"/>
                <p:cNvSpPr>
                  <a:spLocks/>
                </p:cNvSpPr>
                <p:nvPr/>
              </p:nvSpPr>
              <p:spPr bwMode="auto">
                <a:xfrm>
                  <a:off x="4086" y="1549"/>
                  <a:ext cx="360" cy="720"/>
                </a:xfrm>
                <a:custGeom>
                  <a:avLst/>
                  <a:gdLst>
                    <a:gd name="T0" fmla="*/ 0 w 360"/>
                    <a:gd name="T1" fmla="*/ 0 h 720"/>
                    <a:gd name="T2" fmla="*/ 360 w 360"/>
                    <a:gd name="T3" fmla="*/ 180 h 720"/>
                    <a:gd name="T4" fmla="*/ 360 w 360"/>
                    <a:gd name="T5" fmla="*/ 540 h 720"/>
                    <a:gd name="T6" fmla="*/ 0 w 360"/>
                    <a:gd name="T7" fmla="*/ 720 h 720"/>
                    <a:gd name="T8" fmla="*/ 180 w 360"/>
                    <a:gd name="T9" fmla="*/ 360 h 720"/>
                    <a:gd name="T10" fmla="*/ 0 w 360"/>
                    <a:gd name="T11" fmla="*/ 0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 h="720">
                      <a:moveTo>
                        <a:pt x="0" y="0"/>
                      </a:moveTo>
                      <a:lnTo>
                        <a:pt x="360" y="180"/>
                      </a:lnTo>
                      <a:lnTo>
                        <a:pt x="360" y="540"/>
                      </a:lnTo>
                      <a:lnTo>
                        <a:pt x="0" y="720"/>
                      </a:lnTo>
                      <a:lnTo>
                        <a:pt x="180" y="360"/>
                      </a:lnTo>
                      <a:lnTo>
                        <a:pt x="0" y="0"/>
                      </a:lnTo>
                      <a:close/>
                    </a:path>
                  </a:pathLst>
                </a:custGeom>
                <a:solidFill>
                  <a:srgbClr val="FFFFFF"/>
                </a:solidFill>
                <a:ln w="9525">
                  <a:solidFill>
                    <a:srgbClr val="000000"/>
                  </a:solidFill>
                  <a:round/>
                  <a:headEnd/>
                  <a:tailEnd/>
                </a:ln>
              </p:spPr>
              <p:txBody>
                <a:bodyPr/>
                <a:lstStyle/>
                <a:p>
                  <a:endParaRPr lang="en-US" sz="692"/>
                </a:p>
              </p:txBody>
            </p:sp>
            <p:sp>
              <p:nvSpPr>
                <p:cNvPr id="12374" name="AutoShape 71"/>
                <p:cNvSpPr>
                  <a:spLocks noChangeArrowheads="1"/>
                </p:cNvSpPr>
                <p:nvPr/>
              </p:nvSpPr>
              <p:spPr bwMode="auto">
                <a:xfrm>
                  <a:off x="5121" y="1185"/>
                  <a:ext cx="360" cy="214"/>
                </a:xfrm>
                <a:prstGeom prst="rightArrow">
                  <a:avLst>
                    <a:gd name="adj1" fmla="val 50000"/>
                    <a:gd name="adj2" fmla="val 98131"/>
                  </a:avLst>
                </a:prstGeom>
                <a:solidFill>
                  <a:srgbClr val="FFFFFF"/>
                </a:solidFill>
                <a:ln w="9525">
                  <a:solidFill>
                    <a:srgbClr val="000000"/>
                  </a:solidFill>
                  <a:miter lim="800000"/>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12375" name="Oval 72"/>
                <p:cNvSpPr>
                  <a:spLocks noChangeArrowheads="1"/>
                </p:cNvSpPr>
                <p:nvPr/>
              </p:nvSpPr>
              <p:spPr bwMode="auto">
                <a:xfrm>
                  <a:off x="4401" y="1444"/>
                  <a:ext cx="1080" cy="900"/>
                </a:xfrm>
                <a:prstGeom prst="ellipse">
                  <a:avLst/>
                </a:prstGeom>
                <a:solidFill>
                  <a:srgbClr val="FFFFFF"/>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12376" name="Oval 73"/>
                <p:cNvSpPr>
                  <a:spLocks noChangeArrowheads="1"/>
                </p:cNvSpPr>
                <p:nvPr/>
              </p:nvSpPr>
              <p:spPr bwMode="auto">
                <a:xfrm>
                  <a:off x="4941" y="1114"/>
                  <a:ext cx="360" cy="360"/>
                </a:xfrm>
                <a:prstGeom prst="ellipse">
                  <a:avLst/>
                </a:prstGeom>
                <a:solidFill>
                  <a:srgbClr val="FFFFFF"/>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12377" name="Line 74"/>
                <p:cNvSpPr>
                  <a:spLocks noChangeShapeType="1"/>
                </p:cNvSpPr>
                <p:nvPr/>
              </p:nvSpPr>
              <p:spPr bwMode="auto">
                <a:xfrm flipH="1">
                  <a:off x="4581" y="2344"/>
                  <a:ext cx="18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78" name="Line 75"/>
                <p:cNvSpPr>
                  <a:spLocks noChangeShapeType="1"/>
                </p:cNvSpPr>
                <p:nvPr/>
              </p:nvSpPr>
              <p:spPr bwMode="auto">
                <a:xfrm>
                  <a:off x="458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79" name="Line 76"/>
                <p:cNvSpPr>
                  <a:spLocks noChangeShapeType="1"/>
                </p:cNvSpPr>
                <p:nvPr/>
              </p:nvSpPr>
              <p:spPr bwMode="auto">
                <a:xfrm flipH="1">
                  <a:off x="440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80" name="Line 77"/>
                <p:cNvSpPr>
                  <a:spLocks noChangeShapeType="1"/>
                </p:cNvSpPr>
                <p:nvPr/>
              </p:nvSpPr>
              <p:spPr bwMode="auto">
                <a:xfrm flipH="1">
                  <a:off x="4221" y="2704"/>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81" name="Line 78"/>
                <p:cNvSpPr>
                  <a:spLocks noChangeShapeType="1"/>
                </p:cNvSpPr>
                <p:nvPr/>
              </p:nvSpPr>
              <p:spPr bwMode="auto">
                <a:xfrm>
                  <a:off x="4941" y="2329"/>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82" name="Line 79"/>
                <p:cNvSpPr>
                  <a:spLocks noChangeShapeType="1"/>
                </p:cNvSpPr>
                <p:nvPr/>
              </p:nvSpPr>
              <p:spPr bwMode="auto">
                <a:xfrm flipH="1">
                  <a:off x="512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83" name="Line 80"/>
                <p:cNvSpPr>
                  <a:spLocks noChangeShapeType="1"/>
                </p:cNvSpPr>
                <p:nvPr/>
              </p:nvSpPr>
              <p:spPr bwMode="auto">
                <a:xfrm>
                  <a:off x="5301" y="27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84" name="Line 81"/>
                <p:cNvSpPr>
                  <a:spLocks noChangeShapeType="1"/>
                </p:cNvSpPr>
                <p:nvPr/>
              </p:nvSpPr>
              <p:spPr bwMode="auto">
                <a:xfrm>
                  <a:off x="5301" y="2704"/>
                  <a:ext cx="36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85" name="Oval 82"/>
                <p:cNvSpPr>
                  <a:spLocks noChangeArrowheads="1"/>
                </p:cNvSpPr>
                <p:nvPr/>
              </p:nvSpPr>
              <p:spPr bwMode="auto">
                <a:xfrm>
                  <a:off x="5091" y="1219"/>
                  <a:ext cx="180" cy="180"/>
                </a:xfrm>
                <a:prstGeom prst="ellipse">
                  <a:avLst/>
                </a:prstGeom>
                <a:solidFill>
                  <a:srgbClr val="000000"/>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grpSp>
          <p:sp>
            <p:nvSpPr>
              <p:cNvPr id="64595" name="Text Box 83"/>
              <p:cNvSpPr txBox="1">
                <a:spLocks noChangeArrowheads="1"/>
              </p:cNvSpPr>
              <p:nvPr/>
            </p:nvSpPr>
            <p:spPr bwMode="auto">
              <a:xfrm>
                <a:off x="257" y="1719"/>
                <a:ext cx="59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sz="2308" b="1" dirty="0">
                    <a:ln w="12700" cmpd="sng">
                      <a:solidFill>
                        <a:schemeClr val="accent4"/>
                      </a:solidFill>
                      <a:prstDash val="solid"/>
                    </a:ln>
                    <a:solidFill>
                      <a:srgbClr val="C00000"/>
                    </a:solidFill>
                    <a:cs typeface="Times New Roman" panose="02020603050405020304" pitchFamily="18" charset="0"/>
                  </a:rPr>
                  <a:t>3 x 7</a:t>
                </a:r>
              </a:p>
            </p:txBody>
          </p:sp>
        </p:grpSp>
        <p:grpSp>
          <p:nvGrpSpPr>
            <p:cNvPr id="12307" name="Group 85"/>
            <p:cNvGrpSpPr>
              <a:grpSpLocks/>
            </p:cNvGrpSpPr>
            <p:nvPr/>
          </p:nvGrpSpPr>
          <p:grpSpPr bwMode="auto">
            <a:xfrm>
              <a:off x="1383" y="1570"/>
              <a:ext cx="635" cy="708"/>
              <a:chOff x="209" y="1525"/>
              <a:chExt cx="635" cy="708"/>
            </a:xfrm>
          </p:grpSpPr>
          <p:grpSp>
            <p:nvGrpSpPr>
              <p:cNvPr id="12356" name="Group 86"/>
              <p:cNvGrpSpPr>
                <a:grpSpLocks/>
              </p:cNvGrpSpPr>
              <p:nvPr/>
            </p:nvGrpSpPr>
            <p:grpSpPr bwMode="auto">
              <a:xfrm>
                <a:off x="209" y="1525"/>
                <a:ext cx="630" cy="708"/>
                <a:chOff x="4086" y="1114"/>
                <a:chExt cx="1575" cy="1770"/>
              </a:xfrm>
            </p:grpSpPr>
            <p:sp>
              <p:nvSpPr>
                <p:cNvPr id="12358" name="Freeform 87"/>
                <p:cNvSpPr>
                  <a:spLocks/>
                </p:cNvSpPr>
                <p:nvPr/>
              </p:nvSpPr>
              <p:spPr bwMode="auto">
                <a:xfrm>
                  <a:off x="4086" y="1549"/>
                  <a:ext cx="360" cy="720"/>
                </a:xfrm>
                <a:custGeom>
                  <a:avLst/>
                  <a:gdLst>
                    <a:gd name="T0" fmla="*/ 0 w 360"/>
                    <a:gd name="T1" fmla="*/ 0 h 720"/>
                    <a:gd name="T2" fmla="*/ 360 w 360"/>
                    <a:gd name="T3" fmla="*/ 180 h 720"/>
                    <a:gd name="T4" fmla="*/ 360 w 360"/>
                    <a:gd name="T5" fmla="*/ 540 h 720"/>
                    <a:gd name="T6" fmla="*/ 0 w 360"/>
                    <a:gd name="T7" fmla="*/ 720 h 720"/>
                    <a:gd name="T8" fmla="*/ 180 w 360"/>
                    <a:gd name="T9" fmla="*/ 360 h 720"/>
                    <a:gd name="T10" fmla="*/ 0 w 360"/>
                    <a:gd name="T11" fmla="*/ 0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 h="720">
                      <a:moveTo>
                        <a:pt x="0" y="0"/>
                      </a:moveTo>
                      <a:lnTo>
                        <a:pt x="360" y="180"/>
                      </a:lnTo>
                      <a:lnTo>
                        <a:pt x="360" y="540"/>
                      </a:lnTo>
                      <a:lnTo>
                        <a:pt x="0" y="720"/>
                      </a:lnTo>
                      <a:lnTo>
                        <a:pt x="180" y="360"/>
                      </a:lnTo>
                      <a:lnTo>
                        <a:pt x="0" y="0"/>
                      </a:lnTo>
                      <a:close/>
                    </a:path>
                  </a:pathLst>
                </a:custGeom>
                <a:solidFill>
                  <a:srgbClr val="FFFFFF"/>
                </a:solidFill>
                <a:ln w="9525">
                  <a:solidFill>
                    <a:srgbClr val="000000"/>
                  </a:solidFill>
                  <a:round/>
                  <a:headEnd/>
                  <a:tailEnd/>
                </a:ln>
              </p:spPr>
              <p:txBody>
                <a:bodyPr/>
                <a:lstStyle/>
                <a:p>
                  <a:endParaRPr lang="en-US" sz="692"/>
                </a:p>
              </p:txBody>
            </p:sp>
            <p:sp>
              <p:nvSpPr>
                <p:cNvPr id="12359" name="AutoShape 88"/>
                <p:cNvSpPr>
                  <a:spLocks noChangeArrowheads="1"/>
                </p:cNvSpPr>
                <p:nvPr/>
              </p:nvSpPr>
              <p:spPr bwMode="auto">
                <a:xfrm>
                  <a:off x="5121" y="1185"/>
                  <a:ext cx="360" cy="214"/>
                </a:xfrm>
                <a:prstGeom prst="rightArrow">
                  <a:avLst>
                    <a:gd name="adj1" fmla="val 50000"/>
                    <a:gd name="adj2" fmla="val 98131"/>
                  </a:avLst>
                </a:prstGeom>
                <a:solidFill>
                  <a:srgbClr val="FFFFFF"/>
                </a:solidFill>
                <a:ln w="9525">
                  <a:solidFill>
                    <a:srgbClr val="000000"/>
                  </a:solidFill>
                  <a:miter lim="800000"/>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12360" name="Oval 89"/>
                <p:cNvSpPr>
                  <a:spLocks noChangeArrowheads="1"/>
                </p:cNvSpPr>
                <p:nvPr/>
              </p:nvSpPr>
              <p:spPr bwMode="auto">
                <a:xfrm>
                  <a:off x="4401" y="1444"/>
                  <a:ext cx="1080" cy="900"/>
                </a:xfrm>
                <a:prstGeom prst="ellipse">
                  <a:avLst/>
                </a:prstGeom>
                <a:solidFill>
                  <a:srgbClr val="FFFFFF"/>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12361" name="Oval 90"/>
                <p:cNvSpPr>
                  <a:spLocks noChangeArrowheads="1"/>
                </p:cNvSpPr>
                <p:nvPr/>
              </p:nvSpPr>
              <p:spPr bwMode="auto">
                <a:xfrm>
                  <a:off x="4941" y="1114"/>
                  <a:ext cx="360" cy="360"/>
                </a:xfrm>
                <a:prstGeom prst="ellipse">
                  <a:avLst/>
                </a:prstGeom>
                <a:solidFill>
                  <a:srgbClr val="FFFFFF"/>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12362" name="Line 91"/>
                <p:cNvSpPr>
                  <a:spLocks noChangeShapeType="1"/>
                </p:cNvSpPr>
                <p:nvPr/>
              </p:nvSpPr>
              <p:spPr bwMode="auto">
                <a:xfrm flipH="1">
                  <a:off x="4581" y="2344"/>
                  <a:ext cx="18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63" name="Line 92"/>
                <p:cNvSpPr>
                  <a:spLocks noChangeShapeType="1"/>
                </p:cNvSpPr>
                <p:nvPr/>
              </p:nvSpPr>
              <p:spPr bwMode="auto">
                <a:xfrm>
                  <a:off x="458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64" name="Line 93"/>
                <p:cNvSpPr>
                  <a:spLocks noChangeShapeType="1"/>
                </p:cNvSpPr>
                <p:nvPr/>
              </p:nvSpPr>
              <p:spPr bwMode="auto">
                <a:xfrm flipH="1">
                  <a:off x="440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65" name="Line 94"/>
                <p:cNvSpPr>
                  <a:spLocks noChangeShapeType="1"/>
                </p:cNvSpPr>
                <p:nvPr/>
              </p:nvSpPr>
              <p:spPr bwMode="auto">
                <a:xfrm flipH="1">
                  <a:off x="4221" y="2704"/>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66" name="Line 95"/>
                <p:cNvSpPr>
                  <a:spLocks noChangeShapeType="1"/>
                </p:cNvSpPr>
                <p:nvPr/>
              </p:nvSpPr>
              <p:spPr bwMode="auto">
                <a:xfrm>
                  <a:off x="4941" y="2329"/>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67" name="Line 96"/>
                <p:cNvSpPr>
                  <a:spLocks noChangeShapeType="1"/>
                </p:cNvSpPr>
                <p:nvPr/>
              </p:nvSpPr>
              <p:spPr bwMode="auto">
                <a:xfrm flipH="1">
                  <a:off x="512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68" name="Line 97"/>
                <p:cNvSpPr>
                  <a:spLocks noChangeShapeType="1"/>
                </p:cNvSpPr>
                <p:nvPr/>
              </p:nvSpPr>
              <p:spPr bwMode="auto">
                <a:xfrm>
                  <a:off x="5301" y="27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69" name="Line 98"/>
                <p:cNvSpPr>
                  <a:spLocks noChangeShapeType="1"/>
                </p:cNvSpPr>
                <p:nvPr/>
              </p:nvSpPr>
              <p:spPr bwMode="auto">
                <a:xfrm>
                  <a:off x="5301" y="2704"/>
                  <a:ext cx="36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70" name="Oval 99"/>
                <p:cNvSpPr>
                  <a:spLocks noChangeArrowheads="1"/>
                </p:cNvSpPr>
                <p:nvPr/>
              </p:nvSpPr>
              <p:spPr bwMode="auto">
                <a:xfrm>
                  <a:off x="5091" y="1219"/>
                  <a:ext cx="180" cy="180"/>
                </a:xfrm>
                <a:prstGeom prst="ellipse">
                  <a:avLst/>
                </a:prstGeom>
                <a:solidFill>
                  <a:srgbClr val="000000"/>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grpSp>
          <p:sp>
            <p:nvSpPr>
              <p:cNvPr id="64612" name="Text Box 100"/>
              <p:cNvSpPr txBox="1">
                <a:spLocks noChangeArrowheads="1"/>
              </p:cNvSpPr>
              <p:nvPr/>
            </p:nvSpPr>
            <p:spPr bwMode="auto">
              <a:xfrm>
                <a:off x="266" y="1713"/>
                <a:ext cx="57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sz="2308" b="1" dirty="0">
                    <a:ln w="12700" cmpd="sng">
                      <a:solidFill>
                        <a:schemeClr val="accent4"/>
                      </a:solidFill>
                      <a:prstDash val="solid"/>
                    </a:ln>
                    <a:solidFill>
                      <a:srgbClr val="C00000"/>
                    </a:solidFill>
                    <a:cs typeface="Times New Roman" panose="02020603050405020304" pitchFamily="18" charset="0"/>
                  </a:rPr>
                  <a:t>7 x 8</a:t>
                </a:r>
              </a:p>
            </p:txBody>
          </p:sp>
        </p:grpSp>
        <p:grpSp>
          <p:nvGrpSpPr>
            <p:cNvPr id="12308" name="Group 101"/>
            <p:cNvGrpSpPr>
              <a:grpSpLocks/>
            </p:cNvGrpSpPr>
            <p:nvPr/>
          </p:nvGrpSpPr>
          <p:grpSpPr bwMode="auto">
            <a:xfrm>
              <a:off x="2562" y="1597"/>
              <a:ext cx="630" cy="708"/>
              <a:chOff x="209" y="1525"/>
              <a:chExt cx="630" cy="708"/>
            </a:xfrm>
          </p:grpSpPr>
          <p:grpSp>
            <p:nvGrpSpPr>
              <p:cNvPr id="12341" name="Group 102"/>
              <p:cNvGrpSpPr>
                <a:grpSpLocks/>
              </p:cNvGrpSpPr>
              <p:nvPr/>
            </p:nvGrpSpPr>
            <p:grpSpPr bwMode="auto">
              <a:xfrm>
                <a:off x="209" y="1525"/>
                <a:ext cx="630" cy="708"/>
                <a:chOff x="4086" y="1114"/>
                <a:chExt cx="1575" cy="1770"/>
              </a:xfrm>
            </p:grpSpPr>
            <p:sp>
              <p:nvSpPr>
                <p:cNvPr id="12343" name="Freeform 103"/>
                <p:cNvSpPr>
                  <a:spLocks/>
                </p:cNvSpPr>
                <p:nvPr/>
              </p:nvSpPr>
              <p:spPr bwMode="auto">
                <a:xfrm>
                  <a:off x="4086" y="1549"/>
                  <a:ext cx="360" cy="720"/>
                </a:xfrm>
                <a:custGeom>
                  <a:avLst/>
                  <a:gdLst>
                    <a:gd name="T0" fmla="*/ 0 w 360"/>
                    <a:gd name="T1" fmla="*/ 0 h 720"/>
                    <a:gd name="T2" fmla="*/ 360 w 360"/>
                    <a:gd name="T3" fmla="*/ 180 h 720"/>
                    <a:gd name="T4" fmla="*/ 360 w 360"/>
                    <a:gd name="T5" fmla="*/ 540 h 720"/>
                    <a:gd name="T6" fmla="*/ 0 w 360"/>
                    <a:gd name="T7" fmla="*/ 720 h 720"/>
                    <a:gd name="T8" fmla="*/ 180 w 360"/>
                    <a:gd name="T9" fmla="*/ 360 h 720"/>
                    <a:gd name="T10" fmla="*/ 0 w 360"/>
                    <a:gd name="T11" fmla="*/ 0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 h="720">
                      <a:moveTo>
                        <a:pt x="0" y="0"/>
                      </a:moveTo>
                      <a:lnTo>
                        <a:pt x="360" y="180"/>
                      </a:lnTo>
                      <a:lnTo>
                        <a:pt x="360" y="540"/>
                      </a:lnTo>
                      <a:lnTo>
                        <a:pt x="0" y="720"/>
                      </a:lnTo>
                      <a:lnTo>
                        <a:pt x="180" y="360"/>
                      </a:lnTo>
                      <a:lnTo>
                        <a:pt x="0" y="0"/>
                      </a:lnTo>
                      <a:close/>
                    </a:path>
                  </a:pathLst>
                </a:custGeom>
                <a:solidFill>
                  <a:srgbClr val="FFFFFF"/>
                </a:solidFill>
                <a:ln w="9525">
                  <a:solidFill>
                    <a:srgbClr val="000000"/>
                  </a:solidFill>
                  <a:round/>
                  <a:headEnd/>
                  <a:tailEnd/>
                </a:ln>
              </p:spPr>
              <p:txBody>
                <a:bodyPr/>
                <a:lstStyle/>
                <a:p>
                  <a:endParaRPr lang="en-US" sz="692"/>
                </a:p>
              </p:txBody>
            </p:sp>
            <p:sp>
              <p:nvSpPr>
                <p:cNvPr id="12344" name="AutoShape 104"/>
                <p:cNvSpPr>
                  <a:spLocks noChangeArrowheads="1"/>
                </p:cNvSpPr>
                <p:nvPr/>
              </p:nvSpPr>
              <p:spPr bwMode="auto">
                <a:xfrm>
                  <a:off x="5121" y="1185"/>
                  <a:ext cx="360" cy="214"/>
                </a:xfrm>
                <a:prstGeom prst="rightArrow">
                  <a:avLst>
                    <a:gd name="adj1" fmla="val 50000"/>
                    <a:gd name="adj2" fmla="val 98131"/>
                  </a:avLst>
                </a:prstGeom>
                <a:solidFill>
                  <a:srgbClr val="FFFFFF"/>
                </a:solidFill>
                <a:ln w="9525">
                  <a:solidFill>
                    <a:srgbClr val="000000"/>
                  </a:solidFill>
                  <a:miter lim="800000"/>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12345" name="Oval 105"/>
                <p:cNvSpPr>
                  <a:spLocks noChangeArrowheads="1"/>
                </p:cNvSpPr>
                <p:nvPr/>
              </p:nvSpPr>
              <p:spPr bwMode="auto">
                <a:xfrm>
                  <a:off x="4401" y="1444"/>
                  <a:ext cx="1080" cy="900"/>
                </a:xfrm>
                <a:prstGeom prst="ellipse">
                  <a:avLst/>
                </a:prstGeom>
                <a:solidFill>
                  <a:srgbClr val="FFFFFF"/>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12346" name="Oval 106"/>
                <p:cNvSpPr>
                  <a:spLocks noChangeArrowheads="1"/>
                </p:cNvSpPr>
                <p:nvPr/>
              </p:nvSpPr>
              <p:spPr bwMode="auto">
                <a:xfrm>
                  <a:off x="4941" y="1114"/>
                  <a:ext cx="360" cy="360"/>
                </a:xfrm>
                <a:prstGeom prst="ellipse">
                  <a:avLst/>
                </a:prstGeom>
                <a:solidFill>
                  <a:srgbClr val="FFFFFF"/>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12347" name="Line 107"/>
                <p:cNvSpPr>
                  <a:spLocks noChangeShapeType="1"/>
                </p:cNvSpPr>
                <p:nvPr/>
              </p:nvSpPr>
              <p:spPr bwMode="auto">
                <a:xfrm flipH="1">
                  <a:off x="4581" y="2344"/>
                  <a:ext cx="18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48" name="Line 108"/>
                <p:cNvSpPr>
                  <a:spLocks noChangeShapeType="1"/>
                </p:cNvSpPr>
                <p:nvPr/>
              </p:nvSpPr>
              <p:spPr bwMode="auto">
                <a:xfrm>
                  <a:off x="458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49" name="Line 109"/>
                <p:cNvSpPr>
                  <a:spLocks noChangeShapeType="1"/>
                </p:cNvSpPr>
                <p:nvPr/>
              </p:nvSpPr>
              <p:spPr bwMode="auto">
                <a:xfrm flipH="1">
                  <a:off x="440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50" name="Line 110"/>
                <p:cNvSpPr>
                  <a:spLocks noChangeShapeType="1"/>
                </p:cNvSpPr>
                <p:nvPr/>
              </p:nvSpPr>
              <p:spPr bwMode="auto">
                <a:xfrm flipH="1">
                  <a:off x="4221" y="2704"/>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51" name="Line 111"/>
                <p:cNvSpPr>
                  <a:spLocks noChangeShapeType="1"/>
                </p:cNvSpPr>
                <p:nvPr/>
              </p:nvSpPr>
              <p:spPr bwMode="auto">
                <a:xfrm>
                  <a:off x="4941" y="2329"/>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52" name="Line 112"/>
                <p:cNvSpPr>
                  <a:spLocks noChangeShapeType="1"/>
                </p:cNvSpPr>
                <p:nvPr/>
              </p:nvSpPr>
              <p:spPr bwMode="auto">
                <a:xfrm flipH="1">
                  <a:off x="512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53" name="Line 113"/>
                <p:cNvSpPr>
                  <a:spLocks noChangeShapeType="1"/>
                </p:cNvSpPr>
                <p:nvPr/>
              </p:nvSpPr>
              <p:spPr bwMode="auto">
                <a:xfrm>
                  <a:off x="5301" y="27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54" name="Line 114"/>
                <p:cNvSpPr>
                  <a:spLocks noChangeShapeType="1"/>
                </p:cNvSpPr>
                <p:nvPr/>
              </p:nvSpPr>
              <p:spPr bwMode="auto">
                <a:xfrm>
                  <a:off x="5301" y="2704"/>
                  <a:ext cx="36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55" name="Oval 115"/>
                <p:cNvSpPr>
                  <a:spLocks noChangeArrowheads="1"/>
                </p:cNvSpPr>
                <p:nvPr/>
              </p:nvSpPr>
              <p:spPr bwMode="auto">
                <a:xfrm>
                  <a:off x="5091" y="1219"/>
                  <a:ext cx="180" cy="180"/>
                </a:xfrm>
                <a:prstGeom prst="ellipse">
                  <a:avLst/>
                </a:prstGeom>
                <a:solidFill>
                  <a:srgbClr val="000000"/>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grpSp>
          <p:sp>
            <p:nvSpPr>
              <p:cNvPr id="64628" name="Text Box 116"/>
              <p:cNvSpPr txBox="1">
                <a:spLocks noChangeArrowheads="1"/>
              </p:cNvSpPr>
              <p:nvPr/>
            </p:nvSpPr>
            <p:spPr bwMode="auto">
              <a:xfrm>
                <a:off x="259" y="1709"/>
                <a:ext cx="5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sz="2308" b="1" dirty="0">
                    <a:ln w="12700" cmpd="sng">
                      <a:solidFill>
                        <a:schemeClr val="accent4"/>
                      </a:solidFill>
                      <a:prstDash val="solid"/>
                    </a:ln>
                    <a:solidFill>
                      <a:srgbClr val="C00000"/>
                    </a:solidFill>
                    <a:cs typeface="Times New Roman" panose="02020603050405020304" pitchFamily="18" charset="0"/>
                  </a:rPr>
                  <a:t>4 x 7</a:t>
                </a:r>
              </a:p>
            </p:txBody>
          </p:sp>
        </p:grpSp>
        <p:grpSp>
          <p:nvGrpSpPr>
            <p:cNvPr id="12309" name="Group 117"/>
            <p:cNvGrpSpPr>
              <a:grpSpLocks/>
            </p:cNvGrpSpPr>
            <p:nvPr/>
          </p:nvGrpSpPr>
          <p:grpSpPr bwMode="auto">
            <a:xfrm>
              <a:off x="4921" y="1661"/>
              <a:ext cx="630" cy="708"/>
              <a:chOff x="209" y="1525"/>
              <a:chExt cx="630" cy="708"/>
            </a:xfrm>
          </p:grpSpPr>
          <p:grpSp>
            <p:nvGrpSpPr>
              <p:cNvPr id="12326" name="Group 118"/>
              <p:cNvGrpSpPr>
                <a:grpSpLocks/>
              </p:cNvGrpSpPr>
              <p:nvPr/>
            </p:nvGrpSpPr>
            <p:grpSpPr bwMode="auto">
              <a:xfrm>
                <a:off x="209" y="1525"/>
                <a:ext cx="630" cy="708"/>
                <a:chOff x="4086" y="1114"/>
                <a:chExt cx="1575" cy="1770"/>
              </a:xfrm>
            </p:grpSpPr>
            <p:sp>
              <p:nvSpPr>
                <p:cNvPr id="12328" name="Freeform 119"/>
                <p:cNvSpPr>
                  <a:spLocks/>
                </p:cNvSpPr>
                <p:nvPr/>
              </p:nvSpPr>
              <p:spPr bwMode="auto">
                <a:xfrm>
                  <a:off x="4086" y="1549"/>
                  <a:ext cx="360" cy="720"/>
                </a:xfrm>
                <a:custGeom>
                  <a:avLst/>
                  <a:gdLst>
                    <a:gd name="T0" fmla="*/ 0 w 360"/>
                    <a:gd name="T1" fmla="*/ 0 h 720"/>
                    <a:gd name="T2" fmla="*/ 360 w 360"/>
                    <a:gd name="T3" fmla="*/ 180 h 720"/>
                    <a:gd name="T4" fmla="*/ 360 w 360"/>
                    <a:gd name="T5" fmla="*/ 540 h 720"/>
                    <a:gd name="T6" fmla="*/ 0 w 360"/>
                    <a:gd name="T7" fmla="*/ 720 h 720"/>
                    <a:gd name="T8" fmla="*/ 180 w 360"/>
                    <a:gd name="T9" fmla="*/ 360 h 720"/>
                    <a:gd name="T10" fmla="*/ 0 w 360"/>
                    <a:gd name="T11" fmla="*/ 0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 h="720">
                      <a:moveTo>
                        <a:pt x="0" y="0"/>
                      </a:moveTo>
                      <a:lnTo>
                        <a:pt x="360" y="180"/>
                      </a:lnTo>
                      <a:lnTo>
                        <a:pt x="360" y="540"/>
                      </a:lnTo>
                      <a:lnTo>
                        <a:pt x="0" y="720"/>
                      </a:lnTo>
                      <a:lnTo>
                        <a:pt x="180" y="360"/>
                      </a:lnTo>
                      <a:lnTo>
                        <a:pt x="0" y="0"/>
                      </a:lnTo>
                      <a:close/>
                    </a:path>
                  </a:pathLst>
                </a:custGeom>
                <a:solidFill>
                  <a:srgbClr val="FFFFFF"/>
                </a:solidFill>
                <a:ln w="9525">
                  <a:solidFill>
                    <a:srgbClr val="000000"/>
                  </a:solidFill>
                  <a:round/>
                  <a:headEnd/>
                  <a:tailEnd/>
                </a:ln>
              </p:spPr>
              <p:txBody>
                <a:bodyPr/>
                <a:lstStyle/>
                <a:p>
                  <a:endParaRPr lang="en-US" sz="692"/>
                </a:p>
              </p:txBody>
            </p:sp>
            <p:sp>
              <p:nvSpPr>
                <p:cNvPr id="12329" name="AutoShape 120"/>
                <p:cNvSpPr>
                  <a:spLocks noChangeArrowheads="1"/>
                </p:cNvSpPr>
                <p:nvPr/>
              </p:nvSpPr>
              <p:spPr bwMode="auto">
                <a:xfrm>
                  <a:off x="5121" y="1185"/>
                  <a:ext cx="360" cy="214"/>
                </a:xfrm>
                <a:prstGeom prst="rightArrow">
                  <a:avLst>
                    <a:gd name="adj1" fmla="val 50000"/>
                    <a:gd name="adj2" fmla="val 98131"/>
                  </a:avLst>
                </a:prstGeom>
                <a:solidFill>
                  <a:srgbClr val="FFFFFF"/>
                </a:solidFill>
                <a:ln w="9525">
                  <a:solidFill>
                    <a:srgbClr val="000000"/>
                  </a:solidFill>
                  <a:miter lim="800000"/>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64633" name="Oval 121"/>
                <p:cNvSpPr>
                  <a:spLocks noChangeArrowheads="1"/>
                </p:cNvSpPr>
                <p:nvPr/>
              </p:nvSpPr>
              <p:spPr bwMode="auto">
                <a:xfrm>
                  <a:off x="4401" y="1444"/>
                  <a:ext cx="1080" cy="900"/>
                </a:xfrm>
                <a:prstGeom prst="ellipse">
                  <a:avLst/>
                </a:prstGeom>
                <a:solidFill>
                  <a:srgbClr val="FFFFFF"/>
                </a:solidFill>
                <a:ln w="9525">
                  <a:solidFill>
                    <a:srgbClr val="000000"/>
                  </a:solidFill>
                  <a:round/>
                  <a:headEnd/>
                  <a:tailEnd/>
                </a:ln>
              </p:spPr>
              <p:txBody>
                <a:bodyPr/>
                <a:lstStyle/>
                <a:p>
                  <a:pPr>
                    <a:defRPr/>
                  </a:pPr>
                  <a:endParaRPr lang="en-US" sz="55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2331" name="Oval 122"/>
                <p:cNvSpPr>
                  <a:spLocks noChangeArrowheads="1"/>
                </p:cNvSpPr>
                <p:nvPr/>
              </p:nvSpPr>
              <p:spPr bwMode="auto">
                <a:xfrm>
                  <a:off x="4941" y="1114"/>
                  <a:ext cx="360" cy="360"/>
                </a:xfrm>
                <a:prstGeom prst="ellipse">
                  <a:avLst/>
                </a:prstGeom>
                <a:solidFill>
                  <a:srgbClr val="FFFFFF"/>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12332" name="Line 123"/>
                <p:cNvSpPr>
                  <a:spLocks noChangeShapeType="1"/>
                </p:cNvSpPr>
                <p:nvPr/>
              </p:nvSpPr>
              <p:spPr bwMode="auto">
                <a:xfrm flipH="1">
                  <a:off x="4581" y="2344"/>
                  <a:ext cx="18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33" name="Line 124"/>
                <p:cNvSpPr>
                  <a:spLocks noChangeShapeType="1"/>
                </p:cNvSpPr>
                <p:nvPr/>
              </p:nvSpPr>
              <p:spPr bwMode="auto">
                <a:xfrm>
                  <a:off x="458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34" name="Line 125"/>
                <p:cNvSpPr>
                  <a:spLocks noChangeShapeType="1"/>
                </p:cNvSpPr>
                <p:nvPr/>
              </p:nvSpPr>
              <p:spPr bwMode="auto">
                <a:xfrm flipH="1">
                  <a:off x="440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35" name="Line 126"/>
                <p:cNvSpPr>
                  <a:spLocks noChangeShapeType="1"/>
                </p:cNvSpPr>
                <p:nvPr/>
              </p:nvSpPr>
              <p:spPr bwMode="auto">
                <a:xfrm flipH="1">
                  <a:off x="4221" y="2704"/>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36" name="Line 127"/>
                <p:cNvSpPr>
                  <a:spLocks noChangeShapeType="1"/>
                </p:cNvSpPr>
                <p:nvPr/>
              </p:nvSpPr>
              <p:spPr bwMode="auto">
                <a:xfrm>
                  <a:off x="4941" y="2329"/>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37" name="Line 128"/>
                <p:cNvSpPr>
                  <a:spLocks noChangeShapeType="1"/>
                </p:cNvSpPr>
                <p:nvPr/>
              </p:nvSpPr>
              <p:spPr bwMode="auto">
                <a:xfrm flipH="1">
                  <a:off x="512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38" name="Line 129"/>
                <p:cNvSpPr>
                  <a:spLocks noChangeShapeType="1"/>
                </p:cNvSpPr>
                <p:nvPr/>
              </p:nvSpPr>
              <p:spPr bwMode="auto">
                <a:xfrm>
                  <a:off x="5301" y="27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39" name="Line 130"/>
                <p:cNvSpPr>
                  <a:spLocks noChangeShapeType="1"/>
                </p:cNvSpPr>
                <p:nvPr/>
              </p:nvSpPr>
              <p:spPr bwMode="auto">
                <a:xfrm>
                  <a:off x="5301" y="2704"/>
                  <a:ext cx="36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40" name="Oval 131"/>
                <p:cNvSpPr>
                  <a:spLocks noChangeArrowheads="1"/>
                </p:cNvSpPr>
                <p:nvPr/>
              </p:nvSpPr>
              <p:spPr bwMode="auto">
                <a:xfrm>
                  <a:off x="5091" y="1219"/>
                  <a:ext cx="180" cy="180"/>
                </a:xfrm>
                <a:prstGeom prst="ellipse">
                  <a:avLst/>
                </a:prstGeom>
                <a:solidFill>
                  <a:srgbClr val="000000"/>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grpSp>
          <p:sp>
            <p:nvSpPr>
              <p:cNvPr id="64644" name="Text Box 132"/>
              <p:cNvSpPr txBox="1">
                <a:spLocks noChangeArrowheads="1"/>
              </p:cNvSpPr>
              <p:nvPr/>
            </p:nvSpPr>
            <p:spPr bwMode="auto">
              <a:xfrm>
                <a:off x="254" y="1710"/>
                <a:ext cx="5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sz="2308" b="1" dirty="0">
                    <a:ln w="12700" cmpd="sng">
                      <a:solidFill>
                        <a:schemeClr val="accent4"/>
                      </a:solidFill>
                      <a:prstDash val="solid"/>
                    </a:ln>
                    <a:solidFill>
                      <a:srgbClr val="C00000"/>
                    </a:solidFill>
                    <a:cs typeface="Times New Roman" panose="02020603050405020304" pitchFamily="18" charset="0"/>
                  </a:rPr>
                  <a:t>6 x 7</a:t>
                </a:r>
              </a:p>
            </p:txBody>
          </p:sp>
        </p:grpSp>
        <p:grpSp>
          <p:nvGrpSpPr>
            <p:cNvPr id="12310" name="Group 133"/>
            <p:cNvGrpSpPr>
              <a:grpSpLocks/>
            </p:cNvGrpSpPr>
            <p:nvPr/>
          </p:nvGrpSpPr>
          <p:grpSpPr bwMode="auto">
            <a:xfrm>
              <a:off x="3696" y="1616"/>
              <a:ext cx="644" cy="708"/>
              <a:chOff x="209" y="1525"/>
              <a:chExt cx="644" cy="708"/>
            </a:xfrm>
          </p:grpSpPr>
          <p:grpSp>
            <p:nvGrpSpPr>
              <p:cNvPr id="12311" name="Group 134"/>
              <p:cNvGrpSpPr>
                <a:grpSpLocks/>
              </p:cNvGrpSpPr>
              <p:nvPr/>
            </p:nvGrpSpPr>
            <p:grpSpPr bwMode="auto">
              <a:xfrm>
                <a:off x="209" y="1525"/>
                <a:ext cx="630" cy="708"/>
                <a:chOff x="4086" y="1114"/>
                <a:chExt cx="1575" cy="1770"/>
              </a:xfrm>
            </p:grpSpPr>
            <p:sp>
              <p:nvSpPr>
                <p:cNvPr id="12313" name="Freeform 135"/>
                <p:cNvSpPr>
                  <a:spLocks/>
                </p:cNvSpPr>
                <p:nvPr/>
              </p:nvSpPr>
              <p:spPr bwMode="auto">
                <a:xfrm>
                  <a:off x="4086" y="1549"/>
                  <a:ext cx="360" cy="720"/>
                </a:xfrm>
                <a:custGeom>
                  <a:avLst/>
                  <a:gdLst>
                    <a:gd name="T0" fmla="*/ 0 w 360"/>
                    <a:gd name="T1" fmla="*/ 0 h 720"/>
                    <a:gd name="T2" fmla="*/ 360 w 360"/>
                    <a:gd name="T3" fmla="*/ 180 h 720"/>
                    <a:gd name="T4" fmla="*/ 360 w 360"/>
                    <a:gd name="T5" fmla="*/ 540 h 720"/>
                    <a:gd name="T6" fmla="*/ 0 w 360"/>
                    <a:gd name="T7" fmla="*/ 720 h 720"/>
                    <a:gd name="T8" fmla="*/ 180 w 360"/>
                    <a:gd name="T9" fmla="*/ 360 h 720"/>
                    <a:gd name="T10" fmla="*/ 0 w 360"/>
                    <a:gd name="T11" fmla="*/ 0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 h="720">
                      <a:moveTo>
                        <a:pt x="0" y="0"/>
                      </a:moveTo>
                      <a:lnTo>
                        <a:pt x="360" y="180"/>
                      </a:lnTo>
                      <a:lnTo>
                        <a:pt x="360" y="540"/>
                      </a:lnTo>
                      <a:lnTo>
                        <a:pt x="0" y="720"/>
                      </a:lnTo>
                      <a:lnTo>
                        <a:pt x="180" y="360"/>
                      </a:lnTo>
                      <a:lnTo>
                        <a:pt x="0" y="0"/>
                      </a:lnTo>
                      <a:close/>
                    </a:path>
                  </a:pathLst>
                </a:custGeom>
                <a:solidFill>
                  <a:srgbClr val="FFFFFF"/>
                </a:solidFill>
                <a:ln w="9525">
                  <a:solidFill>
                    <a:srgbClr val="000000"/>
                  </a:solidFill>
                  <a:round/>
                  <a:headEnd/>
                  <a:tailEnd/>
                </a:ln>
              </p:spPr>
              <p:txBody>
                <a:bodyPr/>
                <a:lstStyle/>
                <a:p>
                  <a:endParaRPr lang="en-US" sz="692"/>
                </a:p>
              </p:txBody>
            </p:sp>
            <p:sp>
              <p:nvSpPr>
                <p:cNvPr id="12314" name="AutoShape 136"/>
                <p:cNvSpPr>
                  <a:spLocks noChangeArrowheads="1"/>
                </p:cNvSpPr>
                <p:nvPr/>
              </p:nvSpPr>
              <p:spPr bwMode="auto">
                <a:xfrm>
                  <a:off x="5121" y="1185"/>
                  <a:ext cx="360" cy="214"/>
                </a:xfrm>
                <a:prstGeom prst="rightArrow">
                  <a:avLst>
                    <a:gd name="adj1" fmla="val 50000"/>
                    <a:gd name="adj2" fmla="val 98131"/>
                  </a:avLst>
                </a:prstGeom>
                <a:solidFill>
                  <a:srgbClr val="FFFFFF"/>
                </a:solidFill>
                <a:ln w="9525">
                  <a:solidFill>
                    <a:srgbClr val="000000"/>
                  </a:solidFill>
                  <a:miter lim="800000"/>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64649" name="Oval 137"/>
                <p:cNvSpPr>
                  <a:spLocks noChangeArrowheads="1"/>
                </p:cNvSpPr>
                <p:nvPr/>
              </p:nvSpPr>
              <p:spPr bwMode="auto">
                <a:xfrm>
                  <a:off x="4401" y="1444"/>
                  <a:ext cx="1080" cy="900"/>
                </a:xfrm>
                <a:prstGeom prst="ellipse">
                  <a:avLst/>
                </a:prstGeom>
                <a:solidFill>
                  <a:srgbClr val="FFFFFF"/>
                </a:solidFill>
                <a:ln w="9525">
                  <a:solidFill>
                    <a:srgbClr val="000000"/>
                  </a:solidFill>
                  <a:round/>
                  <a:headEnd/>
                  <a:tailEnd/>
                </a:ln>
              </p:spPr>
              <p:txBody>
                <a:bodyPr/>
                <a:lstStyle/>
                <a:p>
                  <a:pPr>
                    <a:defRPr/>
                  </a:pPr>
                  <a:endParaRPr lang="en-US" sz="55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2316" name="Oval 138"/>
                <p:cNvSpPr>
                  <a:spLocks noChangeArrowheads="1"/>
                </p:cNvSpPr>
                <p:nvPr/>
              </p:nvSpPr>
              <p:spPr bwMode="auto">
                <a:xfrm>
                  <a:off x="4941" y="1114"/>
                  <a:ext cx="360" cy="360"/>
                </a:xfrm>
                <a:prstGeom prst="ellipse">
                  <a:avLst/>
                </a:prstGeom>
                <a:solidFill>
                  <a:srgbClr val="FFFFFF"/>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sp>
              <p:nvSpPr>
                <p:cNvPr id="12317" name="Line 139"/>
                <p:cNvSpPr>
                  <a:spLocks noChangeShapeType="1"/>
                </p:cNvSpPr>
                <p:nvPr/>
              </p:nvSpPr>
              <p:spPr bwMode="auto">
                <a:xfrm flipH="1">
                  <a:off x="4581" y="2344"/>
                  <a:ext cx="18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18" name="Line 140"/>
                <p:cNvSpPr>
                  <a:spLocks noChangeShapeType="1"/>
                </p:cNvSpPr>
                <p:nvPr/>
              </p:nvSpPr>
              <p:spPr bwMode="auto">
                <a:xfrm>
                  <a:off x="458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19" name="Line 141"/>
                <p:cNvSpPr>
                  <a:spLocks noChangeShapeType="1"/>
                </p:cNvSpPr>
                <p:nvPr/>
              </p:nvSpPr>
              <p:spPr bwMode="auto">
                <a:xfrm flipH="1">
                  <a:off x="440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20" name="Line 142"/>
                <p:cNvSpPr>
                  <a:spLocks noChangeShapeType="1"/>
                </p:cNvSpPr>
                <p:nvPr/>
              </p:nvSpPr>
              <p:spPr bwMode="auto">
                <a:xfrm flipH="1">
                  <a:off x="4221" y="2704"/>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21" name="Line 143"/>
                <p:cNvSpPr>
                  <a:spLocks noChangeShapeType="1"/>
                </p:cNvSpPr>
                <p:nvPr/>
              </p:nvSpPr>
              <p:spPr bwMode="auto">
                <a:xfrm>
                  <a:off x="4941" y="2329"/>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22" name="Line 144"/>
                <p:cNvSpPr>
                  <a:spLocks noChangeShapeType="1"/>
                </p:cNvSpPr>
                <p:nvPr/>
              </p:nvSpPr>
              <p:spPr bwMode="auto">
                <a:xfrm flipH="1">
                  <a:off x="5121" y="270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23" name="Line 145"/>
                <p:cNvSpPr>
                  <a:spLocks noChangeShapeType="1"/>
                </p:cNvSpPr>
                <p:nvPr/>
              </p:nvSpPr>
              <p:spPr bwMode="auto">
                <a:xfrm>
                  <a:off x="5301" y="27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24" name="Line 146"/>
                <p:cNvSpPr>
                  <a:spLocks noChangeShapeType="1"/>
                </p:cNvSpPr>
                <p:nvPr/>
              </p:nvSpPr>
              <p:spPr bwMode="auto">
                <a:xfrm>
                  <a:off x="5301" y="2704"/>
                  <a:ext cx="36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692"/>
                </a:p>
              </p:txBody>
            </p:sp>
            <p:sp>
              <p:nvSpPr>
                <p:cNvPr id="12325" name="Oval 147"/>
                <p:cNvSpPr>
                  <a:spLocks noChangeArrowheads="1"/>
                </p:cNvSpPr>
                <p:nvPr/>
              </p:nvSpPr>
              <p:spPr bwMode="auto">
                <a:xfrm>
                  <a:off x="5091" y="1219"/>
                  <a:ext cx="180" cy="180"/>
                </a:xfrm>
                <a:prstGeom prst="ellipse">
                  <a:avLst/>
                </a:prstGeom>
                <a:solidFill>
                  <a:srgbClr val="000000"/>
                </a:solidFill>
                <a:ln w="9525">
                  <a:solidFill>
                    <a:srgbClr val="000000"/>
                  </a:solidFill>
                  <a:round/>
                  <a:headEnd/>
                  <a:tailEnd/>
                </a:ln>
              </p:spPr>
              <p:txBody>
                <a:bodyPr/>
                <a:lstStyle>
                  <a:lvl1pPr>
                    <a:defRPr sz="5500">
                      <a:solidFill>
                        <a:schemeClr val="tx1"/>
                      </a:solidFill>
                      <a:latin typeface="Times New Roman" panose="02020603050405020304" pitchFamily="18" charset="0"/>
                    </a:defRPr>
                  </a:lvl1pPr>
                  <a:lvl2pPr marL="742950" indent="-285750">
                    <a:defRPr sz="5500">
                      <a:solidFill>
                        <a:schemeClr val="tx1"/>
                      </a:solidFill>
                      <a:latin typeface="Times New Roman" panose="02020603050405020304" pitchFamily="18" charset="0"/>
                    </a:defRPr>
                  </a:lvl2pPr>
                  <a:lvl3pPr marL="1143000" indent="-228600">
                    <a:defRPr sz="5500">
                      <a:solidFill>
                        <a:schemeClr val="tx1"/>
                      </a:solidFill>
                      <a:latin typeface="Times New Roman" panose="02020603050405020304" pitchFamily="18" charset="0"/>
                    </a:defRPr>
                  </a:lvl3pPr>
                  <a:lvl4pPr marL="1600200" indent="-228600">
                    <a:defRPr sz="5500">
                      <a:solidFill>
                        <a:schemeClr val="tx1"/>
                      </a:solidFill>
                      <a:latin typeface="Times New Roman" panose="02020603050405020304" pitchFamily="18" charset="0"/>
                    </a:defRPr>
                  </a:lvl4pPr>
                  <a:lvl5pPr marL="2057400" indent="-228600">
                    <a:defRPr sz="5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500">
                      <a:solidFill>
                        <a:schemeClr val="tx1"/>
                      </a:solidFill>
                      <a:latin typeface="Times New Roman" panose="02020603050405020304" pitchFamily="18" charset="0"/>
                    </a:defRPr>
                  </a:lvl9pPr>
                </a:lstStyle>
                <a:p>
                  <a:endParaRPr lang="en-US" altLang="en-US"/>
                </a:p>
              </p:txBody>
            </p:sp>
          </p:grpSp>
          <p:sp>
            <p:nvSpPr>
              <p:cNvPr id="64660" name="Text Box 148"/>
              <p:cNvSpPr txBox="1">
                <a:spLocks noChangeArrowheads="1"/>
              </p:cNvSpPr>
              <p:nvPr/>
            </p:nvSpPr>
            <p:spPr bwMode="auto">
              <a:xfrm>
                <a:off x="275" y="1713"/>
                <a:ext cx="5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sz="2308" b="1" dirty="0">
                    <a:ln w="12700" cmpd="sng">
                      <a:solidFill>
                        <a:schemeClr val="accent4"/>
                      </a:solidFill>
                      <a:prstDash val="solid"/>
                    </a:ln>
                    <a:solidFill>
                      <a:srgbClr val="C00000"/>
                    </a:solidFill>
                    <a:cs typeface="Times New Roman" panose="02020603050405020304" pitchFamily="18" charset="0"/>
                  </a:rPr>
                  <a:t>9 x 7</a:t>
                </a:r>
              </a:p>
            </p:txBody>
          </p:sp>
        </p:grpSp>
      </p:grpSp>
      <p:pic>
        <p:nvPicPr>
          <p:cNvPr id="12303"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92" y="-17096"/>
            <a:ext cx="2359269" cy="239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9533854" y="4682515"/>
            <a:ext cx="2439255" cy="219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20418" y="4524070"/>
            <a:ext cx="2215784" cy="237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3944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64661"/>
                                        </p:tgtEl>
                                        <p:attrNameLst>
                                          <p:attrName>style.visibility</p:attrName>
                                        </p:attrNameLst>
                                      </p:cBhvr>
                                      <p:to>
                                        <p:strVal val="visible"/>
                                      </p:to>
                                    </p:set>
                                    <p:animEffect transition="in" filter="fade">
                                      <p:cBhvr>
                                        <p:cTn id="7" dur="1000"/>
                                        <p:tgtEl>
                                          <p:spTgt spid="64661"/>
                                        </p:tgtEl>
                                      </p:cBhvr>
                                    </p:animEffect>
                                    <p:anim calcmode="lin" valueType="num">
                                      <p:cBhvr>
                                        <p:cTn id="8" dur="1000" fill="hold"/>
                                        <p:tgtEl>
                                          <p:spTgt spid="64661"/>
                                        </p:tgtEl>
                                        <p:attrNameLst>
                                          <p:attrName>ppt_x</p:attrName>
                                        </p:attrNameLst>
                                      </p:cBhvr>
                                      <p:tavLst>
                                        <p:tav tm="0">
                                          <p:val>
                                            <p:strVal val="#ppt_x"/>
                                          </p:val>
                                        </p:tav>
                                        <p:tav tm="100000">
                                          <p:val>
                                            <p:strVal val="#ppt_x"/>
                                          </p:val>
                                        </p:tav>
                                      </p:tavLst>
                                    </p:anim>
                                    <p:anim calcmode="lin" valueType="num">
                                      <p:cBhvr>
                                        <p:cTn id="9" dur="1000" fill="hold"/>
                                        <p:tgtEl>
                                          <p:spTgt spid="6466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64545"/>
                                        </p:tgtEl>
                                        <p:attrNameLst>
                                          <p:attrName>style.visibility</p:attrName>
                                        </p:attrNameLst>
                                      </p:cBhvr>
                                      <p:to>
                                        <p:strVal val="visible"/>
                                      </p:to>
                                    </p:set>
                                    <p:anim calcmode="lin" valueType="num">
                                      <p:cBhvr additive="base">
                                        <p:cTn id="13" dur="500" fill="hold"/>
                                        <p:tgtEl>
                                          <p:spTgt spid="64545"/>
                                        </p:tgtEl>
                                        <p:attrNameLst>
                                          <p:attrName>ppt_x</p:attrName>
                                        </p:attrNameLst>
                                      </p:cBhvr>
                                      <p:tavLst>
                                        <p:tav tm="0">
                                          <p:val>
                                            <p:strVal val="#ppt_x"/>
                                          </p:val>
                                        </p:tav>
                                        <p:tav tm="100000">
                                          <p:val>
                                            <p:strVal val="#ppt_x"/>
                                          </p:val>
                                        </p:tav>
                                      </p:tavLst>
                                    </p:anim>
                                    <p:anim calcmode="lin" valueType="num">
                                      <p:cBhvr additive="base">
                                        <p:cTn id="14" dur="500" fill="hold"/>
                                        <p:tgtEl>
                                          <p:spTgt spid="6454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3" presetClass="entr" presetSubtype="16" fill="hold" nodeType="clickEffect">
                                  <p:stCondLst>
                                    <p:cond delay="0"/>
                                  </p:stCondLst>
                                  <p:childTnLst>
                                    <p:set>
                                      <p:cBhvr>
                                        <p:cTn id="18" dur="1" fill="hold">
                                          <p:stCondLst>
                                            <p:cond delay="0"/>
                                          </p:stCondLst>
                                        </p:cTn>
                                        <p:tgtEl>
                                          <p:spTgt spid="64547"/>
                                        </p:tgtEl>
                                        <p:attrNameLst>
                                          <p:attrName>style.visibility</p:attrName>
                                        </p:attrNameLst>
                                      </p:cBhvr>
                                      <p:to>
                                        <p:strVal val="visible"/>
                                      </p:to>
                                    </p:set>
                                    <p:animEffect transition="in" filter="plus(in)">
                                      <p:cBhvr>
                                        <p:cTn id="19" dur="2000"/>
                                        <p:tgtEl>
                                          <p:spTgt spid="64547"/>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64570"/>
                                        </p:tgtEl>
                                        <p:attrNameLst>
                                          <p:attrName>style.visibility</p:attrName>
                                        </p:attrNameLst>
                                      </p:cBhvr>
                                      <p:to>
                                        <p:strVal val="visible"/>
                                      </p:to>
                                    </p:set>
                                    <p:animEffect transition="in" filter="blinds(horizontal)">
                                      <p:cBhvr>
                                        <p:cTn id="23" dur="500"/>
                                        <p:tgtEl>
                                          <p:spTgt spid="6457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nodeType="clickEffect">
                                  <p:stCondLst>
                                    <p:cond delay="0"/>
                                  </p:stCondLst>
                                  <p:childTnLst>
                                    <p:set>
                                      <p:cBhvr>
                                        <p:cTn id="27" dur="1" fill="hold">
                                          <p:stCondLst>
                                            <p:cond delay="0"/>
                                          </p:stCondLst>
                                        </p:cTn>
                                        <p:tgtEl>
                                          <p:spTgt spid="64548"/>
                                        </p:tgtEl>
                                        <p:attrNameLst>
                                          <p:attrName>style.visibility</p:attrName>
                                        </p:attrNameLst>
                                      </p:cBhvr>
                                      <p:to>
                                        <p:strVal val="visible"/>
                                      </p:to>
                                    </p:set>
                                    <p:animEffect transition="in" filter="plus(in)">
                                      <p:cBhvr>
                                        <p:cTn id="28" dur="2000"/>
                                        <p:tgtEl>
                                          <p:spTgt spid="64548"/>
                                        </p:tgtEl>
                                      </p:cBhvr>
                                    </p:animEffect>
                                  </p:childTnLst>
                                </p:cTn>
                              </p:par>
                            </p:childTnLst>
                          </p:cTn>
                        </p:par>
                        <p:par>
                          <p:cTn id="29" fill="hold" nodeType="afterGroup">
                            <p:stCondLst>
                              <p:cond delay="2000"/>
                            </p:stCondLst>
                            <p:childTnLst>
                              <p:par>
                                <p:cTn id="30" presetID="3" presetClass="entr" presetSubtype="10" fill="hold" nodeType="afterEffect">
                                  <p:stCondLst>
                                    <p:cond delay="0"/>
                                  </p:stCondLst>
                                  <p:childTnLst>
                                    <p:set>
                                      <p:cBhvr>
                                        <p:cTn id="31" dur="1" fill="hold">
                                          <p:stCondLst>
                                            <p:cond delay="0"/>
                                          </p:stCondLst>
                                        </p:cTn>
                                        <p:tgtEl>
                                          <p:spTgt spid="64569"/>
                                        </p:tgtEl>
                                        <p:attrNameLst>
                                          <p:attrName>style.visibility</p:attrName>
                                        </p:attrNameLst>
                                      </p:cBhvr>
                                      <p:to>
                                        <p:strVal val="visible"/>
                                      </p:to>
                                    </p:set>
                                    <p:animEffect transition="in" filter="blinds(horizontal)">
                                      <p:cBhvr>
                                        <p:cTn id="32" dur="500"/>
                                        <p:tgtEl>
                                          <p:spTgt spid="645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16" fill="hold" nodeType="clickEffect">
                                  <p:stCondLst>
                                    <p:cond delay="0"/>
                                  </p:stCondLst>
                                  <p:childTnLst>
                                    <p:set>
                                      <p:cBhvr>
                                        <p:cTn id="36" dur="1" fill="hold">
                                          <p:stCondLst>
                                            <p:cond delay="0"/>
                                          </p:stCondLst>
                                        </p:cTn>
                                        <p:tgtEl>
                                          <p:spTgt spid="64550"/>
                                        </p:tgtEl>
                                        <p:attrNameLst>
                                          <p:attrName>style.visibility</p:attrName>
                                        </p:attrNameLst>
                                      </p:cBhvr>
                                      <p:to>
                                        <p:strVal val="visible"/>
                                      </p:to>
                                    </p:set>
                                    <p:animEffect transition="in" filter="plus(in)">
                                      <p:cBhvr>
                                        <p:cTn id="37" dur="2000"/>
                                        <p:tgtEl>
                                          <p:spTgt spid="64550"/>
                                        </p:tgtEl>
                                      </p:cBhvr>
                                    </p:animEffect>
                                  </p:childTnLst>
                                </p:cTn>
                              </p:par>
                            </p:childTnLst>
                          </p:cTn>
                        </p:par>
                        <p:par>
                          <p:cTn id="38" fill="hold" nodeType="afterGroup">
                            <p:stCondLst>
                              <p:cond delay="2000"/>
                            </p:stCondLst>
                            <p:childTnLst>
                              <p:par>
                                <p:cTn id="39" presetID="3" presetClass="entr" presetSubtype="10" fill="hold" nodeType="afterEffect">
                                  <p:stCondLst>
                                    <p:cond delay="0"/>
                                  </p:stCondLst>
                                  <p:childTnLst>
                                    <p:set>
                                      <p:cBhvr>
                                        <p:cTn id="40" dur="1" fill="hold">
                                          <p:stCondLst>
                                            <p:cond delay="0"/>
                                          </p:stCondLst>
                                        </p:cTn>
                                        <p:tgtEl>
                                          <p:spTgt spid="64572"/>
                                        </p:tgtEl>
                                        <p:attrNameLst>
                                          <p:attrName>style.visibility</p:attrName>
                                        </p:attrNameLst>
                                      </p:cBhvr>
                                      <p:to>
                                        <p:strVal val="visible"/>
                                      </p:to>
                                    </p:set>
                                    <p:animEffect transition="in" filter="blinds(horizontal)">
                                      <p:cBhvr>
                                        <p:cTn id="41" dur="500"/>
                                        <p:tgtEl>
                                          <p:spTgt spid="6457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3" presetClass="entr" presetSubtype="16" fill="hold" nodeType="clickEffect">
                                  <p:stCondLst>
                                    <p:cond delay="0"/>
                                  </p:stCondLst>
                                  <p:childTnLst>
                                    <p:set>
                                      <p:cBhvr>
                                        <p:cTn id="45" dur="1" fill="hold">
                                          <p:stCondLst>
                                            <p:cond delay="0"/>
                                          </p:stCondLst>
                                        </p:cTn>
                                        <p:tgtEl>
                                          <p:spTgt spid="64549"/>
                                        </p:tgtEl>
                                        <p:attrNameLst>
                                          <p:attrName>style.visibility</p:attrName>
                                        </p:attrNameLst>
                                      </p:cBhvr>
                                      <p:to>
                                        <p:strVal val="visible"/>
                                      </p:to>
                                    </p:set>
                                    <p:animEffect transition="in" filter="plus(in)">
                                      <p:cBhvr>
                                        <p:cTn id="46" dur="2000"/>
                                        <p:tgtEl>
                                          <p:spTgt spid="64549"/>
                                        </p:tgtEl>
                                      </p:cBhvr>
                                    </p:animEffect>
                                  </p:childTnLst>
                                </p:cTn>
                              </p:par>
                            </p:childTnLst>
                          </p:cTn>
                        </p:par>
                        <p:par>
                          <p:cTn id="47" fill="hold" nodeType="afterGroup">
                            <p:stCondLst>
                              <p:cond delay="2000"/>
                            </p:stCondLst>
                            <p:childTnLst>
                              <p:par>
                                <p:cTn id="48" presetID="3" presetClass="entr" presetSubtype="10" fill="hold" nodeType="afterEffect">
                                  <p:stCondLst>
                                    <p:cond delay="0"/>
                                  </p:stCondLst>
                                  <p:childTnLst>
                                    <p:set>
                                      <p:cBhvr>
                                        <p:cTn id="49" dur="1" fill="hold">
                                          <p:stCondLst>
                                            <p:cond delay="0"/>
                                          </p:stCondLst>
                                        </p:cTn>
                                        <p:tgtEl>
                                          <p:spTgt spid="64568"/>
                                        </p:tgtEl>
                                        <p:attrNameLst>
                                          <p:attrName>style.visibility</p:attrName>
                                        </p:attrNameLst>
                                      </p:cBhvr>
                                      <p:to>
                                        <p:strVal val="visible"/>
                                      </p:to>
                                    </p:set>
                                    <p:animEffect transition="in" filter="blinds(horizontal)">
                                      <p:cBhvr>
                                        <p:cTn id="50" dur="500"/>
                                        <p:tgtEl>
                                          <p:spTgt spid="6456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3" presetClass="entr" presetSubtype="16" fill="hold" nodeType="clickEffect">
                                  <p:stCondLst>
                                    <p:cond delay="0"/>
                                  </p:stCondLst>
                                  <p:childTnLst>
                                    <p:set>
                                      <p:cBhvr>
                                        <p:cTn id="54" dur="1" fill="hold">
                                          <p:stCondLst>
                                            <p:cond delay="0"/>
                                          </p:stCondLst>
                                        </p:cTn>
                                        <p:tgtEl>
                                          <p:spTgt spid="64546"/>
                                        </p:tgtEl>
                                        <p:attrNameLst>
                                          <p:attrName>style.visibility</p:attrName>
                                        </p:attrNameLst>
                                      </p:cBhvr>
                                      <p:to>
                                        <p:strVal val="visible"/>
                                      </p:to>
                                    </p:set>
                                    <p:animEffect transition="in" filter="plus(in)">
                                      <p:cBhvr>
                                        <p:cTn id="55" dur="2000"/>
                                        <p:tgtEl>
                                          <p:spTgt spid="64546"/>
                                        </p:tgtEl>
                                      </p:cBhvr>
                                    </p:animEffect>
                                  </p:childTnLst>
                                </p:cTn>
                              </p:par>
                            </p:childTnLst>
                          </p:cTn>
                        </p:par>
                        <p:par>
                          <p:cTn id="56" fill="hold" nodeType="afterGroup">
                            <p:stCondLst>
                              <p:cond delay="2000"/>
                            </p:stCondLst>
                            <p:childTnLst>
                              <p:par>
                                <p:cTn id="57" presetID="3" presetClass="entr" presetSubtype="10" fill="hold" nodeType="afterEffect">
                                  <p:stCondLst>
                                    <p:cond delay="0"/>
                                  </p:stCondLst>
                                  <p:childTnLst>
                                    <p:set>
                                      <p:cBhvr>
                                        <p:cTn id="58" dur="1" fill="hold">
                                          <p:stCondLst>
                                            <p:cond delay="0"/>
                                          </p:stCondLst>
                                        </p:cTn>
                                        <p:tgtEl>
                                          <p:spTgt spid="64571"/>
                                        </p:tgtEl>
                                        <p:attrNameLst>
                                          <p:attrName>style.visibility</p:attrName>
                                        </p:attrNameLst>
                                      </p:cBhvr>
                                      <p:to>
                                        <p:strVal val="visible"/>
                                      </p:to>
                                    </p:set>
                                    <p:animEffect transition="in" filter="blinds(horizontal)">
                                      <p:cBhvr>
                                        <p:cTn id="59" dur="500"/>
                                        <p:tgtEl>
                                          <p:spTgt spid="64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1" descr="Border Design Vine Butterflies Stock Illustrations – 46 Border Design Vine  Butterflies Stock Illustrations, Vectors &amp;amp; Clipart - Dreams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432"/>
            <a:ext cx="12211050" cy="6848856"/>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descr="8b0fccb2e21d61b25266c16d7d822443"/>
          <p:cNvPicPr>
            <a:picLocks noChangeAspect="1"/>
          </p:cNvPicPr>
          <p:nvPr/>
        </p:nvPicPr>
        <p:blipFill>
          <a:blip r:embed="rId6"/>
          <a:srcRect r="3242"/>
          <a:stretch>
            <a:fillRect/>
          </a:stretch>
        </p:blipFill>
        <p:spPr>
          <a:xfrm>
            <a:off x="9330690" y="240030"/>
            <a:ext cx="2880360" cy="1807210"/>
          </a:xfrm>
          <a:prstGeom prst="rect">
            <a:avLst/>
          </a:prstGeom>
        </p:spPr>
      </p:pic>
      <p:pic>
        <p:nvPicPr>
          <p:cNvPr id="41" name="图片 40" descr="f840fcf99964247a73e0d4aba59271d8"/>
          <p:cNvPicPr>
            <a:picLocks noChangeAspect="1"/>
          </p:cNvPicPr>
          <p:nvPr/>
        </p:nvPicPr>
        <p:blipFill>
          <a:blip r:embed="rId7"/>
          <a:stretch>
            <a:fillRect/>
          </a:stretch>
        </p:blipFill>
        <p:spPr>
          <a:xfrm>
            <a:off x="43750" y="3490087"/>
            <a:ext cx="2179320" cy="3258185"/>
          </a:xfrm>
          <a:prstGeom prst="rect">
            <a:avLst/>
          </a:prstGeom>
        </p:spPr>
      </p:pic>
      <p:sp>
        <p:nvSpPr>
          <p:cNvPr id="10" name="Rectangle 9">
            <a:extLst>
              <a:ext uri="{FF2B5EF4-FFF2-40B4-BE49-F238E27FC236}">
                <a16:creationId xmlns:a16="http://schemas.microsoft.com/office/drawing/2014/main" id="{EA748261-9001-48B7-B906-50A3BDCEFCA5}"/>
              </a:ext>
            </a:extLst>
          </p:cNvPr>
          <p:cNvSpPr/>
          <p:nvPr/>
        </p:nvSpPr>
        <p:spPr>
          <a:xfrm>
            <a:off x="10934065" y="1095305"/>
            <a:ext cx="816249"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cap="none" spc="0" dirty="0" err="1">
                <a:ln/>
                <a:solidFill>
                  <a:schemeClr val="tx1"/>
                </a:solidFill>
                <a:effectLst/>
              </a:rPr>
              <a:t>Chăm</a:t>
            </a:r>
            <a:r>
              <a:rPr lang="en-US" sz="1200" b="1" cap="none" spc="0" dirty="0">
                <a:ln/>
                <a:solidFill>
                  <a:schemeClr val="tx1"/>
                </a:solidFill>
                <a:effectLst/>
              </a:rPr>
              <a:t> </a:t>
            </a:r>
            <a:r>
              <a:rPr lang="en-US" sz="1200" b="1" cap="none" spc="0" dirty="0" err="1">
                <a:ln/>
                <a:solidFill>
                  <a:schemeClr val="tx1"/>
                </a:solidFill>
                <a:effectLst/>
              </a:rPr>
              <a:t>học</a:t>
            </a:r>
            <a:endParaRPr lang="en-US" sz="1200" b="1" cap="none" spc="0" dirty="0">
              <a:ln/>
              <a:solidFill>
                <a:schemeClr val="tx1"/>
              </a:solidFill>
              <a:effectLst/>
            </a:endParaRPr>
          </a:p>
        </p:txBody>
      </p:sp>
      <p:sp>
        <p:nvSpPr>
          <p:cNvPr id="2" name="Rectangle 1"/>
          <p:cNvSpPr/>
          <p:nvPr/>
        </p:nvSpPr>
        <p:spPr>
          <a:xfrm>
            <a:off x="2761489" y="1001100"/>
            <a:ext cx="6682928" cy="175432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Linh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có</a:t>
            </a:r>
            <a:r>
              <a:rPr lang="en-US" sz="3600" dirty="0">
                <a:solidFill>
                  <a:srgbClr val="FF0000"/>
                </a:solidFill>
                <a:latin typeface="Times New Roman" pitchFamily="18" charset="0"/>
                <a:cs typeface="Times New Roman" pitchFamily="18" charset="0"/>
              </a:rPr>
              <a:t> 7 </a:t>
            </a:r>
            <a:r>
              <a:rPr lang="en-US" sz="3600" dirty="0" err="1">
                <a:solidFill>
                  <a:srgbClr val="FF0000"/>
                </a:solidFill>
                <a:latin typeface="Times New Roman" pitchFamily="18" charset="0"/>
                <a:cs typeface="Times New Roman" pitchFamily="18" charset="0"/>
              </a:rPr>
              <a:t>hộp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bánh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mỗi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hộp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bánh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gồm</a:t>
            </a:r>
            <a:r>
              <a:rPr lang="en-US" sz="3600" dirty="0">
                <a:solidFill>
                  <a:srgbClr val="FF0000"/>
                </a:solidFill>
                <a:latin typeface="Times New Roman" pitchFamily="18" charset="0"/>
                <a:cs typeface="Times New Roman" pitchFamily="18" charset="0"/>
              </a:rPr>
              <a:t> 7 </a:t>
            </a:r>
            <a:r>
              <a:rPr lang="en-US" sz="3600" dirty="0" err="1">
                <a:solidFill>
                  <a:srgbClr val="FF0000"/>
                </a:solidFill>
                <a:latin typeface="Times New Roman" pitchFamily="18" charset="0"/>
                <a:cs typeface="Times New Roman" pitchFamily="18" charset="0"/>
              </a:rPr>
              <a:t>cái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bánh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Số</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bánh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Linh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có</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a:t>
            </a:r>
            <a:r>
              <a:rPr lang="en-US" sz="3600" dirty="0">
                <a:solidFill>
                  <a:srgbClr val="FF0000"/>
                </a:solidFill>
                <a:latin typeface="Times New Roman" pitchFamily="18" charset="0"/>
                <a:cs typeface="Times New Roman" pitchFamily="18" charset="0"/>
              </a:rPr>
              <a:t>:</a:t>
            </a:r>
          </a:p>
        </p:txBody>
      </p:sp>
      <p:sp>
        <p:nvSpPr>
          <p:cNvPr id="15" name="TextBox 14">
            <a:extLst>
              <a:ext uri="{FF2B5EF4-FFF2-40B4-BE49-F238E27FC236}">
                <a16:creationId xmlns:a16="http://schemas.microsoft.com/office/drawing/2014/main" id="{0A592D38-8E12-4C81-A3BE-497FF0765FB6}"/>
              </a:ext>
            </a:extLst>
          </p:cNvPr>
          <p:cNvSpPr txBox="1"/>
          <p:nvPr/>
        </p:nvSpPr>
        <p:spPr>
          <a:xfrm>
            <a:off x="2804707" y="3516496"/>
            <a:ext cx="1975103" cy="523220"/>
          </a:xfrm>
          <a:prstGeom prst="rect">
            <a:avLst/>
          </a:prstGeom>
          <a:noFill/>
        </p:spPr>
        <p:txBody>
          <a:bodyPr wrap="square">
            <a:spAutoFit/>
          </a:bodyPr>
          <a:lstStyle/>
          <a:p>
            <a:pPr algn="ctr"/>
            <a:r>
              <a:rPr lang="en-US" altLang="zh-CN" sz="2800" b="1" dirty="0">
                <a:latin typeface="Times New Roman" panose="02020603050405020304" pitchFamily="18" charset="0"/>
                <a:cs typeface="Times New Roman" panose="02020603050405020304" pitchFamily="18" charset="0"/>
              </a:rPr>
              <a:t>A. 49</a:t>
            </a:r>
            <a:endParaRPr lang="zh-CN" altLang="en-US" sz="2800" b="1" spc="300" dirty="0">
              <a:uFillTx/>
              <a:latin typeface="Times New Roman" panose="02020603050405020304" pitchFamily="18" charset="0"/>
              <a:ea typeface="字体管家天蝎座" panose="00020600040101010101" charset="-122"/>
              <a:cs typeface="Times New Roman" panose="02020603050405020304" pitchFamily="18" charset="0"/>
            </a:endParaRPr>
          </a:p>
        </p:txBody>
      </p:sp>
      <p:sp>
        <p:nvSpPr>
          <p:cNvPr id="16" name="TextBox 15">
            <a:extLst>
              <a:ext uri="{FF2B5EF4-FFF2-40B4-BE49-F238E27FC236}">
                <a16:creationId xmlns:a16="http://schemas.microsoft.com/office/drawing/2014/main" id="{0A592D38-8E12-4C81-A3BE-497FF0765FB6}"/>
              </a:ext>
            </a:extLst>
          </p:cNvPr>
          <p:cNvSpPr txBox="1"/>
          <p:nvPr/>
        </p:nvSpPr>
        <p:spPr>
          <a:xfrm>
            <a:off x="5361448" y="3537024"/>
            <a:ext cx="1770871" cy="523220"/>
          </a:xfrm>
          <a:prstGeom prst="rect">
            <a:avLst/>
          </a:prstGeom>
          <a:noFill/>
        </p:spPr>
        <p:txBody>
          <a:bodyPr wrap="square">
            <a:spAutoFit/>
          </a:bodyPr>
          <a:lstStyle/>
          <a:p>
            <a:pPr algn="ctr"/>
            <a:r>
              <a:rPr lang="en-US" altLang="zh-CN" sz="2800" b="1" dirty="0">
                <a:latin typeface="Times New Roman" panose="02020603050405020304" pitchFamily="18" charset="0"/>
                <a:cs typeface="Times New Roman" panose="02020603050405020304" pitchFamily="18" charset="0"/>
              </a:rPr>
              <a:t>B. 54</a:t>
            </a:r>
            <a:endParaRPr lang="zh-CN" altLang="en-US" sz="2800" b="1" spc="300" dirty="0">
              <a:uFillTx/>
              <a:latin typeface="Times New Roman" panose="02020603050405020304" pitchFamily="18" charset="0"/>
              <a:ea typeface="字体管家天蝎座" panose="00020600040101010101" charset="-122"/>
              <a:cs typeface="Times New Roman" panose="02020603050405020304" pitchFamily="18" charset="0"/>
            </a:endParaRPr>
          </a:p>
        </p:txBody>
      </p:sp>
      <p:sp>
        <p:nvSpPr>
          <p:cNvPr id="17" name="TextBox 16">
            <a:extLst>
              <a:ext uri="{FF2B5EF4-FFF2-40B4-BE49-F238E27FC236}">
                <a16:creationId xmlns:a16="http://schemas.microsoft.com/office/drawing/2014/main" id="{0A592D38-8E12-4C81-A3BE-497FF0765FB6}"/>
              </a:ext>
            </a:extLst>
          </p:cNvPr>
          <p:cNvSpPr txBox="1"/>
          <p:nvPr/>
        </p:nvSpPr>
        <p:spPr>
          <a:xfrm>
            <a:off x="7718401" y="3545039"/>
            <a:ext cx="1726016" cy="523220"/>
          </a:xfrm>
          <a:prstGeom prst="rect">
            <a:avLst/>
          </a:prstGeom>
          <a:noFill/>
        </p:spPr>
        <p:txBody>
          <a:bodyPr wrap="square">
            <a:spAutoFit/>
          </a:bodyPr>
          <a:lstStyle/>
          <a:p>
            <a:pPr algn="ctr"/>
            <a:r>
              <a:rPr lang="en-US" altLang="zh-CN" sz="2800" b="1" dirty="0">
                <a:latin typeface="Times New Roman" panose="02020603050405020304" pitchFamily="18" charset="0"/>
                <a:cs typeface="Times New Roman" panose="02020603050405020304" pitchFamily="18" charset="0"/>
              </a:rPr>
              <a:t>C. 35</a:t>
            </a:r>
            <a:endParaRPr lang="zh-CN" altLang="en-US" sz="2800" b="1" spc="300" dirty="0">
              <a:uFillTx/>
              <a:latin typeface="Times New Roman" panose="02020603050405020304" pitchFamily="18" charset="0"/>
              <a:ea typeface="字体管家天蝎座" panose="00020600040101010101"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4092098123"/>
      </p:ext>
    </p:extLst>
  </p:cSld>
  <p:clrMapOvr>
    <a:masterClrMapping/>
  </p:clrMapOvr>
  <p:transition spd="slow" advTm="4682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0"/>
                                  </p:iterate>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grpId="1" nodeType="clickEffect">
                                  <p:stCondLst>
                                    <p:cond delay="0"/>
                                  </p:stCondLst>
                                  <p:childTnLst>
                                    <p:animEffect transition="out" filter="circle(out)">
                                      <p:cBhvr>
                                        <p:cTn id="22" dur="2000"/>
                                        <p:tgtEl>
                                          <p:spTgt spid="16"/>
                                        </p:tgtEl>
                                      </p:cBhvr>
                                    </p:animEffect>
                                    <p:set>
                                      <p:cBhvr>
                                        <p:cTn id="23" dur="1" fill="hold">
                                          <p:stCondLst>
                                            <p:cond delay="1999"/>
                                          </p:stCondLst>
                                        </p:cTn>
                                        <p:tgtEl>
                                          <p:spTgt spid="16"/>
                                        </p:tgtEl>
                                        <p:attrNameLst>
                                          <p:attrName>style.visibility</p:attrName>
                                        </p:attrNameLst>
                                      </p:cBhvr>
                                      <p:to>
                                        <p:strVal val="hidden"/>
                                      </p:to>
                                    </p:set>
                                  </p:childTnLst>
                                </p:cTn>
                              </p:par>
                              <p:par>
                                <p:cTn id="24" presetID="6" presetClass="exit" presetSubtype="32" fill="hold" grpId="1" nodeType="withEffect">
                                  <p:stCondLst>
                                    <p:cond delay="0"/>
                                  </p:stCondLst>
                                  <p:childTnLst>
                                    <p:animEffect transition="out" filter="circle(out)">
                                      <p:cBhvr>
                                        <p:cTn id="25" dur="2000"/>
                                        <p:tgtEl>
                                          <p:spTgt spid="17"/>
                                        </p:tgtEl>
                                      </p:cBhvr>
                                    </p:animEffect>
                                    <p:set>
                                      <p:cBhvr>
                                        <p:cTn id="26" dur="1" fill="hold">
                                          <p:stCondLst>
                                            <p:cond delay="1999"/>
                                          </p:stCondLst>
                                        </p:cTn>
                                        <p:tgtEl>
                                          <p:spTgt spid="17"/>
                                        </p:tgtEl>
                                        <p:attrNameLst>
                                          <p:attrName>style.visibility</p:attrName>
                                        </p:attrNameLst>
                                      </p:cBhvr>
                                      <p:to>
                                        <p:strVal val="hidden"/>
                                      </p:to>
                                    </p:set>
                                  </p:childTnLst>
                                </p:cTn>
                              </p:par>
                              <p:par>
                                <p:cTn id="27" presetID="53" presetClass="entr" presetSubtype="16" fill="hold" grpId="1" nodeType="withEffect">
                                  <p:stCondLst>
                                    <p:cond delay="0"/>
                                  </p:stCondLst>
                                  <p:iterate type="lt">
                                    <p:tmPct val="0"/>
                                  </p:iterate>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par>
                                <p:cTn id="32" presetID="6" presetClass="emph" presetSubtype="0" fill="hold" grpId="2" nodeType="withEffect">
                                  <p:stCondLst>
                                    <p:cond delay="0"/>
                                  </p:stCondLst>
                                  <p:iterate type="lt">
                                    <p:tmPct val="0"/>
                                  </p:iterate>
                                  <p:childTnLst>
                                    <p:animScale>
                                      <p:cBhvr>
                                        <p:cTn id="33" dur="2000" fill="hold"/>
                                        <p:tgtEl>
                                          <p:spTgt spid="15"/>
                                        </p:tgtEl>
                                      </p:cBhvr>
                                      <p:by x="150000" y="150000"/>
                                    </p:animScale>
                                  </p:childTnLst>
                                </p:cTn>
                              </p:par>
                              <p:par>
                                <p:cTn id="34" presetID="16" presetClass="emph" presetSubtype="0" fill="hold" grpId="3" nodeType="withEffect">
                                  <p:stCondLst>
                                    <p:cond delay="0"/>
                                  </p:stCondLst>
                                  <p:iterate type="lt">
                                    <p:tmPct val="4000"/>
                                  </p:iterate>
                                  <p:childTnLst>
                                    <p:set>
                                      <p:cBhvr override="childStyle">
                                        <p:cTn id="35" dur="500" fill="hold"/>
                                        <p:tgtEl>
                                          <p:spTgt spid="15"/>
                                        </p:tgtEl>
                                        <p:attrNameLst>
                                          <p:attrName>style.color</p:attrName>
                                        </p:attrNameLst>
                                      </p:cBhvr>
                                      <p:to>
                                        <p:clrVal>
                                          <a:schemeClr val="accent2"/>
                                        </p:clrVal>
                                      </p:to>
                                    </p:set>
                                    <p:set>
                                      <p:cBhvr>
                                        <p:cTn id="36" dur="500" fill="hold"/>
                                        <p:tgtEl>
                                          <p:spTgt spid="15"/>
                                        </p:tgtEl>
                                        <p:attrNameLst>
                                          <p:attrName>fillcolor</p:attrName>
                                        </p:attrNameLst>
                                      </p:cBhvr>
                                      <p:to>
                                        <p:clrVal>
                                          <a:schemeClr val="accent2"/>
                                        </p:clrVal>
                                      </p:to>
                                    </p:set>
                                    <p:set>
                                      <p:cBhvr>
                                        <p:cTn id="37" dur="500" fill="hold"/>
                                        <p:tgtEl>
                                          <p:spTgt spid="15"/>
                                        </p:tgtEl>
                                        <p:attrNameLst>
                                          <p:attrName>fill.type</p:attrName>
                                        </p:attrNameLst>
                                      </p:cBhvr>
                                      <p:to>
                                        <p:strVal val="solid"/>
                                      </p:to>
                                    </p:set>
                                  </p:childTnLst>
                                </p:cTn>
                              </p:par>
                              <p:par>
                                <p:cTn id="38" presetID="16" presetClass="emph" presetSubtype="0" fill="hold" grpId="4" nodeType="withEffect">
                                  <p:stCondLst>
                                    <p:cond delay="0"/>
                                  </p:stCondLst>
                                  <p:iterate type="lt">
                                    <p:tmPct val="4000"/>
                                  </p:iterate>
                                  <p:childTnLst>
                                    <p:set>
                                      <p:cBhvr override="childStyle">
                                        <p:cTn id="39" dur="500" fill="hold"/>
                                        <p:tgtEl>
                                          <p:spTgt spid="15"/>
                                        </p:tgtEl>
                                        <p:attrNameLst>
                                          <p:attrName>style.color</p:attrName>
                                        </p:attrNameLst>
                                      </p:cBhvr>
                                      <p:to>
                                        <p:clrVal>
                                          <a:schemeClr val="accent2"/>
                                        </p:clrVal>
                                      </p:to>
                                    </p:set>
                                    <p:set>
                                      <p:cBhvr>
                                        <p:cTn id="40" dur="500" fill="hold"/>
                                        <p:tgtEl>
                                          <p:spTgt spid="15"/>
                                        </p:tgtEl>
                                        <p:attrNameLst>
                                          <p:attrName>fillcolor</p:attrName>
                                        </p:attrNameLst>
                                      </p:cBhvr>
                                      <p:to>
                                        <p:clrVal>
                                          <a:schemeClr val="accent2"/>
                                        </p:clrVal>
                                      </p:to>
                                    </p:set>
                                    <p:set>
                                      <p:cBhvr>
                                        <p:cTn id="41"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5" grpId="1"/>
      <p:bldP spid="15" grpId="2"/>
      <p:bldP spid="15" grpId="3"/>
      <p:bldP spid="15" grpId="4"/>
      <p:bldP spid="16" grpId="0"/>
      <p:bldP spid="16" grpId="1"/>
      <p:bldP spid="17" grpId="0"/>
      <p:bldP spid="1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91E5DB77-56DB-45A9-B765-3DA8C98908FD}"/>
              </a:ext>
            </a:extLst>
          </p:cNvPr>
          <p:cNvSpPr/>
          <p:nvPr/>
        </p:nvSpPr>
        <p:spPr>
          <a:xfrm>
            <a:off x="4962004" y="3551534"/>
            <a:ext cx="584776" cy="584776"/>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85781A-D7B8-427C-9282-4FA41857E3EE}"/>
              </a:ext>
            </a:extLst>
          </p:cNvPr>
          <p:cNvSpPr txBox="1"/>
          <p:nvPr/>
        </p:nvSpPr>
        <p:spPr>
          <a:xfrm>
            <a:off x="3792324" y="1137840"/>
            <a:ext cx="4091233" cy="646331"/>
          </a:xfrm>
          <a:prstGeom prst="rect">
            <a:avLst/>
          </a:prstGeom>
          <a:noFill/>
        </p:spPr>
        <p:txBody>
          <a:bodyPr wrap="square" rtlCol="0">
            <a:spAutoFit/>
          </a:bodyPr>
          <a:lstStyle/>
          <a:p>
            <a:r>
              <a:rPr lang="vi-VN" sz="3600" dirty="0"/>
              <a:t>Chọn đáp án đúng:</a:t>
            </a:r>
          </a:p>
        </p:txBody>
      </p:sp>
      <p:sp>
        <p:nvSpPr>
          <p:cNvPr id="6" name="TextBox 5">
            <a:extLst>
              <a:ext uri="{FF2B5EF4-FFF2-40B4-BE49-F238E27FC236}">
                <a16:creationId xmlns:a16="http://schemas.microsoft.com/office/drawing/2014/main" id="{EDD6261A-71BF-403E-AE50-DCE658FFCBB0}"/>
              </a:ext>
            </a:extLst>
          </p:cNvPr>
          <p:cNvSpPr txBox="1"/>
          <p:nvPr/>
        </p:nvSpPr>
        <p:spPr>
          <a:xfrm>
            <a:off x="2590273" y="3551535"/>
            <a:ext cx="1112363" cy="584775"/>
          </a:xfrm>
          <a:prstGeom prst="rect">
            <a:avLst/>
          </a:prstGeom>
          <a:noFill/>
        </p:spPr>
        <p:txBody>
          <a:bodyPr wrap="square" rtlCol="0">
            <a:spAutoFit/>
          </a:bodyPr>
          <a:lstStyle/>
          <a:p>
            <a:r>
              <a:rPr lang="vi-VN" sz="3200" dirty="0"/>
              <a:t>A. 3</a:t>
            </a:r>
            <a:endParaRPr lang="en-US" sz="3200" dirty="0"/>
          </a:p>
        </p:txBody>
      </p:sp>
      <p:sp>
        <p:nvSpPr>
          <p:cNvPr id="7" name="TextBox 6">
            <a:extLst>
              <a:ext uri="{FF2B5EF4-FFF2-40B4-BE49-F238E27FC236}">
                <a16:creationId xmlns:a16="http://schemas.microsoft.com/office/drawing/2014/main" id="{73307F27-4C0A-42B5-98CA-8E6908CD8EB6}"/>
              </a:ext>
            </a:extLst>
          </p:cNvPr>
          <p:cNvSpPr txBox="1"/>
          <p:nvPr/>
        </p:nvSpPr>
        <p:spPr>
          <a:xfrm>
            <a:off x="5103943" y="3511774"/>
            <a:ext cx="957919" cy="584775"/>
          </a:xfrm>
          <a:prstGeom prst="rect">
            <a:avLst/>
          </a:prstGeom>
          <a:noFill/>
        </p:spPr>
        <p:txBody>
          <a:bodyPr wrap="square" rtlCol="0">
            <a:spAutoFit/>
          </a:bodyPr>
          <a:lstStyle/>
          <a:p>
            <a:r>
              <a:rPr lang="vi-VN" sz="3200" dirty="0"/>
              <a:t>B. 2</a:t>
            </a:r>
            <a:endParaRPr lang="en-US" sz="3200" dirty="0"/>
          </a:p>
        </p:txBody>
      </p:sp>
      <p:sp>
        <p:nvSpPr>
          <p:cNvPr id="8" name="TextBox 7">
            <a:extLst>
              <a:ext uri="{FF2B5EF4-FFF2-40B4-BE49-F238E27FC236}">
                <a16:creationId xmlns:a16="http://schemas.microsoft.com/office/drawing/2014/main" id="{5454E5E1-EFA9-4DFB-9F9F-3382B185CD10}"/>
              </a:ext>
            </a:extLst>
          </p:cNvPr>
          <p:cNvSpPr txBox="1"/>
          <p:nvPr/>
        </p:nvSpPr>
        <p:spPr>
          <a:xfrm>
            <a:off x="7463169" y="3511775"/>
            <a:ext cx="1112363" cy="584775"/>
          </a:xfrm>
          <a:prstGeom prst="rect">
            <a:avLst/>
          </a:prstGeom>
          <a:noFill/>
        </p:spPr>
        <p:txBody>
          <a:bodyPr wrap="square" rtlCol="0">
            <a:spAutoFit/>
          </a:bodyPr>
          <a:lstStyle/>
          <a:p>
            <a:r>
              <a:rPr lang="vi-VN" sz="3200" dirty="0"/>
              <a:t>C. 5</a:t>
            </a:r>
            <a:endParaRPr lang="en-US" sz="3200" dirty="0"/>
          </a:p>
        </p:txBody>
      </p:sp>
      <p:pic>
        <p:nvPicPr>
          <p:cNvPr id="11" name="Picture 10" descr="A white flower with green leaves&#10;&#10;Description automatically generated with medium confidence">
            <a:extLst>
              <a:ext uri="{FF2B5EF4-FFF2-40B4-BE49-F238E27FC236}">
                <a16:creationId xmlns:a16="http://schemas.microsoft.com/office/drawing/2014/main" id="{27B4A48C-0D78-4725-B7C8-0961A4D2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5888" y="2154791"/>
            <a:ext cx="2483824" cy="3349542"/>
          </a:xfrm>
          <a:prstGeom prst="rect">
            <a:avLst/>
          </a:prstGeom>
        </p:spPr>
      </p:pic>
      <p:pic>
        <p:nvPicPr>
          <p:cNvPr id="13" name="Picture 12" descr="Icon&#10;&#10;Description automatically generated">
            <a:extLst>
              <a:ext uri="{FF2B5EF4-FFF2-40B4-BE49-F238E27FC236}">
                <a16:creationId xmlns:a16="http://schemas.microsoft.com/office/drawing/2014/main" id="{EF13965C-6373-4CD9-8E73-7F11F100DF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1370" y="4821481"/>
            <a:ext cx="1694321" cy="1694321"/>
          </a:xfrm>
          <a:prstGeom prst="rect">
            <a:avLst/>
          </a:prstGeom>
        </p:spPr>
      </p:pic>
      <p:pic>
        <p:nvPicPr>
          <p:cNvPr id="15" name="Picture 14">
            <a:extLst>
              <a:ext uri="{FF2B5EF4-FFF2-40B4-BE49-F238E27FC236}">
                <a16:creationId xmlns:a16="http://schemas.microsoft.com/office/drawing/2014/main" id="{55B0D299-8DA5-4141-A9B9-A45267293E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78759" y="3742441"/>
            <a:ext cx="3132368" cy="2716383"/>
          </a:xfrm>
          <a:prstGeom prst="rect">
            <a:avLst/>
          </a:prstGeom>
        </p:spPr>
      </p:pic>
      <p:pic>
        <p:nvPicPr>
          <p:cNvPr id="16" name="Picture 15" descr="Icon&#10;&#10;Description automatically generated">
            <a:extLst>
              <a:ext uri="{FF2B5EF4-FFF2-40B4-BE49-F238E27FC236}">
                <a16:creationId xmlns:a16="http://schemas.microsoft.com/office/drawing/2014/main" id="{733E9DB5-D9FC-4E08-835B-556200B49A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6715" y="5373646"/>
            <a:ext cx="1072151" cy="1072151"/>
          </a:xfrm>
          <a:prstGeom prst="rect">
            <a:avLst/>
          </a:prstGeom>
        </p:spPr>
      </p:pic>
      <p:pic>
        <p:nvPicPr>
          <p:cNvPr id="17" name="Picture 16" descr="Icon&#10;&#10;Description automatically generated">
            <a:extLst>
              <a:ext uri="{FF2B5EF4-FFF2-40B4-BE49-F238E27FC236}">
                <a16:creationId xmlns:a16="http://schemas.microsoft.com/office/drawing/2014/main" id="{179289DA-9FE1-45FA-9F6D-5451FE68E3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9310" y="5188682"/>
            <a:ext cx="1379297" cy="1379297"/>
          </a:xfrm>
          <a:prstGeom prst="rect">
            <a:avLst/>
          </a:prstGeom>
        </p:spPr>
      </p:pic>
      <p:sp>
        <p:nvSpPr>
          <p:cNvPr id="19" name="TextBox 18">
            <a:extLst>
              <a:ext uri="{FF2B5EF4-FFF2-40B4-BE49-F238E27FC236}">
                <a16:creationId xmlns:a16="http://schemas.microsoft.com/office/drawing/2014/main" id="{8698E7AB-96C1-430B-B872-CAC32A0587EC}"/>
              </a:ext>
            </a:extLst>
          </p:cNvPr>
          <p:cNvSpPr txBox="1"/>
          <p:nvPr/>
        </p:nvSpPr>
        <p:spPr>
          <a:xfrm>
            <a:off x="3964756" y="2222421"/>
            <a:ext cx="3746370" cy="769441"/>
          </a:xfrm>
          <a:prstGeom prst="rect">
            <a:avLst/>
          </a:prstGeom>
          <a:noFill/>
        </p:spPr>
        <p:txBody>
          <a:bodyPr wrap="square">
            <a:spAutoFit/>
          </a:bodyPr>
          <a:lstStyle/>
          <a:p>
            <a:r>
              <a:rPr lang="vi-VN" sz="4400" b="1" dirty="0">
                <a:latin typeface="+mj-lt"/>
              </a:rPr>
              <a:t>7 x 2 = </a:t>
            </a:r>
            <a:r>
              <a:rPr lang="vi-VN" sz="4000" b="1" dirty="0">
                <a:latin typeface="+mj-lt"/>
              </a:rPr>
              <a:t>.......</a:t>
            </a:r>
            <a:r>
              <a:rPr lang="vi-VN" sz="4400" b="1" dirty="0">
                <a:latin typeface="+mj-lt"/>
              </a:rPr>
              <a:t> x 7   </a:t>
            </a:r>
            <a:endParaRPr lang="en-US" sz="4400" b="1" dirty="0">
              <a:latin typeface="+mj-lt"/>
            </a:endParaRPr>
          </a:p>
        </p:txBody>
      </p:sp>
      <p:sp>
        <p:nvSpPr>
          <p:cNvPr id="21" name="TextBox 20">
            <a:extLst>
              <a:ext uri="{FF2B5EF4-FFF2-40B4-BE49-F238E27FC236}">
                <a16:creationId xmlns:a16="http://schemas.microsoft.com/office/drawing/2014/main" id="{CC54B33B-F189-47A7-8F15-01309511F6F4}"/>
              </a:ext>
            </a:extLst>
          </p:cNvPr>
          <p:cNvSpPr txBox="1"/>
          <p:nvPr/>
        </p:nvSpPr>
        <p:spPr>
          <a:xfrm>
            <a:off x="5607337" y="3511773"/>
            <a:ext cx="376518" cy="584775"/>
          </a:xfrm>
          <a:prstGeom prst="rect">
            <a:avLst/>
          </a:prstGeom>
          <a:noFill/>
        </p:spPr>
        <p:txBody>
          <a:bodyPr wrap="square" rtlCol="0">
            <a:spAutoFit/>
          </a:bodyPr>
          <a:lstStyle/>
          <a:p>
            <a:r>
              <a:rPr lang="vi-VN" sz="3200" b="1" dirty="0">
                <a:solidFill>
                  <a:srgbClr val="FF0000"/>
                </a:solidFill>
              </a:rPr>
              <a:t>2</a:t>
            </a:r>
            <a:endParaRPr lang="en-US" sz="3200" b="1" dirty="0">
              <a:solidFill>
                <a:srgbClr val="FF0000"/>
              </a:solidFill>
            </a:endParaRPr>
          </a:p>
        </p:txBody>
      </p:sp>
    </p:spTree>
    <p:custDataLst>
      <p:tags r:id="rId1"/>
    </p:custDataLst>
    <p:extLst>
      <p:ext uri="{BB962C8B-B14F-4D97-AF65-F5344CB8AC3E}">
        <p14:creationId xmlns:p14="http://schemas.microsoft.com/office/powerpoint/2010/main" val="51728296"/>
      </p:ext>
    </p:extLst>
  </p:cSld>
  <p:clrMapOvr>
    <a:masterClrMapping/>
  </p:clrMapOvr>
  <p:transition spd="slow" advTm="3735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par>
                                <p:cTn id="31" presetID="26" presetClass="entr" presetSubtype="0" fill="hold" grpId="0" nodeType="withEffect">
                                  <p:stCondLst>
                                    <p:cond delay="60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par>
                                <p:cTn id="47" presetID="26" presetClass="entr" presetSubtype="0" fill="hold" grpId="0" nodeType="withEffect">
                                  <p:stCondLst>
                                    <p:cond delay="150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1)">
                                      <p:cBhvr>
                                        <p:cTn id="67" dur="2000"/>
                                        <p:tgtEl>
                                          <p:spTgt spid="20"/>
                                        </p:tgtEl>
                                      </p:cBhvr>
                                    </p:animEffect>
                                  </p:childTnLst>
                                </p:cTn>
                              </p:par>
                              <p:par>
                                <p:cTn id="68" presetID="22" presetClass="entr" presetSubtype="4" fill="hold" grpId="0" nodeType="withEffect">
                                  <p:stCondLst>
                                    <p:cond delay="160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6" grpId="0"/>
      <p:bldP spid="7" grpId="0"/>
      <p:bldP spid="8" grpId="0"/>
      <p:bldP spid="19"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tulips_burgundy_h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5966" y="5630864"/>
            <a:ext cx="1951567"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tulips_burgundy_h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5334000"/>
            <a:ext cx="14837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tulips_burgundy_h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5334001"/>
            <a:ext cx="12192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5416550"/>
            <a:ext cx="812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200" y="5584826"/>
            <a:ext cx="9144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400" y="5410201"/>
            <a:ext cx="609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401" y="5562601"/>
            <a:ext cx="438151"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4800" y="5553076"/>
            <a:ext cx="203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5451" y="5562600"/>
            <a:ext cx="17568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2" descr="272_lg_clr">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16000" y="4648200"/>
            <a:ext cx="1320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Hoa tim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6576"/>
            <a:ext cx="162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WordArt 14"/>
          <p:cNvSpPr>
            <a:spLocks noChangeArrowheads="1" noChangeShapeType="1" noTextEdit="1"/>
          </p:cNvSpPr>
          <p:nvPr/>
        </p:nvSpPr>
        <p:spPr bwMode="auto">
          <a:xfrm>
            <a:off x="3101823" y="1236665"/>
            <a:ext cx="5791200" cy="838200"/>
          </a:xfrm>
          <a:prstGeom prst="rect">
            <a:avLst/>
          </a:prstGeom>
        </p:spPr>
        <p:txBody>
          <a:bodyPr spcFirstLastPara="1" wrap="none" fromWordArt="1">
            <a:prstTxWarp prst="textArchUp">
              <a:avLst>
                <a:gd name="adj" fmla="val 10800000"/>
              </a:avLst>
            </a:prstTxWarp>
          </a:bodyPr>
          <a:lstStyle/>
          <a:p>
            <a:pPr algn="ctr"/>
            <a:r>
              <a:rPr lang="en-US" sz="3200" kern="10" dirty="0" err="1">
                <a:ln w="12700">
                  <a:solidFill>
                    <a:srgbClr val="FFFFFF"/>
                  </a:solidFill>
                  <a:round/>
                  <a:headEnd/>
                  <a:tailEnd/>
                </a:ln>
                <a:solidFill>
                  <a:srgbClr val="990099"/>
                </a:solidFill>
                <a:effectLst>
                  <a:outerShdw dist="45791" dir="2021404" algn="ctr" rotWithShape="0">
                    <a:srgbClr val="808080">
                      <a:alpha val="79999"/>
                    </a:srgbClr>
                  </a:outerShdw>
                </a:effectLst>
                <a:latin typeface="Times New Roman"/>
                <a:cs typeface="Times New Roman"/>
              </a:rPr>
              <a:t>Dặn</a:t>
            </a:r>
            <a:r>
              <a:rPr lang="en-US" sz="3200" kern="10" dirty="0">
                <a:ln w="12700">
                  <a:solidFill>
                    <a:srgbClr val="FFFFFF"/>
                  </a:solidFill>
                  <a:round/>
                  <a:headEnd/>
                  <a:tailEnd/>
                </a:ln>
                <a:solidFill>
                  <a:srgbClr val="990099"/>
                </a:solidFill>
                <a:effectLst>
                  <a:outerShdw dist="45791" dir="2021404" algn="ctr" rotWithShape="0">
                    <a:srgbClr val="808080">
                      <a:alpha val="79999"/>
                    </a:srgbClr>
                  </a:outerShdw>
                </a:effectLst>
                <a:latin typeface="Times New Roman"/>
                <a:cs typeface="Times New Roman"/>
              </a:rPr>
              <a:t> </a:t>
            </a:r>
            <a:r>
              <a:rPr lang="en-US" sz="3200" kern="10" dirty="0" err="1">
                <a:ln w="12700">
                  <a:solidFill>
                    <a:srgbClr val="FFFFFF"/>
                  </a:solidFill>
                  <a:round/>
                  <a:headEnd/>
                  <a:tailEnd/>
                </a:ln>
                <a:solidFill>
                  <a:srgbClr val="990099"/>
                </a:solidFill>
                <a:effectLst>
                  <a:outerShdw dist="45791" dir="2021404" algn="ctr" rotWithShape="0">
                    <a:srgbClr val="808080">
                      <a:alpha val="79999"/>
                    </a:srgbClr>
                  </a:outerShdw>
                </a:effectLst>
                <a:latin typeface="Times New Roman"/>
                <a:cs typeface="Times New Roman"/>
              </a:rPr>
              <a:t>dò</a:t>
            </a:r>
            <a:r>
              <a:rPr lang="en-US" sz="3200" kern="10" dirty="0">
                <a:ln w="12700">
                  <a:solidFill>
                    <a:srgbClr val="FFFFFF"/>
                  </a:solidFill>
                  <a:round/>
                  <a:headEnd/>
                  <a:tailEnd/>
                </a:ln>
                <a:solidFill>
                  <a:srgbClr val="990099"/>
                </a:solidFill>
                <a:effectLst>
                  <a:outerShdw dist="45791" dir="2021404" algn="ctr" rotWithShape="0">
                    <a:srgbClr val="808080">
                      <a:alpha val="79999"/>
                    </a:srgbClr>
                  </a:outerShdw>
                </a:effectLst>
                <a:latin typeface="Times New Roman"/>
                <a:cs typeface="Times New Roman"/>
              </a:rPr>
              <a:t>:</a:t>
            </a:r>
          </a:p>
        </p:txBody>
      </p:sp>
      <p:pic>
        <p:nvPicPr>
          <p:cNvPr id="11279" name="Picture 15" descr="tulips_burgundy_h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676467" y="5943600"/>
            <a:ext cx="182033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tulips_burgundy_h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620251" y="5486400"/>
            <a:ext cx="1384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270067" y="5680075"/>
            <a:ext cx="1136651"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8"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448801" y="5562600"/>
            <a:ext cx="75776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9"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510184" y="5659438"/>
            <a:ext cx="853016"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0"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940800" y="5334001"/>
            <a:ext cx="730251"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21"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432800" y="5562601"/>
            <a:ext cx="40851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22"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737601" y="5629276"/>
            <a:ext cx="1905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3"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940800" y="5715000"/>
            <a:ext cx="162984"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4" descr="272_lg_clr">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9355667" y="4800600"/>
            <a:ext cx="12319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5"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851901" y="5638801"/>
            <a:ext cx="1905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26" descr="tulips_burgundy_h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5234" y="5486400"/>
            <a:ext cx="17483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27"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1885" y="5562600"/>
            <a:ext cx="111971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28"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5605464"/>
            <a:ext cx="812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29"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419418" y="6096000"/>
            <a:ext cx="800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0"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620001" y="5486401"/>
            <a:ext cx="1905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31"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315200" y="5486400"/>
            <a:ext cx="38311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32"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39101" y="5410201"/>
            <a:ext cx="1905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33"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39101" y="5486401"/>
            <a:ext cx="393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34"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445501" y="5486401"/>
            <a:ext cx="1905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35"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638117" y="5400676"/>
            <a:ext cx="30268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0" name="Picture 36"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921752" y="5554663"/>
            <a:ext cx="730249"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1" name="Picture 37"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23200" y="5486401"/>
            <a:ext cx="406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2" name="Picture 38"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937501" y="5486401"/>
            <a:ext cx="4953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3" name="Picture 39" descr="tulips_burgundy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229601" y="5486401"/>
            <a:ext cx="393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4" name="Picture 40" descr="Hoa tim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60456" y="27432"/>
            <a:ext cx="142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5" name="Text Box 41"/>
          <p:cNvSpPr txBox="1">
            <a:spLocks noChangeArrowheads="1"/>
          </p:cNvSpPr>
          <p:nvPr/>
        </p:nvSpPr>
        <p:spPr bwMode="auto">
          <a:xfrm>
            <a:off x="2706047" y="2674635"/>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buFontTx/>
              <a:buChar char="-"/>
            </a:pPr>
            <a:r>
              <a:rPr lang="en-US" sz="3200" dirty="0"/>
              <a:t> </a:t>
            </a:r>
            <a:r>
              <a:rPr lang="en-US" sz="3200" b="1" dirty="0" err="1"/>
              <a:t>Học</a:t>
            </a:r>
            <a:r>
              <a:rPr lang="en-US" sz="3200" b="1" dirty="0"/>
              <a:t> </a:t>
            </a:r>
            <a:r>
              <a:rPr lang="en-US" sz="3200" b="1" dirty="0" err="1"/>
              <a:t>thuộc</a:t>
            </a:r>
            <a:r>
              <a:rPr lang="en-US" sz="3200" b="1" dirty="0"/>
              <a:t> </a:t>
            </a:r>
            <a:r>
              <a:rPr lang="en-US" sz="3200" b="1" dirty="0" err="1"/>
              <a:t>bảng</a:t>
            </a:r>
            <a:r>
              <a:rPr lang="en-US" sz="3200" b="1" dirty="0"/>
              <a:t> </a:t>
            </a:r>
            <a:r>
              <a:rPr lang="en-US" sz="3200" b="1" dirty="0" err="1"/>
              <a:t>nhân</a:t>
            </a:r>
            <a:r>
              <a:rPr lang="en-US" sz="3200" b="1" dirty="0"/>
              <a:t> 7.</a:t>
            </a:r>
          </a:p>
          <a:p>
            <a:pPr eaLnBrk="1" hangingPunct="1">
              <a:spcBef>
                <a:spcPct val="50000"/>
              </a:spcBef>
              <a:buFontTx/>
              <a:buChar char="-"/>
            </a:pPr>
            <a:r>
              <a:rPr lang="en-US" sz="3200" b="1" dirty="0"/>
              <a:t> </a:t>
            </a:r>
            <a:r>
              <a:rPr lang="en-US" sz="3200" b="1" dirty="0" err="1"/>
              <a:t>Xem</a:t>
            </a:r>
            <a:r>
              <a:rPr lang="en-US" sz="3200" b="1" dirty="0"/>
              <a:t> </a:t>
            </a:r>
            <a:r>
              <a:rPr lang="en-US" sz="3200" b="1" dirty="0" err="1"/>
              <a:t>bài</a:t>
            </a:r>
            <a:r>
              <a:rPr lang="en-US" sz="3200" b="1" dirty="0"/>
              <a:t>: </a:t>
            </a:r>
            <a:r>
              <a:rPr lang="en-US" sz="3200" b="1" dirty="0" err="1"/>
              <a:t>Luyện</a:t>
            </a:r>
            <a:r>
              <a:rPr lang="en-US" sz="3200" b="1" dirty="0"/>
              <a:t> </a:t>
            </a:r>
            <a:r>
              <a:rPr lang="en-US" sz="3200" b="1" dirty="0" err="1"/>
              <a:t>tập</a:t>
            </a:r>
            <a:r>
              <a:rPr lang="en-US" sz="3200" b="1" dirty="0"/>
              <a:t> (</a:t>
            </a:r>
            <a:r>
              <a:rPr lang="en-US" sz="3200" b="1" dirty="0" err="1"/>
              <a:t>trang</a:t>
            </a:r>
            <a:r>
              <a:rPr lang="en-US" sz="3200" b="1" dirty="0"/>
              <a:t> 32)</a:t>
            </a:r>
          </a:p>
        </p:txBody>
      </p:sp>
    </p:spTree>
    <p:custDataLst>
      <p:tags r:id="rId1"/>
    </p:custDataLst>
    <p:extLst>
      <p:ext uri="{BB962C8B-B14F-4D97-AF65-F5344CB8AC3E}">
        <p14:creationId xmlns:p14="http://schemas.microsoft.com/office/powerpoint/2010/main" val="3718541509"/>
      </p:ext>
    </p:extLst>
  </p:cSld>
  <p:clrMapOvr>
    <a:masterClrMapping/>
  </p:clrMapOvr>
  <p:transition advTm="11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398"/>
                                        </p:tgtEl>
                                        <p:attrNameLst>
                                          <p:attrName>style.visibility</p:attrName>
                                        </p:attrNameLst>
                                      </p:cBhvr>
                                      <p:to>
                                        <p:strVal val="visible"/>
                                      </p:to>
                                    </p:set>
                                    <p:animEffect transition="in" filter="checkerboard(across)">
                                      <p:cBhvr>
                                        <p:cTn id="7" dur="500"/>
                                        <p:tgtEl>
                                          <p:spTgt spid="16398"/>
                                        </p:tgtEl>
                                      </p:cBhvr>
                                    </p:animEffect>
                                  </p:childTnLst>
                                </p:cTn>
                              </p:par>
                              <p:par>
                                <p:cTn id="8" presetID="9" presetClass="entr" presetSubtype="0" repeatCount="indefinite" fill="hold" nodeType="withEffect">
                                  <p:stCondLst>
                                    <p:cond delay="0"/>
                                  </p:stCondLst>
                                  <p:childTnLst>
                                    <p:set>
                                      <p:cBhvr>
                                        <p:cTn id="9" dur="1" fill="hold">
                                          <p:stCondLst>
                                            <p:cond delay="0"/>
                                          </p:stCondLst>
                                        </p:cTn>
                                        <p:tgtEl>
                                          <p:spTgt spid="16397"/>
                                        </p:tgtEl>
                                        <p:attrNameLst>
                                          <p:attrName>style.visibility</p:attrName>
                                        </p:attrNameLst>
                                      </p:cBhvr>
                                      <p:to>
                                        <p:strVal val="visible"/>
                                      </p:to>
                                    </p:set>
                                    <p:animEffect transition="in" filter="dissolve">
                                      <p:cBhvr>
                                        <p:cTn id="10" dur="500"/>
                                        <p:tgtEl>
                                          <p:spTgt spid="16397"/>
                                        </p:tgtEl>
                                      </p:cBhvr>
                                    </p:animEffect>
                                  </p:childTnLst>
                                </p:cTn>
                              </p:par>
                            </p:childTnLst>
                          </p:cTn>
                        </p:par>
                        <p:par>
                          <p:cTn id="11" fill="hold" nodeType="afterGroup">
                            <p:stCondLst>
                              <p:cond delay="500"/>
                            </p:stCondLst>
                            <p:childTnLst>
                              <p:par>
                                <p:cTn id="12" presetID="2" presetClass="exit" presetSubtype="1" repeatCount="indefinite" fill="hold" nodeType="afterEffect">
                                  <p:stCondLst>
                                    <p:cond delay="0"/>
                                  </p:stCondLst>
                                  <p:childTnLst>
                                    <p:anim calcmode="lin" valueType="num">
                                      <p:cBhvr additive="base">
                                        <p:cTn id="13" dur="70000"/>
                                        <p:tgtEl>
                                          <p:spTgt spid="16397"/>
                                        </p:tgtEl>
                                        <p:attrNameLst>
                                          <p:attrName>ppt_x</p:attrName>
                                        </p:attrNameLst>
                                      </p:cBhvr>
                                      <p:tavLst>
                                        <p:tav tm="0">
                                          <p:val>
                                            <p:strVal val="ppt_x"/>
                                          </p:val>
                                        </p:tav>
                                        <p:tav tm="100000">
                                          <p:val>
                                            <p:strVal val="ppt_x"/>
                                          </p:val>
                                        </p:tav>
                                      </p:tavLst>
                                    </p:anim>
                                    <p:anim calcmode="lin" valueType="num">
                                      <p:cBhvr additive="base">
                                        <p:cTn id="14" dur="70000"/>
                                        <p:tgtEl>
                                          <p:spTgt spid="16397"/>
                                        </p:tgtEl>
                                        <p:attrNameLst>
                                          <p:attrName>ppt_y</p:attrName>
                                        </p:attrNameLst>
                                      </p:cBhvr>
                                      <p:tavLst>
                                        <p:tav tm="0">
                                          <p:val>
                                            <p:strVal val="ppt_y"/>
                                          </p:val>
                                        </p:tav>
                                        <p:tav tm="100000">
                                          <p:val>
                                            <p:strVal val="0-ppt_h/2"/>
                                          </p:val>
                                        </p:tav>
                                      </p:tavLst>
                                    </p:anim>
                                    <p:set>
                                      <p:cBhvr>
                                        <p:cTn id="15" dur="1" fill="hold">
                                          <p:stCondLst>
                                            <p:cond delay="69999"/>
                                          </p:stCondLst>
                                        </p:cTn>
                                        <p:tgtEl>
                                          <p:spTgt spid="16397"/>
                                        </p:tgtEl>
                                        <p:attrNameLst>
                                          <p:attrName>style.visibility</p:attrName>
                                        </p:attrNameLst>
                                      </p:cBhvr>
                                      <p:to>
                                        <p:strVal val="hidden"/>
                                      </p:to>
                                    </p:set>
                                  </p:childTnLst>
                                </p:cTn>
                              </p:par>
                              <p:par>
                                <p:cTn id="16" presetID="9" presetClass="entr" presetSubtype="0" repeatCount="indefinite" fill="hold" nodeType="withEffect">
                                  <p:stCondLst>
                                    <p:cond delay="0"/>
                                  </p:stCondLst>
                                  <p:childTnLst>
                                    <p:set>
                                      <p:cBhvr>
                                        <p:cTn id="17" dur="1" fill="hold">
                                          <p:stCondLst>
                                            <p:cond delay="0"/>
                                          </p:stCondLst>
                                        </p:cTn>
                                        <p:tgtEl>
                                          <p:spTgt spid="16424"/>
                                        </p:tgtEl>
                                        <p:attrNameLst>
                                          <p:attrName>style.visibility</p:attrName>
                                        </p:attrNameLst>
                                      </p:cBhvr>
                                      <p:to>
                                        <p:strVal val="visible"/>
                                      </p:to>
                                    </p:set>
                                    <p:animEffect transition="in" filter="dissolve">
                                      <p:cBhvr>
                                        <p:cTn id="18" dur="500"/>
                                        <p:tgtEl>
                                          <p:spTgt spid="16424"/>
                                        </p:tgtEl>
                                      </p:cBhvr>
                                    </p:animEffect>
                                  </p:childTnLst>
                                </p:cTn>
                              </p:par>
                            </p:childTnLst>
                          </p:cTn>
                        </p:par>
                        <p:par>
                          <p:cTn id="19" fill="hold" nodeType="afterGroup">
                            <p:stCondLst>
                              <p:cond delay="70500"/>
                            </p:stCondLst>
                            <p:childTnLst>
                              <p:par>
                                <p:cTn id="20" presetID="2" presetClass="exit" presetSubtype="1" repeatCount="indefinite" fill="hold" nodeType="afterEffect">
                                  <p:stCondLst>
                                    <p:cond delay="0"/>
                                  </p:stCondLst>
                                  <p:childTnLst>
                                    <p:anim calcmode="lin" valueType="num">
                                      <p:cBhvr additive="base">
                                        <p:cTn id="21" dur="70000"/>
                                        <p:tgtEl>
                                          <p:spTgt spid="16424"/>
                                        </p:tgtEl>
                                        <p:attrNameLst>
                                          <p:attrName>ppt_x</p:attrName>
                                        </p:attrNameLst>
                                      </p:cBhvr>
                                      <p:tavLst>
                                        <p:tav tm="0">
                                          <p:val>
                                            <p:strVal val="ppt_x"/>
                                          </p:val>
                                        </p:tav>
                                        <p:tav tm="100000">
                                          <p:val>
                                            <p:strVal val="ppt_x"/>
                                          </p:val>
                                        </p:tav>
                                      </p:tavLst>
                                    </p:anim>
                                    <p:anim calcmode="lin" valueType="num">
                                      <p:cBhvr additive="base">
                                        <p:cTn id="22" dur="70000"/>
                                        <p:tgtEl>
                                          <p:spTgt spid="16424"/>
                                        </p:tgtEl>
                                        <p:attrNameLst>
                                          <p:attrName>ppt_y</p:attrName>
                                        </p:attrNameLst>
                                      </p:cBhvr>
                                      <p:tavLst>
                                        <p:tav tm="0">
                                          <p:val>
                                            <p:strVal val="ppt_y"/>
                                          </p:val>
                                        </p:tav>
                                        <p:tav tm="100000">
                                          <p:val>
                                            <p:strVal val="0-ppt_h/2"/>
                                          </p:val>
                                        </p:tav>
                                      </p:tavLst>
                                    </p:anim>
                                    <p:set>
                                      <p:cBhvr>
                                        <p:cTn id="23" dur="1" fill="hold">
                                          <p:stCondLst>
                                            <p:cond delay="69999"/>
                                          </p:stCondLst>
                                        </p:cTn>
                                        <p:tgtEl>
                                          <p:spTgt spid="1642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6425"/>
                                        </p:tgtEl>
                                        <p:attrNameLst>
                                          <p:attrName>style.visibility</p:attrName>
                                        </p:attrNameLst>
                                      </p:cBhvr>
                                      <p:to>
                                        <p:strVal val="visible"/>
                                      </p:to>
                                    </p:set>
                                    <p:anim calcmode="discrete" valueType="clr">
                                      <p:cBhvr override="childStyle">
                                        <p:cTn id="28" dur="80"/>
                                        <p:tgtEl>
                                          <p:spTgt spid="1642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6425"/>
                                        </p:tgtEl>
                                        <p:attrNameLst>
                                          <p:attrName>fillcolor</p:attrName>
                                        </p:attrNameLst>
                                      </p:cBhvr>
                                      <p:tavLst>
                                        <p:tav tm="0">
                                          <p:val>
                                            <p:clrVal>
                                              <a:schemeClr val="accent2"/>
                                            </p:clrVal>
                                          </p:val>
                                        </p:tav>
                                        <p:tav tm="50000">
                                          <p:val>
                                            <p:clrVal>
                                              <a:schemeClr val="hlink"/>
                                            </p:clrVal>
                                          </p:val>
                                        </p:tav>
                                      </p:tavLst>
                                    </p:anim>
                                    <p:set>
                                      <p:cBhvr>
                                        <p:cTn id="30" dur="80"/>
                                        <p:tgtEl>
                                          <p:spTgt spid="164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8" grpId="0" animBg="1"/>
      <p:bldP spid="164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4" y="1998630"/>
            <a:ext cx="4771390" cy="4935920"/>
          </a:xfrm>
          <a:prstGeom prst="rect">
            <a:avLst/>
          </a:prstGeom>
        </p:spPr>
      </p:pic>
      <p:sp>
        <p:nvSpPr>
          <p:cNvPr id="10" name="文本框 9"/>
          <p:cNvSpPr txBox="1"/>
          <p:nvPr/>
        </p:nvSpPr>
        <p:spPr>
          <a:xfrm>
            <a:off x="1347013" y="168927"/>
            <a:ext cx="6279083" cy="1446550"/>
          </a:xfrm>
          <a:prstGeom prst="rect">
            <a:avLst/>
          </a:prstGeom>
          <a:noFill/>
        </p:spPr>
        <p:txBody>
          <a:bodyPr wrap="square" rtlCol="0">
            <a:spAutoFit/>
            <a:scene3d>
              <a:camera prst="perspectiveContrastingRightFacing"/>
              <a:lightRig rig="threePt" dir="t"/>
            </a:scene3d>
          </a:bodyPr>
          <a:lstStyle/>
          <a:p>
            <a:pPr algn="ctr"/>
            <a:r>
              <a:rPr lang="en-US" altLang="zh-CN" sz="88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Khởi</a:t>
            </a:r>
            <a:r>
              <a:rPr lang="en-US" altLang="zh-CN" sz="88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88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động</a:t>
            </a:r>
            <a:endParaRPr lang="zh-CN" altLang="en-US" sz="8800" b="1" spc="300" dirty="0">
              <a:solidFill>
                <a:srgbClr val="FF0000"/>
              </a:solidFill>
              <a:uFillTx/>
              <a:ea typeface="字体管家天蝎座" panose="00020600040101010101" charset="-122"/>
            </a:endParaRPr>
          </a:p>
        </p:txBody>
      </p:sp>
      <p:grpSp>
        <p:nvGrpSpPr>
          <p:cNvPr id="12" name="组合 11"/>
          <p:cNvGrpSpPr/>
          <p:nvPr/>
        </p:nvGrpSpPr>
        <p:grpSpPr>
          <a:xfrm>
            <a:off x="7175055" y="862585"/>
            <a:ext cx="2858135" cy="2984500"/>
            <a:chOff x="11295" y="1307"/>
            <a:chExt cx="3874" cy="4046"/>
          </a:xfrm>
        </p:grpSpPr>
        <p:pic>
          <p:nvPicPr>
            <p:cNvPr id="9" name="图片 8" descr="f7d30ea4b628d33971365e72821aa1c5"/>
            <p:cNvPicPr>
              <a:picLocks noChangeAspect="1"/>
            </p:cNvPicPr>
            <p:nvPr/>
          </p:nvPicPr>
          <p:blipFill>
            <a:blip r:embed="rId8"/>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794"/>
            </a:xfrm>
            <a:prstGeom prst="rect">
              <a:avLst/>
            </a:prstGeom>
            <a:noFill/>
          </p:spPr>
          <p:txBody>
            <a:bodyPr wrap="square" rtlCol="0">
              <a:spAutoFit/>
            </a:bodyPr>
            <a:lstStyle/>
            <a:p>
              <a:pPr algn="ctr"/>
              <a:r>
                <a:rPr lang="en-US" altLang="zh-CN" sz="8000" b="1" dirty="0">
                  <a:solidFill>
                    <a:srgbClr val="FF0000"/>
                  </a:solidFill>
                  <a:latin typeface="Times New Roman" pitchFamily="18" charset="0"/>
                  <a:ea typeface="锐字工房洪荒之光中黑简1.0" panose="02010600030101010101" charset="-122"/>
                  <a:cs typeface="Times New Roman" pitchFamily="18" charset="0"/>
                </a:rPr>
                <a:t>1</a:t>
              </a:r>
            </a:p>
          </p:txBody>
        </p:sp>
      </p:grpSp>
      <p:sp>
        <p:nvSpPr>
          <p:cNvPr id="17" name="五角星 16"/>
          <p:cNvSpPr/>
          <p:nvPr/>
        </p:nvSpPr>
        <p:spPr>
          <a:xfrm>
            <a:off x="3835773" y="3698448"/>
            <a:ext cx="318680" cy="407100"/>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806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bomb.wav"/>
                                        </p:tgtEl>
                                      </p:cMediaNode>
                                    </p:audio>
                                  </p:subTnLst>
                                </p:cTn>
                              </p:par>
                              <p:par>
                                <p:cTn id="10" presetID="6"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7"/>
          <a:srcRect/>
          <a:stretch>
            <a:fillRect/>
          </a:stretch>
        </p:blipFill>
        <p:spPr>
          <a:xfrm>
            <a:off x="2964180" y="-24765"/>
            <a:ext cx="7858760" cy="3610610"/>
          </a:xfrm>
          <a:prstGeom prst="rect">
            <a:avLst/>
          </a:prstGeom>
        </p:spPr>
      </p:pic>
      <p:sp>
        <p:nvSpPr>
          <p:cNvPr id="5" name="文本框 4"/>
          <p:cNvSpPr txBox="1"/>
          <p:nvPr/>
        </p:nvSpPr>
        <p:spPr>
          <a:xfrm rot="21360000">
            <a:off x="3716489" y="1476583"/>
            <a:ext cx="6848475" cy="1200329"/>
          </a:xfrm>
          <a:prstGeom prst="rect">
            <a:avLst/>
          </a:prstGeom>
          <a:noFill/>
        </p:spPr>
        <p:txBody>
          <a:bodyPr wrap="square" rtlCol="0">
            <a:spAutoFit/>
          </a:bodyPr>
          <a:lstStyle/>
          <a:p>
            <a:pPr algn="ctr">
              <a:lnSpc>
                <a:spcPct val="80000"/>
              </a:lnSpc>
            </a:pPr>
            <a:r>
              <a:rPr lang="en-US" altLang="zh-CN" sz="9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Hẹn</a:t>
            </a:r>
            <a:r>
              <a:rPr lang="en-US" altLang="zh-CN" sz="9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9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gặp</a:t>
            </a:r>
            <a:r>
              <a:rPr lang="en-US" altLang="zh-CN" sz="9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9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lại</a:t>
            </a:r>
            <a:endParaRPr lang="en-US" altLang="zh-CN" sz="90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endParaRPr>
          </a:p>
        </p:txBody>
      </p:sp>
      <p:pic>
        <p:nvPicPr>
          <p:cNvPr id="6" name="Picture 50" descr="21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909300" y="3334512"/>
            <a:ext cx="76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0" descr="21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77400" y="3906012"/>
            <a:ext cx="76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0" descr="21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214100" y="599440"/>
            <a:ext cx="76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0" descr="21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909300" y="1428496"/>
            <a:ext cx="76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oa tim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 y="45720"/>
            <a:ext cx="1561253" cy="117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iai Điệu Vui Tươi giúp cải thiện tâm trạng Nhạc không lời thư giãn (mp3cut.net)">
            <a:hlinkClick r:id="" action="ppaction://media"/>
            <a:extLst>
              <a:ext uri="{FF2B5EF4-FFF2-40B4-BE49-F238E27FC236}">
                <a16:creationId xmlns:a16="http://schemas.microsoft.com/office/drawing/2014/main" id="{38D795A0-032C-4968-8DA0-6F80E1A0FC10}"/>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914400" y="2270760"/>
            <a:ext cx="406400" cy="406400"/>
          </a:xfrm>
          <a:prstGeom prst="rect">
            <a:avLst/>
          </a:prstGeom>
        </p:spPr>
      </p:pic>
    </p:spTree>
    <p:custDataLst>
      <p:tags r:id="rId1"/>
    </p:custDataLst>
    <p:extLst>
      <p:ext uri="{BB962C8B-B14F-4D97-AF65-F5344CB8AC3E}">
        <p14:creationId xmlns:p14="http://schemas.microsoft.com/office/powerpoint/2010/main" val="352981849"/>
      </p:ext>
    </p:extLst>
  </p:cSld>
  <p:clrMapOvr>
    <a:masterClrMapping/>
  </p:clrMapOvr>
  <p:transition spd="slow" advTm="1836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05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1224">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7" objId="2"/>
        <p14:stopEvt time="18367"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8C8E49D-48A3-47A7-BBF6-F26C93BD031C}"/>
              </a:ext>
            </a:extLst>
          </p:cNvPr>
          <p:cNvPicPr>
            <a:picLocks noChangeAspect="1"/>
          </p:cNvPicPr>
          <p:nvPr/>
        </p:nvPicPr>
        <p:blipFill>
          <a:blip r:embed="rId6"/>
          <a:stretch>
            <a:fillRect/>
          </a:stretch>
        </p:blipFill>
        <p:spPr>
          <a:xfrm>
            <a:off x="-40192" y="0"/>
            <a:ext cx="12215488" cy="6858000"/>
          </a:xfrm>
          <a:prstGeom prst="rect">
            <a:avLst/>
          </a:prstGeom>
        </p:spPr>
      </p:pic>
      <p:grpSp>
        <p:nvGrpSpPr>
          <p:cNvPr id="11" name="Group 70"/>
          <p:cNvGrpSpPr>
            <a:grpSpLocks/>
          </p:cNvGrpSpPr>
          <p:nvPr/>
        </p:nvGrpSpPr>
        <p:grpSpPr bwMode="auto">
          <a:xfrm>
            <a:off x="6212332" y="4902332"/>
            <a:ext cx="1422400" cy="1600200"/>
            <a:chOff x="1219200" y="4038600"/>
            <a:chExt cx="1066800" cy="1447800"/>
          </a:xfrm>
        </p:grpSpPr>
        <p:sp>
          <p:nvSpPr>
            <p:cNvPr id="57" name="Bevel 56"/>
            <p:cNvSpPr/>
            <p:nvPr/>
          </p:nvSpPr>
          <p:spPr>
            <a:xfrm>
              <a:off x="1219200" y="4571471"/>
              <a:ext cx="1066800" cy="914929"/>
            </a:xfrm>
            <a:prstGeom prst="bevel">
              <a:avLst/>
            </a:prstGeom>
            <a:solidFill>
              <a:schemeClr val="accent4">
                <a:lumMod val="40000"/>
                <a:lumOff val="6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latin typeface="Times New Roman" pitchFamily="18" charset="0"/>
                  <a:cs typeface="Times New Roman" pitchFamily="18" charset="0"/>
                </a:rPr>
                <a:t>48</a:t>
              </a:r>
            </a:p>
          </p:txBody>
        </p:sp>
        <p:sp>
          <p:nvSpPr>
            <p:cNvPr id="65" name="Isosceles Triangle 64"/>
            <p:cNvSpPr/>
            <p:nvPr/>
          </p:nvSpPr>
          <p:spPr>
            <a:xfrm>
              <a:off x="1219200" y="4038600"/>
              <a:ext cx="1066800" cy="532871"/>
            </a:xfrm>
            <a:prstGeom prst="triangle">
              <a:avLst/>
            </a:prstGeom>
            <a:solidFill>
              <a:srgbClr val="C8371A"/>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chemeClr val="tx1"/>
                </a:solidFill>
                <a:latin typeface="Times New Roman" pitchFamily="18" charset="0"/>
                <a:cs typeface="Times New Roman" pitchFamily="18" charset="0"/>
              </a:endParaRPr>
            </a:p>
          </p:txBody>
        </p:sp>
      </p:grpSp>
      <p:grpSp>
        <p:nvGrpSpPr>
          <p:cNvPr id="12" name="Group 71"/>
          <p:cNvGrpSpPr>
            <a:grpSpLocks/>
          </p:cNvGrpSpPr>
          <p:nvPr/>
        </p:nvGrpSpPr>
        <p:grpSpPr bwMode="auto">
          <a:xfrm>
            <a:off x="8138503" y="4902332"/>
            <a:ext cx="1422400" cy="1600200"/>
            <a:chOff x="2734101" y="4024952"/>
            <a:chExt cx="1075899" cy="1461448"/>
          </a:xfrm>
        </p:grpSpPr>
        <p:sp>
          <p:nvSpPr>
            <p:cNvPr id="61" name="Bevel 60"/>
            <p:cNvSpPr/>
            <p:nvPr/>
          </p:nvSpPr>
          <p:spPr>
            <a:xfrm>
              <a:off x="2743707" y="4571546"/>
              <a:ext cx="1066293" cy="914854"/>
            </a:xfrm>
            <a:prstGeom prst="bevel">
              <a:avLst/>
            </a:prstGeom>
            <a:solidFill>
              <a:schemeClr val="accent4">
                <a:lumMod val="40000"/>
                <a:lumOff val="6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latin typeface="Times New Roman" pitchFamily="18" charset="0"/>
                  <a:cs typeface="Times New Roman" pitchFamily="18" charset="0"/>
                </a:rPr>
                <a:t>12</a:t>
              </a:r>
            </a:p>
          </p:txBody>
        </p:sp>
        <p:sp>
          <p:nvSpPr>
            <p:cNvPr id="66" name="Isosceles Triangle 65"/>
            <p:cNvSpPr/>
            <p:nvPr/>
          </p:nvSpPr>
          <p:spPr>
            <a:xfrm>
              <a:off x="2734101" y="4024952"/>
              <a:ext cx="1066293" cy="533545"/>
            </a:xfrm>
            <a:prstGeom prst="triangle">
              <a:avLst/>
            </a:prstGeom>
            <a:solidFill>
              <a:srgbClr val="C8371A"/>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chemeClr val="tx1"/>
                </a:solidFill>
                <a:latin typeface="Times New Roman" pitchFamily="18" charset="0"/>
                <a:cs typeface="Times New Roman" pitchFamily="18" charset="0"/>
              </a:endParaRPr>
            </a:p>
          </p:txBody>
        </p:sp>
      </p:grpSp>
      <p:grpSp>
        <p:nvGrpSpPr>
          <p:cNvPr id="16" name="Group 72"/>
          <p:cNvGrpSpPr>
            <a:grpSpLocks/>
          </p:cNvGrpSpPr>
          <p:nvPr/>
        </p:nvGrpSpPr>
        <p:grpSpPr bwMode="auto">
          <a:xfrm>
            <a:off x="4196199" y="4913125"/>
            <a:ext cx="1428751" cy="1614488"/>
            <a:chOff x="4262651" y="4024952"/>
            <a:chExt cx="1071349" cy="1461448"/>
          </a:xfrm>
        </p:grpSpPr>
        <p:sp>
          <p:nvSpPr>
            <p:cNvPr id="59" name="Bevel 58"/>
            <p:cNvSpPr/>
            <p:nvPr/>
          </p:nvSpPr>
          <p:spPr>
            <a:xfrm>
              <a:off x="4267413" y="4572456"/>
              <a:ext cx="1066587" cy="913944"/>
            </a:xfrm>
            <a:prstGeom prst="bevel">
              <a:avLst/>
            </a:prstGeom>
            <a:solidFill>
              <a:schemeClr val="accent4">
                <a:lumMod val="40000"/>
                <a:lumOff val="6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latin typeface="Times New Roman" pitchFamily="18" charset="0"/>
                  <a:cs typeface="Times New Roman" pitchFamily="18" charset="0"/>
                </a:rPr>
                <a:t>24</a:t>
              </a:r>
            </a:p>
          </p:txBody>
        </p:sp>
        <p:sp>
          <p:nvSpPr>
            <p:cNvPr id="67" name="Isosceles Triangle 66"/>
            <p:cNvSpPr/>
            <p:nvPr/>
          </p:nvSpPr>
          <p:spPr>
            <a:xfrm>
              <a:off x="4262651" y="4024952"/>
              <a:ext cx="1066587" cy="533134"/>
            </a:xfrm>
            <a:prstGeom prst="triangle">
              <a:avLst/>
            </a:prstGeom>
            <a:solidFill>
              <a:srgbClr val="C8371A"/>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chemeClr val="tx1"/>
                </a:solidFill>
                <a:latin typeface="Times New Roman" pitchFamily="18" charset="0"/>
                <a:cs typeface="Times New Roman" pitchFamily="18" charset="0"/>
              </a:endParaRPr>
            </a:p>
          </p:txBody>
        </p:sp>
      </p:grpSp>
      <p:grpSp>
        <p:nvGrpSpPr>
          <p:cNvPr id="17" name="Group 73"/>
          <p:cNvGrpSpPr>
            <a:grpSpLocks/>
          </p:cNvGrpSpPr>
          <p:nvPr/>
        </p:nvGrpSpPr>
        <p:grpSpPr bwMode="auto">
          <a:xfrm>
            <a:off x="317245" y="5094288"/>
            <a:ext cx="1441451" cy="1447800"/>
            <a:chOff x="5777552" y="4038600"/>
            <a:chExt cx="1080448" cy="1447800"/>
          </a:xfrm>
        </p:grpSpPr>
        <p:sp>
          <p:nvSpPr>
            <p:cNvPr id="60" name="Bevel 59"/>
            <p:cNvSpPr/>
            <p:nvPr/>
          </p:nvSpPr>
          <p:spPr>
            <a:xfrm>
              <a:off x="5791832" y="4572000"/>
              <a:ext cx="1066168" cy="914400"/>
            </a:xfrm>
            <a:prstGeom prst="bevel">
              <a:avLst/>
            </a:prstGeom>
            <a:solidFill>
              <a:schemeClr val="accent4">
                <a:lumMod val="40000"/>
                <a:lumOff val="6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latin typeface="Times New Roman" pitchFamily="18" charset="0"/>
                  <a:cs typeface="Times New Roman" pitchFamily="18" charset="0"/>
                </a:rPr>
                <a:t>54</a:t>
              </a:r>
            </a:p>
          </p:txBody>
        </p:sp>
        <p:sp>
          <p:nvSpPr>
            <p:cNvPr id="68" name="Isosceles Triangle 67"/>
            <p:cNvSpPr/>
            <p:nvPr/>
          </p:nvSpPr>
          <p:spPr>
            <a:xfrm>
              <a:off x="5777552" y="4038600"/>
              <a:ext cx="1066168" cy="533400"/>
            </a:xfrm>
            <a:prstGeom prst="triangle">
              <a:avLst/>
            </a:prstGeom>
            <a:solidFill>
              <a:srgbClr val="C8371A"/>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chemeClr val="tx1"/>
                </a:solidFill>
                <a:latin typeface="Times New Roman" pitchFamily="18" charset="0"/>
                <a:cs typeface="Times New Roman" pitchFamily="18" charset="0"/>
              </a:endParaRPr>
            </a:p>
          </p:txBody>
        </p:sp>
      </p:grpSp>
      <p:grpSp>
        <p:nvGrpSpPr>
          <p:cNvPr id="18" name="Group 74"/>
          <p:cNvGrpSpPr>
            <a:grpSpLocks/>
          </p:cNvGrpSpPr>
          <p:nvPr/>
        </p:nvGrpSpPr>
        <p:grpSpPr bwMode="auto">
          <a:xfrm>
            <a:off x="2203891" y="5022596"/>
            <a:ext cx="1424517" cy="1524000"/>
            <a:chOff x="7237863" y="4038600"/>
            <a:chExt cx="1067937" cy="1447800"/>
          </a:xfrm>
        </p:grpSpPr>
        <p:sp>
          <p:nvSpPr>
            <p:cNvPr id="62" name="Bevel 61"/>
            <p:cNvSpPr/>
            <p:nvPr/>
          </p:nvSpPr>
          <p:spPr>
            <a:xfrm>
              <a:off x="7239450" y="4572476"/>
              <a:ext cx="1066350" cy="913924"/>
            </a:xfrm>
            <a:prstGeom prst="bevel">
              <a:avLst/>
            </a:prstGeom>
            <a:solidFill>
              <a:schemeClr val="accent4">
                <a:lumMod val="40000"/>
                <a:lumOff val="6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latin typeface="Times New Roman" pitchFamily="18" charset="0"/>
                  <a:cs typeface="Times New Roman" pitchFamily="18" charset="0"/>
                </a:rPr>
                <a:t>42</a:t>
              </a:r>
            </a:p>
          </p:txBody>
        </p:sp>
        <p:sp>
          <p:nvSpPr>
            <p:cNvPr id="69" name="Isosceles Triangle 68"/>
            <p:cNvSpPr/>
            <p:nvPr/>
          </p:nvSpPr>
          <p:spPr>
            <a:xfrm>
              <a:off x="7237863" y="4038600"/>
              <a:ext cx="1066350" cy="533876"/>
            </a:xfrm>
            <a:prstGeom prst="triangle">
              <a:avLst/>
            </a:prstGeom>
            <a:solidFill>
              <a:srgbClr val="C8371A"/>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chemeClr val="tx1"/>
                </a:solidFill>
                <a:latin typeface="Times New Roman" pitchFamily="18" charset="0"/>
                <a:cs typeface="Times New Roman" pitchFamily="18" charset="0"/>
              </a:endParaRPr>
            </a:p>
          </p:txBody>
        </p:sp>
      </p:grpSp>
      <p:grpSp>
        <p:nvGrpSpPr>
          <p:cNvPr id="4" name="Group 49"/>
          <p:cNvGrpSpPr>
            <a:grpSpLocks/>
          </p:cNvGrpSpPr>
          <p:nvPr/>
        </p:nvGrpSpPr>
        <p:grpSpPr bwMode="auto">
          <a:xfrm>
            <a:off x="583185" y="1371600"/>
            <a:ext cx="1758951" cy="914400"/>
            <a:chOff x="2636293" y="4893859"/>
            <a:chExt cx="1676400" cy="914400"/>
          </a:xfrm>
        </p:grpSpPr>
        <p:sp>
          <p:nvSpPr>
            <p:cNvPr id="10271" name="TextBox 12"/>
            <p:cNvSpPr txBox="1">
              <a:spLocks noChangeArrowheads="1"/>
            </p:cNvSpPr>
            <p:nvPr/>
          </p:nvSpPr>
          <p:spPr bwMode="auto">
            <a:xfrm>
              <a:off x="2788217" y="5122459"/>
              <a:ext cx="137255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dirty="0">
                  <a:ea typeface="Arial Unicode MS" pitchFamily="34" charset="-128"/>
                  <a:cs typeface="Times New Roman" pitchFamily="18" charset="0"/>
                </a:rPr>
                <a:t>6 x 9  </a:t>
              </a:r>
            </a:p>
          </p:txBody>
        </p:sp>
        <p:sp>
          <p:nvSpPr>
            <p:cNvPr id="24" name="Cloud 23"/>
            <p:cNvSpPr/>
            <p:nvPr/>
          </p:nvSpPr>
          <p:spPr>
            <a:xfrm>
              <a:off x="2636293" y="4893859"/>
              <a:ext cx="1676400" cy="914400"/>
            </a:xfrm>
            <a:prstGeom prst="cloud">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b="1">
                <a:solidFill>
                  <a:schemeClr val="accent2"/>
                </a:solidFill>
                <a:latin typeface="Times New Roman" pitchFamily="18" charset="0"/>
                <a:cs typeface="Times New Roman" pitchFamily="18" charset="0"/>
              </a:endParaRPr>
            </a:p>
          </p:txBody>
        </p:sp>
      </p:grpSp>
      <p:grpSp>
        <p:nvGrpSpPr>
          <p:cNvPr id="5" name="Group 43"/>
          <p:cNvGrpSpPr>
            <a:grpSpLocks/>
          </p:cNvGrpSpPr>
          <p:nvPr/>
        </p:nvGrpSpPr>
        <p:grpSpPr bwMode="auto">
          <a:xfrm>
            <a:off x="4499864" y="755904"/>
            <a:ext cx="1930400" cy="914400"/>
            <a:chOff x="6867100" y="458337"/>
            <a:chExt cx="1676400" cy="914400"/>
          </a:xfrm>
        </p:grpSpPr>
        <p:sp>
          <p:nvSpPr>
            <p:cNvPr id="10269" name="TextBox 9"/>
            <p:cNvSpPr txBox="1">
              <a:spLocks noChangeArrowheads="1"/>
            </p:cNvSpPr>
            <p:nvPr/>
          </p:nvSpPr>
          <p:spPr bwMode="auto">
            <a:xfrm>
              <a:off x="6942464" y="686937"/>
              <a:ext cx="13731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dirty="0">
                  <a:ea typeface="Arial Unicode MS" pitchFamily="34" charset="-128"/>
                  <a:cs typeface="Times New Roman" pitchFamily="18" charset="0"/>
                </a:rPr>
                <a:t>6 x 7</a:t>
              </a:r>
            </a:p>
          </p:txBody>
        </p:sp>
        <p:sp>
          <p:nvSpPr>
            <p:cNvPr id="36" name="Cloud 35"/>
            <p:cNvSpPr/>
            <p:nvPr/>
          </p:nvSpPr>
          <p:spPr>
            <a:xfrm>
              <a:off x="6867100" y="458337"/>
              <a:ext cx="1676400" cy="914400"/>
            </a:xfrm>
            <a:prstGeom prst="cloud">
              <a:avLst/>
            </a:prstGeom>
            <a:no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b="1">
                <a:solidFill>
                  <a:schemeClr val="accent2"/>
                </a:solidFill>
                <a:latin typeface="Times New Roman" pitchFamily="18" charset="0"/>
                <a:cs typeface="Times New Roman" pitchFamily="18" charset="0"/>
              </a:endParaRPr>
            </a:p>
          </p:txBody>
        </p:sp>
      </p:grpSp>
      <p:grpSp>
        <p:nvGrpSpPr>
          <p:cNvPr id="6" name="Group 44"/>
          <p:cNvGrpSpPr>
            <a:grpSpLocks/>
          </p:cNvGrpSpPr>
          <p:nvPr/>
        </p:nvGrpSpPr>
        <p:grpSpPr bwMode="auto">
          <a:xfrm>
            <a:off x="7610856" y="1036320"/>
            <a:ext cx="1661584" cy="914400"/>
            <a:chOff x="7017225" y="2137011"/>
            <a:chExt cx="1676400" cy="914400"/>
          </a:xfrm>
        </p:grpSpPr>
        <p:sp>
          <p:nvSpPr>
            <p:cNvPr id="10267" name="TextBox 13"/>
            <p:cNvSpPr txBox="1">
              <a:spLocks noChangeArrowheads="1"/>
            </p:cNvSpPr>
            <p:nvPr/>
          </p:nvSpPr>
          <p:spPr bwMode="auto">
            <a:xfrm>
              <a:off x="7170507" y="2365611"/>
              <a:ext cx="136983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dirty="0">
                  <a:ea typeface="Arial Unicode MS" pitchFamily="34" charset="-128"/>
                  <a:cs typeface="Times New Roman" pitchFamily="18" charset="0"/>
                </a:rPr>
                <a:t>6 x 8</a:t>
              </a:r>
            </a:p>
          </p:txBody>
        </p:sp>
        <p:sp>
          <p:nvSpPr>
            <p:cNvPr id="37" name="Cloud 36"/>
            <p:cNvSpPr/>
            <p:nvPr/>
          </p:nvSpPr>
          <p:spPr>
            <a:xfrm>
              <a:off x="7017225" y="2137011"/>
              <a:ext cx="1676400" cy="914400"/>
            </a:xfrm>
            <a:prstGeom prst="clou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b="1">
                <a:solidFill>
                  <a:schemeClr val="accent2"/>
                </a:solidFill>
                <a:latin typeface="Times New Roman" pitchFamily="18" charset="0"/>
                <a:cs typeface="Times New Roman" pitchFamily="18" charset="0"/>
              </a:endParaRPr>
            </a:p>
          </p:txBody>
        </p:sp>
      </p:grpSp>
      <p:grpSp>
        <p:nvGrpSpPr>
          <p:cNvPr id="7" name="Group 45"/>
          <p:cNvGrpSpPr>
            <a:grpSpLocks/>
          </p:cNvGrpSpPr>
          <p:nvPr/>
        </p:nvGrpSpPr>
        <p:grpSpPr bwMode="auto">
          <a:xfrm>
            <a:off x="2224025" y="2286000"/>
            <a:ext cx="1680633" cy="914400"/>
            <a:chOff x="6867100" y="3283423"/>
            <a:chExt cx="1676400" cy="914400"/>
          </a:xfrm>
        </p:grpSpPr>
        <p:sp>
          <p:nvSpPr>
            <p:cNvPr id="10265" name="TextBox 8"/>
            <p:cNvSpPr txBox="1">
              <a:spLocks noChangeArrowheads="1"/>
            </p:cNvSpPr>
            <p:nvPr/>
          </p:nvSpPr>
          <p:spPr bwMode="auto">
            <a:xfrm>
              <a:off x="7010293" y="3505673"/>
              <a:ext cx="137255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dirty="0">
                  <a:ea typeface="Arial Unicode MS" pitchFamily="34" charset="-128"/>
                  <a:cs typeface="Times New Roman" pitchFamily="18" charset="0"/>
                </a:rPr>
                <a:t>6 x 4 </a:t>
              </a:r>
            </a:p>
          </p:txBody>
        </p:sp>
        <p:sp>
          <p:nvSpPr>
            <p:cNvPr id="38" name="Cloud 37"/>
            <p:cNvSpPr/>
            <p:nvPr/>
          </p:nvSpPr>
          <p:spPr>
            <a:xfrm>
              <a:off x="6867100" y="3283423"/>
              <a:ext cx="1676400" cy="914400"/>
            </a:xfrm>
            <a:prstGeom prst="cloud">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b="1">
                <a:solidFill>
                  <a:schemeClr val="accent2"/>
                </a:solidFill>
                <a:latin typeface="Times New Roman" pitchFamily="18" charset="0"/>
                <a:cs typeface="Times New Roman" pitchFamily="18" charset="0"/>
              </a:endParaRPr>
            </a:p>
          </p:txBody>
        </p:sp>
      </p:grpSp>
      <p:grpSp>
        <p:nvGrpSpPr>
          <p:cNvPr id="8" name="Group 42"/>
          <p:cNvGrpSpPr>
            <a:grpSpLocks/>
          </p:cNvGrpSpPr>
          <p:nvPr/>
        </p:nvGrpSpPr>
        <p:grpSpPr bwMode="auto">
          <a:xfrm>
            <a:off x="4749801" y="2438401"/>
            <a:ext cx="1792817" cy="796925"/>
            <a:chOff x="479947" y="2055125"/>
            <a:chExt cx="1676400" cy="914400"/>
          </a:xfrm>
        </p:grpSpPr>
        <p:sp>
          <p:nvSpPr>
            <p:cNvPr id="10263" name="TextBox 7"/>
            <p:cNvSpPr txBox="1">
              <a:spLocks noChangeArrowheads="1"/>
            </p:cNvSpPr>
            <p:nvPr/>
          </p:nvSpPr>
          <p:spPr bwMode="auto">
            <a:xfrm>
              <a:off x="533386" y="2284636"/>
              <a:ext cx="1371600" cy="52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66FF"/>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dirty="0">
                  <a:ea typeface="Arial Unicode MS" pitchFamily="34" charset="-128"/>
                  <a:cs typeface="Times New Roman" pitchFamily="18" charset="0"/>
                </a:rPr>
                <a:t>6 x 2</a:t>
              </a:r>
            </a:p>
          </p:txBody>
        </p:sp>
        <p:sp>
          <p:nvSpPr>
            <p:cNvPr id="10264" name="Cloud 18"/>
            <p:cNvSpPr>
              <a:spLocks noChangeArrowheads="1"/>
            </p:cNvSpPr>
            <p:nvPr/>
          </p:nvSpPr>
          <p:spPr bwMode="auto">
            <a:xfrm>
              <a:off x="479947" y="2055125"/>
              <a:ext cx="1676400" cy="914400"/>
            </a:xfrm>
            <a:custGeom>
              <a:avLst/>
              <a:gdLst>
                <a:gd name="T0" fmla="*/ 64999422 w 43200"/>
                <a:gd name="T1" fmla="*/ 9677400 h 43200"/>
                <a:gd name="T2" fmla="*/ 32526817 w 43200"/>
                <a:gd name="T3" fmla="*/ 19334184 h 43200"/>
                <a:gd name="T4" fmla="*/ 201789 w 43200"/>
                <a:gd name="T5" fmla="*/ 9677400 h 43200"/>
                <a:gd name="T6" fmla="*/ 32526817 w 43200"/>
                <a:gd name="T7" fmla="*/ 110663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noFill/>
            <a:ln w="38100" algn="ctr">
              <a:solidFill>
                <a:srgbClr val="CC66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b="1">
                <a:latin typeface="Times New Roman" pitchFamily="18" charset="0"/>
                <a:cs typeface="Times New Roman" pitchFamily="18" charset="0"/>
              </a:endParaRPr>
            </a:p>
          </p:txBody>
        </p:sp>
      </p:grpSp>
      <p:sp>
        <p:nvSpPr>
          <p:cNvPr id="13353" name="Oval 41"/>
          <p:cNvSpPr>
            <a:spLocks noChangeArrowheads="1"/>
          </p:cNvSpPr>
          <p:nvPr/>
        </p:nvSpPr>
        <p:spPr bwMode="auto">
          <a:xfrm>
            <a:off x="825438" y="5254308"/>
            <a:ext cx="444115" cy="316230"/>
          </a:xfrm>
          <a:prstGeom prst="ellipse">
            <a:avLst/>
          </a:prstGeom>
          <a:solidFill>
            <a:schemeClr val="accent1">
              <a:lumMod val="40000"/>
              <a:lumOff val="60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r>
              <a:rPr lang="en-US" sz="2800" b="1" dirty="0">
                <a:solidFill>
                  <a:srgbClr val="FF3300"/>
                </a:solidFill>
                <a:latin typeface="Times New Roman" pitchFamily="18" charset="0"/>
                <a:cs typeface="Times New Roman" pitchFamily="18" charset="0"/>
              </a:rPr>
              <a:t>1</a:t>
            </a:r>
          </a:p>
        </p:txBody>
      </p:sp>
      <p:sp>
        <p:nvSpPr>
          <p:cNvPr id="13354" name="Oval 42"/>
          <p:cNvSpPr>
            <a:spLocks noChangeArrowheads="1"/>
          </p:cNvSpPr>
          <p:nvPr/>
        </p:nvSpPr>
        <p:spPr bwMode="auto">
          <a:xfrm>
            <a:off x="2690724" y="5169918"/>
            <a:ext cx="493776" cy="409575"/>
          </a:xfrm>
          <a:prstGeom prst="ellipse">
            <a:avLst/>
          </a:prstGeom>
          <a:solidFill>
            <a:schemeClr val="accent1">
              <a:lumMod val="40000"/>
              <a:lumOff val="60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r>
              <a:rPr lang="en-US" sz="2800" b="1">
                <a:solidFill>
                  <a:srgbClr val="FF3300"/>
                </a:solidFill>
                <a:latin typeface="Times New Roman" pitchFamily="18" charset="0"/>
                <a:cs typeface="Times New Roman" pitchFamily="18" charset="0"/>
              </a:rPr>
              <a:t>2</a:t>
            </a:r>
          </a:p>
        </p:txBody>
      </p:sp>
      <p:sp>
        <p:nvSpPr>
          <p:cNvPr id="13355" name="Oval 43"/>
          <p:cNvSpPr>
            <a:spLocks noChangeArrowheads="1"/>
          </p:cNvSpPr>
          <p:nvPr/>
        </p:nvSpPr>
        <p:spPr bwMode="auto">
          <a:xfrm>
            <a:off x="4665083" y="5056668"/>
            <a:ext cx="484632" cy="420686"/>
          </a:xfrm>
          <a:prstGeom prst="ellipse">
            <a:avLst/>
          </a:prstGeom>
          <a:solidFill>
            <a:schemeClr val="accent1">
              <a:lumMod val="40000"/>
              <a:lumOff val="60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r>
              <a:rPr lang="en-US" sz="2800" b="1" dirty="0">
                <a:solidFill>
                  <a:srgbClr val="FF3300"/>
                </a:solidFill>
                <a:latin typeface="Times New Roman" pitchFamily="18" charset="0"/>
                <a:cs typeface="Times New Roman" pitchFamily="18" charset="0"/>
              </a:rPr>
              <a:t>3</a:t>
            </a:r>
          </a:p>
        </p:txBody>
      </p:sp>
      <p:sp>
        <p:nvSpPr>
          <p:cNvPr id="13356" name="Oval 44"/>
          <p:cNvSpPr>
            <a:spLocks noChangeArrowheads="1"/>
          </p:cNvSpPr>
          <p:nvPr/>
        </p:nvSpPr>
        <p:spPr bwMode="auto">
          <a:xfrm>
            <a:off x="6705600" y="5046797"/>
            <a:ext cx="435864" cy="444498"/>
          </a:xfrm>
          <a:prstGeom prst="ellipse">
            <a:avLst/>
          </a:prstGeom>
          <a:solidFill>
            <a:schemeClr val="accent1">
              <a:lumMod val="40000"/>
              <a:lumOff val="60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r>
              <a:rPr lang="en-US" sz="2800" b="1" dirty="0">
                <a:solidFill>
                  <a:srgbClr val="FF3300"/>
                </a:solidFill>
                <a:latin typeface="Times New Roman" pitchFamily="18" charset="0"/>
                <a:cs typeface="Times New Roman" pitchFamily="18" charset="0"/>
              </a:rPr>
              <a:t>4</a:t>
            </a:r>
          </a:p>
        </p:txBody>
      </p:sp>
      <p:sp>
        <p:nvSpPr>
          <p:cNvPr id="13357" name="Oval 45"/>
          <p:cNvSpPr>
            <a:spLocks noChangeArrowheads="1"/>
          </p:cNvSpPr>
          <p:nvPr/>
        </p:nvSpPr>
        <p:spPr bwMode="auto">
          <a:xfrm>
            <a:off x="8644725" y="5020667"/>
            <a:ext cx="422656" cy="440597"/>
          </a:xfrm>
          <a:prstGeom prst="ellipse">
            <a:avLst/>
          </a:prstGeom>
          <a:solidFill>
            <a:schemeClr val="accent1">
              <a:lumMod val="40000"/>
              <a:lumOff val="60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r>
              <a:rPr lang="en-US" sz="2800" b="1" dirty="0">
                <a:solidFill>
                  <a:srgbClr val="FF3300"/>
                </a:solidFill>
                <a:latin typeface="Times New Roman" pitchFamily="18" charset="0"/>
                <a:cs typeface="Times New Roman" pitchFamily="18" charset="0"/>
              </a:rPr>
              <a:t>5</a:t>
            </a:r>
          </a:p>
        </p:txBody>
      </p:sp>
      <p:sp>
        <p:nvSpPr>
          <p:cNvPr id="10261" name="WordArt 46"/>
          <p:cNvSpPr>
            <a:spLocks noChangeArrowheads="1" noChangeShapeType="1" noTextEdit="1"/>
          </p:cNvSpPr>
          <p:nvPr/>
        </p:nvSpPr>
        <p:spPr bwMode="auto">
          <a:xfrm>
            <a:off x="4289552" y="755905"/>
            <a:ext cx="3556000" cy="523875"/>
          </a:xfrm>
          <a:prstGeom prst="rect">
            <a:avLst/>
          </a:prstGeom>
        </p:spPr>
        <p:txBody>
          <a:bodyPr spcFirstLastPara="1" wrap="none" fromWordArt="1">
            <a:prstTxWarp prst="textArchUp">
              <a:avLst>
                <a:gd name="adj" fmla="val 10800000"/>
              </a:avLst>
            </a:prstTxWarp>
          </a:bodyPr>
          <a:lstStyle/>
          <a:p>
            <a:pPr algn="ctr"/>
            <a:r>
              <a:rPr lang="vi-VN" sz="3600" b="1" kern="10" dirty="0">
                <a:ln w="9525">
                  <a:solidFill>
                    <a:srgbClr val="FFCC00"/>
                  </a:solidFill>
                  <a:round/>
                  <a:headEnd/>
                  <a:tailEnd/>
                </a:ln>
                <a:solidFill>
                  <a:srgbClr val="FF0000"/>
                </a:solidFill>
                <a:latin typeface="Times New Roman" pitchFamily="18" charset="0"/>
                <a:cs typeface="Times New Roman" pitchFamily="18" charset="0"/>
              </a:rPr>
              <a:t>Trò chơi</a:t>
            </a:r>
            <a:endParaRPr lang="en-US" sz="3600" b="1" kern="10" dirty="0">
              <a:ln w="9525">
                <a:solidFill>
                  <a:srgbClr val="FFCC00"/>
                </a:solidFill>
                <a:round/>
                <a:headEnd/>
                <a:tailEnd/>
              </a:ln>
              <a:solidFill>
                <a:srgbClr val="FF0000"/>
              </a:solidFill>
              <a:latin typeface="Times New Roman" pitchFamily="18" charset="0"/>
              <a:cs typeface="Times New Roman" pitchFamily="18" charset="0"/>
            </a:endParaRPr>
          </a:p>
        </p:txBody>
      </p:sp>
      <p:sp>
        <p:nvSpPr>
          <p:cNvPr id="13359" name="WordArt 47"/>
          <p:cNvSpPr>
            <a:spLocks noChangeArrowheads="1" noChangeShapeType="1" noTextEdit="1"/>
          </p:cNvSpPr>
          <p:nvPr/>
        </p:nvSpPr>
        <p:spPr bwMode="auto">
          <a:xfrm>
            <a:off x="2235200" y="3101976"/>
            <a:ext cx="81280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dirty="0" err="1">
                <a:solidFill>
                  <a:srgbClr val="FF0000"/>
                </a:solidFill>
                <a:effectLst>
                  <a:outerShdw dist="53882" dir="2700000" algn="ctr" rotWithShape="0">
                    <a:srgbClr val="C0C0C0">
                      <a:alpha val="79999"/>
                    </a:srgbClr>
                  </a:outerShdw>
                </a:effectLst>
                <a:latin typeface="Times New Roman"/>
                <a:cs typeface="Times New Roman"/>
              </a:rPr>
              <a:t>Tìm</a:t>
            </a:r>
            <a:r>
              <a:rPr lang="en-US" sz="3600"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kern="10" dirty="0" err="1">
                <a:solidFill>
                  <a:srgbClr val="FF0000"/>
                </a:solidFill>
                <a:effectLst>
                  <a:outerShdw dist="53882" dir="2700000" algn="ctr" rotWithShape="0">
                    <a:srgbClr val="C0C0C0">
                      <a:alpha val="79999"/>
                    </a:srgbClr>
                  </a:outerShdw>
                </a:effectLst>
                <a:latin typeface="Times New Roman"/>
                <a:cs typeface="Times New Roman"/>
              </a:rPr>
              <a:t>nhà</a:t>
            </a:r>
            <a:r>
              <a:rPr lang="en-US" sz="3600"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kern="10" dirty="0" err="1">
                <a:solidFill>
                  <a:srgbClr val="FF0000"/>
                </a:solidFill>
                <a:effectLst>
                  <a:outerShdw dist="53882" dir="2700000" algn="ctr" rotWithShape="0">
                    <a:srgbClr val="C0C0C0">
                      <a:alpha val="79999"/>
                    </a:srgbClr>
                  </a:outerShdw>
                </a:effectLst>
                <a:latin typeface="Times New Roman"/>
                <a:cs typeface="Times New Roman"/>
              </a:rPr>
              <a:t>cho</a:t>
            </a:r>
            <a:r>
              <a:rPr lang="en-US" sz="3600"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kern="10" dirty="0" err="1">
                <a:solidFill>
                  <a:srgbClr val="FF0000"/>
                </a:solidFill>
                <a:effectLst>
                  <a:outerShdw dist="53882" dir="2700000" algn="ctr" rotWithShape="0">
                    <a:srgbClr val="C0C0C0">
                      <a:alpha val="79999"/>
                    </a:srgbClr>
                  </a:outerShdw>
                </a:effectLst>
                <a:latin typeface="Times New Roman"/>
                <a:cs typeface="Times New Roman"/>
              </a:rPr>
              <a:t>mây</a:t>
            </a:r>
            <a:endParaRPr lang="en-US" sz="3600" kern="10" dirty="0">
              <a:solidFill>
                <a:srgbClr val="FF0000"/>
              </a:solidFill>
              <a:effectLst>
                <a:outerShdw dist="53882" dir="2700000" algn="ctr" rotWithShape="0">
                  <a:srgbClr val="C0C0C0">
                    <a:alpha val="79999"/>
                  </a:srgbClr>
                </a:outerShdw>
              </a:effectLst>
              <a:latin typeface="Times New Roman"/>
              <a:cs typeface="Times New Roman"/>
            </a:endParaRPr>
          </a:p>
        </p:txBody>
      </p:sp>
      <p:pic>
        <p:nvPicPr>
          <p:cNvPr id="15" name="Tieng-vo-tay-su-kien-www_tiengdong_com">
            <a:hlinkClick r:id="" action="ppaction://media"/>
            <a:extLst>
              <a:ext uri="{FF2B5EF4-FFF2-40B4-BE49-F238E27FC236}">
                <a16:creationId xmlns:a16="http://schemas.microsoft.com/office/drawing/2014/main" id="{E04BA2FD-6290-4E78-96FC-4E2F6F20D92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068510" y="-406400"/>
            <a:ext cx="406400" cy="406400"/>
          </a:xfrm>
          <a:prstGeom prst="rect">
            <a:avLst/>
          </a:prstGeom>
        </p:spPr>
      </p:pic>
    </p:spTree>
    <p:custDataLst>
      <p:tags r:id="rId1"/>
    </p:custDataLst>
    <p:extLst>
      <p:ext uri="{BB962C8B-B14F-4D97-AF65-F5344CB8AC3E}">
        <p14:creationId xmlns:p14="http://schemas.microsoft.com/office/powerpoint/2010/main" val="2261541839"/>
      </p:ext>
    </p:extLst>
  </p:cSld>
  <p:clrMapOvr>
    <a:masterClrMapping/>
  </p:clrMapOvr>
  <mc:AlternateContent xmlns:mc="http://schemas.openxmlformats.org/markup-compatibility/2006" xmlns:p14="http://schemas.microsoft.com/office/powerpoint/2010/main">
    <mc:Choice Requires="p14">
      <p:transition p14:dur="250" advTm="121000">
        <p:fade/>
      </p:transition>
    </mc:Choice>
    <mc:Fallback xmlns="">
      <p:transition advTm="12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59"/>
                                        </p:tgtEl>
                                        <p:attrNameLst>
                                          <p:attrName>style.visibility</p:attrName>
                                        </p:attrNameLst>
                                      </p:cBhvr>
                                      <p:to>
                                        <p:strVal val="visible"/>
                                      </p:to>
                                    </p:set>
                                    <p:anim calcmode="lin" valueType="num">
                                      <p:cBhvr>
                                        <p:cTn id="7" dur="500" fill="hold"/>
                                        <p:tgtEl>
                                          <p:spTgt spid="13359"/>
                                        </p:tgtEl>
                                        <p:attrNameLst>
                                          <p:attrName>ppt_w</p:attrName>
                                        </p:attrNameLst>
                                      </p:cBhvr>
                                      <p:tavLst>
                                        <p:tav tm="0">
                                          <p:val>
                                            <p:fltVal val="0"/>
                                          </p:val>
                                        </p:tav>
                                        <p:tav tm="100000">
                                          <p:val>
                                            <p:strVal val="#ppt_w"/>
                                          </p:val>
                                        </p:tav>
                                      </p:tavLst>
                                    </p:anim>
                                    <p:anim calcmode="lin" valueType="num">
                                      <p:cBhvr>
                                        <p:cTn id="8" dur="500" fill="hold"/>
                                        <p:tgtEl>
                                          <p:spTgt spid="1335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4" fill="hold" grpId="1" nodeType="clickEffect">
                                  <p:stCondLst>
                                    <p:cond delay="0"/>
                                  </p:stCondLst>
                                  <p:childTnLst>
                                    <p:animEffect transition="out" filter="wheel(4)">
                                      <p:cBhvr>
                                        <p:cTn id="12" dur="1300"/>
                                        <p:tgtEl>
                                          <p:spTgt spid="13359"/>
                                        </p:tgtEl>
                                      </p:cBhvr>
                                    </p:animEffect>
                                    <p:set>
                                      <p:cBhvr>
                                        <p:cTn id="13" dur="1" fill="hold">
                                          <p:stCondLst>
                                            <p:cond delay="1299"/>
                                          </p:stCondLst>
                                        </p:cTn>
                                        <p:tgtEl>
                                          <p:spTgt spid="13359"/>
                                        </p:tgtEl>
                                        <p:attrNameLst>
                                          <p:attrName>style.visibility</p:attrName>
                                        </p:attrNameLst>
                                      </p:cBhvr>
                                      <p:to>
                                        <p:strVal val="hidden"/>
                                      </p:to>
                                    </p:set>
                                  </p:childTnLst>
                                </p:cTn>
                              </p:par>
                            </p:childTnLst>
                          </p:cTn>
                        </p:par>
                        <p:par>
                          <p:cTn id="14" fill="hold" nodeType="withGroup">
                            <p:stCondLst>
                              <p:cond delay="1300"/>
                            </p:stCondLst>
                            <p:childTnLst>
                              <p:par>
                                <p:cTn id="15" presetID="10" presetClass="exit" presetSubtype="0" fill="hold" grpId="0" nodeType="afterEffect">
                                  <p:stCondLst>
                                    <p:cond delay="0"/>
                                  </p:stCondLst>
                                  <p:childTnLst>
                                    <p:animEffect transition="out" filter="fade">
                                      <p:cBhvr>
                                        <p:cTn id="16" dur="500"/>
                                        <p:tgtEl>
                                          <p:spTgt spid="10261"/>
                                        </p:tgtEl>
                                      </p:cBhvr>
                                    </p:animEffect>
                                    <p:set>
                                      <p:cBhvr>
                                        <p:cTn id="17" dur="1" fill="hold">
                                          <p:stCondLst>
                                            <p:cond delay="499"/>
                                          </p:stCondLst>
                                        </p:cTn>
                                        <p:tgtEl>
                                          <p:spTgt spid="1026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childTnLst>
                                </p:cTn>
                              </p:par>
                              <p:par>
                                <p:cTn id="40" presetID="34" presetClass="entr" presetSubtype="0" repeatCount="300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from="(-#ppt_w/2)" to="(#ppt_x)" calcmode="lin" valueType="num">
                                      <p:cBhvr>
                                        <p:cTn id="42" dur="3000" fill="hold">
                                          <p:stCondLst>
                                            <p:cond delay="0"/>
                                          </p:stCondLst>
                                        </p:cTn>
                                        <p:tgtEl>
                                          <p:spTgt spid="4"/>
                                        </p:tgtEl>
                                        <p:attrNameLst>
                                          <p:attrName>ppt_x</p:attrName>
                                        </p:attrNameLst>
                                      </p:cBhvr>
                                    </p:anim>
                                    <p:anim from="0" to="-1.0" calcmode="lin" valueType="num">
                                      <p:cBhvr>
                                        <p:cTn id="43" dur="1000" decel="50000" autoRev="1" fill="hold">
                                          <p:stCondLst>
                                            <p:cond delay="3000"/>
                                          </p:stCondLst>
                                        </p:cTn>
                                        <p:tgtEl>
                                          <p:spTgt spid="4"/>
                                        </p:tgtEl>
                                        <p:attrNameLst>
                                          <p:attrName>xshear</p:attrName>
                                        </p:attrNameLst>
                                      </p:cBhvr>
                                    </p:anim>
                                    <p:animScale>
                                      <p:cBhvr>
                                        <p:cTn id="44" dur="1000" decel="100000" autoRev="1" fill="hold">
                                          <p:stCondLst>
                                            <p:cond delay="3000"/>
                                          </p:stCondLst>
                                        </p:cTn>
                                        <p:tgtEl>
                                          <p:spTgt spid="4"/>
                                        </p:tgtEl>
                                      </p:cBhvr>
                                      <p:from x="100000" y="100000"/>
                                      <p:to x="80000" y="100000"/>
                                    </p:animScale>
                                    <p:anim by="(#ppt_h/3+#ppt_w*0.1)" calcmode="lin" valueType="num">
                                      <p:cBhvr additive="sum">
                                        <p:cTn id="45" dur="1000" decel="100000" autoRev="1" fill="hold">
                                          <p:stCondLst>
                                            <p:cond delay="3000"/>
                                          </p:stCondLst>
                                        </p:cTn>
                                        <p:tgtEl>
                                          <p:spTgt spid="4"/>
                                        </p:tgtEl>
                                        <p:attrNameLst>
                                          <p:attrName>ppt_x</p:attrName>
                                        </p:attrNameLst>
                                      </p:cBhvr>
                                    </p:anim>
                                  </p:childTnLst>
                                </p:cTn>
                              </p:par>
                              <p:par>
                                <p:cTn id="46" presetID="34" presetClass="entr" presetSubtype="0" repeatCount="300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from="(-#ppt_w/2)" to="(#ppt_x)" calcmode="lin" valueType="num">
                                      <p:cBhvr>
                                        <p:cTn id="48" dur="3000" fill="hold">
                                          <p:stCondLst>
                                            <p:cond delay="0"/>
                                          </p:stCondLst>
                                        </p:cTn>
                                        <p:tgtEl>
                                          <p:spTgt spid="5"/>
                                        </p:tgtEl>
                                        <p:attrNameLst>
                                          <p:attrName>ppt_x</p:attrName>
                                        </p:attrNameLst>
                                      </p:cBhvr>
                                    </p:anim>
                                    <p:anim from="0" to="-1.0" calcmode="lin" valueType="num">
                                      <p:cBhvr>
                                        <p:cTn id="49" dur="1000" decel="50000" autoRev="1" fill="hold">
                                          <p:stCondLst>
                                            <p:cond delay="3000"/>
                                          </p:stCondLst>
                                        </p:cTn>
                                        <p:tgtEl>
                                          <p:spTgt spid="5"/>
                                        </p:tgtEl>
                                        <p:attrNameLst>
                                          <p:attrName>xshear</p:attrName>
                                        </p:attrNameLst>
                                      </p:cBhvr>
                                    </p:anim>
                                    <p:animScale>
                                      <p:cBhvr>
                                        <p:cTn id="50" dur="1000" decel="100000" autoRev="1" fill="hold">
                                          <p:stCondLst>
                                            <p:cond delay="3000"/>
                                          </p:stCondLst>
                                        </p:cTn>
                                        <p:tgtEl>
                                          <p:spTgt spid="5"/>
                                        </p:tgtEl>
                                      </p:cBhvr>
                                      <p:from x="100000" y="100000"/>
                                      <p:to x="80000" y="100000"/>
                                    </p:animScale>
                                    <p:anim by="(#ppt_h/3+#ppt_w*0.1)" calcmode="lin" valueType="num">
                                      <p:cBhvr additive="sum">
                                        <p:cTn id="51" dur="1000" decel="100000" autoRev="1" fill="hold">
                                          <p:stCondLst>
                                            <p:cond delay="3000"/>
                                          </p:stCondLst>
                                        </p:cTn>
                                        <p:tgtEl>
                                          <p:spTgt spid="5"/>
                                        </p:tgtEl>
                                        <p:attrNameLst>
                                          <p:attrName>ppt_x</p:attrName>
                                        </p:attrNameLst>
                                      </p:cBhvr>
                                    </p:anim>
                                  </p:childTnLst>
                                </p:cTn>
                              </p:par>
                              <p:par>
                                <p:cTn id="52" presetID="34" presetClass="entr" presetSubtype="0" repeatCount="300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from="(-#ppt_w/2)" to="(#ppt_x)" calcmode="lin" valueType="num">
                                      <p:cBhvr>
                                        <p:cTn id="54" dur="3000" fill="hold">
                                          <p:stCondLst>
                                            <p:cond delay="0"/>
                                          </p:stCondLst>
                                        </p:cTn>
                                        <p:tgtEl>
                                          <p:spTgt spid="7"/>
                                        </p:tgtEl>
                                        <p:attrNameLst>
                                          <p:attrName>ppt_x</p:attrName>
                                        </p:attrNameLst>
                                      </p:cBhvr>
                                    </p:anim>
                                    <p:anim from="0" to="-1.0" calcmode="lin" valueType="num">
                                      <p:cBhvr>
                                        <p:cTn id="55" dur="1000" decel="50000" autoRev="1" fill="hold">
                                          <p:stCondLst>
                                            <p:cond delay="3000"/>
                                          </p:stCondLst>
                                        </p:cTn>
                                        <p:tgtEl>
                                          <p:spTgt spid="7"/>
                                        </p:tgtEl>
                                        <p:attrNameLst>
                                          <p:attrName>xshear</p:attrName>
                                        </p:attrNameLst>
                                      </p:cBhvr>
                                    </p:anim>
                                    <p:animScale>
                                      <p:cBhvr>
                                        <p:cTn id="56" dur="1000" decel="100000" autoRev="1" fill="hold">
                                          <p:stCondLst>
                                            <p:cond delay="3000"/>
                                          </p:stCondLst>
                                        </p:cTn>
                                        <p:tgtEl>
                                          <p:spTgt spid="7"/>
                                        </p:tgtEl>
                                      </p:cBhvr>
                                      <p:from x="100000" y="100000"/>
                                      <p:to x="80000" y="100000"/>
                                    </p:animScale>
                                    <p:anim by="(#ppt_h/3+#ppt_w*0.1)" calcmode="lin" valueType="num">
                                      <p:cBhvr additive="sum">
                                        <p:cTn id="57" dur="1000" decel="100000" autoRev="1" fill="hold">
                                          <p:stCondLst>
                                            <p:cond delay="3000"/>
                                          </p:stCondLst>
                                        </p:cTn>
                                        <p:tgtEl>
                                          <p:spTgt spid="7"/>
                                        </p:tgtEl>
                                        <p:attrNameLst>
                                          <p:attrName>ppt_x</p:attrName>
                                        </p:attrNameLst>
                                      </p:cBhvr>
                                    </p:anim>
                                  </p:childTnLst>
                                </p:cTn>
                              </p:par>
                              <p:par>
                                <p:cTn id="58" presetID="34" presetClass="entr" presetSubtype="0" repeatCount="300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 from="(-#ppt_w/2)" to="(#ppt_x)" calcmode="lin" valueType="num">
                                      <p:cBhvr>
                                        <p:cTn id="60" dur="3000" fill="hold">
                                          <p:stCondLst>
                                            <p:cond delay="0"/>
                                          </p:stCondLst>
                                        </p:cTn>
                                        <p:tgtEl>
                                          <p:spTgt spid="6"/>
                                        </p:tgtEl>
                                        <p:attrNameLst>
                                          <p:attrName>ppt_x</p:attrName>
                                        </p:attrNameLst>
                                      </p:cBhvr>
                                    </p:anim>
                                    <p:anim from="0" to="-1.0" calcmode="lin" valueType="num">
                                      <p:cBhvr>
                                        <p:cTn id="61" dur="1000" decel="50000" autoRev="1" fill="hold">
                                          <p:stCondLst>
                                            <p:cond delay="3000"/>
                                          </p:stCondLst>
                                        </p:cTn>
                                        <p:tgtEl>
                                          <p:spTgt spid="6"/>
                                        </p:tgtEl>
                                        <p:attrNameLst>
                                          <p:attrName>xshear</p:attrName>
                                        </p:attrNameLst>
                                      </p:cBhvr>
                                    </p:anim>
                                    <p:animScale>
                                      <p:cBhvr>
                                        <p:cTn id="62" dur="1000" decel="100000" autoRev="1" fill="hold">
                                          <p:stCondLst>
                                            <p:cond delay="3000"/>
                                          </p:stCondLst>
                                        </p:cTn>
                                        <p:tgtEl>
                                          <p:spTgt spid="6"/>
                                        </p:tgtEl>
                                      </p:cBhvr>
                                      <p:from x="100000" y="100000"/>
                                      <p:to x="80000" y="100000"/>
                                    </p:animScale>
                                    <p:anim by="(#ppt_h/3+#ppt_w*0.1)" calcmode="lin" valueType="num">
                                      <p:cBhvr additive="sum">
                                        <p:cTn id="63" dur="1000" decel="100000" autoRev="1" fill="hold">
                                          <p:stCondLst>
                                            <p:cond delay="3000"/>
                                          </p:stCondLst>
                                        </p:cTn>
                                        <p:tgtEl>
                                          <p:spTgt spid="6"/>
                                        </p:tgtEl>
                                        <p:attrNameLst>
                                          <p:attrName>ppt_x</p:attrName>
                                        </p:attrNameLst>
                                      </p:cBhvr>
                                    </p:anim>
                                  </p:childTnLst>
                                </p:cTn>
                              </p:par>
                              <p:par>
                                <p:cTn id="64" presetID="34" presetClass="entr" presetSubtype="0" repeatCount="300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 from="(-#ppt_w/2)" to="(#ppt_x)" calcmode="lin" valueType="num">
                                      <p:cBhvr>
                                        <p:cTn id="66" dur="3000" fill="hold">
                                          <p:stCondLst>
                                            <p:cond delay="0"/>
                                          </p:stCondLst>
                                        </p:cTn>
                                        <p:tgtEl>
                                          <p:spTgt spid="8"/>
                                        </p:tgtEl>
                                        <p:attrNameLst>
                                          <p:attrName>ppt_x</p:attrName>
                                        </p:attrNameLst>
                                      </p:cBhvr>
                                    </p:anim>
                                    <p:anim from="0" to="-1.0" calcmode="lin" valueType="num">
                                      <p:cBhvr>
                                        <p:cTn id="67" dur="1000" decel="50000" autoRev="1" fill="hold">
                                          <p:stCondLst>
                                            <p:cond delay="3000"/>
                                          </p:stCondLst>
                                        </p:cTn>
                                        <p:tgtEl>
                                          <p:spTgt spid="8"/>
                                        </p:tgtEl>
                                        <p:attrNameLst>
                                          <p:attrName>xshear</p:attrName>
                                        </p:attrNameLst>
                                      </p:cBhvr>
                                    </p:anim>
                                    <p:animScale>
                                      <p:cBhvr>
                                        <p:cTn id="68" dur="1000" decel="100000" autoRev="1" fill="hold">
                                          <p:stCondLst>
                                            <p:cond delay="3000"/>
                                          </p:stCondLst>
                                        </p:cTn>
                                        <p:tgtEl>
                                          <p:spTgt spid="8"/>
                                        </p:tgtEl>
                                      </p:cBhvr>
                                      <p:from x="100000" y="100000"/>
                                      <p:to x="80000" y="100000"/>
                                    </p:animScale>
                                    <p:anim by="(#ppt_h/3+#ppt_w*0.1)" calcmode="lin" valueType="num">
                                      <p:cBhvr additive="sum">
                                        <p:cTn id="69" dur="1000" decel="100000" autoRev="1" fill="hold">
                                          <p:stCondLst>
                                            <p:cond delay="3000"/>
                                          </p:stCondLst>
                                        </p:cTn>
                                        <p:tgtEl>
                                          <p:spTgt spid="8"/>
                                        </p:tgtEl>
                                        <p:attrNameLst>
                                          <p:attrName>ppt_x</p:attrName>
                                        </p:attrNameLst>
                                      </p:cBhvr>
                                    </p:anim>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1" nodeType="clickEffect">
                                  <p:stCondLst>
                                    <p:cond delay="0"/>
                                  </p:stCondLst>
                                  <p:childTnLst>
                                    <p:set>
                                      <p:cBhvr>
                                        <p:cTn id="73" dur="1" fill="hold">
                                          <p:stCondLst>
                                            <p:cond delay="0"/>
                                          </p:stCondLst>
                                        </p:cTn>
                                        <p:tgtEl>
                                          <p:spTgt spid="13353"/>
                                        </p:tgtEl>
                                        <p:attrNameLst>
                                          <p:attrName>style.visibility</p:attrName>
                                        </p:attrNameLst>
                                      </p:cBhvr>
                                      <p:to>
                                        <p:strVal val="visible"/>
                                      </p:to>
                                    </p:set>
                                    <p:animEffect transition="in" filter="diamond(in)">
                                      <p:cBhvr>
                                        <p:cTn id="74" dur="2000"/>
                                        <p:tgtEl>
                                          <p:spTgt spid="13353"/>
                                        </p:tgtEl>
                                      </p:cBhvr>
                                    </p:animEffect>
                                  </p:childTnLst>
                                </p:cTn>
                              </p:par>
                              <p:par>
                                <p:cTn id="75" presetID="8" presetClass="entr" presetSubtype="16" fill="hold" grpId="1" nodeType="withEffect">
                                  <p:stCondLst>
                                    <p:cond delay="0"/>
                                  </p:stCondLst>
                                  <p:childTnLst>
                                    <p:set>
                                      <p:cBhvr>
                                        <p:cTn id="76" dur="1" fill="hold">
                                          <p:stCondLst>
                                            <p:cond delay="0"/>
                                          </p:stCondLst>
                                        </p:cTn>
                                        <p:tgtEl>
                                          <p:spTgt spid="13354"/>
                                        </p:tgtEl>
                                        <p:attrNameLst>
                                          <p:attrName>style.visibility</p:attrName>
                                        </p:attrNameLst>
                                      </p:cBhvr>
                                      <p:to>
                                        <p:strVal val="visible"/>
                                      </p:to>
                                    </p:set>
                                    <p:animEffect transition="in" filter="diamond(in)">
                                      <p:cBhvr>
                                        <p:cTn id="77" dur="2000"/>
                                        <p:tgtEl>
                                          <p:spTgt spid="13354"/>
                                        </p:tgtEl>
                                      </p:cBhvr>
                                    </p:animEffect>
                                  </p:childTnLst>
                                </p:cTn>
                              </p:par>
                              <p:par>
                                <p:cTn id="78" presetID="8" presetClass="entr" presetSubtype="16" fill="hold" grpId="1" nodeType="withEffect">
                                  <p:stCondLst>
                                    <p:cond delay="0"/>
                                  </p:stCondLst>
                                  <p:childTnLst>
                                    <p:set>
                                      <p:cBhvr>
                                        <p:cTn id="79" dur="1" fill="hold">
                                          <p:stCondLst>
                                            <p:cond delay="0"/>
                                          </p:stCondLst>
                                        </p:cTn>
                                        <p:tgtEl>
                                          <p:spTgt spid="13355"/>
                                        </p:tgtEl>
                                        <p:attrNameLst>
                                          <p:attrName>style.visibility</p:attrName>
                                        </p:attrNameLst>
                                      </p:cBhvr>
                                      <p:to>
                                        <p:strVal val="visible"/>
                                      </p:to>
                                    </p:set>
                                    <p:animEffect transition="in" filter="diamond(in)">
                                      <p:cBhvr>
                                        <p:cTn id="80" dur="2000"/>
                                        <p:tgtEl>
                                          <p:spTgt spid="13355"/>
                                        </p:tgtEl>
                                      </p:cBhvr>
                                    </p:animEffect>
                                  </p:childTnLst>
                                </p:cTn>
                              </p:par>
                              <p:par>
                                <p:cTn id="81" presetID="8" presetClass="entr" presetSubtype="16" fill="hold" grpId="1" nodeType="withEffect">
                                  <p:stCondLst>
                                    <p:cond delay="0"/>
                                  </p:stCondLst>
                                  <p:childTnLst>
                                    <p:set>
                                      <p:cBhvr>
                                        <p:cTn id="82" dur="1" fill="hold">
                                          <p:stCondLst>
                                            <p:cond delay="0"/>
                                          </p:stCondLst>
                                        </p:cTn>
                                        <p:tgtEl>
                                          <p:spTgt spid="13356"/>
                                        </p:tgtEl>
                                        <p:attrNameLst>
                                          <p:attrName>style.visibility</p:attrName>
                                        </p:attrNameLst>
                                      </p:cBhvr>
                                      <p:to>
                                        <p:strVal val="visible"/>
                                      </p:to>
                                    </p:set>
                                    <p:animEffect transition="in" filter="diamond(in)">
                                      <p:cBhvr>
                                        <p:cTn id="83" dur="2000"/>
                                        <p:tgtEl>
                                          <p:spTgt spid="13356"/>
                                        </p:tgtEl>
                                      </p:cBhvr>
                                    </p:animEffect>
                                  </p:childTnLst>
                                </p:cTn>
                              </p:par>
                              <p:par>
                                <p:cTn id="84" presetID="8" presetClass="entr" presetSubtype="16" fill="hold" grpId="1" nodeType="withEffect">
                                  <p:stCondLst>
                                    <p:cond delay="0"/>
                                  </p:stCondLst>
                                  <p:childTnLst>
                                    <p:set>
                                      <p:cBhvr>
                                        <p:cTn id="85" dur="1" fill="hold">
                                          <p:stCondLst>
                                            <p:cond delay="0"/>
                                          </p:stCondLst>
                                        </p:cTn>
                                        <p:tgtEl>
                                          <p:spTgt spid="13357"/>
                                        </p:tgtEl>
                                        <p:attrNameLst>
                                          <p:attrName>style.visibility</p:attrName>
                                        </p:attrNameLst>
                                      </p:cBhvr>
                                      <p:to>
                                        <p:strVal val="visible"/>
                                      </p:to>
                                    </p:set>
                                    <p:animEffect transition="in" filter="diamond(in)">
                                      <p:cBhvr>
                                        <p:cTn id="86" dur="2000"/>
                                        <p:tgtEl>
                                          <p:spTgt spid="13357"/>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13353"/>
                                        </p:tgtEl>
                                        <p:attrNameLst>
                                          <p:attrName>style.visibility</p:attrName>
                                        </p:attrNameLst>
                                      </p:cBhvr>
                                      <p:to>
                                        <p:strVal val="visible"/>
                                      </p:to>
                                    </p:set>
                                    <p:animEffect transition="in" filter="box(in)">
                                      <p:cBhvr>
                                        <p:cTn id="91" dur="500"/>
                                        <p:tgtEl>
                                          <p:spTgt spid="13353"/>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mediacall" presetSubtype="0" fill="hold" nodeType="clickEffect">
                                  <p:stCondLst>
                                    <p:cond delay="0"/>
                                  </p:stCondLst>
                                  <p:childTnLst>
                                    <p:cmd type="call" cmd="togglePause">
                                      <p:cBhvr>
                                        <p:cTn id="95"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6" restart="whenNotActive" fill="hold" evtFilter="cancelBubble" nodeType="interactiveSeq">
                <p:stCondLst>
                  <p:cond evt="onClick" delay="0">
                    <p:tgtEl>
                      <p:spTgt spid="4"/>
                    </p:tgtEl>
                  </p:cond>
                </p:stCondLst>
                <p:endSync evt="end" delay="0">
                  <p:rtn val="all"/>
                </p:endSync>
                <p:childTnLst>
                  <p:par>
                    <p:cTn id="97" fill="hold">
                      <p:stCondLst>
                        <p:cond delay="0"/>
                      </p:stCondLst>
                      <p:childTnLst>
                        <p:par>
                          <p:cTn id="98" fill="hold">
                            <p:stCondLst>
                              <p:cond delay="0"/>
                            </p:stCondLst>
                            <p:childTnLst>
                              <p:par>
                                <p:cTn id="99" presetID="0" presetClass="path" presetSubtype="0" accel="50000" decel="50000" fill="hold" nodeType="withEffect">
                                  <p:stCondLst>
                                    <p:cond delay="0"/>
                                  </p:stCondLst>
                                  <p:childTnLst>
                                    <p:animMotion origin="layout" path="M -0.05937 3.33333E-6 L -0.04375 0.4 " pathEditMode="relative" rAng="0" ptsTypes="AA">
                                      <p:cBhvr>
                                        <p:cTn id="100" dur="2000" fill="hold"/>
                                        <p:tgtEl>
                                          <p:spTgt spid="4"/>
                                        </p:tgtEl>
                                        <p:attrNameLst>
                                          <p:attrName>ppt_x</p:attrName>
                                          <p:attrName>ppt_y</p:attrName>
                                        </p:attrNameLst>
                                      </p:cBhvr>
                                      <p:rCtr x="781" y="20000"/>
                                    </p:animMotion>
                                  </p:childTnLst>
                                  <p:subTnLst>
                                    <p:audio>
                                      <p:cMediaNode>
                                        <p:cTn display="0" masterRel="sameClick">
                                          <p:stCondLst>
                                            <p:cond evt="begin" delay="0">
                                              <p:tn val="99"/>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
                  </p:tgtEl>
                </p:cond>
              </p:nextCondLst>
            </p:seq>
            <p:seq concurrent="1" nextAc="seek">
              <p:cTn id="101" restart="whenNotActive" fill="hold" evtFilter="cancelBubble" nodeType="interactiveSeq">
                <p:stCondLst>
                  <p:cond evt="onClick" delay="0">
                    <p:tgtEl>
                      <p:spTgt spid="5"/>
                    </p:tgtEl>
                  </p:cond>
                </p:stCondLst>
                <p:endSync evt="end" delay="0">
                  <p:rtn val="all"/>
                </p:endSync>
                <p:childTnLst>
                  <p:par>
                    <p:cTn id="102" fill="hold">
                      <p:stCondLst>
                        <p:cond delay="0"/>
                      </p:stCondLst>
                      <p:childTnLst>
                        <p:par>
                          <p:cTn id="103" fill="hold">
                            <p:stCondLst>
                              <p:cond delay="0"/>
                            </p:stCondLst>
                            <p:childTnLst>
                              <p:par>
                                <p:cTn id="104" presetID="0" presetClass="path" presetSubtype="0" accel="50000" decel="50000" fill="hold" nodeType="clickEffect">
                                  <p:stCondLst>
                                    <p:cond delay="0"/>
                                  </p:stCondLst>
                                  <p:childTnLst>
                                    <p:animMotion origin="layout" path="M -0.06719 -1.85185E-6 L -0.20508 0.49421 " pathEditMode="relative" rAng="0" ptsTypes="AA">
                                      <p:cBhvr>
                                        <p:cTn id="105" dur="2000" fill="hold"/>
                                        <p:tgtEl>
                                          <p:spTgt spid="5"/>
                                        </p:tgtEl>
                                        <p:attrNameLst>
                                          <p:attrName>ppt_x</p:attrName>
                                          <p:attrName>ppt_y</p:attrName>
                                        </p:attrNameLst>
                                      </p:cBhvr>
                                      <p:rCtr x="-6901" y="24699"/>
                                    </p:animMotion>
                                  </p:childTnLst>
                                  <p:subTnLst>
                                    <p:audio>
                                      <p:cMediaNode>
                                        <p:cTn display="0" masterRel="sameClick">
                                          <p:stCondLst>
                                            <p:cond evt="begin" delay="0">
                                              <p:tn val="10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
                  </p:tgtEl>
                </p:cond>
              </p:nextCondLst>
            </p:seq>
            <p:seq concurrent="1" nextAc="seek">
              <p:cTn id="106" restart="whenNotActive" fill="hold" evtFilter="cancelBubble" nodeType="interactiveSeq">
                <p:stCondLst>
                  <p:cond evt="onClick" delay="0">
                    <p:tgtEl>
                      <p:spTgt spid="7"/>
                    </p:tgtEl>
                  </p:cond>
                </p:stCondLst>
                <p:endSync evt="end" delay="0">
                  <p:rtn val="all"/>
                </p:endSync>
                <p:childTnLst>
                  <p:par>
                    <p:cTn id="107" fill="hold">
                      <p:stCondLst>
                        <p:cond delay="0"/>
                      </p:stCondLst>
                      <p:childTnLst>
                        <p:par>
                          <p:cTn id="108" fill="hold">
                            <p:stCondLst>
                              <p:cond delay="0"/>
                            </p:stCondLst>
                            <p:childTnLst>
                              <p:par>
                                <p:cTn id="109" presetID="0" presetClass="path" presetSubtype="0" accel="50000" decel="50000" fill="hold" nodeType="clickEffect">
                                  <p:stCondLst>
                                    <p:cond delay="0"/>
                                  </p:stCondLst>
                                  <p:childTnLst>
                                    <p:animMotion origin="layout" path="M -2.08333E-6 0 L 0.14701 0.26505 " pathEditMode="relative" rAng="0" ptsTypes="AA">
                                      <p:cBhvr>
                                        <p:cTn id="110" dur="2000" fill="hold"/>
                                        <p:tgtEl>
                                          <p:spTgt spid="7"/>
                                        </p:tgtEl>
                                        <p:attrNameLst>
                                          <p:attrName>ppt_x</p:attrName>
                                          <p:attrName>ppt_y</p:attrName>
                                        </p:attrNameLst>
                                      </p:cBhvr>
                                      <p:rCtr x="7344" y="13241"/>
                                    </p:animMotion>
                                  </p:childTnLst>
                                  <p:subTnLst>
                                    <p:audio>
                                      <p:cMediaNode>
                                        <p:cTn display="0" masterRel="sameClick">
                                          <p:stCondLst>
                                            <p:cond evt="begin" delay="0">
                                              <p:tn val="109"/>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7"/>
                  </p:tgtEl>
                </p:cond>
              </p:nextCondLst>
            </p:seq>
            <p:seq concurrent="1" nextAc="seek">
              <p:cTn id="111" restart="whenNotActive" fill="hold" evtFilter="cancelBubble" nodeType="interactiveSeq">
                <p:stCondLst>
                  <p:cond evt="onClick" delay="0">
                    <p:tgtEl>
                      <p:spTgt spid="6"/>
                    </p:tgtEl>
                  </p:cond>
                </p:stCondLst>
                <p:endSync evt="end" delay="0">
                  <p:rtn val="all"/>
                </p:endSync>
                <p:childTnLst>
                  <p:par>
                    <p:cTn id="112" fill="hold">
                      <p:stCondLst>
                        <p:cond delay="0"/>
                      </p:stCondLst>
                      <p:childTnLst>
                        <p:par>
                          <p:cTn id="113" fill="hold">
                            <p:stCondLst>
                              <p:cond delay="0"/>
                            </p:stCondLst>
                            <p:childTnLst>
                              <p:par>
                                <p:cTn id="114" presetID="0" presetClass="path" presetSubtype="0" accel="50000" decel="50000" fill="hold" nodeType="clickEffect">
                                  <p:stCondLst>
                                    <p:cond delay="0"/>
                                  </p:stCondLst>
                                  <p:childTnLst>
                                    <p:animMotion origin="layout" path="M 2.29167E-6 -4.07407E-6 L -0.11667 0.44051 " pathEditMode="relative" rAng="0" ptsTypes="AA">
                                      <p:cBhvr>
                                        <p:cTn id="115" dur="2000" fill="hold"/>
                                        <p:tgtEl>
                                          <p:spTgt spid="6"/>
                                        </p:tgtEl>
                                        <p:attrNameLst>
                                          <p:attrName>ppt_x</p:attrName>
                                          <p:attrName>ppt_y</p:attrName>
                                        </p:attrNameLst>
                                      </p:cBhvr>
                                      <p:rCtr x="-5833" y="22014"/>
                                    </p:animMotion>
                                  </p:childTnLst>
                                  <p:subTnLst>
                                    <p:audio>
                                      <p:cMediaNode>
                                        <p:cTn display="0" masterRel="sameClick">
                                          <p:stCondLst>
                                            <p:cond evt="begin" delay="0">
                                              <p:tn val="11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6"/>
                  </p:tgtEl>
                </p:cond>
              </p:nextCondLst>
            </p:seq>
            <p:seq concurrent="1" nextAc="seek">
              <p:cTn id="116" restart="whenNotActive" fill="hold" evtFilter="cancelBubble" nodeType="interactiveSeq">
                <p:stCondLst>
                  <p:cond evt="onClick" delay="0">
                    <p:tgtEl>
                      <p:spTgt spid="8"/>
                    </p:tgtEl>
                  </p:cond>
                </p:stCondLst>
                <p:endSync evt="end" delay="0">
                  <p:rtn val="all"/>
                </p:endSync>
                <p:childTnLst>
                  <p:par>
                    <p:cTn id="117" fill="hold">
                      <p:stCondLst>
                        <p:cond delay="0"/>
                      </p:stCondLst>
                      <p:childTnLst>
                        <p:par>
                          <p:cTn id="118" fill="hold">
                            <p:stCondLst>
                              <p:cond delay="0"/>
                            </p:stCondLst>
                            <p:childTnLst>
                              <p:par>
                                <p:cTn id="119" presetID="0" presetClass="path" presetSubtype="0" accel="50000" decel="50000" fill="hold" nodeType="clickEffect">
                                  <p:stCondLst>
                                    <p:cond delay="0"/>
                                  </p:stCondLst>
                                  <p:childTnLst>
                                    <p:animMotion origin="layout" path="M -8.33333E-7 2.59259E-6 L 0.25456 0.24791 " pathEditMode="relative" rAng="0" ptsTypes="AA">
                                      <p:cBhvr>
                                        <p:cTn id="120" dur="2000" fill="hold"/>
                                        <p:tgtEl>
                                          <p:spTgt spid="8"/>
                                        </p:tgtEl>
                                        <p:attrNameLst>
                                          <p:attrName>ppt_x</p:attrName>
                                          <p:attrName>ppt_y</p:attrName>
                                        </p:attrNameLst>
                                      </p:cBhvr>
                                      <p:rCtr x="12721" y="12384"/>
                                    </p:animMotion>
                                  </p:childTnLst>
                                  <p:subTnLst>
                                    <p:audio>
                                      <p:cMediaNode>
                                        <p:cTn display="0" masterRel="sameClick">
                                          <p:stCondLst>
                                            <p:cond evt="begin" delay="0">
                                              <p:tn val="119"/>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8"/>
                  </p:tgtEl>
                </p:cond>
              </p:nextCondLst>
            </p:seq>
            <p:audio>
              <p:cMediaNode vol="6122">
                <p:cTn id="121" fill="hold" display="0">
                  <p:stCondLst>
                    <p:cond delay="indefinite"/>
                  </p:stCondLst>
                  <p:endCondLst>
                    <p:cond evt="onStopAudio" delay="0">
                      <p:tgtEl>
                        <p:sldTgt/>
                      </p:tgtEl>
                    </p:cond>
                  </p:endCondLst>
                </p:cTn>
                <p:tgtEl>
                  <p:spTgt spid="15"/>
                </p:tgtEl>
              </p:cMediaNode>
            </p:audio>
          </p:childTnLst>
        </p:cTn>
      </p:par>
    </p:tnLst>
    <p:bldLst>
      <p:bldP spid="13353" grpId="0" animBg="1"/>
      <p:bldP spid="13353" grpId="1" animBg="1"/>
      <p:bldP spid="13354" grpId="1" animBg="1"/>
      <p:bldP spid="13355" grpId="1" animBg="1"/>
      <p:bldP spid="13356" grpId="1" animBg="1"/>
      <p:bldP spid="13357" grpId="1" animBg="1"/>
      <p:bldP spid="10261" grpId="0"/>
      <p:bldP spid="13359" grpId="0" animBg="1"/>
      <p:bldP spid="13359" grpId="1" animBg="1"/>
    </p:bldLst>
  </p:timing>
  <p:extLst mod="1">
    <p:ext uri="{3A86A75C-4F4B-4683-9AE1-C65F6400EC91}">
      <p14:laserTraceLst xmlns:p14="http://schemas.microsoft.com/office/powerpoint/2010/main">
        <p14:tracePtLst>
          <p14:tracePt t="41878" x="3187700" y="6216650"/>
          <p14:tracePt t="42325" x="7334250" y="5478463"/>
          <p14:tracePt t="42415" x="7780338" y="4565650"/>
          <p14:tracePt t="42498" x="8383588" y="3662363"/>
          <p14:tracePt t="42587" x="9123363" y="2520950"/>
          <p14:tracePt t="42675" x="9361488" y="1762125"/>
          <p14:tracePt t="42776" x="9507538" y="1077913"/>
          <p14:tracePt t="42877" x="9113838" y="858838"/>
          <p14:tracePt t="42966" x="8666163" y="903288"/>
          <p14:tracePt t="43059" x="8320088" y="1123950"/>
          <p14:tracePt t="43148" x="8220075" y="1343025"/>
          <p14:tracePt t="43229" x="8301038" y="1589088"/>
          <p14:tracePt t="43313" x="8520113" y="1798638"/>
          <p14:tracePt t="43315" x="8539163" y="1808163"/>
          <p14:tracePt t="43400" x="8739188" y="1835150"/>
          <p14:tracePt t="43487" x="8775700" y="1798638"/>
          <p14:tracePt t="43570" x="8775700" y="1781175"/>
          <p14:tracePt t="43654" x="8748713" y="1781175"/>
          <p14:tracePt t="43742" x="8748713" y="1771650"/>
          <p14:tracePt t="44265" x="8621713" y="1973263"/>
          <p14:tracePt t="44358" x="8337550" y="2747963"/>
          <p14:tracePt t="44453" x="7962900" y="3606800"/>
          <p14:tracePt t="44548" x="7743825" y="3944938"/>
          <p14:tracePt t="44653" x="7470775" y="4365625"/>
          <p14:tracePt t="44753" x="6967538" y="4894263"/>
          <p14:tracePt t="44850" x="5935663" y="5634038"/>
          <p14:tracePt t="44956" x="4456113" y="6602413"/>
          <p14:tracePt t="45867" x="0" y="0"/>
        </p14:tracePtLst>
        <p14:tracePtLst>
          <p14:tracePt t="57122" x="3302000" y="6057900"/>
          <p14:tracePt t="57565" x="3306763" y="6337300"/>
          <p14:tracePt t="57650" x="3944938" y="5122863"/>
          <p14:tracePt t="57734" x="4192588" y="3927475"/>
          <p14:tracePt t="57823" x="4283075" y="3178175"/>
          <p14:tracePt t="57907" x="4090988" y="2419350"/>
          <p14:tracePt t="58001" x="3725863" y="2173288"/>
          <p14:tracePt t="58089" x="3379788" y="2082800"/>
          <p14:tracePt t="58180" x="2886075" y="2282825"/>
          <p14:tracePt t="58275" x="2620963" y="2484438"/>
          <p14:tracePt t="58368" x="2438400" y="2730500"/>
          <p14:tracePt t="58455" x="2419350" y="2986088"/>
          <p14:tracePt t="58547" x="2603500" y="3159125"/>
          <p14:tracePt t="58636" x="3333750" y="3132138"/>
          <p14:tracePt t="58724" x="3516313" y="3068638"/>
          <p14:tracePt t="58809" x="3625850" y="2903538"/>
          <p14:tracePt t="58898" x="3625850" y="2830513"/>
          <p14:tracePt t="58983" x="3625850" y="2820988"/>
          <p14:tracePt t="59336" x="3625850" y="3543300"/>
          <p14:tracePt t="59424" x="3333750" y="5807075"/>
          <p14:tracePt t="59511" x="3022600" y="6729413"/>
          <p14:tracePt t="60137" x="0" y="0"/>
        </p14:tracePtLst>
        <p14:tracePtLst>
          <p14:tracePt t="70549" x="3232150" y="6076950"/>
          <p14:tracePt t="71085" x="2163763" y="6456363"/>
          <p14:tracePt t="71170" x="2209800" y="6091238"/>
          <p14:tracePt t="71263" x="2182813" y="5726113"/>
          <p14:tracePt t="71353" x="2511425" y="4821238"/>
          <p14:tracePt t="71446" x="2840038" y="3990975"/>
          <p14:tracePt t="71536" x="2986088" y="3479800"/>
          <p14:tracePt t="71539" x="2995613" y="3397250"/>
          <p14:tracePt t="71629" x="3241675" y="2620963"/>
          <p14:tracePt t="71722" x="3752850" y="2073275"/>
          <p14:tracePt t="71810" x="4237038" y="1835150"/>
          <p14:tracePt t="71903" x="4575175" y="1908175"/>
          <p14:tracePt t="71998" x="5214938" y="1973263"/>
          <p14:tracePt t="72090" x="6310313" y="2063750"/>
          <p14:tracePt t="72176" x="6923088" y="1817688"/>
          <p14:tracePt t="72266" x="7215188" y="1406525"/>
          <p14:tracePt t="72354" x="7050088" y="712788"/>
          <p14:tracePt t="72441" x="6310313" y="384175"/>
          <p14:tracePt t="72529" x="5397500" y="493713"/>
          <p14:tracePt t="72623" x="4784725" y="730250"/>
          <p14:tracePt t="72711" x="4548188" y="895350"/>
          <p14:tracePt t="72802" x="4456113" y="1104900"/>
          <p14:tracePt t="72894" x="4675188" y="1343025"/>
          <p14:tracePt t="72986" x="4959350" y="1489075"/>
          <p14:tracePt t="73078" x="5178425" y="1406525"/>
          <p14:tracePt t="73166" x="5187950" y="1397000"/>
          <p14:tracePt t="73504" x="5141913" y="1817688"/>
          <p14:tracePt t="73592" x="4657725" y="4037013"/>
          <p14:tracePt t="73681" x="3990975" y="5068888"/>
          <p14:tracePt t="73770" x="3460750" y="6054725"/>
          <p14:tracePt t="73866" x="2903538" y="6729413"/>
          <p14:tracePt t="74571" x="0" y="0"/>
        </p14:tracePtLst>
        <p14:tracePtLst>
          <p14:tracePt t="84500" x="3282950" y="6146800"/>
          <p14:tracePt t="84858" x="4602163" y="5770563"/>
          <p14:tracePt t="84964" x="5470525" y="4611688"/>
          <p14:tracePt t="85053" x="5716588" y="3908425"/>
          <p14:tracePt t="85148" x="5872163" y="3633788"/>
          <p14:tracePt t="85243" x="6173788" y="3351213"/>
          <p14:tracePt t="85333" x="6475413" y="3095625"/>
          <p14:tracePt t="85420" x="6675438" y="2876550"/>
          <p14:tracePt t="85511" x="6611938" y="2630488"/>
          <p14:tracePt t="85596" x="6008688" y="2382838"/>
          <p14:tracePt t="85687" x="5414963" y="2338388"/>
          <p14:tracePt t="85776" x="4886325" y="2438400"/>
          <p14:tracePt t="85865" x="4565650" y="2593975"/>
          <p14:tracePt t="85953" x="4419600" y="2813050"/>
          <p14:tracePt t="86043" x="4429125" y="3022600"/>
          <p14:tracePt t="86133" x="4630738" y="3287713"/>
          <p14:tracePt t="86222" x="5178425" y="3506788"/>
          <p14:tracePt t="86314" x="5918200" y="3497263"/>
          <p14:tracePt t="86406" x="6502400" y="3414713"/>
          <p14:tracePt t="86492" x="6621463" y="3260725"/>
          <p14:tracePt t="86582" x="6757988" y="3049588"/>
          <p14:tracePt t="86668" x="6813550" y="2913063"/>
          <p14:tracePt t="86758" x="6813550" y="2776538"/>
          <p14:tracePt t="86851" x="6804025" y="2711450"/>
          <p14:tracePt t="86943" x="6784975" y="2693988"/>
          <p14:tracePt t="87033" x="6784975" y="2684463"/>
          <p14:tracePt t="87295" x="6777038" y="2684463"/>
          <p14:tracePt t="87382" x="6721475" y="2667000"/>
          <p14:tracePt t="87477" x="6711950" y="2667000"/>
          <p14:tracePt t="87821" x="6667500" y="2747963"/>
          <p14:tracePt t="87910" x="5845175" y="3944938"/>
          <p14:tracePt t="87999" x="4183063" y="5514975"/>
          <p14:tracePt t="88092" x="3379788" y="6181725"/>
          <p14:tracePt t="88185" x="2713038" y="6602413"/>
          <p14:tracePt t="88278" x="2428875" y="6775450"/>
          <p14:tracePt t="88815" x="0" y="0"/>
        </p14:tracePtLst>
        <p14:tracePtLst>
          <p14:tracePt t="98721" x="3225800" y="6108700"/>
          <p14:tracePt t="98899" x="2173288" y="6765925"/>
          <p14:tracePt t="98992" x="2511425" y="3789363"/>
          <p14:tracePt t="99081" x="2392363" y="2803525"/>
          <p14:tracePt t="99171" x="2640013" y="2301875"/>
          <p14:tracePt t="99260" x="2730500" y="1470025"/>
          <p14:tracePt t="99354" x="2255838" y="976313"/>
          <p14:tracePt t="99444" x="1423988" y="793750"/>
          <p14:tracePt t="99530" x="666750" y="1104900"/>
          <p14:tracePt t="99623" x="501650" y="1296988"/>
          <p14:tracePt t="99709" x="374650" y="1570038"/>
          <p14:tracePt t="99802" x="530225" y="1898650"/>
          <p14:tracePt t="99889" x="739775" y="2063750"/>
          <p14:tracePt t="99976" x="868363" y="2127250"/>
          <p14:tracePt t="100067" x="977900" y="2282825"/>
          <p14:tracePt t="100161" x="958850" y="2565400"/>
          <p14:tracePt t="100253" x="666750" y="3735388"/>
          <p14:tracePt t="100346" x="630238" y="5095875"/>
          <p14:tracePt t="100436" x="912813" y="5918200"/>
          <p14:tracePt t="100526" x="1150938" y="6437313"/>
          <p14:tracePt t="101369" x="0" y="0"/>
        </p14:tracePtLst>
      </p14:laserTraceLst>
    </p:ext>
    <p:ext uri="{E180D4A7-C9FB-4DFB-919C-405C955672EB}">
      <p14:showEvtLst xmlns:p14="http://schemas.microsoft.com/office/powerpoint/2010/main">
        <p14:triggerEvt type="onClick" time="46919" objId="6"/>
        <p14:triggerEvt type="onClick" time="61113" objId="7"/>
        <p14:triggerEvt type="onClick" time="75972" objId="5"/>
        <p14:triggerEvt type="onClick" time="89700" objId="8"/>
        <p14:triggerEvt type="onClick" time="103312" objId="4"/>
        <p14:playEvt time="120481" objId="15"/>
        <p14:stopEvt time="123909" objId="15"/>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chor="t"/>
          <a:lstStyle/>
          <a:p>
            <a:pPr eaLnBrk="1" hangingPunct="1"/>
            <a:endParaRPr lang="en-US" altLang="en-US"/>
          </a:p>
        </p:txBody>
      </p:sp>
      <p:sp>
        <p:nvSpPr>
          <p:cNvPr id="6147" name="Content Placeholder 2"/>
          <p:cNvSpPr>
            <a:spLocks noGrp="1"/>
          </p:cNvSpPr>
          <p:nvPr>
            <p:ph idx="1"/>
          </p:nvPr>
        </p:nvSpPr>
        <p:spPr/>
        <p:txBody>
          <a:bodyPr/>
          <a:lstStyle/>
          <a:p>
            <a:pPr eaLnBrk="1" hangingPunct="1"/>
            <a:endParaRPr lang="en-US" altLang="en-US"/>
          </a:p>
        </p:txBody>
      </p:sp>
      <p:grpSp>
        <p:nvGrpSpPr>
          <p:cNvPr id="2" name="Group 1"/>
          <p:cNvGrpSpPr/>
          <p:nvPr/>
        </p:nvGrpSpPr>
        <p:grpSpPr>
          <a:xfrm>
            <a:off x="0" y="0"/>
            <a:ext cx="12192000" cy="6858000"/>
            <a:chOff x="-228600" y="0"/>
            <a:chExt cx="9031288" cy="6372225"/>
          </a:xfrm>
        </p:grpSpPr>
        <p:grpSp>
          <p:nvGrpSpPr>
            <p:cNvPr id="6148" name="Group 8"/>
            <p:cNvGrpSpPr>
              <a:grpSpLocks/>
            </p:cNvGrpSpPr>
            <p:nvPr/>
          </p:nvGrpSpPr>
          <p:grpSpPr bwMode="auto">
            <a:xfrm>
              <a:off x="-228600" y="0"/>
              <a:ext cx="9031288" cy="6372225"/>
              <a:chOff x="107009" y="359264"/>
              <a:chExt cx="9031129" cy="6371336"/>
            </a:xfrm>
          </p:grpSpPr>
          <p:pic>
            <p:nvPicPr>
              <p:cNvPr id="61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09" y="359264"/>
                <a:ext cx="9031129" cy="637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5"/>
              <p:cNvSpPr txBox="1">
                <a:spLocks noChangeArrowheads="1"/>
              </p:cNvSpPr>
              <p:nvPr/>
            </p:nvSpPr>
            <p:spPr bwMode="auto">
              <a:xfrm>
                <a:off x="1369788" y="845895"/>
                <a:ext cx="6627753" cy="65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4000" b="1" dirty="0">
                    <a:solidFill>
                      <a:schemeClr val="bg1"/>
                    </a:solidFill>
                    <a:latin typeface="HP001 4 hàng" panose="020B0603050302020204" pitchFamily="34" charset="0"/>
                    <a:cs typeface="Arial" panose="020B0604020202020204" pitchFamily="34" charset="0"/>
                  </a:rPr>
                  <a:t>Th</a:t>
                </a:r>
                <a:r>
                  <a:rPr lang="en-US" altLang="en-US" sz="4000" b="1" dirty="0">
                    <a:solidFill>
                      <a:schemeClr val="bg1"/>
                    </a:solidFill>
                    <a:latin typeface="HP001 4 hàng" panose="020B0603050302020204" pitchFamily="34" charset="0"/>
                    <a:cs typeface="Arial" panose="020B0604020202020204" pitchFamily="34" charset="0"/>
                  </a:rPr>
                  <a:t>ứ</a:t>
                </a:r>
                <a:r>
                  <a:rPr lang="vi-VN" altLang="en-US" sz="4000" b="1" dirty="0">
                    <a:solidFill>
                      <a:schemeClr val="bg1"/>
                    </a:solidFill>
                    <a:latin typeface="HP001 4 hàng" panose="020B0603050302020204" pitchFamily="34" charset="0"/>
                    <a:cs typeface="Arial" panose="020B0604020202020204" pitchFamily="34" charset="0"/>
                  </a:rPr>
                  <a:t> </a:t>
                </a:r>
                <a:r>
                  <a:rPr lang="en-US" altLang="en-US" sz="4000" b="1" dirty="0" err="1">
                    <a:solidFill>
                      <a:schemeClr val="bg1"/>
                    </a:solidFill>
                    <a:latin typeface="HP001 4 hàng" panose="020B0603050302020204" pitchFamily="34" charset="0"/>
                    <a:cs typeface="Arial" panose="020B0604020202020204" pitchFamily="34" charset="0"/>
                  </a:rPr>
                  <a:t>hai</a:t>
                </a:r>
                <a:r>
                  <a:rPr lang="vi-VN" altLang="en-US" sz="4000" b="1" dirty="0">
                    <a:solidFill>
                      <a:schemeClr val="bg1"/>
                    </a:solidFill>
                    <a:latin typeface="HP001 4 hàng" panose="020B0603050302020204" pitchFamily="34" charset="0"/>
                    <a:cs typeface="Arial" panose="020B0604020202020204" pitchFamily="34" charset="0"/>
                  </a:rPr>
                  <a:t> ngày </a:t>
                </a:r>
                <a:r>
                  <a:rPr lang="en-US" altLang="en-US" sz="4000" b="1" dirty="0">
                    <a:solidFill>
                      <a:schemeClr val="bg1"/>
                    </a:solidFill>
                    <a:latin typeface="HP001 4 hàng" panose="020B0603050302020204" pitchFamily="34" charset="0"/>
                    <a:cs typeface="Arial" panose="020B0604020202020204" pitchFamily="34" charset="0"/>
                  </a:rPr>
                  <a:t>1</a:t>
                </a:r>
                <a:r>
                  <a:rPr lang="vi-VN" altLang="en-US" sz="4000" b="1" dirty="0">
                    <a:solidFill>
                      <a:schemeClr val="bg1"/>
                    </a:solidFill>
                    <a:latin typeface="HP001 4 hàng" panose="020B0603050302020204" pitchFamily="34" charset="0"/>
                    <a:cs typeface="Arial" panose="020B0604020202020204" pitchFamily="34" charset="0"/>
                  </a:rPr>
                  <a:t>8 tháng </a:t>
                </a:r>
                <a:r>
                  <a:rPr lang="en-US" altLang="en-US" sz="4000" b="1" dirty="0">
                    <a:solidFill>
                      <a:schemeClr val="bg1"/>
                    </a:solidFill>
                    <a:latin typeface="HP001 4 hàng" panose="020B0603050302020204" pitchFamily="34" charset="0"/>
                    <a:cs typeface="Arial" panose="020B0604020202020204" pitchFamily="34" charset="0"/>
                  </a:rPr>
                  <a:t>10</a:t>
                </a:r>
                <a:r>
                  <a:rPr lang="vi-VN" altLang="en-US" sz="4000" b="1" dirty="0">
                    <a:solidFill>
                      <a:schemeClr val="bg1"/>
                    </a:solidFill>
                    <a:latin typeface="HP001 4 hàng" panose="020B0603050302020204" pitchFamily="34" charset="0"/>
                    <a:cs typeface="Arial" panose="020B0604020202020204" pitchFamily="34" charset="0"/>
                  </a:rPr>
                  <a:t> năm 2021</a:t>
                </a:r>
                <a:endParaRPr lang="en-US" altLang="en-US" sz="4000" b="1" dirty="0">
                  <a:solidFill>
                    <a:schemeClr val="bg1"/>
                  </a:solidFill>
                  <a:latin typeface="HP001 4 hàng" panose="020B0603050302020204" pitchFamily="34" charset="0"/>
                  <a:cs typeface="Arial" panose="020B0604020202020204" pitchFamily="34" charset="0"/>
                </a:endParaRPr>
              </a:p>
            </p:txBody>
          </p:sp>
          <p:sp>
            <p:nvSpPr>
              <p:cNvPr id="6152" name="TextBox 6"/>
              <p:cNvSpPr txBox="1">
                <a:spLocks noChangeArrowheads="1"/>
              </p:cNvSpPr>
              <p:nvPr/>
            </p:nvSpPr>
            <p:spPr bwMode="auto">
              <a:xfrm>
                <a:off x="3721798" y="2093143"/>
                <a:ext cx="1258894" cy="77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4800" b="1" dirty="0" err="1">
                    <a:solidFill>
                      <a:schemeClr val="bg1"/>
                    </a:solidFill>
                    <a:latin typeface="HP001 4 hàng" panose="020B0603050302020204" pitchFamily="34" charset="0"/>
                    <a:cs typeface="Arial" panose="020B0604020202020204" pitchFamily="34" charset="0"/>
                  </a:rPr>
                  <a:t>TǨn</a:t>
                </a:r>
                <a:endParaRPr lang="en-US" altLang="en-US" sz="4800" b="1" dirty="0">
                  <a:solidFill>
                    <a:schemeClr val="bg1"/>
                  </a:solidFill>
                  <a:latin typeface="HP001 4 hàng" panose="020B0603050302020204" pitchFamily="34" charset="0"/>
                  <a:cs typeface="Arial" panose="020B0604020202020204" pitchFamily="34" charset="0"/>
                </a:endParaRPr>
              </a:p>
            </p:txBody>
          </p:sp>
        </p:grpSp>
        <p:sp>
          <p:nvSpPr>
            <p:cNvPr id="10" name="Rectangle 9"/>
            <p:cNvSpPr>
              <a:spLocks noChangeArrowheads="1"/>
            </p:cNvSpPr>
            <p:nvPr/>
          </p:nvSpPr>
          <p:spPr bwMode="auto">
            <a:xfrm>
              <a:off x="2579408" y="2632749"/>
              <a:ext cx="3272803" cy="110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65000"/>
                </a:lnSpc>
                <a:spcBef>
                  <a:spcPct val="0"/>
                </a:spcBef>
                <a:buFontTx/>
                <a:buNone/>
              </a:pPr>
              <a:r>
                <a:rPr lang="en-US" altLang="en-US" sz="4800" b="1" dirty="0" err="1">
                  <a:solidFill>
                    <a:schemeClr val="bg1"/>
                  </a:solidFill>
                  <a:latin typeface="HP001 4 hàng" panose="020B0603050302020204" pitchFamily="34" charset="0"/>
                  <a:cs typeface="Times New Roman" panose="02020603050405020304" pitchFamily="18" charset="0"/>
                </a:rPr>
                <a:t>Bảng</a:t>
              </a:r>
              <a:r>
                <a:rPr lang="en-US" altLang="en-US" sz="4800" b="1" dirty="0">
                  <a:solidFill>
                    <a:schemeClr val="bg1"/>
                  </a:solidFill>
                  <a:latin typeface="HP001 4 hàng" panose="020B0603050302020204" pitchFamily="34" charset="0"/>
                  <a:cs typeface="Times New Roman" panose="02020603050405020304" pitchFamily="18" charset="0"/>
                </a:rPr>
                <a:t> </a:t>
              </a:r>
              <a:r>
                <a:rPr lang="en-US" altLang="en-US" sz="4800" b="1" dirty="0" err="1">
                  <a:solidFill>
                    <a:schemeClr val="bg1"/>
                  </a:solidFill>
                  <a:latin typeface="HP001 4 hàng" panose="020B0603050302020204" pitchFamily="34" charset="0"/>
                  <a:cs typeface="Times New Roman" panose="02020603050405020304" pitchFamily="18" charset="0"/>
                </a:rPr>
                <a:t>nhân</a:t>
              </a:r>
              <a:r>
                <a:rPr lang="en-US" altLang="en-US" sz="4800" b="1" dirty="0">
                  <a:solidFill>
                    <a:schemeClr val="bg1"/>
                  </a:solidFill>
                  <a:latin typeface="HP001 4 hàng" panose="020B0603050302020204" pitchFamily="34" charset="0"/>
                  <a:cs typeface="Times New Roman" panose="02020603050405020304" pitchFamily="18" charset="0"/>
                </a:rPr>
                <a:t> 7 </a:t>
              </a:r>
            </a:p>
          </p:txBody>
        </p:sp>
      </p:grpSp>
    </p:spTree>
    <p:extLst>
      <p:ext uri="{BB962C8B-B14F-4D97-AF65-F5344CB8AC3E}">
        <p14:creationId xmlns:p14="http://schemas.microsoft.com/office/powerpoint/2010/main" val="66336860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30" y="2009515"/>
            <a:ext cx="4771390" cy="4935920"/>
          </a:xfrm>
          <a:prstGeom prst="rect">
            <a:avLst/>
          </a:prstGeom>
        </p:spPr>
      </p:pic>
      <p:pic>
        <p:nvPicPr>
          <p:cNvPr id="8" name="Picture 4" descr="HINH NEN"/>
          <p:cNvPicPr>
            <a:picLocks noChangeAspect="1" noChangeArrowheads="1"/>
          </p:cNvPicPr>
          <p:nvPr/>
        </p:nvPicPr>
        <p:blipFill>
          <a:blip r:embed="rId7">
            <a:lum bright="6000"/>
            <a:extLst>
              <a:ext uri="{28A0092B-C50C-407E-A947-70E740481C1C}">
                <a14:useLocalDpi xmlns:a14="http://schemas.microsoft.com/office/drawing/2010/main" val="0"/>
              </a:ext>
            </a:extLst>
          </a:blip>
          <a:srcRect b="8888"/>
          <a:stretch>
            <a:fillRect/>
          </a:stretch>
        </p:blipFill>
        <p:spPr bwMode="auto">
          <a:xfrm>
            <a:off x="3127248" y="161507"/>
            <a:ext cx="8802487" cy="431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文本框 9"/>
          <p:cNvSpPr txBox="1"/>
          <p:nvPr/>
        </p:nvSpPr>
        <p:spPr>
          <a:xfrm>
            <a:off x="3386775" y="522362"/>
            <a:ext cx="7070776" cy="3046988"/>
          </a:xfrm>
          <a:prstGeom prst="rect">
            <a:avLst/>
          </a:prstGeom>
          <a:noFill/>
        </p:spPr>
        <p:txBody>
          <a:bodyPr wrap="square" rtlCol="0">
            <a:spAutoFit/>
          </a:bodyPr>
          <a:lstStyle/>
          <a:p>
            <a:pPr algn="ctr"/>
            <a:r>
              <a:rPr lang="en-US" altLang="zh-CN" sz="96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Khám</a:t>
            </a:r>
            <a:endParaRPr lang="en-US" altLang="zh-CN" sz="96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endParaRPr>
          </a:p>
          <a:p>
            <a:pPr algn="ctr"/>
            <a:r>
              <a:rPr lang="en-US" altLang="zh-CN" sz="96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phá</a:t>
            </a:r>
            <a:endParaRPr lang="zh-CN" altLang="en-US" sz="9600" b="1" spc="300" dirty="0">
              <a:solidFill>
                <a:srgbClr val="FF0000"/>
              </a:solidFill>
              <a:uFillTx/>
              <a:latin typeface="Times New Roman" pitchFamily="18" charset="0"/>
              <a:ea typeface="字体管家天蝎座" panose="00020600040101010101" charset="-122"/>
              <a:cs typeface="Times New Roman" pitchFamily="18" charset="0"/>
            </a:endParaRPr>
          </a:p>
        </p:txBody>
      </p:sp>
      <p:grpSp>
        <p:nvGrpSpPr>
          <p:cNvPr id="12" name="组合 11"/>
          <p:cNvGrpSpPr/>
          <p:nvPr/>
        </p:nvGrpSpPr>
        <p:grpSpPr>
          <a:xfrm>
            <a:off x="6302312" y="3442081"/>
            <a:ext cx="2858135" cy="2984500"/>
            <a:chOff x="11295" y="1307"/>
            <a:chExt cx="3874" cy="4046"/>
          </a:xfrm>
        </p:grpSpPr>
        <p:pic>
          <p:nvPicPr>
            <p:cNvPr id="9" name="图片 8" descr="f7d30ea4b628d33971365e72821aa1c5"/>
            <p:cNvPicPr>
              <a:picLocks noChangeAspect="1"/>
            </p:cNvPicPr>
            <p:nvPr/>
          </p:nvPicPr>
          <p:blipFill>
            <a:blip r:embed="rId8"/>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b="1" dirty="0">
                  <a:solidFill>
                    <a:srgbClr val="FF0000"/>
                  </a:solidFill>
                  <a:latin typeface="Times New Roman" pitchFamily="18" charset="0"/>
                  <a:ea typeface="锐字工房洪荒之光中黑简1.0" panose="02010600030101010101" charset="-122"/>
                  <a:cs typeface="Times New Roman" pitchFamily="18" charset="0"/>
                </a:rPr>
                <a:t>2</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900" advTm="8187">
        <p14:glitter pattern="hexagon"/>
      </p:transition>
    </mc:Choice>
    <mc:Fallback xmlns="">
      <p:transition spd="slow" advTm="81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10" presetID="31"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1000" fill="hold"/>
                                        <p:tgtEl>
                                          <p:spTgt spid="58"/>
                                        </p:tgtEl>
                                        <p:attrNameLst>
                                          <p:attrName>ppt_w</p:attrName>
                                        </p:attrNameLst>
                                      </p:cBhvr>
                                      <p:tavLst>
                                        <p:tav tm="0">
                                          <p:val>
                                            <p:fltVal val="0"/>
                                          </p:val>
                                        </p:tav>
                                        <p:tav tm="100000">
                                          <p:val>
                                            <p:strVal val="#ppt_w"/>
                                          </p:val>
                                        </p:tav>
                                      </p:tavLst>
                                    </p:anim>
                                    <p:anim calcmode="lin" valueType="num">
                                      <p:cBhvr>
                                        <p:cTn id="13" dur="1000" fill="hold"/>
                                        <p:tgtEl>
                                          <p:spTgt spid="58"/>
                                        </p:tgtEl>
                                        <p:attrNameLst>
                                          <p:attrName>ppt_h</p:attrName>
                                        </p:attrNameLst>
                                      </p:cBhvr>
                                      <p:tavLst>
                                        <p:tav tm="0">
                                          <p:val>
                                            <p:fltVal val="0"/>
                                          </p:val>
                                        </p:tav>
                                        <p:tav tm="100000">
                                          <p:val>
                                            <p:strVal val="#ppt_h"/>
                                          </p:val>
                                        </p:tav>
                                      </p:tavLst>
                                    </p:anim>
                                    <p:anim calcmode="lin" valueType="num">
                                      <p:cBhvr>
                                        <p:cTn id="14" dur="1000" fill="hold"/>
                                        <p:tgtEl>
                                          <p:spTgt spid="58"/>
                                        </p:tgtEl>
                                        <p:attrNameLst>
                                          <p:attrName>style.rotation</p:attrName>
                                        </p:attrNameLst>
                                      </p:cBhvr>
                                      <p:tavLst>
                                        <p:tav tm="0">
                                          <p:val>
                                            <p:fltVal val="90"/>
                                          </p:val>
                                        </p:tav>
                                        <p:tav tm="100000">
                                          <p:val>
                                            <p:fltVal val="0"/>
                                          </p:val>
                                        </p:tav>
                                      </p:tavLst>
                                    </p:anim>
                                    <p:animEffect transition="in" filter="fade">
                                      <p:cBhvr>
                                        <p:cTn id="15" dur="1000"/>
                                        <p:tgtEl>
                                          <p:spTgt spid="58"/>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4" descr="them"/>
          <p:cNvPicPr>
            <a:picLocks noChangeAspect="1" noChangeArrowheads="1"/>
          </p:cNvPicPr>
          <p:nvPr/>
        </p:nvPicPr>
        <p:blipFill>
          <a:blip r:embed="rId4">
            <a:lum bright="30000"/>
            <a:extLst>
              <a:ext uri="{28A0092B-C50C-407E-A947-70E740481C1C}">
                <a14:useLocalDpi xmlns:a14="http://schemas.microsoft.com/office/drawing/2010/main" val="0"/>
              </a:ext>
            </a:extLst>
          </a:blip>
          <a:srcRect t="37531" b="15575"/>
          <a:stretch>
            <a:fillRect/>
          </a:stretch>
        </p:blipFill>
        <p:spPr>
          <a:xfrm>
            <a:off x="-1" y="-46482"/>
            <a:ext cx="12192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4"/>
          <p:cNvSpPr>
            <a:spLocks noChangeArrowheads="1"/>
          </p:cNvSpPr>
          <p:nvPr/>
        </p:nvSpPr>
        <p:spPr bwMode="auto">
          <a:xfrm>
            <a:off x="3639312" y="1001268"/>
            <a:ext cx="4368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en-US" sz="2200" b="1" dirty="0">
                <a:latin typeface="Times New Roman" pitchFamily="18" charset="0"/>
                <a:cs typeface="Times New Roman" pitchFamily="18" charset="0"/>
              </a:rPr>
              <a:t>7 </a:t>
            </a:r>
            <a:r>
              <a:rPr lang="en-US" sz="2200" b="1" dirty="0" err="1">
                <a:latin typeface="Times New Roman" pitchFamily="18" charset="0"/>
                <a:cs typeface="Times New Roman" pitchFamily="18" charset="0"/>
              </a:rPr>
              <a:t>được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lấy</a:t>
            </a:r>
            <a:r>
              <a:rPr lang="en-US" sz="2200" b="1" dirty="0">
                <a:latin typeface="Times New Roman" pitchFamily="18" charset="0"/>
                <a:cs typeface="Times New Roman" pitchFamily="18" charset="0"/>
              </a:rPr>
              <a:t> 1 </a:t>
            </a:r>
            <a:r>
              <a:rPr lang="en-US" sz="2200" b="1" dirty="0" err="1">
                <a:latin typeface="Times New Roman" pitchFamily="18" charset="0"/>
                <a:cs typeface="Times New Roman" pitchFamily="18" charset="0"/>
              </a:rPr>
              <a:t>lần</a:t>
            </a:r>
            <a:r>
              <a:rPr lang="en-US" sz="2200" b="1" dirty="0">
                <a:latin typeface="Times New Roman" pitchFamily="18" charset="0"/>
                <a:cs typeface="Times New Roman" pitchFamily="18" charset="0"/>
              </a:rPr>
              <a:t>, ta </a:t>
            </a:r>
            <a:r>
              <a:rPr lang="en-US" sz="2200" b="1" dirty="0" err="1">
                <a:latin typeface="Times New Roman" pitchFamily="18" charset="0"/>
                <a:cs typeface="Times New Roman" pitchFamily="18" charset="0"/>
              </a:rPr>
              <a:t>viết</a:t>
            </a:r>
            <a:r>
              <a:rPr lang="en-US" sz="2200" b="1" dirty="0">
                <a:latin typeface="Times New Roman" pitchFamily="18" charset="0"/>
                <a:cs typeface="Times New Roman" pitchFamily="18" charset="0"/>
              </a:rPr>
              <a:t>:  </a:t>
            </a:r>
          </a:p>
        </p:txBody>
      </p:sp>
      <p:sp>
        <p:nvSpPr>
          <p:cNvPr id="7173" name="AutoShape 5"/>
          <p:cNvSpPr>
            <a:spLocks/>
          </p:cNvSpPr>
          <p:nvPr/>
        </p:nvSpPr>
        <p:spPr bwMode="auto">
          <a:xfrm>
            <a:off x="3550412" y="983807"/>
            <a:ext cx="101600" cy="606425"/>
          </a:xfrm>
          <a:prstGeom prst="rightBrace">
            <a:avLst>
              <a:gd name="adj1" fmla="val 66319"/>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b="1" i="1">
              <a:latin typeface="Times New Roman" pitchFamily="18" charset="0"/>
              <a:cs typeface="Times New Roman" pitchFamily="18" charset="0"/>
            </a:endParaRPr>
          </a:p>
        </p:txBody>
      </p:sp>
      <p:sp>
        <p:nvSpPr>
          <p:cNvPr id="7174" name="AutoShape 6"/>
          <p:cNvSpPr>
            <a:spLocks/>
          </p:cNvSpPr>
          <p:nvPr/>
        </p:nvSpPr>
        <p:spPr bwMode="auto">
          <a:xfrm>
            <a:off x="3575813" y="2161732"/>
            <a:ext cx="107951" cy="1076325"/>
          </a:xfrm>
          <a:prstGeom prst="rightBrace">
            <a:avLst>
              <a:gd name="adj1" fmla="val 110784"/>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b="1" i="1">
              <a:latin typeface="Times New Roman" pitchFamily="18" charset="0"/>
              <a:cs typeface="Times New Roman" pitchFamily="18" charset="0"/>
            </a:endParaRPr>
          </a:p>
        </p:txBody>
      </p:sp>
      <p:sp>
        <p:nvSpPr>
          <p:cNvPr id="7175" name="AutoShape 7"/>
          <p:cNvSpPr>
            <a:spLocks/>
          </p:cNvSpPr>
          <p:nvPr/>
        </p:nvSpPr>
        <p:spPr bwMode="auto">
          <a:xfrm>
            <a:off x="3732445" y="4154044"/>
            <a:ext cx="110067" cy="1685925"/>
          </a:xfrm>
          <a:prstGeom prst="rightBrace">
            <a:avLst>
              <a:gd name="adj1" fmla="val 170192"/>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b="1" i="1">
              <a:latin typeface="Times New Roman" pitchFamily="18" charset="0"/>
              <a:cs typeface="Times New Roman" pitchFamily="18" charset="0"/>
            </a:endParaRPr>
          </a:p>
        </p:txBody>
      </p:sp>
      <p:sp>
        <p:nvSpPr>
          <p:cNvPr id="7176" name="Line 8"/>
          <p:cNvSpPr>
            <a:spLocks noChangeShapeType="1"/>
          </p:cNvSpPr>
          <p:nvPr/>
        </p:nvSpPr>
        <p:spPr bwMode="auto">
          <a:xfrm>
            <a:off x="7601712" y="1191768"/>
            <a:ext cx="2117" cy="46482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itchFamily="18" charset="0"/>
              <a:cs typeface="Times New Roman" pitchFamily="18" charset="0"/>
            </a:endParaRPr>
          </a:p>
        </p:txBody>
      </p:sp>
      <p:sp>
        <p:nvSpPr>
          <p:cNvPr id="7177" name="Rectangle 9"/>
          <p:cNvSpPr>
            <a:spLocks noChangeArrowheads="1"/>
          </p:cNvSpPr>
          <p:nvPr/>
        </p:nvSpPr>
        <p:spPr bwMode="auto">
          <a:xfrm>
            <a:off x="3787480" y="1444182"/>
            <a:ext cx="8194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200" b="1" dirty="0">
                <a:solidFill>
                  <a:srgbClr val="FF0000"/>
                </a:solidFill>
                <a:latin typeface="Times New Roman" pitchFamily="18" charset="0"/>
                <a:cs typeface="Times New Roman" pitchFamily="18" charset="0"/>
              </a:rPr>
              <a:t>7 x 1 </a:t>
            </a:r>
          </a:p>
        </p:txBody>
      </p:sp>
      <p:sp>
        <p:nvSpPr>
          <p:cNvPr id="7178" name="Rectangle 10"/>
          <p:cNvSpPr>
            <a:spLocks noChangeArrowheads="1"/>
          </p:cNvSpPr>
          <p:nvPr/>
        </p:nvSpPr>
        <p:spPr bwMode="auto">
          <a:xfrm>
            <a:off x="3740912" y="2209357"/>
            <a:ext cx="436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en-US" sz="2200" b="1" dirty="0">
                <a:latin typeface="Times New Roman" pitchFamily="18" charset="0"/>
                <a:cs typeface="Times New Roman" pitchFamily="18" charset="0"/>
              </a:rPr>
              <a:t>7 </a:t>
            </a:r>
            <a:r>
              <a:rPr lang="en-US" sz="2200" b="1" dirty="0" err="1">
                <a:latin typeface="Times New Roman" pitchFamily="18" charset="0"/>
                <a:cs typeface="Times New Roman" pitchFamily="18" charset="0"/>
              </a:rPr>
              <a:t>được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lấy</a:t>
            </a:r>
            <a:r>
              <a:rPr lang="en-US" sz="2200" b="1" dirty="0">
                <a:latin typeface="Times New Roman" pitchFamily="18" charset="0"/>
                <a:cs typeface="Times New Roman" pitchFamily="18" charset="0"/>
              </a:rPr>
              <a:t> 2 </a:t>
            </a:r>
            <a:r>
              <a:rPr lang="en-US" sz="2200" b="1" dirty="0" err="1">
                <a:latin typeface="Times New Roman" pitchFamily="18" charset="0"/>
                <a:cs typeface="Times New Roman" pitchFamily="18" charset="0"/>
              </a:rPr>
              <a:t>lần</a:t>
            </a:r>
            <a:r>
              <a:rPr lang="en-US" sz="2200" b="1" dirty="0">
                <a:latin typeface="Times New Roman" pitchFamily="18" charset="0"/>
                <a:cs typeface="Times New Roman" pitchFamily="18" charset="0"/>
              </a:rPr>
              <a:t>, ta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p>
        </p:txBody>
      </p:sp>
      <p:sp>
        <p:nvSpPr>
          <p:cNvPr id="7179" name="Rectangle 11"/>
          <p:cNvSpPr>
            <a:spLocks noChangeArrowheads="1"/>
          </p:cNvSpPr>
          <p:nvPr/>
        </p:nvSpPr>
        <p:spPr bwMode="auto">
          <a:xfrm>
            <a:off x="3740913" y="2650681"/>
            <a:ext cx="8194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200" b="1" dirty="0">
                <a:latin typeface="Times New Roman" pitchFamily="18" charset="0"/>
                <a:cs typeface="Times New Roman" pitchFamily="18" charset="0"/>
              </a:rPr>
              <a:t>7 x 2 </a:t>
            </a:r>
          </a:p>
        </p:txBody>
      </p:sp>
      <p:sp>
        <p:nvSpPr>
          <p:cNvPr id="7180" name="Rectangle 12"/>
          <p:cNvSpPr>
            <a:spLocks noChangeArrowheads="1"/>
          </p:cNvSpPr>
          <p:nvPr/>
        </p:nvSpPr>
        <p:spPr bwMode="auto">
          <a:xfrm>
            <a:off x="3764197" y="3126931"/>
            <a:ext cx="3837516"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en-US" sz="2200" b="1">
                <a:solidFill>
                  <a:srgbClr val="FF0000"/>
                </a:solidFill>
                <a:latin typeface="Times New Roman" pitchFamily="18" charset="0"/>
                <a:cs typeface="Times New Roman" pitchFamily="18" charset="0"/>
              </a:rPr>
              <a:t>Vậy:</a:t>
            </a:r>
          </a:p>
        </p:txBody>
      </p:sp>
      <p:sp>
        <p:nvSpPr>
          <p:cNvPr id="7181" name="Rectangle 13"/>
          <p:cNvSpPr>
            <a:spLocks noChangeArrowheads="1"/>
          </p:cNvSpPr>
          <p:nvPr/>
        </p:nvSpPr>
        <p:spPr bwMode="auto">
          <a:xfrm>
            <a:off x="3960368" y="4247261"/>
            <a:ext cx="4368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en-US" sz="2200" b="1" dirty="0">
                <a:latin typeface="Times New Roman" pitchFamily="18" charset="0"/>
                <a:cs typeface="Times New Roman" pitchFamily="18" charset="0"/>
              </a:rPr>
              <a:t>7 </a:t>
            </a:r>
            <a:r>
              <a:rPr lang="en-US" sz="2200" b="1" dirty="0" err="1">
                <a:latin typeface="Times New Roman" pitchFamily="18" charset="0"/>
                <a:cs typeface="Times New Roman" pitchFamily="18" charset="0"/>
              </a:rPr>
              <a:t>được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lấy</a:t>
            </a:r>
            <a:r>
              <a:rPr lang="en-US" sz="2200" b="1" dirty="0">
                <a:latin typeface="Times New Roman" pitchFamily="18" charset="0"/>
                <a:cs typeface="Times New Roman" pitchFamily="18" charset="0"/>
              </a:rPr>
              <a:t> 3 </a:t>
            </a:r>
            <a:r>
              <a:rPr lang="en-US" sz="2200" b="1" dirty="0" err="1">
                <a:latin typeface="Times New Roman" pitchFamily="18" charset="0"/>
                <a:cs typeface="Times New Roman" pitchFamily="18" charset="0"/>
              </a:rPr>
              <a:t>lần</a:t>
            </a:r>
            <a:r>
              <a:rPr lang="en-US" sz="2200" b="1" dirty="0">
                <a:latin typeface="Times New Roman" pitchFamily="18" charset="0"/>
                <a:cs typeface="Times New Roman" pitchFamily="18" charset="0"/>
              </a:rPr>
              <a:t>, ta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p>
        </p:txBody>
      </p:sp>
      <p:sp>
        <p:nvSpPr>
          <p:cNvPr id="7182" name="Rectangle 14"/>
          <p:cNvSpPr>
            <a:spLocks noChangeArrowheads="1"/>
          </p:cNvSpPr>
          <p:nvPr/>
        </p:nvSpPr>
        <p:spPr bwMode="auto">
          <a:xfrm>
            <a:off x="3887217" y="4765232"/>
            <a:ext cx="8194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200" b="1" dirty="0">
                <a:latin typeface="Times New Roman" pitchFamily="18" charset="0"/>
                <a:cs typeface="Times New Roman" pitchFamily="18" charset="0"/>
              </a:rPr>
              <a:t>7 x 3 </a:t>
            </a:r>
          </a:p>
        </p:txBody>
      </p:sp>
      <p:sp>
        <p:nvSpPr>
          <p:cNvPr id="7183" name="Rectangle 15"/>
          <p:cNvSpPr>
            <a:spLocks noChangeArrowheads="1"/>
          </p:cNvSpPr>
          <p:nvPr/>
        </p:nvSpPr>
        <p:spPr bwMode="auto">
          <a:xfrm>
            <a:off x="3832352" y="5208143"/>
            <a:ext cx="4165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en-US" sz="2200" b="1" dirty="0" err="1">
                <a:solidFill>
                  <a:srgbClr val="FF0000"/>
                </a:solidFill>
                <a:latin typeface="Times New Roman" pitchFamily="18" charset="0"/>
                <a:cs typeface="Times New Roman" pitchFamily="18" charset="0"/>
              </a:rPr>
              <a:t>Vậy</a:t>
            </a:r>
            <a:r>
              <a:rPr lang="en-US" sz="2200" b="1" dirty="0">
                <a:solidFill>
                  <a:srgbClr val="FF0000"/>
                </a:solidFill>
                <a:latin typeface="Times New Roman" pitchFamily="18" charset="0"/>
                <a:cs typeface="Times New Roman" pitchFamily="18" charset="0"/>
              </a:rPr>
              <a:t>:</a:t>
            </a:r>
          </a:p>
        </p:txBody>
      </p:sp>
      <p:sp>
        <p:nvSpPr>
          <p:cNvPr id="7184" name="Rectangle 16"/>
          <p:cNvSpPr>
            <a:spLocks noChangeArrowheads="1"/>
          </p:cNvSpPr>
          <p:nvPr/>
        </p:nvSpPr>
        <p:spPr bwMode="auto">
          <a:xfrm>
            <a:off x="7906512" y="1102552"/>
            <a:ext cx="162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1</a:t>
            </a:r>
            <a:r>
              <a:rPr lang="en-US" sz="2200" b="1" dirty="0">
                <a:latin typeface="Times New Roman" pitchFamily="18" charset="0"/>
                <a:cs typeface="Times New Roman" pitchFamily="18" charset="0"/>
              </a:rPr>
              <a:t> =</a:t>
            </a:r>
          </a:p>
        </p:txBody>
      </p:sp>
      <p:sp>
        <p:nvSpPr>
          <p:cNvPr id="7185" name="Rectangle 17"/>
          <p:cNvSpPr>
            <a:spLocks noChangeArrowheads="1"/>
          </p:cNvSpPr>
          <p:nvPr/>
        </p:nvSpPr>
        <p:spPr bwMode="auto">
          <a:xfrm>
            <a:off x="4496139" y="1454469"/>
            <a:ext cx="5565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b="1" dirty="0">
                <a:solidFill>
                  <a:srgbClr val="FF0000"/>
                </a:solidFill>
                <a:latin typeface="Times New Roman" pitchFamily="18" charset="0"/>
                <a:cs typeface="Times New Roman" pitchFamily="18" charset="0"/>
              </a:rPr>
              <a:t>= 7</a:t>
            </a:r>
          </a:p>
        </p:txBody>
      </p:sp>
      <p:sp>
        <p:nvSpPr>
          <p:cNvPr id="7186" name="Rectangle 18"/>
          <p:cNvSpPr>
            <a:spLocks noChangeArrowheads="1"/>
          </p:cNvSpPr>
          <p:nvPr/>
        </p:nvSpPr>
        <p:spPr bwMode="auto">
          <a:xfrm>
            <a:off x="7898045" y="1621917"/>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2</a:t>
            </a:r>
            <a:r>
              <a:rPr lang="en-US" sz="2200" b="1" dirty="0">
                <a:latin typeface="Times New Roman" pitchFamily="18" charset="0"/>
                <a:cs typeface="Times New Roman" pitchFamily="18" charset="0"/>
              </a:rPr>
              <a:t> =</a:t>
            </a:r>
          </a:p>
        </p:txBody>
      </p:sp>
      <p:sp>
        <p:nvSpPr>
          <p:cNvPr id="7187" name="Rectangle 19"/>
          <p:cNvSpPr>
            <a:spLocks noChangeArrowheads="1"/>
          </p:cNvSpPr>
          <p:nvPr/>
        </p:nvSpPr>
        <p:spPr bwMode="auto">
          <a:xfrm>
            <a:off x="7898045" y="2125218"/>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3</a:t>
            </a:r>
            <a:r>
              <a:rPr lang="en-US" sz="2200" b="1" dirty="0">
                <a:latin typeface="Times New Roman" pitchFamily="18" charset="0"/>
                <a:cs typeface="Times New Roman" pitchFamily="18" charset="0"/>
              </a:rPr>
              <a:t> =</a:t>
            </a:r>
          </a:p>
        </p:txBody>
      </p:sp>
      <p:sp>
        <p:nvSpPr>
          <p:cNvPr id="7188" name="Rectangle 20"/>
          <p:cNvSpPr>
            <a:spLocks noChangeArrowheads="1"/>
          </p:cNvSpPr>
          <p:nvPr/>
        </p:nvSpPr>
        <p:spPr bwMode="auto">
          <a:xfrm>
            <a:off x="7898045" y="2591943"/>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4</a:t>
            </a:r>
            <a:r>
              <a:rPr lang="en-US" sz="2200" b="1" dirty="0">
                <a:latin typeface="Times New Roman" pitchFamily="18" charset="0"/>
                <a:cs typeface="Times New Roman" pitchFamily="18" charset="0"/>
              </a:rPr>
              <a:t> =</a:t>
            </a:r>
          </a:p>
        </p:txBody>
      </p:sp>
      <p:sp>
        <p:nvSpPr>
          <p:cNvPr id="7189" name="Rectangle 21"/>
          <p:cNvSpPr>
            <a:spLocks noChangeArrowheads="1"/>
          </p:cNvSpPr>
          <p:nvPr/>
        </p:nvSpPr>
        <p:spPr bwMode="auto">
          <a:xfrm>
            <a:off x="7898045" y="3058668"/>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5</a:t>
            </a:r>
            <a:r>
              <a:rPr lang="en-US" sz="2200" b="1" dirty="0">
                <a:latin typeface="Times New Roman" pitchFamily="18" charset="0"/>
                <a:cs typeface="Times New Roman" pitchFamily="18" charset="0"/>
              </a:rPr>
              <a:t> =</a:t>
            </a:r>
          </a:p>
        </p:txBody>
      </p:sp>
      <p:sp>
        <p:nvSpPr>
          <p:cNvPr id="7190" name="Rectangle 22"/>
          <p:cNvSpPr>
            <a:spLocks noChangeArrowheads="1"/>
          </p:cNvSpPr>
          <p:nvPr/>
        </p:nvSpPr>
        <p:spPr bwMode="auto">
          <a:xfrm>
            <a:off x="7898045" y="3525393"/>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6</a:t>
            </a:r>
            <a:r>
              <a:rPr lang="en-US" sz="2200" b="1" dirty="0">
                <a:latin typeface="Times New Roman" pitchFamily="18" charset="0"/>
                <a:cs typeface="Times New Roman" pitchFamily="18" charset="0"/>
              </a:rPr>
              <a:t> =</a:t>
            </a:r>
          </a:p>
        </p:txBody>
      </p:sp>
      <p:sp>
        <p:nvSpPr>
          <p:cNvPr id="7191" name="Rectangle 23"/>
          <p:cNvSpPr>
            <a:spLocks noChangeArrowheads="1"/>
          </p:cNvSpPr>
          <p:nvPr/>
        </p:nvSpPr>
        <p:spPr bwMode="auto">
          <a:xfrm>
            <a:off x="7898045" y="3992118"/>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7</a:t>
            </a:r>
            <a:r>
              <a:rPr lang="en-US" sz="2200" b="1" dirty="0">
                <a:latin typeface="Times New Roman" pitchFamily="18" charset="0"/>
                <a:cs typeface="Times New Roman" pitchFamily="18" charset="0"/>
              </a:rPr>
              <a:t> =  </a:t>
            </a:r>
          </a:p>
        </p:txBody>
      </p:sp>
      <p:sp>
        <p:nvSpPr>
          <p:cNvPr id="7192" name="Rectangle 24"/>
          <p:cNvSpPr>
            <a:spLocks noChangeArrowheads="1"/>
          </p:cNvSpPr>
          <p:nvPr/>
        </p:nvSpPr>
        <p:spPr bwMode="auto">
          <a:xfrm>
            <a:off x="7898045" y="4449318"/>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8</a:t>
            </a:r>
            <a:r>
              <a:rPr lang="en-US" sz="2200" b="1" dirty="0">
                <a:latin typeface="Times New Roman" pitchFamily="18" charset="0"/>
                <a:cs typeface="Times New Roman" pitchFamily="18" charset="0"/>
              </a:rPr>
              <a:t> =</a:t>
            </a:r>
          </a:p>
        </p:txBody>
      </p:sp>
      <p:sp>
        <p:nvSpPr>
          <p:cNvPr id="7193" name="Rectangle 25"/>
          <p:cNvSpPr>
            <a:spLocks noChangeArrowheads="1"/>
          </p:cNvSpPr>
          <p:nvPr/>
        </p:nvSpPr>
        <p:spPr bwMode="auto">
          <a:xfrm>
            <a:off x="7898045" y="4925568"/>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9</a:t>
            </a:r>
            <a:r>
              <a:rPr lang="en-US" sz="2200" b="1" dirty="0">
                <a:latin typeface="Times New Roman" pitchFamily="18" charset="0"/>
                <a:cs typeface="Times New Roman" pitchFamily="18" charset="0"/>
              </a:rPr>
              <a:t> = </a:t>
            </a:r>
          </a:p>
        </p:txBody>
      </p:sp>
      <p:sp>
        <p:nvSpPr>
          <p:cNvPr id="7194" name="Rectangle 26"/>
          <p:cNvSpPr>
            <a:spLocks noChangeArrowheads="1"/>
          </p:cNvSpPr>
          <p:nvPr/>
        </p:nvSpPr>
        <p:spPr bwMode="auto">
          <a:xfrm>
            <a:off x="4611878" y="2672461"/>
            <a:ext cx="2133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200" b="1" dirty="0">
                <a:latin typeface="Times New Roman" pitchFamily="18" charset="0"/>
                <a:cs typeface="Times New Roman" pitchFamily="18" charset="0"/>
              </a:rPr>
              <a:t>= 7 + 7 = 14</a:t>
            </a:r>
          </a:p>
        </p:txBody>
      </p:sp>
      <p:sp>
        <p:nvSpPr>
          <p:cNvPr id="7195" name="Rectangle 27"/>
          <p:cNvSpPr>
            <a:spLocks noChangeArrowheads="1"/>
          </p:cNvSpPr>
          <p:nvPr/>
        </p:nvSpPr>
        <p:spPr bwMode="auto">
          <a:xfrm>
            <a:off x="4636516" y="4773168"/>
            <a:ext cx="2844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 7 + 7 + 7 = 21</a:t>
            </a:r>
          </a:p>
        </p:txBody>
      </p:sp>
      <p:sp>
        <p:nvSpPr>
          <p:cNvPr id="7196" name="Rectangle 28"/>
          <p:cNvSpPr>
            <a:spLocks noChangeArrowheads="1"/>
          </p:cNvSpPr>
          <p:nvPr/>
        </p:nvSpPr>
        <p:spPr bwMode="auto">
          <a:xfrm>
            <a:off x="7898045" y="5382768"/>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10</a:t>
            </a:r>
            <a:r>
              <a:rPr lang="en-US" sz="2200" b="1" dirty="0">
                <a:latin typeface="Times New Roman" pitchFamily="18" charset="0"/>
                <a:cs typeface="Times New Roman" pitchFamily="18" charset="0"/>
              </a:rPr>
              <a:t> =</a:t>
            </a:r>
          </a:p>
        </p:txBody>
      </p:sp>
      <p:sp>
        <p:nvSpPr>
          <p:cNvPr id="7204" name="Rectangle 36"/>
          <p:cNvSpPr>
            <a:spLocks noChangeArrowheads="1"/>
          </p:cNvSpPr>
          <p:nvPr/>
        </p:nvSpPr>
        <p:spPr bwMode="auto">
          <a:xfrm>
            <a:off x="8923910" y="1075628"/>
            <a:ext cx="827617"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FF3300"/>
                </a:solidFill>
                <a:latin typeface="Times New Roman" pitchFamily="18" charset="0"/>
                <a:cs typeface="Times New Roman" pitchFamily="18" charset="0"/>
              </a:rPr>
              <a:t>  7</a:t>
            </a:r>
          </a:p>
        </p:txBody>
      </p:sp>
      <p:sp>
        <p:nvSpPr>
          <p:cNvPr id="7205" name="Rectangle 37"/>
          <p:cNvSpPr>
            <a:spLocks noChangeArrowheads="1"/>
          </p:cNvSpPr>
          <p:nvPr/>
        </p:nvSpPr>
        <p:spPr bwMode="auto">
          <a:xfrm>
            <a:off x="8923910" y="1610868"/>
            <a:ext cx="827617"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solidFill>
                  <a:srgbClr val="FF3300"/>
                </a:solidFill>
                <a:latin typeface="Times New Roman" pitchFamily="18" charset="0"/>
                <a:cs typeface="Times New Roman" pitchFamily="18" charset="0"/>
              </a:rPr>
              <a:t>14</a:t>
            </a:r>
          </a:p>
        </p:txBody>
      </p:sp>
      <p:sp>
        <p:nvSpPr>
          <p:cNvPr id="7206" name="Rectangle 38"/>
          <p:cNvSpPr>
            <a:spLocks noChangeArrowheads="1"/>
          </p:cNvSpPr>
          <p:nvPr/>
        </p:nvSpPr>
        <p:spPr bwMode="auto">
          <a:xfrm>
            <a:off x="8923910" y="2114169"/>
            <a:ext cx="827617"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FF3300"/>
                </a:solidFill>
                <a:latin typeface="Times New Roman" pitchFamily="18" charset="0"/>
                <a:cs typeface="Times New Roman" pitchFamily="18" charset="0"/>
              </a:rPr>
              <a:t>21</a:t>
            </a:r>
          </a:p>
        </p:txBody>
      </p:sp>
      <p:sp>
        <p:nvSpPr>
          <p:cNvPr id="7207" name="Freeform 39"/>
          <p:cNvSpPr>
            <a:spLocks/>
          </p:cNvSpPr>
          <p:nvPr/>
        </p:nvSpPr>
        <p:spPr bwMode="auto">
          <a:xfrm>
            <a:off x="9690142" y="1269556"/>
            <a:ext cx="203200" cy="601662"/>
          </a:xfrm>
          <a:custGeom>
            <a:avLst/>
            <a:gdLst>
              <a:gd name="T0" fmla="*/ 0 w 144"/>
              <a:gd name="T1" fmla="*/ 0 h 384"/>
              <a:gd name="T2" fmla="*/ 152400 w 144"/>
              <a:gd name="T3" fmla="*/ 225623 h 384"/>
              <a:gd name="T4" fmla="*/ 0 w 144"/>
              <a:gd name="T5" fmla="*/ 601662 h 384"/>
              <a:gd name="T6" fmla="*/ 0 60000 65536"/>
              <a:gd name="T7" fmla="*/ 0 60000 65536"/>
              <a:gd name="T8" fmla="*/ 0 60000 65536"/>
            </a:gdLst>
            <a:ahLst/>
            <a:cxnLst>
              <a:cxn ang="T6">
                <a:pos x="T0" y="T1"/>
              </a:cxn>
              <a:cxn ang="T7">
                <a:pos x="T2" y="T3"/>
              </a:cxn>
              <a:cxn ang="T8">
                <a:pos x="T4" y="T5"/>
              </a:cxn>
            </a:cxnLst>
            <a:rect l="0" t="0" r="r" b="b"/>
            <a:pathLst>
              <a:path w="144" h="384">
                <a:moveTo>
                  <a:pt x="0" y="0"/>
                </a:moveTo>
                <a:cubicBezTo>
                  <a:pt x="72" y="40"/>
                  <a:pt x="144" y="80"/>
                  <a:pt x="144" y="144"/>
                </a:cubicBezTo>
                <a:cubicBezTo>
                  <a:pt x="144" y="208"/>
                  <a:pt x="32" y="336"/>
                  <a:pt x="0" y="384"/>
                </a:cubicBezTo>
              </a:path>
            </a:pathLst>
          </a:custGeom>
          <a:noFill/>
          <a:ln w="9525">
            <a:solidFill>
              <a:srgbClr val="003366"/>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itchFamily="18" charset="0"/>
              <a:cs typeface="Times New Roman" pitchFamily="18" charset="0"/>
            </a:endParaRPr>
          </a:p>
        </p:txBody>
      </p:sp>
      <p:sp>
        <p:nvSpPr>
          <p:cNvPr id="7208" name="Rectangle 40"/>
          <p:cNvSpPr>
            <a:spLocks noChangeArrowheads="1"/>
          </p:cNvSpPr>
          <p:nvPr/>
        </p:nvSpPr>
        <p:spPr bwMode="auto">
          <a:xfrm>
            <a:off x="9939434" y="1269557"/>
            <a:ext cx="827617" cy="428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003366"/>
                </a:solidFill>
                <a:latin typeface="Times New Roman" pitchFamily="18" charset="0"/>
                <a:cs typeface="Times New Roman" pitchFamily="18" charset="0"/>
              </a:rPr>
              <a:t>+ 7</a:t>
            </a:r>
          </a:p>
        </p:txBody>
      </p:sp>
      <p:sp>
        <p:nvSpPr>
          <p:cNvPr id="7209" name="Freeform 41"/>
          <p:cNvSpPr>
            <a:spLocks/>
          </p:cNvSpPr>
          <p:nvPr/>
        </p:nvSpPr>
        <p:spPr bwMode="auto">
          <a:xfrm>
            <a:off x="9690142" y="1953768"/>
            <a:ext cx="203200" cy="533400"/>
          </a:xfrm>
          <a:custGeom>
            <a:avLst/>
            <a:gdLst>
              <a:gd name="T0" fmla="*/ 0 w 144"/>
              <a:gd name="T1" fmla="*/ 0 h 384"/>
              <a:gd name="T2" fmla="*/ 152400 w 144"/>
              <a:gd name="T3" fmla="*/ 200025 h 384"/>
              <a:gd name="T4" fmla="*/ 0 w 144"/>
              <a:gd name="T5" fmla="*/ 533400 h 384"/>
              <a:gd name="T6" fmla="*/ 0 60000 65536"/>
              <a:gd name="T7" fmla="*/ 0 60000 65536"/>
              <a:gd name="T8" fmla="*/ 0 60000 65536"/>
            </a:gdLst>
            <a:ahLst/>
            <a:cxnLst>
              <a:cxn ang="T6">
                <a:pos x="T0" y="T1"/>
              </a:cxn>
              <a:cxn ang="T7">
                <a:pos x="T2" y="T3"/>
              </a:cxn>
              <a:cxn ang="T8">
                <a:pos x="T4" y="T5"/>
              </a:cxn>
            </a:cxnLst>
            <a:rect l="0" t="0" r="r" b="b"/>
            <a:pathLst>
              <a:path w="144" h="384">
                <a:moveTo>
                  <a:pt x="0" y="0"/>
                </a:moveTo>
                <a:cubicBezTo>
                  <a:pt x="72" y="40"/>
                  <a:pt x="144" y="80"/>
                  <a:pt x="144" y="144"/>
                </a:cubicBezTo>
                <a:cubicBezTo>
                  <a:pt x="144" y="208"/>
                  <a:pt x="32" y="336"/>
                  <a:pt x="0" y="384"/>
                </a:cubicBezTo>
              </a:path>
            </a:pathLst>
          </a:custGeom>
          <a:noFill/>
          <a:ln w="9525">
            <a:solidFill>
              <a:srgbClr val="003366"/>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itchFamily="18" charset="0"/>
              <a:cs typeface="Times New Roman" pitchFamily="18" charset="0"/>
            </a:endParaRPr>
          </a:p>
        </p:txBody>
      </p:sp>
      <p:sp>
        <p:nvSpPr>
          <p:cNvPr id="7210" name="Rectangle 42"/>
          <p:cNvSpPr>
            <a:spLocks noChangeArrowheads="1"/>
          </p:cNvSpPr>
          <p:nvPr/>
        </p:nvSpPr>
        <p:spPr bwMode="auto">
          <a:xfrm>
            <a:off x="9939434" y="1993457"/>
            <a:ext cx="827617"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003366"/>
                </a:solidFill>
                <a:latin typeface="Times New Roman" pitchFamily="18" charset="0"/>
                <a:cs typeface="Times New Roman" pitchFamily="18" charset="0"/>
              </a:rPr>
              <a:t>+ 7</a:t>
            </a:r>
          </a:p>
        </p:txBody>
      </p:sp>
      <p:sp>
        <p:nvSpPr>
          <p:cNvPr id="7215" name="Text Box 47"/>
          <p:cNvSpPr txBox="1">
            <a:spLocks noChangeArrowheads="1"/>
          </p:cNvSpPr>
          <p:nvPr/>
        </p:nvSpPr>
        <p:spPr bwMode="auto">
          <a:xfrm>
            <a:off x="4739810" y="3102674"/>
            <a:ext cx="8194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200" b="1" dirty="0">
                <a:solidFill>
                  <a:srgbClr val="FF0000"/>
                </a:solidFill>
                <a:cs typeface="Times New Roman" pitchFamily="18" charset="0"/>
              </a:rPr>
              <a:t>7 x 2 </a:t>
            </a:r>
          </a:p>
        </p:txBody>
      </p:sp>
      <p:sp>
        <p:nvSpPr>
          <p:cNvPr id="7216" name="Text Box 48"/>
          <p:cNvSpPr txBox="1">
            <a:spLocks noChangeArrowheads="1"/>
          </p:cNvSpPr>
          <p:nvPr/>
        </p:nvSpPr>
        <p:spPr bwMode="auto">
          <a:xfrm>
            <a:off x="5448131" y="3107436"/>
            <a:ext cx="6976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200" b="1" dirty="0">
                <a:solidFill>
                  <a:srgbClr val="FF0000"/>
                </a:solidFill>
                <a:cs typeface="Times New Roman" pitchFamily="18" charset="0"/>
              </a:rPr>
              <a:t>= 14</a:t>
            </a:r>
          </a:p>
        </p:txBody>
      </p:sp>
      <p:sp>
        <p:nvSpPr>
          <p:cNvPr id="7217" name="Text Box 49"/>
          <p:cNvSpPr txBox="1">
            <a:spLocks noChangeArrowheads="1"/>
          </p:cNvSpPr>
          <p:nvPr/>
        </p:nvSpPr>
        <p:spPr bwMode="auto">
          <a:xfrm>
            <a:off x="4783837" y="5211318"/>
            <a:ext cx="8194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200" b="1" dirty="0">
                <a:solidFill>
                  <a:srgbClr val="FF0000"/>
                </a:solidFill>
                <a:cs typeface="Times New Roman" pitchFamily="18" charset="0"/>
              </a:rPr>
              <a:t>7 x 3 </a:t>
            </a:r>
          </a:p>
        </p:txBody>
      </p:sp>
      <p:sp>
        <p:nvSpPr>
          <p:cNvPr id="7218" name="Text Box 50"/>
          <p:cNvSpPr txBox="1">
            <a:spLocks noChangeArrowheads="1"/>
          </p:cNvSpPr>
          <p:nvPr/>
        </p:nvSpPr>
        <p:spPr bwMode="auto">
          <a:xfrm>
            <a:off x="5479881" y="5201793"/>
            <a:ext cx="6976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200" b="1" dirty="0">
                <a:solidFill>
                  <a:srgbClr val="FF0000"/>
                </a:solidFill>
                <a:cs typeface="Times New Roman" pitchFamily="18" charset="0"/>
              </a:rPr>
              <a:t>= 21</a:t>
            </a:r>
          </a:p>
        </p:txBody>
      </p:sp>
      <p:grpSp>
        <p:nvGrpSpPr>
          <p:cNvPr id="7" name="Group 12"/>
          <p:cNvGrpSpPr>
            <a:grpSpLocks/>
          </p:cNvGrpSpPr>
          <p:nvPr/>
        </p:nvGrpSpPr>
        <p:grpSpPr bwMode="auto">
          <a:xfrm>
            <a:off x="83313" y="1091756"/>
            <a:ext cx="3390900" cy="392112"/>
            <a:chOff x="228600" y="304800"/>
            <a:chExt cx="3276600" cy="533400"/>
          </a:xfrm>
        </p:grpSpPr>
        <p:sp>
          <p:nvSpPr>
            <p:cNvPr id="2" name="Rectangle 1"/>
            <p:cNvSpPr/>
            <p:nvPr/>
          </p:nvSpPr>
          <p:spPr>
            <a:xfrm>
              <a:off x="228600" y="304800"/>
              <a:ext cx="3276600" cy="533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 name="Oval 2"/>
            <p:cNvSpPr/>
            <p:nvPr/>
          </p:nvSpPr>
          <p:spPr>
            <a:xfrm>
              <a:off x="1676685" y="380382"/>
              <a:ext cx="380429"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 name="Oval 3"/>
            <p:cNvSpPr/>
            <p:nvPr/>
          </p:nvSpPr>
          <p:spPr>
            <a:xfrm>
              <a:off x="2132792" y="380382"/>
              <a:ext cx="382474"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 name="Oval 4"/>
            <p:cNvSpPr/>
            <p:nvPr/>
          </p:nvSpPr>
          <p:spPr>
            <a:xfrm>
              <a:off x="762429" y="380382"/>
              <a:ext cx="380429"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 name="Oval 5"/>
            <p:cNvSpPr/>
            <p:nvPr/>
          </p:nvSpPr>
          <p:spPr>
            <a:xfrm>
              <a:off x="1218534" y="380382"/>
              <a:ext cx="382475"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9" name="Oval 8"/>
            <p:cNvSpPr/>
            <p:nvPr/>
          </p:nvSpPr>
          <p:spPr>
            <a:xfrm>
              <a:off x="2590943" y="380382"/>
              <a:ext cx="380429"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11" name="Oval 10"/>
            <p:cNvSpPr/>
            <p:nvPr/>
          </p:nvSpPr>
          <p:spPr>
            <a:xfrm>
              <a:off x="304277" y="380382"/>
              <a:ext cx="382474"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12" name="Oval 11"/>
            <p:cNvSpPr/>
            <p:nvPr/>
          </p:nvSpPr>
          <p:spPr>
            <a:xfrm>
              <a:off x="3047049" y="380382"/>
              <a:ext cx="382475"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grpSp>
      <p:grpSp>
        <p:nvGrpSpPr>
          <p:cNvPr id="8" name="Group 70"/>
          <p:cNvGrpSpPr>
            <a:grpSpLocks/>
          </p:cNvGrpSpPr>
          <p:nvPr/>
        </p:nvGrpSpPr>
        <p:grpSpPr bwMode="auto">
          <a:xfrm>
            <a:off x="43096" y="2206181"/>
            <a:ext cx="3471333" cy="1028700"/>
            <a:chOff x="228600" y="1529686"/>
            <a:chExt cx="3276600" cy="1270379"/>
          </a:xfrm>
        </p:grpSpPr>
        <p:grpSp>
          <p:nvGrpSpPr>
            <p:cNvPr id="4172" name="Group 24"/>
            <p:cNvGrpSpPr>
              <a:grpSpLocks/>
            </p:cNvGrpSpPr>
            <p:nvPr/>
          </p:nvGrpSpPr>
          <p:grpSpPr bwMode="auto">
            <a:xfrm>
              <a:off x="228600" y="1529686"/>
              <a:ext cx="3276600" cy="533400"/>
              <a:chOff x="228600" y="304800"/>
              <a:chExt cx="3276600" cy="533400"/>
            </a:xfrm>
          </p:grpSpPr>
          <p:sp>
            <p:nvSpPr>
              <p:cNvPr id="26" name="Rectangle 25"/>
              <p:cNvSpPr/>
              <p:nvPr/>
            </p:nvSpPr>
            <p:spPr>
              <a:xfrm>
                <a:off x="228600" y="304800"/>
                <a:ext cx="3276600" cy="5332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27" name="Oval 26"/>
              <p:cNvSpPr/>
              <p:nvPr/>
            </p:nvSpPr>
            <p:spPr>
              <a:xfrm>
                <a:off x="1677096" y="381257"/>
                <a:ext cx="379606"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28" name="Oval 27"/>
              <p:cNvSpPr/>
              <p:nvPr/>
            </p:nvSpPr>
            <p:spPr>
              <a:xfrm>
                <a:off x="2132624" y="381257"/>
                <a:ext cx="381605"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29" name="Oval 28"/>
              <p:cNvSpPr/>
              <p:nvPr/>
            </p:nvSpPr>
            <p:spPr>
              <a:xfrm>
                <a:off x="762046" y="381257"/>
                <a:ext cx="381605"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0" name="Oval 29"/>
              <p:cNvSpPr/>
              <p:nvPr/>
            </p:nvSpPr>
            <p:spPr>
              <a:xfrm>
                <a:off x="1219572" y="381257"/>
                <a:ext cx="381603"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1" name="Oval 30"/>
              <p:cNvSpPr/>
              <p:nvPr/>
            </p:nvSpPr>
            <p:spPr>
              <a:xfrm>
                <a:off x="2590150" y="381257"/>
                <a:ext cx="381603"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2" name="Oval 31"/>
              <p:cNvSpPr/>
              <p:nvPr/>
            </p:nvSpPr>
            <p:spPr>
              <a:xfrm>
                <a:off x="304521" y="381257"/>
                <a:ext cx="381603"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3" name="Oval 32"/>
              <p:cNvSpPr/>
              <p:nvPr/>
            </p:nvSpPr>
            <p:spPr>
              <a:xfrm>
                <a:off x="3047674" y="381257"/>
                <a:ext cx="381605"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grpSp>
        <p:grpSp>
          <p:nvGrpSpPr>
            <p:cNvPr id="4173" name="Group 33"/>
            <p:cNvGrpSpPr>
              <a:grpSpLocks/>
            </p:cNvGrpSpPr>
            <p:nvPr/>
          </p:nvGrpSpPr>
          <p:grpSpPr bwMode="auto">
            <a:xfrm>
              <a:off x="228600" y="2266665"/>
              <a:ext cx="3276600" cy="533400"/>
              <a:chOff x="228600" y="304800"/>
              <a:chExt cx="3276600" cy="533400"/>
            </a:xfrm>
          </p:grpSpPr>
          <p:sp>
            <p:nvSpPr>
              <p:cNvPr id="35" name="Rectangle 34"/>
              <p:cNvSpPr/>
              <p:nvPr/>
            </p:nvSpPr>
            <p:spPr>
              <a:xfrm>
                <a:off x="228600" y="304954"/>
                <a:ext cx="3276600" cy="53324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6" name="Oval 35"/>
              <p:cNvSpPr/>
              <p:nvPr/>
            </p:nvSpPr>
            <p:spPr>
              <a:xfrm>
                <a:off x="1677096" y="381412"/>
                <a:ext cx="379606"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7" name="Oval 36"/>
              <p:cNvSpPr/>
              <p:nvPr/>
            </p:nvSpPr>
            <p:spPr>
              <a:xfrm>
                <a:off x="2132624" y="381412"/>
                <a:ext cx="381605"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8" name="Oval 37"/>
              <p:cNvSpPr/>
              <p:nvPr/>
            </p:nvSpPr>
            <p:spPr>
              <a:xfrm>
                <a:off x="762046" y="381412"/>
                <a:ext cx="381605"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9" name="Oval 38"/>
              <p:cNvSpPr/>
              <p:nvPr/>
            </p:nvSpPr>
            <p:spPr>
              <a:xfrm>
                <a:off x="1219572" y="381412"/>
                <a:ext cx="381603"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0" name="Oval 39"/>
              <p:cNvSpPr/>
              <p:nvPr/>
            </p:nvSpPr>
            <p:spPr>
              <a:xfrm>
                <a:off x="2590150" y="381412"/>
                <a:ext cx="381603"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1" name="Oval 40"/>
              <p:cNvSpPr/>
              <p:nvPr/>
            </p:nvSpPr>
            <p:spPr>
              <a:xfrm>
                <a:off x="304521" y="381412"/>
                <a:ext cx="381603"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2" name="Oval 41"/>
              <p:cNvSpPr/>
              <p:nvPr/>
            </p:nvSpPr>
            <p:spPr>
              <a:xfrm>
                <a:off x="3047674" y="381412"/>
                <a:ext cx="381605"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grpSp>
      </p:grpSp>
      <p:grpSp>
        <p:nvGrpSpPr>
          <p:cNvPr id="14" name="Group 69"/>
          <p:cNvGrpSpPr>
            <a:grpSpLocks/>
          </p:cNvGrpSpPr>
          <p:nvPr/>
        </p:nvGrpSpPr>
        <p:grpSpPr bwMode="auto">
          <a:xfrm>
            <a:off x="83312" y="4223893"/>
            <a:ext cx="3606800" cy="1543050"/>
            <a:chOff x="228600" y="3505200"/>
            <a:chExt cx="3276600" cy="1828800"/>
          </a:xfrm>
        </p:grpSpPr>
        <p:grpSp>
          <p:nvGrpSpPr>
            <p:cNvPr id="4145" name="Group 42"/>
            <p:cNvGrpSpPr>
              <a:grpSpLocks/>
            </p:cNvGrpSpPr>
            <p:nvPr/>
          </p:nvGrpSpPr>
          <p:grpSpPr bwMode="auto">
            <a:xfrm>
              <a:off x="228600" y="3505200"/>
              <a:ext cx="3276600" cy="533400"/>
              <a:chOff x="228600" y="304800"/>
              <a:chExt cx="3276600" cy="533400"/>
            </a:xfrm>
          </p:grpSpPr>
          <p:sp>
            <p:nvSpPr>
              <p:cNvPr id="44" name="Rectangle 43"/>
              <p:cNvSpPr/>
              <p:nvPr/>
            </p:nvSpPr>
            <p:spPr>
              <a:xfrm>
                <a:off x="228600" y="304800"/>
                <a:ext cx="3276600" cy="53622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5" name="Oval 44"/>
              <p:cNvSpPr/>
              <p:nvPr/>
            </p:nvSpPr>
            <p:spPr>
              <a:xfrm>
                <a:off x="1676535" y="381941"/>
                <a:ext cx="380732"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6" name="Oval 45"/>
              <p:cNvSpPr/>
              <p:nvPr/>
            </p:nvSpPr>
            <p:spPr>
              <a:xfrm>
                <a:off x="2134182" y="381941"/>
                <a:ext cx="380732"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7" name="Oval 46"/>
              <p:cNvSpPr/>
              <p:nvPr/>
            </p:nvSpPr>
            <p:spPr>
              <a:xfrm>
                <a:off x="761240" y="381941"/>
                <a:ext cx="382654"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8" name="Oval 47"/>
              <p:cNvSpPr/>
              <p:nvPr/>
            </p:nvSpPr>
            <p:spPr>
              <a:xfrm>
                <a:off x="1218888" y="381941"/>
                <a:ext cx="380732"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9" name="Oval 48"/>
              <p:cNvSpPr/>
              <p:nvPr/>
            </p:nvSpPr>
            <p:spPr>
              <a:xfrm>
                <a:off x="2589906" y="381941"/>
                <a:ext cx="382655"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0" name="Oval 49"/>
              <p:cNvSpPr/>
              <p:nvPr/>
            </p:nvSpPr>
            <p:spPr>
              <a:xfrm>
                <a:off x="305515" y="381941"/>
                <a:ext cx="380732"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1" name="Oval 50"/>
              <p:cNvSpPr/>
              <p:nvPr/>
            </p:nvSpPr>
            <p:spPr>
              <a:xfrm>
                <a:off x="3047553" y="381941"/>
                <a:ext cx="380732"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grpSp>
        <p:grpSp>
          <p:nvGrpSpPr>
            <p:cNvPr id="4146" name="Group 51"/>
            <p:cNvGrpSpPr>
              <a:grpSpLocks/>
            </p:cNvGrpSpPr>
            <p:nvPr/>
          </p:nvGrpSpPr>
          <p:grpSpPr bwMode="auto">
            <a:xfrm>
              <a:off x="228600" y="4191000"/>
              <a:ext cx="3276600" cy="533400"/>
              <a:chOff x="228600" y="304800"/>
              <a:chExt cx="3276600" cy="533400"/>
            </a:xfrm>
          </p:grpSpPr>
          <p:sp>
            <p:nvSpPr>
              <p:cNvPr id="53" name="Rectangle 52"/>
              <p:cNvSpPr/>
              <p:nvPr/>
            </p:nvSpPr>
            <p:spPr>
              <a:xfrm>
                <a:off x="228600" y="305741"/>
                <a:ext cx="3276600" cy="53245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4" name="Oval 53"/>
              <p:cNvSpPr/>
              <p:nvPr/>
            </p:nvSpPr>
            <p:spPr>
              <a:xfrm>
                <a:off x="1676535"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5" name="Oval 54"/>
              <p:cNvSpPr/>
              <p:nvPr/>
            </p:nvSpPr>
            <p:spPr>
              <a:xfrm>
                <a:off x="2134182"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6" name="Oval 55"/>
              <p:cNvSpPr/>
              <p:nvPr/>
            </p:nvSpPr>
            <p:spPr>
              <a:xfrm>
                <a:off x="761240" y="381000"/>
                <a:ext cx="382654"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7" name="Oval 56"/>
              <p:cNvSpPr/>
              <p:nvPr/>
            </p:nvSpPr>
            <p:spPr>
              <a:xfrm>
                <a:off x="1218888"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8" name="Oval 57"/>
              <p:cNvSpPr/>
              <p:nvPr/>
            </p:nvSpPr>
            <p:spPr>
              <a:xfrm>
                <a:off x="2589906" y="381000"/>
                <a:ext cx="382655"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9" name="Oval 58"/>
              <p:cNvSpPr/>
              <p:nvPr/>
            </p:nvSpPr>
            <p:spPr>
              <a:xfrm>
                <a:off x="305515"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0" name="Oval 59"/>
              <p:cNvSpPr/>
              <p:nvPr/>
            </p:nvSpPr>
            <p:spPr>
              <a:xfrm>
                <a:off x="3047553"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grpSp>
        <p:grpSp>
          <p:nvGrpSpPr>
            <p:cNvPr id="4147" name="Group 60"/>
            <p:cNvGrpSpPr>
              <a:grpSpLocks/>
            </p:cNvGrpSpPr>
            <p:nvPr/>
          </p:nvGrpSpPr>
          <p:grpSpPr bwMode="auto">
            <a:xfrm>
              <a:off x="228600" y="4800600"/>
              <a:ext cx="3276600" cy="533400"/>
              <a:chOff x="228600" y="304800"/>
              <a:chExt cx="3276600" cy="533400"/>
            </a:xfrm>
          </p:grpSpPr>
          <p:sp>
            <p:nvSpPr>
              <p:cNvPr id="62" name="Rectangle 61"/>
              <p:cNvSpPr/>
              <p:nvPr/>
            </p:nvSpPr>
            <p:spPr>
              <a:xfrm>
                <a:off x="228600" y="305741"/>
                <a:ext cx="3276600" cy="53245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3" name="Oval 62"/>
              <p:cNvSpPr/>
              <p:nvPr/>
            </p:nvSpPr>
            <p:spPr>
              <a:xfrm>
                <a:off x="1676535"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4" name="Oval 63"/>
              <p:cNvSpPr/>
              <p:nvPr/>
            </p:nvSpPr>
            <p:spPr>
              <a:xfrm>
                <a:off x="2134182"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5" name="Oval 64"/>
              <p:cNvSpPr/>
              <p:nvPr/>
            </p:nvSpPr>
            <p:spPr>
              <a:xfrm>
                <a:off x="761240" y="381000"/>
                <a:ext cx="382654"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6" name="Oval 65"/>
              <p:cNvSpPr/>
              <p:nvPr/>
            </p:nvSpPr>
            <p:spPr>
              <a:xfrm>
                <a:off x="1218888"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7" name="Oval 66"/>
              <p:cNvSpPr/>
              <p:nvPr/>
            </p:nvSpPr>
            <p:spPr>
              <a:xfrm>
                <a:off x="2589906" y="381000"/>
                <a:ext cx="382655"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8" name="Oval 67"/>
              <p:cNvSpPr/>
              <p:nvPr/>
            </p:nvSpPr>
            <p:spPr>
              <a:xfrm>
                <a:off x="305515"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9" name="Oval 68"/>
              <p:cNvSpPr/>
              <p:nvPr/>
            </p:nvSpPr>
            <p:spPr>
              <a:xfrm>
                <a:off x="3047553"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grpSp>
      </p:grpSp>
      <p:grpSp>
        <p:nvGrpSpPr>
          <p:cNvPr id="102" name="组合 11"/>
          <p:cNvGrpSpPr/>
          <p:nvPr/>
        </p:nvGrpSpPr>
        <p:grpSpPr>
          <a:xfrm>
            <a:off x="-83947" y="-52578"/>
            <a:ext cx="965200" cy="1009015"/>
            <a:chOff x="11295" y="1307"/>
            <a:chExt cx="3874" cy="4046"/>
          </a:xfrm>
        </p:grpSpPr>
        <p:pic>
          <p:nvPicPr>
            <p:cNvPr id="103"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04"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b="1" dirty="0">
                  <a:latin typeface="锐字工房洪荒之光中黑简1.0" panose="02010600030101010101" charset="-122"/>
                  <a:ea typeface="锐字工房洪荒之光中黑简1.0" panose="02010600030101010101" charset="-122"/>
                </a:rPr>
                <a:t>2</a:t>
              </a:r>
            </a:p>
          </p:txBody>
        </p:sp>
      </p:grpSp>
      <p:sp>
        <p:nvSpPr>
          <p:cNvPr id="107" name="Rectangle 35"/>
          <p:cNvSpPr>
            <a:spLocks noChangeArrowheads="1"/>
          </p:cNvSpPr>
          <p:nvPr/>
        </p:nvSpPr>
        <p:spPr bwMode="auto">
          <a:xfrm>
            <a:off x="3799726" y="324262"/>
            <a:ext cx="7301315"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sz="2200" b="1" dirty="0" err="1">
                <a:solidFill>
                  <a:srgbClr val="FF3300"/>
                </a:solidFill>
                <a:latin typeface="Times New Roman" pitchFamily="18" charset="0"/>
                <a:cs typeface="Times New Roman" pitchFamily="18" charset="0"/>
              </a:rPr>
              <a:t>Em</a:t>
            </a:r>
            <a:r>
              <a:rPr lang="en-US" sz="2200" b="1" dirty="0">
                <a:solidFill>
                  <a:srgbClr val="FF3300"/>
                </a:solidFill>
                <a:latin typeface="Times New Roman" pitchFamily="18" charset="0"/>
                <a:cs typeface="Times New Roman" pitchFamily="18" charset="0"/>
              </a:rPr>
              <a:t> </a:t>
            </a:r>
            <a:r>
              <a:rPr lang="en-US" sz="2200" b="1" dirty="0" err="1">
                <a:solidFill>
                  <a:srgbClr val="FF3300"/>
                </a:solidFill>
                <a:latin typeface="Times New Roman" pitchFamily="18" charset="0"/>
                <a:cs typeface="Times New Roman" pitchFamily="18" charset="0"/>
              </a:rPr>
              <a:t>có</a:t>
            </a:r>
            <a:r>
              <a:rPr lang="en-US" sz="2200" b="1" dirty="0">
                <a:solidFill>
                  <a:srgbClr val="FF3300"/>
                </a:solidFill>
                <a:latin typeface="Times New Roman" pitchFamily="18" charset="0"/>
                <a:cs typeface="Times New Roman" pitchFamily="18" charset="0"/>
              </a:rPr>
              <a:t> </a:t>
            </a:r>
            <a:r>
              <a:rPr lang="en-US" sz="2200" b="1" dirty="0" err="1">
                <a:solidFill>
                  <a:srgbClr val="FF3300"/>
                </a:solidFill>
                <a:latin typeface="Times New Roman" pitchFamily="18" charset="0"/>
                <a:cs typeface="Times New Roman" pitchFamily="18" charset="0"/>
              </a:rPr>
              <a:t>nhận</a:t>
            </a:r>
            <a:r>
              <a:rPr lang="en-US" sz="2200" b="1" dirty="0">
                <a:solidFill>
                  <a:srgbClr val="FF3300"/>
                </a:solidFill>
                <a:latin typeface="Times New Roman" pitchFamily="18" charset="0"/>
                <a:cs typeface="Times New Roman" pitchFamily="18" charset="0"/>
              </a:rPr>
              <a:t> </a:t>
            </a:r>
            <a:r>
              <a:rPr lang="en-US" sz="2200" b="1" dirty="0" err="1">
                <a:solidFill>
                  <a:srgbClr val="FF3300"/>
                </a:solidFill>
                <a:latin typeface="Times New Roman" pitchFamily="18" charset="0"/>
                <a:cs typeface="Times New Roman" pitchFamily="18" charset="0"/>
              </a:rPr>
              <a:t>xét</a:t>
            </a:r>
            <a:r>
              <a:rPr lang="en-US" sz="2200" b="1" dirty="0">
                <a:solidFill>
                  <a:srgbClr val="FF3300"/>
                </a:solidFill>
                <a:latin typeface="Times New Roman" pitchFamily="18" charset="0"/>
                <a:cs typeface="Times New Roman" pitchFamily="18" charset="0"/>
              </a:rPr>
              <a:t> </a:t>
            </a:r>
            <a:r>
              <a:rPr lang="en-US" sz="2200" b="1" dirty="0" err="1">
                <a:solidFill>
                  <a:srgbClr val="FF3300"/>
                </a:solidFill>
                <a:latin typeface="Times New Roman" pitchFamily="18" charset="0"/>
                <a:cs typeface="Times New Roman" pitchFamily="18" charset="0"/>
              </a:rPr>
              <a:t>về</a:t>
            </a:r>
            <a:r>
              <a:rPr lang="en-US" sz="2200" b="1" dirty="0">
                <a:solidFill>
                  <a:srgbClr val="FF3300"/>
                </a:solidFill>
                <a:latin typeface="Times New Roman" pitchFamily="18" charset="0"/>
                <a:cs typeface="Times New Roman" pitchFamily="18" charset="0"/>
              </a:rPr>
              <a:t> </a:t>
            </a:r>
            <a:r>
              <a:rPr lang="en-US" sz="2200" b="1" dirty="0" err="1">
                <a:solidFill>
                  <a:srgbClr val="FF3300"/>
                </a:solidFill>
                <a:latin typeface="Times New Roman" pitchFamily="18" charset="0"/>
                <a:cs typeface="Times New Roman" pitchFamily="18" charset="0"/>
              </a:rPr>
              <a:t>tích</a:t>
            </a:r>
            <a:r>
              <a:rPr lang="en-US" sz="2200" b="1" dirty="0">
                <a:solidFill>
                  <a:srgbClr val="FF3300"/>
                </a:solidFill>
                <a:latin typeface="Times New Roman" pitchFamily="18" charset="0"/>
                <a:cs typeface="Times New Roman" pitchFamily="18" charset="0"/>
              </a:rPr>
              <a:t> </a:t>
            </a:r>
            <a:r>
              <a:rPr lang="en-US" sz="2200" b="1" dirty="0" err="1">
                <a:solidFill>
                  <a:srgbClr val="FF3300"/>
                </a:solidFill>
                <a:latin typeface="Times New Roman" pitchFamily="18" charset="0"/>
                <a:cs typeface="Times New Roman" pitchFamily="18" charset="0"/>
              </a:rPr>
              <a:t>của</a:t>
            </a:r>
            <a:r>
              <a:rPr lang="en-US" sz="2200" b="1" dirty="0">
                <a:solidFill>
                  <a:srgbClr val="FF3300"/>
                </a:solidFill>
                <a:latin typeface="Times New Roman" pitchFamily="18" charset="0"/>
                <a:cs typeface="Times New Roman" pitchFamily="18" charset="0"/>
              </a:rPr>
              <a:t> </a:t>
            </a:r>
            <a:r>
              <a:rPr lang="en-US" sz="2200" b="1" dirty="0" err="1">
                <a:solidFill>
                  <a:srgbClr val="FF3300"/>
                </a:solidFill>
                <a:latin typeface="Times New Roman" pitchFamily="18" charset="0"/>
                <a:cs typeface="Times New Roman" pitchFamily="18" charset="0"/>
              </a:rPr>
              <a:t>các</a:t>
            </a:r>
            <a:r>
              <a:rPr lang="en-US" sz="2200" b="1" dirty="0">
                <a:solidFill>
                  <a:srgbClr val="FF3300"/>
                </a:solidFill>
                <a:latin typeface="Times New Roman" pitchFamily="18" charset="0"/>
                <a:cs typeface="Times New Roman" pitchFamily="18" charset="0"/>
              </a:rPr>
              <a:t> </a:t>
            </a:r>
            <a:r>
              <a:rPr lang="en-US" sz="2200" b="1" dirty="0" err="1">
                <a:solidFill>
                  <a:srgbClr val="FF3300"/>
                </a:solidFill>
                <a:latin typeface="Times New Roman" pitchFamily="18" charset="0"/>
                <a:cs typeface="Times New Roman" pitchFamily="18" charset="0"/>
              </a:rPr>
              <a:t>phép</a:t>
            </a:r>
            <a:r>
              <a:rPr lang="en-US" sz="2200" b="1" dirty="0">
                <a:solidFill>
                  <a:srgbClr val="FF3300"/>
                </a:solidFill>
                <a:latin typeface="Times New Roman" pitchFamily="18" charset="0"/>
                <a:cs typeface="Times New Roman" pitchFamily="18" charset="0"/>
              </a:rPr>
              <a:t> </a:t>
            </a:r>
            <a:r>
              <a:rPr lang="en-US" sz="2200" b="1" dirty="0" err="1">
                <a:solidFill>
                  <a:srgbClr val="FF3300"/>
                </a:solidFill>
                <a:latin typeface="Times New Roman" pitchFamily="18" charset="0"/>
                <a:cs typeface="Times New Roman" pitchFamily="18" charset="0"/>
              </a:rPr>
              <a:t>nhân</a:t>
            </a:r>
            <a:r>
              <a:rPr lang="en-US" sz="2200" b="1" dirty="0">
                <a:solidFill>
                  <a:srgbClr val="FF3300"/>
                </a:solidFill>
                <a:latin typeface="Times New Roman" pitchFamily="18" charset="0"/>
                <a:cs typeface="Times New Roman" pitchFamily="18" charset="0"/>
              </a:rPr>
              <a:t> </a:t>
            </a:r>
            <a:r>
              <a:rPr lang="en-US" sz="2200" b="1" dirty="0" err="1">
                <a:solidFill>
                  <a:srgbClr val="FF3300"/>
                </a:solidFill>
                <a:latin typeface="Times New Roman" pitchFamily="18" charset="0"/>
                <a:cs typeface="Times New Roman" pitchFamily="18" charset="0"/>
              </a:rPr>
              <a:t>trên</a:t>
            </a:r>
            <a:r>
              <a:rPr lang="en-US" sz="2200" b="1" dirty="0">
                <a:solidFill>
                  <a:srgbClr val="FF3300"/>
                </a:solidFill>
                <a:latin typeface="Times New Roman" pitchFamily="18" charset="0"/>
                <a:cs typeface="Times New Roman" pitchFamily="18" charset="0"/>
              </a:rPr>
              <a:t>?</a:t>
            </a:r>
          </a:p>
        </p:txBody>
      </p:sp>
      <p:sp>
        <p:nvSpPr>
          <p:cNvPr id="108" name="Rectangle 35"/>
          <p:cNvSpPr>
            <a:spLocks noChangeArrowheads="1"/>
          </p:cNvSpPr>
          <p:nvPr/>
        </p:nvSpPr>
        <p:spPr bwMode="auto">
          <a:xfrm>
            <a:off x="447610" y="6065943"/>
            <a:ext cx="9232475" cy="523220"/>
          </a:xfrm>
          <a:prstGeom prst="rect">
            <a:avLst/>
          </a:prstGeom>
          <a:solidFill>
            <a:schemeClr val="bg1"/>
          </a:solidFill>
          <a:ln w="9525">
            <a:solidFill>
              <a:schemeClr val="tx1"/>
            </a:solidFill>
            <a:miter lim="800000"/>
            <a:headEnd/>
            <a:tailEnd/>
          </a:ln>
          <a:effectLst/>
        </p:spPr>
        <p:txBody>
          <a:bodyPr wrap="square">
            <a:spAutoFit/>
          </a:bodyPr>
          <a:lstStyle/>
          <a:p>
            <a:pPr algn="ctr">
              <a:spcBef>
                <a:spcPct val="20000"/>
              </a:spcBef>
            </a:pPr>
            <a:r>
              <a:rPr lang="en-US" sz="2800" b="1" dirty="0" err="1">
                <a:latin typeface="Times New Roman" pitchFamily="18" charset="0"/>
                <a:cs typeface="Times New Roman" pitchFamily="18" charset="0"/>
              </a:rPr>
              <a:t>Muốn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ta </a:t>
            </a:r>
            <a:r>
              <a:rPr lang="en-US" sz="2800" b="1" dirty="0" err="1">
                <a:latin typeface="Times New Roman" pitchFamily="18" charset="0"/>
                <a:cs typeface="Times New Roman" pitchFamily="18" charset="0"/>
              </a:rPr>
              <a:t>lấy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7.</a:t>
            </a:r>
          </a:p>
        </p:txBody>
      </p:sp>
    </p:spTree>
    <p:custDataLst>
      <p:tags r:id="rId1"/>
    </p:custDataLst>
    <p:extLst>
      <p:ext uri="{BB962C8B-B14F-4D97-AF65-F5344CB8AC3E}">
        <p14:creationId xmlns:p14="http://schemas.microsoft.com/office/powerpoint/2010/main" val="3435441269"/>
      </p:ext>
    </p:extLst>
  </p:cSld>
  <p:clrMapOvr>
    <a:masterClrMapping/>
  </p:clrMapOvr>
  <p:transition spd="slow" advTm="187748">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linds(horizontal)">
                                      <p:cBhvr>
                                        <p:cTn id="12" dur="500"/>
                                        <p:tgtEl>
                                          <p:spTgt spid="717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blinds(horizontal)">
                                      <p:cBhvr>
                                        <p:cTn id="15" dur="500"/>
                                        <p:tgtEl>
                                          <p:spTgt spid="71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177"/>
                                        </p:tgtEl>
                                        <p:attrNameLst>
                                          <p:attrName>style.visibility</p:attrName>
                                        </p:attrNameLst>
                                      </p:cBhvr>
                                      <p:to>
                                        <p:strVal val="visible"/>
                                      </p:to>
                                    </p:set>
                                    <p:animEffect transition="in" filter="blinds(horizontal)">
                                      <p:cBhvr>
                                        <p:cTn id="20" dur="500"/>
                                        <p:tgtEl>
                                          <p:spTgt spid="717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185"/>
                                        </p:tgtEl>
                                        <p:attrNameLst>
                                          <p:attrName>style.visibility</p:attrName>
                                        </p:attrNameLst>
                                      </p:cBhvr>
                                      <p:to>
                                        <p:strVal val="visible"/>
                                      </p:to>
                                    </p:set>
                                    <p:animEffect transition="in" filter="blinds(horizontal)">
                                      <p:cBhvr>
                                        <p:cTn id="25" dur="500"/>
                                        <p:tgtEl>
                                          <p:spTgt spid="718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176"/>
                                        </p:tgtEl>
                                        <p:attrNameLst>
                                          <p:attrName>style.visibility</p:attrName>
                                        </p:attrNameLst>
                                      </p:cBhvr>
                                      <p:to>
                                        <p:strVal val="visible"/>
                                      </p:to>
                                    </p:set>
                                    <p:animEffect transition="in" filter="blinds(horizontal)">
                                      <p:cBhvr>
                                        <p:cTn id="30" dur="500"/>
                                        <p:tgtEl>
                                          <p:spTgt spid="717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184"/>
                                        </p:tgtEl>
                                        <p:attrNameLst>
                                          <p:attrName>style.visibility</p:attrName>
                                        </p:attrNameLst>
                                      </p:cBhvr>
                                      <p:to>
                                        <p:strVal val="visible"/>
                                      </p:to>
                                    </p:set>
                                    <p:animEffect transition="in" filter="blinds(horizontal)">
                                      <p:cBhvr>
                                        <p:cTn id="33" dur="500"/>
                                        <p:tgtEl>
                                          <p:spTgt spid="718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204"/>
                                        </p:tgtEl>
                                        <p:attrNameLst>
                                          <p:attrName>style.visibility</p:attrName>
                                        </p:attrNameLst>
                                      </p:cBhvr>
                                      <p:to>
                                        <p:strVal val="visible"/>
                                      </p:to>
                                    </p:set>
                                    <p:animEffect transition="in" filter="blinds(horizontal)">
                                      <p:cBhvr>
                                        <p:cTn id="36" dur="500"/>
                                        <p:tgtEl>
                                          <p:spTgt spid="720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174"/>
                                        </p:tgtEl>
                                        <p:attrNameLst>
                                          <p:attrName>style.visibility</p:attrName>
                                        </p:attrNameLst>
                                      </p:cBhvr>
                                      <p:to>
                                        <p:strVal val="visible"/>
                                      </p:to>
                                    </p:set>
                                    <p:animEffect transition="in" filter="blinds(horizontal)">
                                      <p:cBhvr>
                                        <p:cTn id="46" dur="500"/>
                                        <p:tgtEl>
                                          <p:spTgt spid="717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178"/>
                                        </p:tgtEl>
                                        <p:attrNameLst>
                                          <p:attrName>style.visibility</p:attrName>
                                        </p:attrNameLst>
                                      </p:cBhvr>
                                      <p:to>
                                        <p:strVal val="visible"/>
                                      </p:to>
                                    </p:set>
                                    <p:animEffect transition="in" filter="blinds(horizontal)">
                                      <p:cBhvr>
                                        <p:cTn id="49" dur="500"/>
                                        <p:tgtEl>
                                          <p:spTgt spid="717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179"/>
                                        </p:tgtEl>
                                        <p:attrNameLst>
                                          <p:attrName>style.visibility</p:attrName>
                                        </p:attrNameLst>
                                      </p:cBhvr>
                                      <p:to>
                                        <p:strVal val="visible"/>
                                      </p:to>
                                    </p:set>
                                    <p:animEffect transition="in" filter="blinds(horizontal)">
                                      <p:cBhvr>
                                        <p:cTn id="54" dur="500"/>
                                        <p:tgtEl>
                                          <p:spTgt spid="717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194"/>
                                        </p:tgtEl>
                                        <p:attrNameLst>
                                          <p:attrName>style.visibility</p:attrName>
                                        </p:attrNameLst>
                                      </p:cBhvr>
                                      <p:to>
                                        <p:strVal val="visible"/>
                                      </p:to>
                                    </p:set>
                                    <p:animEffect transition="in" filter="blinds(horizontal)">
                                      <p:cBhvr>
                                        <p:cTn id="59" dur="500"/>
                                        <p:tgtEl>
                                          <p:spTgt spid="719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180"/>
                                        </p:tgtEl>
                                        <p:attrNameLst>
                                          <p:attrName>style.visibility</p:attrName>
                                        </p:attrNameLst>
                                      </p:cBhvr>
                                      <p:to>
                                        <p:strVal val="visible"/>
                                      </p:to>
                                    </p:set>
                                    <p:animEffect transition="in" filter="blinds(horizontal)">
                                      <p:cBhvr>
                                        <p:cTn id="64" dur="500"/>
                                        <p:tgtEl>
                                          <p:spTgt spid="718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7215"/>
                                        </p:tgtEl>
                                        <p:attrNameLst>
                                          <p:attrName>style.visibility</p:attrName>
                                        </p:attrNameLst>
                                      </p:cBhvr>
                                      <p:to>
                                        <p:strVal val="visible"/>
                                      </p:to>
                                    </p:set>
                                    <p:animEffect transition="in" filter="blinds(horizontal)">
                                      <p:cBhvr>
                                        <p:cTn id="69" dur="500"/>
                                        <p:tgtEl>
                                          <p:spTgt spid="721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216"/>
                                        </p:tgtEl>
                                        <p:attrNameLst>
                                          <p:attrName>style.visibility</p:attrName>
                                        </p:attrNameLst>
                                      </p:cBhvr>
                                      <p:to>
                                        <p:strVal val="visible"/>
                                      </p:to>
                                    </p:set>
                                    <p:animEffect transition="in" filter="blinds(horizontal)">
                                      <p:cBhvr>
                                        <p:cTn id="74" dur="500"/>
                                        <p:tgtEl>
                                          <p:spTgt spid="721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7205"/>
                                        </p:tgtEl>
                                        <p:attrNameLst>
                                          <p:attrName>style.visibility</p:attrName>
                                        </p:attrNameLst>
                                      </p:cBhvr>
                                      <p:to>
                                        <p:strVal val="visible"/>
                                      </p:to>
                                    </p:set>
                                    <p:animEffect transition="in" filter="blinds(horizontal)">
                                      <p:cBhvr>
                                        <p:cTn id="79" dur="500"/>
                                        <p:tgtEl>
                                          <p:spTgt spid="720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7186"/>
                                        </p:tgtEl>
                                        <p:attrNameLst>
                                          <p:attrName>style.visibility</p:attrName>
                                        </p:attrNameLst>
                                      </p:cBhvr>
                                      <p:to>
                                        <p:strVal val="visible"/>
                                      </p:to>
                                    </p:set>
                                    <p:animEffect transition="in" filter="blinds(horizontal)">
                                      <p:cBhvr>
                                        <p:cTn id="82" dur="500"/>
                                        <p:tgtEl>
                                          <p:spTgt spid="718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blinds(horizontal)">
                                      <p:cBhvr>
                                        <p:cTn id="87" dur="500"/>
                                        <p:tgtEl>
                                          <p:spTgt spid="1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175"/>
                                        </p:tgtEl>
                                        <p:attrNameLst>
                                          <p:attrName>style.visibility</p:attrName>
                                        </p:attrNameLst>
                                      </p:cBhvr>
                                      <p:to>
                                        <p:strVal val="visible"/>
                                      </p:to>
                                    </p:set>
                                    <p:animEffect transition="in" filter="blinds(horizontal)">
                                      <p:cBhvr>
                                        <p:cTn id="92" dur="500"/>
                                        <p:tgtEl>
                                          <p:spTgt spid="7175"/>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7181"/>
                                        </p:tgtEl>
                                        <p:attrNameLst>
                                          <p:attrName>style.visibility</p:attrName>
                                        </p:attrNameLst>
                                      </p:cBhvr>
                                      <p:to>
                                        <p:strVal val="visible"/>
                                      </p:to>
                                    </p:set>
                                    <p:animEffect transition="in" filter="blinds(horizontal)">
                                      <p:cBhvr>
                                        <p:cTn id="95" dur="500"/>
                                        <p:tgtEl>
                                          <p:spTgt spid="7181"/>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7182"/>
                                        </p:tgtEl>
                                        <p:attrNameLst>
                                          <p:attrName>style.visibility</p:attrName>
                                        </p:attrNameLst>
                                      </p:cBhvr>
                                      <p:to>
                                        <p:strVal val="visible"/>
                                      </p:to>
                                    </p:set>
                                    <p:animEffect transition="in" filter="blinds(horizontal)">
                                      <p:cBhvr>
                                        <p:cTn id="100" dur="500"/>
                                        <p:tgtEl>
                                          <p:spTgt spid="718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7195"/>
                                        </p:tgtEl>
                                        <p:attrNameLst>
                                          <p:attrName>style.visibility</p:attrName>
                                        </p:attrNameLst>
                                      </p:cBhvr>
                                      <p:to>
                                        <p:strVal val="visible"/>
                                      </p:to>
                                    </p:set>
                                    <p:animEffect transition="in" filter="blinds(horizontal)">
                                      <p:cBhvr>
                                        <p:cTn id="105" dur="500"/>
                                        <p:tgtEl>
                                          <p:spTgt spid="719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7183"/>
                                        </p:tgtEl>
                                        <p:attrNameLst>
                                          <p:attrName>style.visibility</p:attrName>
                                        </p:attrNameLst>
                                      </p:cBhvr>
                                      <p:to>
                                        <p:strVal val="visible"/>
                                      </p:to>
                                    </p:set>
                                    <p:animEffect transition="in" filter="blinds(horizontal)">
                                      <p:cBhvr>
                                        <p:cTn id="110" dur="500"/>
                                        <p:tgtEl>
                                          <p:spTgt spid="7183"/>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7217"/>
                                        </p:tgtEl>
                                        <p:attrNameLst>
                                          <p:attrName>style.visibility</p:attrName>
                                        </p:attrNameLst>
                                      </p:cBhvr>
                                      <p:to>
                                        <p:strVal val="visible"/>
                                      </p:to>
                                    </p:set>
                                    <p:animEffect transition="in" filter="blinds(horizontal)">
                                      <p:cBhvr>
                                        <p:cTn id="115" dur="500"/>
                                        <p:tgtEl>
                                          <p:spTgt spid="721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7218"/>
                                        </p:tgtEl>
                                        <p:attrNameLst>
                                          <p:attrName>style.visibility</p:attrName>
                                        </p:attrNameLst>
                                      </p:cBhvr>
                                      <p:to>
                                        <p:strVal val="visible"/>
                                      </p:to>
                                    </p:set>
                                    <p:animEffect transition="in" filter="blinds(horizontal)">
                                      <p:cBhvr>
                                        <p:cTn id="120" dur="500"/>
                                        <p:tgtEl>
                                          <p:spTgt spid="7218"/>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7187"/>
                                        </p:tgtEl>
                                        <p:attrNameLst>
                                          <p:attrName>style.visibility</p:attrName>
                                        </p:attrNameLst>
                                      </p:cBhvr>
                                      <p:to>
                                        <p:strVal val="visible"/>
                                      </p:to>
                                    </p:set>
                                    <p:animEffect transition="in" filter="blinds(horizontal)">
                                      <p:cBhvr>
                                        <p:cTn id="125" dur="500"/>
                                        <p:tgtEl>
                                          <p:spTgt spid="7187"/>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7206"/>
                                        </p:tgtEl>
                                        <p:attrNameLst>
                                          <p:attrName>style.visibility</p:attrName>
                                        </p:attrNameLst>
                                      </p:cBhvr>
                                      <p:to>
                                        <p:strVal val="visible"/>
                                      </p:to>
                                    </p:set>
                                    <p:animEffect transition="in" filter="blinds(horizontal)">
                                      <p:cBhvr>
                                        <p:cTn id="128" dur="500"/>
                                        <p:tgtEl>
                                          <p:spTgt spid="7206"/>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07"/>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7207"/>
                                        </p:tgtEl>
                                        <p:attrNameLst>
                                          <p:attrName>style.visibility</p:attrName>
                                        </p:attrNameLst>
                                      </p:cBhvr>
                                      <p:to>
                                        <p:strVal val="visible"/>
                                      </p:to>
                                    </p:set>
                                    <p:animEffect transition="in" filter="blinds(horizontal)">
                                      <p:cBhvr>
                                        <p:cTn id="137" dur="500"/>
                                        <p:tgtEl>
                                          <p:spTgt spid="720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7208"/>
                                        </p:tgtEl>
                                        <p:attrNameLst>
                                          <p:attrName>style.visibility</p:attrName>
                                        </p:attrNameLst>
                                      </p:cBhvr>
                                      <p:to>
                                        <p:strVal val="visible"/>
                                      </p:to>
                                    </p:set>
                                    <p:animEffect transition="in" filter="blinds(horizontal)">
                                      <p:cBhvr>
                                        <p:cTn id="142" dur="500"/>
                                        <p:tgtEl>
                                          <p:spTgt spid="7208"/>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7209"/>
                                        </p:tgtEl>
                                        <p:attrNameLst>
                                          <p:attrName>style.visibility</p:attrName>
                                        </p:attrNameLst>
                                      </p:cBhvr>
                                      <p:to>
                                        <p:strVal val="visible"/>
                                      </p:to>
                                    </p:set>
                                    <p:animEffect transition="in" filter="blinds(horizontal)">
                                      <p:cBhvr>
                                        <p:cTn id="147" dur="500"/>
                                        <p:tgtEl>
                                          <p:spTgt spid="7209"/>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7210"/>
                                        </p:tgtEl>
                                        <p:attrNameLst>
                                          <p:attrName>style.visibility</p:attrName>
                                        </p:attrNameLst>
                                      </p:cBhvr>
                                      <p:to>
                                        <p:strVal val="visible"/>
                                      </p:to>
                                    </p:set>
                                    <p:animEffect transition="in" filter="blinds(horizontal)">
                                      <p:cBhvr>
                                        <p:cTn id="152" dur="500"/>
                                        <p:tgtEl>
                                          <p:spTgt spid="7210"/>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08"/>
                                        </p:tgtEl>
                                        <p:attrNameLst>
                                          <p:attrName>style.visibility</p:attrName>
                                        </p:attrNameLst>
                                      </p:cBhvr>
                                      <p:to>
                                        <p:strVal val="visible"/>
                                      </p:to>
                                    </p:set>
                                  </p:childTnLst>
                                </p:cTn>
                              </p:par>
                              <p:par>
                                <p:cTn id="157" presetID="10" presetClass="exit" presetSubtype="0" fill="hold" grpId="1" nodeType="withEffect">
                                  <p:stCondLst>
                                    <p:cond delay="0"/>
                                  </p:stCondLst>
                                  <p:childTnLst>
                                    <p:animEffect transition="out" filter="fade">
                                      <p:cBhvr>
                                        <p:cTn id="158" dur="500"/>
                                        <p:tgtEl>
                                          <p:spTgt spid="107"/>
                                        </p:tgtEl>
                                      </p:cBhvr>
                                    </p:animEffect>
                                    <p:set>
                                      <p:cBhvr>
                                        <p:cTn id="159" dur="1" fill="hold">
                                          <p:stCondLst>
                                            <p:cond delay="499"/>
                                          </p:stCondLst>
                                        </p:cTn>
                                        <p:tgtEl>
                                          <p:spTgt spid="107"/>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grpId="0" nodeType="clickEffect">
                                  <p:stCondLst>
                                    <p:cond delay="0"/>
                                  </p:stCondLst>
                                  <p:childTnLst>
                                    <p:set>
                                      <p:cBhvr>
                                        <p:cTn id="163" dur="1" fill="hold">
                                          <p:stCondLst>
                                            <p:cond delay="0"/>
                                          </p:stCondLst>
                                        </p:cTn>
                                        <p:tgtEl>
                                          <p:spTgt spid="7188"/>
                                        </p:tgtEl>
                                        <p:attrNameLst>
                                          <p:attrName>style.visibility</p:attrName>
                                        </p:attrNameLst>
                                      </p:cBhvr>
                                      <p:to>
                                        <p:strVal val="visible"/>
                                      </p:to>
                                    </p:set>
                                    <p:animEffect transition="in" filter="blinds(horizontal)">
                                      <p:cBhvr>
                                        <p:cTn id="164" dur="500"/>
                                        <p:tgtEl>
                                          <p:spTgt spid="7188"/>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grpId="0" nodeType="clickEffect">
                                  <p:stCondLst>
                                    <p:cond delay="0"/>
                                  </p:stCondLst>
                                  <p:childTnLst>
                                    <p:set>
                                      <p:cBhvr>
                                        <p:cTn id="168" dur="1" fill="hold">
                                          <p:stCondLst>
                                            <p:cond delay="0"/>
                                          </p:stCondLst>
                                        </p:cTn>
                                        <p:tgtEl>
                                          <p:spTgt spid="7189"/>
                                        </p:tgtEl>
                                        <p:attrNameLst>
                                          <p:attrName>style.visibility</p:attrName>
                                        </p:attrNameLst>
                                      </p:cBhvr>
                                      <p:to>
                                        <p:strVal val="visible"/>
                                      </p:to>
                                    </p:set>
                                    <p:animEffect transition="in" filter="blinds(horizontal)">
                                      <p:cBhvr>
                                        <p:cTn id="169" dur="500"/>
                                        <p:tgtEl>
                                          <p:spTgt spid="7189"/>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7190"/>
                                        </p:tgtEl>
                                        <p:attrNameLst>
                                          <p:attrName>style.visibility</p:attrName>
                                        </p:attrNameLst>
                                      </p:cBhvr>
                                      <p:to>
                                        <p:strVal val="visible"/>
                                      </p:to>
                                    </p:set>
                                    <p:animEffect transition="in" filter="blinds(horizontal)">
                                      <p:cBhvr>
                                        <p:cTn id="174" dur="500"/>
                                        <p:tgtEl>
                                          <p:spTgt spid="7190"/>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grpId="0" nodeType="clickEffect">
                                  <p:stCondLst>
                                    <p:cond delay="0"/>
                                  </p:stCondLst>
                                  <p:childTnLst>
                                    <p:set>
                                      <p:cBhvr>
                                        <p:cTn id="178" dur="1" fill="hold">
                                          <p:stCondLst>
                                            <p:cond delay="0"/>
                                          </p:stCondLst>
                                        </p:cTn>
                                        <p:tgtEl>
                                          <p:spTgt spid="7191"/>
                                        </p:tgtEl>
                                        <p:attrNameLst>
                                          <p:attrName>style.visibility</p:attrName>
                                        </p:attrNameLst>
                                      </p:cBhvr>
                                      <p:to>
                                        <p:strVal val="visible"/>
                                      </p:to>
                                    </p:set>
                                    <p:animEffect transition="in" filter="blinds(horizontal)">
                                      <p:cBhvr>
                                        <p:cTn id="179" dur="500"/>
                                        <p:tgtEl>
                                          <p:spTgt spid="7191"/>
                                        </p:tgtEl>
                                      </p:cBhvr>
                                    </p:animEffec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grpId="0" nodeType="clickEffect">
                                  <p:stCondLst>
                                    <p:cond delay="0"/>
                                  </p:stCondLst>
                                  <p:childTnLst>
                                    <p:set>
                                      <p:cBhvr>
                                        <p:cTn id="183" dur="1" fill="hold">
                                          <p:stCondLst>
                                            <p:cond delay="0"/>
                                          </p:stCondLst>
                                        </p:cTn>
                                        <p:tgtEl>
                                          <p:spTgt spid="7192"/>
                                        </p:tgtEl>
                                        <p:attrNameLst>
                                          <p:attrName>style.visibility</p:attrName>
                                        </p:attrNameLst>
                                      </p:cBhvr>
                                      <p:to>
                                        <p:strVal val="visible"/>
                                      </p:to>
                                    </p:set>
                                    <p:animEffect transition="in" filter="blinds(horizontal)">
                                      <p:cBhvr>
                                        <p:cTn id="184" dur="500"/>
                                        <p:tgtEl>
                                          <p:spTgt spid="7192"/>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grpId="0" nodeType="clickEffect">
                                  <p:stCondLst>
                                    <p:cond delay="0"/>
                                  </p:stCondLst>
                                  <p:childTnLst>
                                    <p:set>
                                      <p:cBhvr>
                                        <p:cTn id="188" dur="1" fill="hold">
                                          <p:stCondLst>
                                            <p:cond delay="0"/>
                                          </p:stCondLst>
                                        </p:cTn>
                                        <p:tgtEl>
                                          <p:spTgt spid="7193"/>
                                        </p:tgtEl>
                                        <p:attrNameLst>
                                          <p:attrName>style.visibility</p:attrName>
                                        </p:attrNameLst>
                                      </p:cBhvr>
                                      <p:to>
                                        <p:strVal val="visible"/>
                                      </p:to>
                                    </p:set>
                                    <p:animEffect transition="in" filter="blinds(horizontal)">
                                      <p:cBhvr>
                                        <p:cTn id="189" dur="500"/>
                                        <p:tgtEl>
                                          <p:spTgt spid="7193"/>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grpId="0" nodeType="clickEffect">
                                  <p:stCondLst>
                                    <p:cond delay="0"/>
                                  </p:stCondLst>
                                  <p:childTnLst>
                                    <p:set>
                                      <p:cBhvr>
                                        <p:cTn id="193" dur="1" fill="hold">
                                          <p:stCondLst>
                                            <p:cond delay="0"/>
                                          </p:stCondLst>
                                        </p:cTn>
                                        <p:tgtEl>
                                          <p:spTgt spid="7196"/>
                                        </p:tgtEl>
                                        <p:attrNameLst>
                                          <p:attrName>style.visibility</p:attrName>
                                        </p:attrNameLst>
                                      </p:cBhvr>
                                      <p:to>
                                        <p:strVal val="visible"/>
                                      </p:to>
                                    </p:set>
                                    <p:animEffect transition="in" filter="blinds(horizontal)">
                                      <p:cBhvr>
                                        <p:cTn id="194" dur="500"/>
                                        <p:tgtEl>
                                          <p:spTgt spid="7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animBg="1"/>
      <p:bldP spid="7174" grpId="0" animBg="1"/>
      <p:bldP spid="7175" grpId="0" animBg="1"/>
      <p:bldP spid="7176" grpId="0" animBg="1"/>
      <p:bldP spid="7177" grpId="0"/>
      <p:bldP spid="7178" grpId="0"/>
      <p:bldP spid="7179" grpId="0"/>
      <p:bldP spid="7180" grpId="0"/>
      <p:bldP spid="7181" grpId="0"/>
      <p:bldP spid="7182" grpId="0"/>
      <p:bldP spid="7183" grpId="0"/>
      <p:bldP spid="7184" grpId="0"/>
      <p:bldP spid="7185" grpId="0"/>
      <p:bldP spid="7186" grpId="0"/>
      <p:bldP spid="7187" grpId="0"/>
      <p:bldP spid="7188" grpId="0"/>
      <p:bldP spid="7189" grpId="0"/>
      <p:bldP spid="7190" grpId="0"/>
      <p:bldP spid="7191" grpId="0"/>
      <p:bldP spid="7192" grpId="0"/>
      <p:bldP spid="7193" grpId="0"/>
      <p:bldP spid="7194" grpId="0"/>
      <p:bldP spid="7195" grpId="0"/>
      <p:bldP spid="7196" grpId="0"/>
      <p:bldP spid="7204" grpId="0"/>
      <p:bldP spid="7205" grpId="0"/>
      <p:bldP spid="7206" grpId="0"/>
      <p:bldP spid="7207" grpId="0" animBg="1"/>
      <p:bldP spid="7208" grpId="0"/>
      <p:bldP spid="7209" grpId="0" animBg="1"/>
      <p:bldP spid="7210" grpId="0"/>
      <p:bldP spid="7215" grpId="0"/>
      <p:bldP spid="7216" grpId="0"/>
      <p:bldP spid="7217" grpId="0"/>
      <p:bldP spid="7218" grpId="0"/>
      <p:bldP spid="107" grpId="0"/>
      <p:bldP spid="107" grpId="1"/>
      <p:bldP spid="1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4" descr="them"/>
          <p:cNvPicPr>
            <a:picLocks noChangeAspect="1" noChangeArrowheads="1"/>
          </p:cNvPicPr>
          <p:nvPr/>
        </p:nvPicPr>
        <p:blipFill>
          <a:blip r:embed="rId6">
            <a:lum bright="30000"/>
            <a:extLst>
              <a:ext uri="{28A0092B-C50C-407E-A947-70E740481C1C}">
                <a14:useLocalDpi xmlns:a14="http://schemas.microsoft.com/office/drawing/2010/main" val="0"/>
              </a:ext>
            </a:extLst>
          </a:blip>
          <a:srcRect t="37531" b="15575"/>
          <a:stretch>
            <a:fillRect/>
          </a:stretch>
        </p:blipFill>
        <p:spPr>
          <a:xfrm>
            <a:off x="-5080" y="0"/>
            <a:ext cx="12192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4"/>
          <p:cNvSpPr>
            <a:spLocks noChangeArrowheads="1"/>
          </p:cNvSpPr>
          <p:nvPr/>
        </p:nvSpPr>
        <p:spPr bwMode="auto">
          <a:xfrm>
            <a:off x="3639312" y="1001268"/>
            <a:ext cx="4368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en-US" sz="2200" b="1" dirty="0">
                <a:latin typeface="Times New Roman" pitchFamily="18" charset="0"/>
                <a:cs typeface="Times New Roman" pitchFamily="18" charset="0"/>
              </a:rPr>
              <a:t>7 </a:t>
            </a:r>
            <a:r>
              <a:rPr lang="en-US" sz="2200" b="1" dirty="0" err="1">
                <a:latin typeface="Times New Roman" pitchFamily="18" charset="0"/>
                <a:cs typeface="Times New Roman" pitchFamily="18" charset="0"/>
              </a:rPr>
              <a:t>được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lấy</a:t>
            </a:r>
            <a:r>
              <a:rPr lang="en-US" sz="2200" b="1" dirty="0">
                <a:latin typeface="Times New Roman" pitchFamily="18" charset="0"/>
                <a:cs typeface="Times New Roman" pitchFamily="18" charset="0"/>
              </a:rPr>
              <a:t> 1 </a:t>
            </a:r>
            <a:r>
              <a:rPr lang="en-US" sz="2200" b="1" dirty="0" err="1">
                <a:latin typeface="Times New Roman" pitchFamily="18" charset="0"/>
                <a:cs typeface="Times New Roman" pitchFamily="18" charset="0"/>
              </a:rPr>
              <a:t>lần</a:t>
            </a:r>
            <a:r>
              <a:rPr lang="en-US" sz="2200" b="1" dirty="0">
                <a:latin typeface="Times New Roman" pitchFamily="18" charset="0"/>
                <a:cs typeface="Times New Roman" pitchFamily="18" charset="0"/>
              </a:rPr>
              <a:t>, ta </a:t>
            </a:r>
            <a:r>
              <a:rPr lang="en-US" sz="2200" b="1" dirty="0" err="1">
                <a:latin typeface="Times New Roman" pitchFamily="18" charset="0"/>
                <a:cs typeface="Times New Roman" pitchFamily="18" charset="0"/>
              </a:rPr>
              <a:t>viết</a:t>
            </a:r>
            <a:r>
              <a:rPr lang="en-US" sz="2200" b="1" dirty="0">
                <a:latin typeface="Times New Roman" pitchFamily="18" charset="0"/>
                <a:cs typeface="Times New Roman" pitchFamily="18" charset="0"/>
              </a:rPr>
              <a:t>:  </a:t>
            </a:r>
          </a:p>
        </p:txBody>
      </p:sp>
      <p:sp>
        <p:nvSpPr>
          <p:cNvPr id="7173" name="AutoShape 5"/>
          <p:cNvSpPr>
            <a:spLocks/>
          </p:cNvSpPr>
          <p:nvPr/>
        </p:nvSpPr>
        <p:spPr bwMode="auto">
          <a:xfrm>
            <a:off x="3550412" y="983807"/>
            <a:ext cx="101600" cy="606425"/>
          </a:xfrm>
          <a:prstGeom prst="rightBrace">
            <a:avLst>
              <a:gd name="adj1" fmla="val 66319"/>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b="1" i="1">
              <a:latin typeface="Times New Roman" pitchFamily="18" charset="0"/>
              <a:cs typeface="Times New Roman" pitchFamily="18" charset="0"/>
            </a:endParaRPr>
          </a:p>
        </p:txBody>
      </p:sp>
      <p:sp>
        <p:nvSpPr>
          <p:cNvPr id="7174" name="AutoShape 6"/>
          <p:cNvSpPr>
            <a:spLocks/>
          </p:cNvSpPr>
          <p:nvPr/>
        </p:nvSpPr>
        <p:spPr bwMode="auto">
          <a:xfrm>
            <a:off x="3575813" y="2161732"/>
            <a:ext cx="107951" cy="1076325"/>
          </a:xfrm>
          <a:prstGeom prst="rightBrace">
            <a:avLst>
              <a:gd name="adj1" fmla="val 110784"/>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b="1" i="1">
              <a:latin typeface="Times New Roman" pitchFamily="18" charset="0"/>
              <a:cs typeface="Times New Roman" pitchFamily="18" charset="0"/>
            </a:endParaRPr>
          </a:p>
        </p:txBody>
      </p:sp>
      <p:sp>
        <p:nvSpPr>
          <p:cNvPr id="7175" name="AutoShape 7"/>
          <p:cNvSpPr>
            <a:spLocks/>
          </p:cNvSpPr>
          <p:nvPr/>
        </p:nvSpPr>
        <p:spPr bwMode="auto">
          <a:xfrm>
            <a:off x="3732445" y="4154044"/>
            <a:ext cx="110067" cy="1685925"/>
          </a:xfrm>
          <a:prstGeom prst="rightBrace">
            <a:avLst>
              <a:gd name="adj1" fmla="val 170192"/>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b="1" i="1">
              <a:latin typeface="Times New Roman" pitchFamily="18" charset="0"/>
              <a:cs typeface="Times New Roman" pitchFamily="18" charset="0"/>
            </a:endParaRPr>
          </a:p>
        </p:txBody>
      </p:sp>
      <p:sp>
        <p:nvSpPr>
          <p:cNvPr id="7176" name="Line 8"/>
          <p:cNvSpPr>
            <a:spLocks noChangeShapeType="1"/>
          </p:cNvSpPr>
          <p:nvPr/>
        </p:nvSpPr>
        <p:spPr bwMode="auto">
          <a:xfrm>
            <a:off x="7601712" y="1191768"/>
            <a:ext cx="2117" cy="46482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itchFamily="18" charset="0"/>
              <a:cs typeface="Times New Roman" pitchFamily="18" charset="0"/>
            </a:endParaRPr>
          </a:p>
        </p:txBody>
      </p:sp>
      <p:sp>
        <p:nvSpPr>
          <p:cNvPr id="7177" name="Rectangle 9"/>
          <p:cNvSpPr>
            <a:spLocks noChangeArrowheads="1"/>
          </p:cNvSpPr>
          <p:nvPr/>
        </p:nvSpPr>
        <p:spPr bwMode="auto">
          <a:xfrm>
            <a:off x="3787480" y="1444182"/>
            <a:ext cx="8194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200" b="1" dirty="0">
                <a:solidFill>
                  <a:srgbClr val="FF0000"/>
                </a:solidFill>
                <a:latin typeface="Times New Roman" pitchFamily="18" charset="0"/>
                <a:cs typeface="Times New Roman" pitchFamily="18" charset="0"/>
              </a:rPr>
              <a:t>7 x 1 </a:t>
            </a:r>
          </a:p>
        </p:txBody>
      </p:sp>
      <p:sp>
        <p:nvSpPr>
          <p:cNvPr id="7178" name="Rectangle 10"/>
          <p:cNvSpPr>
            <a:spLocks noChangeArrowheads="1"/>
          </p:cNvSpPr>
          <p:nvPr/>
        </p:nvSpPr>
        <p:spPr bwMode="auto">
          <a:xfrm>
            <a:off x="3740912" y="2209357"/>
            <a:ext cx="436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en-US" sz="2200" b="1" dirty="0">
                <a:latin typeface="Times New Roman" pitchFamily="18" charset="0"/>
                <a:cs typeface="Times New Roman" pitchFamily="18" charset="0"/>
              </a:rPr>
              <a:t>7 </a:t>
            </a:r>
            <a:r>
              <a:rPr lang="en-US" sz="2200" b="1" dirty="0" err="1">
                <a:latin typeface="Times New Roman" pitchFamily="18" charset="0"/>
                <a:cs typeface="Times New Roman" pitchFamily="18" charset="0"/>
              </a:rPr>
              <a:t>được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lấy</a:t>
            </a:r>
            <a:r>
              <a:rPr lang="en-US" sz="2200" b="1" dirty="0">
                <a:latin typeface="Times New Roman" pitchFamily="18" charset="0"/>
                <a:cs typeface="Times New Roman" pitchFamily="18" charset="0"/>
              </a:rPr>
              <a:t> 2 </a:t>
            </a:r>
            <a:r>
              <a:rPr lang="en-US" sz="2200" b="1" dirty="0" err="1">
                <a:latin typeface="Times New Roman" pitchFamily="18" charset="0"/>
                <a:cs typeface="Times New Roman" pitchFamily="18" charset="0"/>
              </a:rPr>
              <a:t>lần</a:t>
            </a:r>
            <a:r>
              <a:rPr lang="en-US" sz="2200" b="1" dirty="0">
                <a:latin typeface="Times New Roman" pitchFamily="18" charset="0"/>
                <a:cs typeface="Times New Roman" pitchFamily="18" charset="0"/>
              </a:rPr>
              <a:t>, ta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p>
        </p:txBody>
      </p:sp>
      <p:sp>
        <p:nvSpPr>
          <p:cNvPr id="7179" name="Rectangle 11"/>
          <p:cNvSpPr>
            <a:spLocks noChangeArrowheads="1"/>
          </p:cNvSpPr>
          <p:nvPr/>
        </p:nvSpPr>
        <p:spPr bwMode="auto">
          <a:xfrm>
            <a:off x="3740913" y="2650681"/>
            <a:ext cx="8194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200" b="1" dirty="0">
                <a:latin typeface="Times New Roman" pitchFamily="18" charset="0"/>
                <a:cs typeface="Times New Roman" pitchFamily="18" charset="0"/>
              </a:rPr>
              <a:t>7 x 2 </a:t>
            </a:r>
          </a:p>
        </p:txBody>
      </p:sp>
      <p:sp>
        <p:nvSpPr>
          <p:cNvPr id="7180" name="Rectangle 12"/>
          <p:cNvSpPr>
            <a:spLocks noChangeArrowheads="1"/>
          </p:cNvSpPr>
          <p:nvPr/>
        </p:nvSpPr>
        <p:spPr bwMode="auto">
          <a:xfrm>
            <a:off x="3764197" y="3126931"/>
            <a:ext cx="3837516"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en-US" sz="2200" b="1">
                <a:solidFill>
                  <a:srgbClr val="FF0000"/>
                </a:solidFill>
                <a:latin typeface="Times New Roman" pitchFamily="18" charset="0"/>
                <a:cs typeface="Times New Roman" pitchFamily="18" charset="0"/>
              </a:rPr>
              <a:t>Vậy:</a:t>
            </a:r>
          </a:p>
        </p:txBody>
      </p:sp>
      <p:sp>
        <p:nvSpPr>
          <p:cNvPr id="7181" name="Rectangle 13"/>
          <p:cNvSpPr>
            <a:spLocks noChangeArrowheads="1"/>
          </p:cNvSpPr>
          <p:nvPr/>
        </p:nvSpPr>
        <p:spPr bwMode="auto">
          <a:xfrm>
            <a:off x="3960368" y="4247261"/>
            <a:ext cx="4368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en-US" sz="2200" b="1" dirty="0">
                <a:latin typeface="Times New Roman" pitchFamily="18" charset="0"/>
                <a:cs typeface="Times New Roman" pitchFamily="18" charset="0"/>
              </a:rPr>
              <a:t>7 </a:t>
            </a:r>
            <a:r>
              <a:rPr lang="en-US" sz="2200" b="1" dirty="0" err="1">
                <a:latin typeface="Times New Roman" pitchFamily="18" charset="0"/>
                <a:cs typeface="Times New Roman" pitchFamily="18" charset="0"/>
              </a:rPr>
              <a:t>được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lấy</a:t>
            </a:r>
            <a:r>
              <a:rPr lang="en-US" sz="2200" b="1" dirty="0">
                <a:latin typeface="Times New Roman" pitchFamily="18" charset="0"/>
                <a:cs typeface="Times New Roman" pitchFamily="18" charset="0"/>
              </a:rPr>
              <a:t> 3 </a:t>
            </a:r>
            <a:r>
              <a:rPr lang="en-US" sz="2200" b="1" dirty="0" err="1">
                <a:latin typeface="Times New Roman" pitchFamily="18" charset="0"/>
                <a:cs typeface="Times New Roman" pitchFamily="18" charset="0"/>
              </a:rPr>
              <a:t>lần</a:t>
            </a:r>
            <a:r>
              <a:rPr lang="en-US" sz="2200" b="1" dirty="0">
                <a:latin typeface="Times New Roman" pitchFamily="18" charset="0"/>
                <a:cs typeface="Times New Roman" pitchFamily="18" charset="0"/>
              </a:rPr>
              <a:t>, ta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p>
        </p:txBody>
      </p:sp>
      <p:sp>
        <p:nvSpPr>
          <p:cNvPr id="7182" name="Rectangle 14"/>
          <p:cNvSpPr>
            <a:spLocks noChangeArrowheads="1"/>
          </p:cNvSpPr>
          <p:nvPr/>
        </p:nvSpPr>
        <p:spPr bwMode="auto">
          <a:xfrm>
            <a:off x="3887217" y="4765232"/>
            <a:ext cx="8194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200" b="1" dirty="0">
                <a:latin typeface="Times New Roman" pitchFamily="18" charset="0"/>
                <a:cs typeface="Times New Roman" pitchFamily="18" charset="0"/>
              </a:rPr>
              <a:t>7 x 3 </a:t>
            </a:r>
          </a:p>
        </p:txBody>
      </p:sp>
      <p:sp>
        <p:nvSpPr>
          <p:cNvPr id="7183" name="Rectangle 15"/>
          <p:cNvSpPr>
            <a:spLocks noChangeArrowheads="1"/>
          </p:cNvSpPr>
          <p:nvPr/>
        </p:nvSpPr>
        <p:spPr bwMode="auto">
          <a:xfrm>
            <a:off x="3832352" y="5208143"/>
            <a:ext cx="4165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en-US" sz="2200" b="1" dirty="0" err="1">
                <a:solidFill>
                  <a:srgbClr val="FF0000"/>
                </a:solidFill>
                <a:latin typeface="Times New Roman" pitchFamily="18" charset="0"/>
                <a:cs typeface="Times New Roman" pitchFamily="18" charset="0"/>
              </a:rPr>
              <a:t>Vậy</a:t>
            </a:r>
            <a:r>
              <a:rPr lang="en-US" sz="2200" b="1" dirty="0">
                <a:solidFill>
                  <a:srgbClr val="FF0000"/>
                </a:solidFill>
                <a:latin typeface="Times New Roman" pitchFamily="18" charset="0"/>
                <a:cs typeface="Times New Roman" pitchFamily="18" charset="0"/>
              </a:rPr>
              <a:t>:</a:t>
            </a:r>
          </a:p>
        </p:txBody>
      </p:sp>
      <p:sp>
        <p:nvSpPr>
          <p:cNvPr id="7184" name="Rectangle 16"/>
          <p:cNvSpPr>
            <a:spLocks noChangeArrowheads="1"/>
          </p:cNvSpPr>
          <p:nvPr/>
        </p:nvSpPr>
        <p:spPr bwMode="auto">
          <a:xfrm>
            <a:off x="7906512" y="1102552"/>
            <a:ext cx="162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1</a:t>
            </a:r>
            <a:r>
              <a:rPr lang="en-US" sz="2200" b="1" dirty="0">
                <a:latin typeface="Times New Roman" pitchFamily="18" charset="0"/>
                <a:cs typeface="Times New Roman" pitchFamily="18" charset="0"/>
              </a:rPr>
              <a:t> =</a:t>
            </a:r>
          </a:p>
        </p:txBody>
      </p:sp>
      <p:sp>
        <p:nvSpPr>
          <p:cNvPr id="7185" name="Rectangle 17"/>
          <p:cNvSpPr>
            <a:spLocks noChangeArrowheads="1"/>
          </p:cNvSpPr>
          <p:nvPr/>
        </p:nvSpPr>
        <p:spPr bwMode="auto">
          <a:xfrm>
            <a:off x="4689179" y="1454469"/>
            <a:ext cx="5565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b="1" dirty="0">
                <a:solidFill>
                  <a:srgbClr val="FF0000"/>
                </a:solidFill>
                <a:latin typeface="Times New Roman" pitchFamily="18" charset="0"/>
                <a:cs typeface="Times New Roman" pitchFamily="18" charset="0"/>
              </a:rPr>
              <a:t>= 7</a:t>
            </a:r>
          </a:p>
        </p:txBody>
      </p:sp>
      <p:sp>
        <p:nvSpPr>
          <p:cNvPr id="7186" name="Rectangle 18"/>
          <p:cNvSpPr>
            <a:spLocks noChangeArrowheads="1"/>
          </p:cNvSpPr>
          <p:nvPr/>
        </p:nvSpPr>
        <p:spPr bwMode="auto">
          <a:xfrm>
            <a:off x="7898045" y="1621917"/>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2</a:t>
            </a:r>
            <a:r>
              <a:rPr lang="en-US" sz="2200" b="1" dirty="0">
                <a:latin typeface="Times New Roman" pitchFamily="18" charset="0"/>
                <a:cs typeface="Times New Roman" pitchFamily="18" charset="0"/>
              </a:rPr>
              <a:t> =</a:t>
            </a:r>
          </a:p>
        </p:txBody>
      </p:sp>
      <p:sp>
        <p:nvSpPr>
          <p:cNvPr id="7187" name="Rectangle 19"/>
          <p:cNvSpPr>
            <a:spLocks noChangeArrowheads="1"/>
          </p:cNvSpPr>
          <p:nvPr/>
        </p:nvSpPr>
        <p:spPr bwMode="auto">
          <a:xfrm>
            <a:off x="7898045" y="2125218"/>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3</a:t>
            </a:r>
            <a:r>
              <a:rPr lang="en-US" sz="2200" b="1" dirty="0">
                <a:latin typeface="Times New Roman" pitchFamily="18" charset="0"/>
                <a:cs typeface="Times New Roman" pitchFamily="18" charset="0"/>
              </a:rPr>
              <a:t> =</a:t>
            </a:r>
          </a:p>
        </p:txBody>
      </p:sp>
      <p:sp>
        <p:nvSpPr>
          <p:cNvPr id="7188" name="Rectangle 20"/>
          <p:cNvSpPr>
            <a:spLocks noChangeArrowheads="1"/>
          </p:cNvSpPr>
          <p:nvPr/>
        </p:nvSpPr>
        <p:spPr bwMode="auto">
          <a:xfrm>
            <a:off x="7898045" y="2591943"/>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4</a:t>
            </a:r>
            <a:r>
              <a:rPr lang="en-US" sz="2200" b="1" dirty="0">
                <a:latin typeface="Times New Roman" pitchFamily="18" charset="0"/>
                <a:cs typeface="Times New Roman" pitchFamily="18" charset="0"/>
              </a:rPr>
              <a:t> =</a:t>
            </a:r>
          </a:p>
        </p:txBody>
      </p:sp>
      <p:sp>
        <p:nvSpPr>
          <p:cNvPr id="7189" name="Rectangle 21"/>
          <p:cNvSpPr>
            <a:spLocks noChangeArrowheads="1"/>
          </p:cNvSpPr>
          <p:nvPr/>
        </p:nvSpPr>
        <p:spPr bwMode="auto">
          <a:xfrm>
            <a:off x="7898045" y="3058668"/>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5</a:t>
            </a:r>
            <a:r>
              <a:rPr lang="en-US" sz="2200" b="1" dirty="0">
                <a:latin typeface="Times New Roman" pitchFamily="18" charset="0"/>
                <a:cs typeface="Times New Roman" pitchFamily="18" charset="0"/>
              </a:rPr>
              <a:t> =</a:t>
            </a:r>
          </a:p>
        </p:txBody>
      </p:sp>
      <p:sp>
        <p:nvSpPr>
          <p:cNvPr id="7190" name="Rectangle 22"/>
          <p:cNvSpPr>
            <a:spLocks noChangeArrowheads="1"/>
          </p:cNvSpPr>
          <p:nvPr/>
        </p:nvSpPr>
        <p:spPr bwMode="auto">
          <a:xfrm>
            <a:off x="7898045" y="3525393"/>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6</a:t>
            </a:r>
            <a:r>
              <a:rPr lang="en-US" sz="2200" b="1" dirty="0">
                <a:latin typeface="Times New Roman" pitchFamily="18" charset="0"/>
                <a:cs typeface="Times New Roman" pitchFamily="18" charset="0"/>
              </a:rPr>
              <a:t> =</a:t>
            </a:r>
          </a:p>
        </p:txBody>
      </p:sp>
      <p:sp>
        <p:nvSpPr>
          <p:cNvPr id="7191" name="Rectangle 23"/>
          <p:cNvSpPr>
            <a:spLocks noChangeArrowheads="1"/>
          </p:cNvSpPr>
          <p:nvPr/>
        </p:nvSpPr>
        <p:spPr bwMode="auto">
          <a:xfrm>
            <a:off x="7898045" y="3992118"/>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7</a:t>
            </a:r>
            <a:r>
              <a:rPr lang="en-US" sz="2200" b="1" dirty="0">
                <a:latin typeface="Times New Roman" pitchFamily="18" charset="0"/>
                <a:cs typeface="Times New Roman" pitchFamily="18" charset="0"/>
              </a:rPr>
              <a:t> =  </a:t>
            </a:r>
          </a:p>
        </p:txBody>
      </p:sp>
      <p:sp>
        <p:nvSpPr>
          <p:cNvPr id="7192" name="Rectangle 24"/>
          <p:cNvSpPr>
            <a:spLocks noChangeArrowheads="1"/>
          </p:cNvSpPr>
          <p:nvPr/>
        </p:nvSpPr>
        <p:spPr bwMode="auto">
          <a:xfrm>
            <a:off x="7898045" y="4449318"/>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8</a:t>
            </a:r>
            <a:r>
              <a:rPr lang="en-US" sz="2200" b="1" dirty="0">
                <a:latin typeface="Times New Roman" pitchFamily="18" charset="0"/>
                <a:cs typeface="Times New Roman" pitchFamily="18" charset="0"/>
              </a:rPr>
              <a:t> =</a:t>
            </a:r>
          </a:p>
        </p:txBody>
      </p:sp>
      <p:sp>
        <p:nvSpPr>
          <p:cNvPr id="7193" name="Rectangle 25"/>
          <p:cNvSpPr>
            <a:spLocks noChangeArrowheads="1"/>
          </p:cNvSpPr>
          <p:nvPr/>
        </p:nvSpPr>
        <p:spPr bwMode="auto">
          <a:xfrm>
            <a:off x="7898045" y="4925568"/>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9</a:t>
            </a:r>
            <a:r>
              <a:rPr lang="en-US" sz="2200" b="1" dirty="0">
                <a:latin typeface="Times New Roman" pitchFamily="18" charset="0"/>
                <a:cs typeface="Times New Roman" pitchFamily="18" charset="0"/>
              </a:rPr>
              <a:t> = </a:t>
            </a:r>
          </a:p>
        </p:txBody>
      </p:sp>
      <p:sp>
        <p:nvSpPr>
          <p:cNvPr id="7194" name="Rectangle 26"/>
          <p:cNvSpPr>
            <a:spLocks noChangeArrowheads="1"/>
          </p:cNvSpPr>
          <p:nvPr/>
        </p:nvSpPr>
        <p:spPr bwMode="auto">
          <a:xfrm>
            <a:off x="4611878" y="2672461"/>
            <a:ext cx="2133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200" b="1" dirty="0">
                <a:latin typeface="Times New Roman" pitchFamily="18" charset="0"/>
                <a:cs typeface="Times New Roman" pitchFamily="18" charset="0"/>
              </a:rPr>
              <a:t>= 7 + 7 = 14</a:t>
            </a:r>
          </a:p>
        </p:txBody>
      </p:sp>
      <p:sp>
        <p:nvSpPr>
          <p:cNvPr id="7195" name="Rectangle 27"/>
          <p:cNvSpPr>
            <a:spLocks noChangeArrowheads="1"/>
          </p:cNvSpPr>
          <p:nvPr/>
        </p:nvSpPr>
        <p:spPr bwMode="auto">
          <a:xfrm>
            <a:off x="4636516" y="4773168"/>
            <a:ext cx="2844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 7 + 7 + 7 = 21</a:t>
            </a:r>
          </a:p>
        </p:txBody>
      </p:sp>
      <p:sp>
        <p:nvSpPr>
          <p:cNvPr id="7196" name="Rectangle 28"/>
          <p:cNvSpPr>
            <a:spLocks noChangeArrowheads="1"/>
          </p:cNvSpPr>
          <p:nvPr/>
        </p:nvSpPr>
        <p:spPr bwMode="auto">
          <a:xfrm>
            <a:off x="7898045" y="5382768"/>
            <a:ext cx="162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latin typeface="Times New Roman" pitchFamily="18" charset="0"/>
                <a:cs typeface="Times New Roman" pitchFamily="18" charset="0"/>
              </a:rPr>
              <a:t>7 x </a:t>
            </a:r>
            <a:r>
              <a:rPr lang="en-US" sz="2200" b="1" dirty="0">
                <a:solidFill>
                  <a:srgbClr val="3E26EE"/>
                </a:solidFill>
                <a:latin typeface="Times New Roman" pitchFamily="18" charset="0"/>
                <a:cs typeface="Times New Roman" pitchFamily="18" charset="0"/>
              </a:rPr>
              <a:t>10</a:t>
            </a:r>
            <a:r>
              <a:rPr lang="en-US" sz="2200" b="1" dirty="0">
                <a:latin typeface="Times New Roman" pitchFamily="18" charset="0"/>
                <a:cs typeface="Times New Roman" pitchFamily="18" charset="0"/>
              </a:rPr>
              <a:t> =</a:t>
            </a:r>
          </a:p>
        </p:txBody>
      </p:sp>
      <p:sp>
        <p:nvSpPr>
          <p:cNvPr id="7197" name="Rectangle 29"/>
          <p:cNvSpPr>
            <a:spLocks noChangeArrowheads="1"/>
          </p:cNvSpPr>
          <p:nvPr/>
        </p:nvSpPr>
        <p:spPr bwMode="auto">
          <a:xfrm>
            <a:off x="9036644" y="2577719"/>
            <a:ext cx="827617"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FF3300"/>
                </a:solidFill>
                <a:latin typeface="Times New Roman" pitchFamily="18" charset="0"/>
                <a:cs typeface="Times New Roman" pitchFamily="18" charset="0"/>
              </a:rPr>
              <a:t>28</a:t>
            </a:r>
          </a:p>
        </p:txBody>
      </p:sp>
      <p:sp>
        <p:nvSpPr>
          <p:cNvPr id="7198" name="Rectangle 30"/>
          <p:cNvSpPr>
            <a:spLocks noChangeArrowheads="1"/>
          </p:cNvSpPr>
          <p:nvPr/>
        </p:nvSpPr>
        <p:spPr bwMode="auto">
          <a:xfrm>
            <a:off x="9036644" y="3050794"/>
            <a:ext cx="827617"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FF3300"/>
                </a:solidFill>
                <a:latin typeface="Times New Roman" pitchFamily="18" charset="0"/>
                <a:cs typeface="Times New Roman" pitchFamily="18" charset="0"/>
              </a:rPr>
              <a:t>35</a:t>
            </a:r>
          </a:p>
        </p:txBody>
      </p:sp>
      <p:sp>
        <p:nvSpPr>
          <p:cNvPr id="7199" name="Rectangle 31"/>
          <p:cNvSpPr>
            <a:spLocks noChangeArrowheads="1"/>
          </p:cNvSpPr>
          <p:nvPr/>
        </p:nvSpPr>
        <p:spPr bwMode="auto">
          <a:xfrm>
            <a:off x="9036644" y="3517519"/>
            <a:ext cx="827617"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FF3300"/>
                </a:solidFill>
                <a:latin typeface="Times New Roman" pitchFamily="18" charset="0"/>
                <a:cs typeface="Times New Roman" pitchFamily="18" charset="0"/>
              </a:rPr>
              <a:t>42</a:t>
            </a:r>
          </a:p>
        </p:txBody>
      </p:sp>
      <p:sp>
        <p:nvSpPr>
          <p:cNvPr id="7200" name="Rectangle 32"/>
          <p:cNvSpPr>
            <a:spLocks noChangeArrowheads="1"/>
          </p:cNvSpPr>
          <p:nvPr/>
        </p:nvSpPr>
        <p:spPr bwMode="auto">
          <a:xfrm>
            <a:off x="9036644" y="3993769"/>
            <a:ext cx="827617"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FF3300"/>
                </a:solidFill>
                <a:latin typeface="Times New Roman" pitchFamily="18" charset="0"/>
                <a:cs typeface="Times New Roman" pitchFamily="18" charset="0"/>
              </a:rPr>
              <a:t>49</a:t>
            </a:r>
          </a:p>
        </p:txBody>
      </p:sp>
      <p:sp>
        <p:nvSpPr>
          <p:cNvPr id="7201" name="Rectangle 33"/>
          <p:cNvSpPr>
            <a:spLocks noChangeArrowheads="1"/>
          </p:cNvSpPr>
          <p:nvPr/>
        </p:nvSpPr>
        <p:spPr bwMode="auto">
          <a:xfrm>
            <a:off x="9036644" y="4450969"/>
            <a:ext cx="827617"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FF3300"/>
                </a:solidFill>
                <a:latin typeface="Times New Roman" pitchFamily="18" charset="0"/>
                <a:cs typeface="Times New Roman" pitchFamily="18" charset="0"/>
              </a:rPr>
              <a:t>56</a:t>
            </a:r>
          </a:p>
        </p:txBody>
      </p:sp>
      <p:sp>
        <p:nvSpPr>
          <p:cNvPr id="7202" name="Rectangle 34"/>
          <p:cNvSpPr>
            <a:spLocks noChangeArrowheads="1"/>
          </p:cNvSpPr>
          <p:nvPr/>
        </p:nvSpPr>
        <p:spPr bwMode="auto">
          <a:xfrm>
            <a:off x="9036644" y="4903343"/>
            <a:ext cx="827617"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FF3300"/>
                </a:solidFill>
                <a:latin typeface="Times New Roman" pitchFamily="18" charset="0"/>
                <a:cs typeface="Times New Roman" pitchFamily="18" charset="0"/>
              </a:rPr>
              <a:t>63</a:t>
            </a:r>
          </a:p>
        </p:txBody>
      </p:sp>
      <p:sp>
        <p:nvSpPr>
          <p:cNvPr id="7203" name="Rectangle 35"/>
          <p:cNvSpPr>
            <a:spLocks noChangeArrowheads="1"/>
          </p:cNvSpPr>
          <p:nvPr/>
        </p:nvSpPr>
        <p:spPr bwMode="auto">
          <a:xfrm>
            <a:off x="9036644" y="5370068"/>
            <a:ext cx="827617"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solidFill>
                  <a:srgbClr val="FF3300"/>
                </a:solidFill>
                <a:latin typeface="Times New Roman" pitchFamily="18" charset="0"/>
                <a:cs typeface="Times New Roman" pitchFamily="18" charset="0"/>
              </a:rPr>
              <a:t>70</a:t>
            </a:r>
          </a:p>
        </p:txBody>
      </p:sp>
      <p:sp>
        <p:nvSpPr>
          <p:cNvPr id="7204" name="Rectangle 36"/>
          <p:cNvSpPr>
            <a:spLocks noChangeArrowheads="1"/>
          </p:cNvSpPr>
          <p:nvPr/>
        </p:nvSpPr>
        <p:spPr bwMode="auto">
          <a:xfrm>
            <a:off x="9036644" y="1075628"/>
            <a:ext cx="827617"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FF3300"/>
                </a:solidFill>
                <a:latin typeface="Times New Roman" pitchFamily="18" charset="0"/>
                <a:cs typeface="Times New Roman" pitchFamily="18" charset="0"/>
              </a:rPr>
              <a:t>  7</a:t>
            </a:r>
          </a:p>
        </p:txBody>
      </p:sp>
      <p:sp>
        <p:nvSpPr>
          <p:cNvPr id="7205" name="Rectangle 37"/>
          <p:cNvSpPr>
            <a:spLocks noChangeArrowheads="1"/>
          </p:cNvSpPr>
          <p:nvPr/>
        </p:nvSpPr>
        <p:spPr bwMode="auto">
          <a:xfrm>
            <a:off x="9036644" y="1610868"/>
            <a:ext cx="827617"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dirty="0">
                <a:solidFill>
                  <a:srgbClr val="FF3300"/>
                </a:solidFill>
                <a:latin typeface="Times New Roman" pitchFamily="18" charset="0"/>
                <a:cs typeface="Times New Roman" pitchFamily="18" charset="0"/>
              </a:rPr>
              <a:t>14</a:t>
            </a:r>
          </a:p>
        </p:txBody>
      </p:sp>
      <p:sp>
        <p:nvSpPr>
          <p:cNvPr id="7206" name="Rectangle 38"/>
          <p:cNvSpPr>
            <a:spLocks noChangeArrowheads="1"/>
          </p:cNvSpPr>
          <p:nvPr/>
        </p:nvSpPr>
        <p:spPr bwMode="auto">
          <a:xfrm>
            <a:off x="9036644" y="2114169"/>
            <a:ext cx="827617"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FF3300"/>
                </a:solidFill>
                <a:latin typeface="Times New Roman" pitchFamily="18" charset="0"/>
                <a:cs typeface="Times New Roman" pitchFamily="18" charset="0"/>
              </a:rPr>
              <a:t>21</a:t>
            </a:r>
          </a:p>
        </p:txBody>
      </p:sp>
      <p:sp>
        <p:nvSpPr>
          <p:cNvPr id="7207" name="Freeform 39"/>
          <p:cNvSpPr>
            <a:spLocks/>
          </p:cNvSpPr>
          <p:nvPr/>
        </p:nvSpPr>
        <p:spPr bwMode="auto">
          <a:xfrm>
            <a:off x="9802876" y="1269556"/>
            <a:ext cx="203200" cy="601662"/>
          </a:xfrm>
          <a:custGeom>
            <a:avLst/>
            <a:gdLst>
              <a:gd name="T0" fmla="*/ 0 w 144"/>
              <a:gd name="T1" fmla="*/ 0 h 384"/>
              <a:gd name="T2" fmla="*/ 152400 w 144"/>
              <a:gd name="T3" fmla="*/ 225623 h 384"/>
              <a:gd name="T4" fmla="*/ 0 w 144"/>
              <a:gd name="T5" fmla="*/ 601662 h 384"/>
              <a:gd name="T6" fmla="*/ 0 60000 65536"/>
              <a:gd name="T7" fmla="*/ 0 60000 65536"/>
              <a:gd name="T8" fmla="*/ 0 60000 65536"/>
            </a:gdLst>
            <a:ahLst/>
            <a:cxnLst>
              <a:cxn ang="T6">
                <a:pos x="T0" y="T1"/>
              </a:cxn>
              <a:cxn ang="T7">
                <a:pos x="T2" y="T3"/>
              </a:cxn>
              <a:cxn ang="T8">
                <a:pos x="T4" y="T5"/>
              </a:cxn>
            </a:cxnLst>
            <a:rect l="0" t="0" r="r" b="b"/>
            <a:pathLst>
              <a:path w="144" h="384">
                <a:moveTo>
                  <a:pt x="0" y="0"/>
                </a:moveTo>
                <a:cubicBezTo>
                  <a:pt x="72" y="40"/>
                  <a:pt x="144" y="80"/>
                  <a:pt x="144" y="144"/>
                </a:cubicBezTo>
                <a:cubicBezTo>
                  <a:pt x="144" y="208"/>
                  <a:pt x="32" y="336"/>
                  <a:pt x="0" y="384"/>
                </a:cubicBezTo>
              </a:path>
            </a:pathLst>
          </a:custGeom>
          <a:noFill/>
          <a:ln w="9525">
            <a:solidFill>
              <a:srgbClr val="003366"/>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itchFamily="18" charset="0"/>
              <a:cs typeface="Times New Roman" pitchFamily="18" charset="0"/>
            </a:endParaRPr>
          </a:p>
        </p:txBody>
      </p:sp>
      <p:sp>
        <p:nvSpPr>
          <p:cNvPr id="7208" name="Rectangle 40"/>
          <p:cNvSpPr>
            <a:spLocks noChangeArrowheads="1"/>
          </p:cNvSpPr>
          <p:nvPr/>
        </p:nvSpPr>
        <p:spPr bwMode="auto">
          <a:xfrm>
            <a:off x="10139850" y="1269557"/>
            <a:ext cx="827617" cy="428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003366"/>
                </a:solidFill>
                <a:latin typeface="Times New Roman" pitchFamily="18" charset="0"/>
                <a:cs typeface="Times New Roman" pitchFamily="18" charset="0"/>
              </a:rPr>
              <a:t>+ 7</a:t>
            </a:r>
          </a:p>
        </p:txBody>
      </p:sp>
      <p:sp>
        <p:nvSpPr>
          <p:cNvPr id="7209" name="Freeform 41"/>
          <p:cNvSpPr>
            <a:spLocks/>
          </p:cNvSpPr>
          <p:nvPr/>
        </p:nvSpPr>
        <p:spPr bwMode="auto">
          <a:xfrm>
            <a:off x="9802876" y="1953768"/>
            <a:ext cx="203200" cy="533400"/>
          </a:xfrm>
          <a:custGeom>
            <a:avLst/>
            <a:gdLst>
              <a:gd name="T0" fmla="*/ 0 w 144"/>
              <a:gd name="T1" fmla="*/ 0 h 384"/>
              <a:gd name="T2" fmla="*/ 152400 w 144"/>
              <a:gd name="T3" fmla="*/ 200025 h 384"/>
              <a:gd name="T4" fmla="*/ 0 w 144"/>
              <a:gd name="T5" fmla="*/ 533400 h 384"/>
              <a:gd name="T6" fmla="*/ 0 60000 65536"/>
              <a:gd name="T7" fmla="*/ 0 60000 65536"/>
              <a:gd name="T8" fmla="*/ 0 60000 65536"/>
            </a:gdLst>
            <a:ahLst/>
            <a:cxnLst>
              <a:cxn ang="T6">
                <a:pos x="T0" y="T1"/>
              </a:cxn>
              <a:cxn ang="T7">
                <a:pos x="T2" y="T3"/>
              </a:cxn>
              <a:cxn ang="T8">
                <a:pos x="T4" y="T5"/>
              </a:cxn>
            </a:cxnLst>
            <a:rect l="0" t="0" r="r" b="b"/>
            <a:pathLst>
              <a:path w="144" h="384">
                <a:moveTo>
                  <a:pt x="0" y="0"/>
                </a:moveTo>
                <a:cubicBezTo>
                  <a:pt x="72" y="40"/>
                  <a:pt x="144" y="80"/>
                  <a:pt x="144" y="144"/>
                </a:cubicBezTo>
                <a:cubicBezTo>
                  <a:pt x="144" y="208"/>
                  <a:pt x="32" y="336"/>
                  <a:pt x="0" y="384"/>
                </a:cubicBezTo>
              </a:path>
            </a:pathLst>
          </a:custGeom>
          <a:noFill/>
          <a:ln w="9525">
            <a:solidFill>
              <a:srgbClr val="003366"/>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itchFamily="18" charset="0"/>
              <a:cs typeface="Times New Roman" pitchFamily="18" charset="0"/>
            </a:endParaRPr>
          </a:p>
        </p:txBody>
      </p:sp>
      <p:sp>
        <p:nvSpPr>
          <p:cNvPr id="7210" name="Rectangle 42"/>
          <p:cNvSpPr>
            <a:spLocks noChangeArrowheads="1"/>
          </p:cNvSpPr>
          <p:nvPr/>
        </p:nvSpPr>
        <p:spPr bwMode="auto">
          <a:xfrm>
            <a:off x="10139850" y="1993457"/>
            <a:ext cx="827617"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200" b="1">
                <a:solidFill>
                  <a:srgbClr val="003366"/>
                </a:solidFill>
                <a:latin typeface="Times New Roman" pitchFamily="18" charset="0"/>
                <a:cs typeface="Times New Roman" pitchFamily="18" charset="0"/>
              </a:rPr>
              <a:t>+ 7</a:t>
            </a:r>
          </a:p>
        </p:txBody>
      </p:sp>
      <p:sp>
        <p:nvSpPr>
          <p:cNvPr id="7215" name="Text Box 47"/>
          <p:cNvSpPr txBox="1">
            <a:spLocks noChangeArrowheads="1"/>
          </p:cNvSpPr>
          <p:nvPr/>
        </p:nvSpPr>
        <p:spPr bwMode="auto">
          <a:xfrm>
            <a:off x="4739810" y="3102674"/>
            <a:ext cx="8194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200" b="1" dirty="0">
                <a:solidFill>
                  <a:srgbClr val="FF0000"/>
                </a:solidFill>
                <a:cs typeface="Times New Roman" pitchFamily="18" charset="0"/>
              </a:rPr>
              <a:t>7 x 2 </a:t>
            </a:r>
          </a:p>
        </p:txBody>
      </p:sp>
      <p:sp>
        <p:nvSpPr>
          <p:cNvPr id="7216" name="Text Box 48"/>
          <p:cNvSpPr txBox="1">
            <a:spLocks noChangeArrowheads="1"/>
          </p:cNvSpPr>
          <p:nvPr/>
        </p:nvSpPr>
        <p:spPr bwMode="auto">
          <a:xfrm>
            <a:off x="5610691" y="3107436"/>
            <a:ext cx="6976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200" b="1" dirty="0">
                <a:solidFill>
                  <a:srgbClr val="FF0000"/>
                </a:solidFill>
                <a:cs typeface="Times New Roman" pitchFamily="18" charset="0"/>
              </a:rPr>
              <a:t>= 14</a:t>
            </a:r>
          </a:p>
        </p:txBody>
      </p:sp>
      <p:sp>
        <p:nvSpPr>
          <p:cNvPr id="7217" name="Text Box 49"/>
          <p:cNvSpPr txBox="1">
            <a:spLocks noChangeArrowheads="1"/>
          </p:cNvSpPr>
          <p:nvPr/>
        </p:nvSpPr>
        <p:spPr bwMode="auto">
          <a:xfrm>
            <a:off x="4783837" y="5211318"/>
            <a:ext cx="8194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200" b="1" dirty="0">
                <a:solidFill>
                  <a:srgbClr val="FF0000"/>
                </a:solidFill>
                <a:cs typeface="Times New Roman" pitchFamily="18" charset="0"/>
              </a:rPr>
              <a:t>7 x 3 </a:t>
            </a:r>
          </a:p>
        </p:txBody>
      </p:sp>
      <p:sp>
        <p:nvSpPr>
          <p:cNvPr id="7218" name="Text Box 50"/>
          <p:cNvSpPr txBox="1">
            <a:spLocks noChangeArrowheads="1"/>
          </p:cNvSpPr>
          <p:nvPr/>
        </p:nvSpPr>
        <p:spPr bwMode="auto">
          <a:xfrm>
            <a:off x="5642441" y="5201793"/>
            <a:ext cx="6976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200" b="1" dirty="0">
                <a:solidFill>
                  <a:srgbClr val="FF0000"/>
                </a:solidFill>
                <a:cs typeface="Times New Roman" pitchFamily="18" charset="0"/>
              </a:rPr>
              <a:t>= 21</a:t>
            </a:r>
          </a:p>
        </p:txBody>
      </p:sp>
      <p:grpSp>
        <p:nvGrpSpPr>
          <p:cNvPr id="7" name="Group 12"/>
          <p:cNvGrpSpPr>
            <a:grpSpLocks/>
          </p:cNvGrpSpPr>
          <p:nvPr/>
        </p:nvGrpSpPr>
        <p:grpSpPr bwMode="auto">
          <a:xfrm>
            <a:off x="83313" y="1091756"/>
            <a:ext cx="3390900" cy="392112"/>
            <a:chOff x="228600" y="304800"/>
            <a:chExt cx="3276600" cy="533400"/>
          </a:xfrm>
        </p:grpSpPr>
        <p:sp>
          <p:nvSpPr>
            <p:cNvPr id="2" name="Rectangle 1"/>
            <p:cNvSpPr/>
            <p:nvPr/>
          </p:nvSpPr>
          <p:spPr>
            <a:xfrm>
              <a:off x="228600" y="304800"/>
              <a:ext cx="3276600" cy="533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 name="Oval 2"/>
            <p:cNvSpPr/>
            <p:nvPr/>
          </p:nvSpPr>
          <p:spPr>
            <a:xfrm>
              <a:off x="1676685" y="380382"/>
              <a:ext cx="380429"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 name="Oval 3"/>
            <p:cNvSpPr/>
            <p:nvPr/>
          </p:nvSpPr>
          <p:spPr>
            <a:xfrm>
              <a:off x="2132792" y="380382"/>
              <a:ext cx="382474"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 name="Oval 4"/>
            <p:cNvSpPr/>
            <p:nvPr/>
          </p:nvSpPr>
          <p:spPr>
            <a:xfrm>
              <a:off x="762429" y="380382"/>
              <a:ext cx="380429"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 name="Oval 5"/>
            <p:cNvSpPr/>
            <p:nvPr/>
          </p:nvSpPr>
          <p:spPr>
            <a:xfrm>
              <a:off x="1218534" y="380382"/>
              <a:ext cx="382475"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9" name="Oval 8"/>
            <p:cNvSpPr/>
            <p:nvPr/>
          </p:nvSpPr>
          <p:spPr>
            <a:xfrm>
              <a:off x="2590943" y="380382"/>
              <a:ext cx="380429"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11" name="Oval 10"/>
            <p:cNvSpPr/>
            <p:nvPr/>
          </p:nvSpPr>
          <p:spPr>
            <a:xfrm>
              <a:off x="304277" y="380382"/>
              <a:ext cx="382474"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12" name="Oval 11"/>
            <p:cNvSpPr/>
            <p:nvPr/>
          </p:nvSpPr>
          <p:spPr>
            <a:xfrm>
              <a:off x="3047049" y="380382"/>
              <a:ext cx="382475" cy="382235"/>
            </a:xfrm>
            <a:prstGeom prst="ellipse">
              <a:avLst/>
            </a:prstGeom>
            <a:solidFill>
              <a:srgbClr val="C8371A"/>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grpSp>
      <p:grpSp>
        <p:nvGrpSpPr>
          <p:cNvPr id="8" name="Group 70"/>
          <p:cNvGrpSpPr>
            <a:grpSpLocks/>
          </p:cNvGrpSpPr>
          <p:nvPr/>
        </p:nvGrpSpPr>
        <p:grpSpPr bwMode="auto">
          <a:xfrm>
            <a:off x="43096" y="2206181"/>
            <a:ext cx="3471333" cy="1028700"/>
            <a:chOff x="228600" y="1529686"/>
            <a:chExt cx="3276600" cy="1270379"/>
          </a:xfrm>
        </p:grpSpPr>
        <p:grpSp>
          <p:nvGrpSpPr>
            <p:cNvPr id="4172" name="Group 24"/>
            <p:cNvGrpSpPr>
              <a:grpSpLocks/>
            </p:cNvGrpSpPr>
            <p:nvPr/>
          </p:nvGrpSpPr>
          <p:grpSpPr bwMode="auto">
            <a:xfrm>
              <a:off x="228600" y="1529686"/>
              <a:ext cx="3276600" cy="533400"/>
              <a:chOff x="228600" y="304800"/>
              <a:chExt cx="3276600" cy="533400"/>
            </a:xfrm>
          </p:grpSpPr>
          <p:sp>
            <p:nvSpPr>
              <p:cNvPr id="26" name="Rectangle 25"/>
              <p:cNvSpPr/>
              <p:nvPr/>
            </p:nvSpPr>
            <p:spPr>
              <a:xfrm>
                <a:off x="228600" y="304800"/>
                <a:ext cx="3276600" cy="5332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27" name="Oval 26"/>
              <p:cNvSpPr/>
              <p:nvPr/>
            </p:nvSpPr>
            <p:spPr>
              <a:xfrm>
                <a:off x="1677096" y="381257"/>
                <a:ext cx="379606"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28" name="Oval 27"/>
              <p:cNvSpPr/>
              <p:nvPr/>
            </p:nvSpPr>
            <p:spPr>
              <a:xfrm>
                <a:off x="2132624" y="381257"/>
                <a:ext cx="381605"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29" name="Oval 28"/>
              <p:cNvSpPr/>
              <p:nvPr/>
            </p:nvSpPr>
            <p:spPr>
              <a:xfrm>
                <a:off x="762046" y="381257"/>
                <a:ext cx="381605"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0" name="Oval 29"/>
              <p:cNvSpPr/>
              <p:nvPr/>
            </p:nvSpPr>
            <p:spPr>
              <a:xfrm>
                <a:off x="1219572" y="381257"/>
                <a:ext cx="381603"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1" name="Oval 30"/>
              <p:cNvSpPr/>
              <p:nvPr/>
            </p:nvSpPr>
            <p:spPr>
              <a:xfrm>
                <a:off x="2590150" y="381257"/>
                <a:ext cx="381603"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2" name="Oval 31"/>
              <p:cNvSpPr/>
              <p:nvPr/>
            </p:nvSpPr>
            <p:spPr>
              <a:xfrm>
                <a:off x="304521" y="381257"/>
                <a:ext cx="381603"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3" name="Oval 32"/>
              <p:cNvSpPr/>
              <p:nvPr/>
            </p:nvSpPr>
            <p:spPr>
              <a:xfrm>
                <a:off x="3047674" y="381257"/>
                <a:ext cx="381605"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grpSp>
        <p:grpSp>
          <p:nvGrpSpPr>
            <p:cNvPr id="4173" name="Group 33"/>
            <p:cNvGrpSpPr>
              <a:grpSpLocks/>
            </p:cNvGrpSpPr>
            <p:nvPr/>
          </p:nvGrpSpPr>
          <p:grpSpPr bwMode="auto">
            <a:xfrm>
              <a:off x="228600" y="2266665"/>
              <a:ext cx="3276600" cy="533400"/>
              <a:chOff x="228600" y="304800"/>
              <a:chExt cx="3276600" cy="533400"/>
            </a:xfrm>
          </p:grpSpPr>
          <p:sp>
            <p:nvSpPr>
              <p:cNvPr id="35" name="Rectangle 34"/>
              <p:cNvSpPr/>
              <p:nvPr/>
            </p:nvSpPr>
            <p:spPr>
              <a:xfrm>
                <a:off x="228600" y="304954"/>
                <a:ext cx="3276600" cy="53324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6" name="Oval 35"/>
              <p:cNvSpPr/>
              <p:nvPr/>
            </p:nvSpPr>
            <p:spPr>
              <a:xfrm>
                <a:off x="1677096" y="381412"/>
                <a:ext cx="379606"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7" name="Oval 36"/>
              <p:cNvSpPr/>
              <p:nvPr/>
            </p:nvSpPr>
            <p:spPr>
              <a:xfrm>
                <a:off x="2132624" y="381412"/>
                <a:ext cx="381605"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8" name="Oval 37"/>
              <p:cNvSpPr/>
              <p:nvPr/>
            </p:nvSpPr>
            <p:spPr>
              <a:xfrm>
                <a:off x="762046" y="381412"/>
                <a:ext cx="381605"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39" name="Oval 38"/>
              <p:cNvSpPr/>
              <p:nvPr/>
            </p:nvSpPr>
            <p:spPr>
              <a:xfrm>
                <a:off x="1219572" y="381412"/>
                <a:ext cx="381603"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0" name="Oval 39"/>
              <p:cNvSpPr/>
              <p:nvPr/>
            </p:nvSpPr>
            <p:spPr>
              <a:xfrm>
                <a:off x="2590150" y="381412"/>
                <a:ext cx="381603"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1" name="Oval 40"/>
              <p:cNvSpPr/>
              <p:nvPr/>
            </p:nvSpPr>
            <p:spPr>
              <a:xfrm>
                <a:off x="304521" y="381412"/>
                <a:ext cx="381603"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2" name="Oval 41"/>
              <p:cNvSpPr/>
              <p:nvPr/>
            </p:nvSpPr>
            <p:spPr>
              <a:xfrm>
                <a:off x="3047674" y="381412"/>
                <a:ext cx="381605" cy="38033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grpSp>
      </p:grpSp>
      <p:grpSp>
        <p:nvGrpSpPr>
          <p:cNvPr id="14" name="Group 69"/>
          <p:cNvGrpSpPr>
            <a:grpSpLocks/>
          </p:cNvGrpSpPr>
          <p:nvPr/>
        </p:nvGrpSpPr>
        <p:grpSpPr bwMode="auto">
          <a:xfrm>
            <a:off x="83312" y="4223893"/>
            <a:ext cx="3606800" cy="1543050"/>
            <a:chOff x="228600" y="3505200"/>
            <a:chExt cx="3276600" cy="1828800"/>
          </a:xfrm>
        </p:grpSpPr>
        <p:grpSp>
          <p:nvGrpSpPr>
            <p:cNvPr id="4145" name="Group 42"/>
            <p:cNvGrpSpPr>
              <a:grpSpLocks/>
            </p:cNvGrpSpPr>
            <p:nvPr/>
          </p:nvGrpSpPr>
          <p:grpSpPr bwMode="auto">
            <a:xfrm>
              <a:off x="228600" y="3505200"/>
              <a:ext cx="3276600" cy="533400"/>
              <a:chOff x="228600" y="304800"/>
              <a:chExt cx="3276600" cy="533400"/>
            </a:xfrm>
          </p:grpSpPr>
          <p:sp>
            <p:nvSpPr>
              <p:cNvPr id="44" name="Rectangle 43"/>
              <p:cNvSpPr/>
              <p:nvPr/>
            </p:nvSpPr>
            <p:spPr>
              <a:xfrm>
                <a:off x="228600" y="304800"/>
                <a:ext cx="3276600" cy="53622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5" name="Oval 44"/>
              <p:cNvSpPr/>
              <p:nvPr/>
            </p:nvSpPr>
            <p:spPr>
              <a:xfrm>
                <a:off x="1676535" y="381941"/>
                <a:ext cx="380732"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6" name="Oval 45"/>
              <p:cNvSpPr/>
              <p:nvPr/>
            </p:nvSpPr>
            <p:spPr>
              <a:xfrm>
                <a:off x="2134182" y="381941"/>
                <a:ext cx="380732"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7" name="Oval 46"/>
              <p:cNvSpPr/>
              <p:nvPr/>
            </p:nvSpPr>
            <p:spPr>
              <a:xfrm>
                <a:off x="761240" y="381941"/>
                <a:ext cx="382654"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8" name="Oval 47"/>
              <p:cNvSpPr/>
              <p:nvPr/>
            </p:nvSpPr>
            <p:spPr>
              <a:xfrm>
                <a:off x="1218888" y="381941"/>
                <a:ext cx="380732"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49" name="Oval 48"/>
              <p:cNvSpPr/>
              <p:nvPr/>
            </p:nvSpPr>
            <p:spPr>
              <a:xfrm>
                <a:off x="2589906" y="381941"/>
                <a:ext cx="382655"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0" name="Oval 49"/>
              <p:cNvSpPr/>
              <p:nvPr/>
            </p:nvSpPr>
            <p:spPr>
              <a:xfrm>
                <a:off x="305515" y="381941"/>
                <a:ext cx="380732"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1" name="Oval 50"/>
              <p:cNvSpPr/>
              <p:nvPr/>
            </p:nvSpPr>
            <p:spPr>
              <a:xfrm>
                <a:off x="3047553" y="381941"/>
                <a:ext cx="380732" cy="380059"/>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grpSp>
        <p:grpSp>
          <p:nvGrpSpPr>
            <p:cNvPr id="4146" name="Group 51"/>
            <p:cNvGrpSpPr>
              <a:grpSpLocks/>
            </p:cNvGrpSpPr>
            <p:nvPr/>
          </p:nvGrpSpPr>
          <p:grpSpPr bwMode="auto">
            <a:xfrm>
              <a:off x="228600" y="4191000"/>
              <a:ext cx="3276600" cy="533400"/>
              <a:chOff x="228600" y="304800"/>
              <a:chExt cx="3276600" cy="533400"/>
            </a:xfrm>
          </p:grpSpPr>
          <p:sp>
            <p:nvSpPr>
              <p:cNvPr id="53" name="Rectangle 52"/>
              <p:cNvSpPr/>
              <p:nvPr/>
            </p:nvSpPr>
            <p:spPr>
              <a:xfrm>
                <a:off x="228600" y="305741"/>
                <a:ext cx="3276600" cy="53245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4" name="Oval 53"/>
              <p:cNvSpPr/>
              <p:nvPr/>
            </p:nvSpPr>
            <p:spPr>
              <a:xfrm>
                <a:off x="1676535"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5" name="Oval 54"/>
              <p:cNvSpPr/>
              <p:nvPr/>
            </p:nvSpPr>
            <p:spPr>
              <a:xfrm>
                <a:off x="2134182"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6" name="Oval 55"/>
              <p:cNvSpPr/>
              <p:nvPr/>
            </p:nvSpPr>
            <p:spPr>
              <a:xfrm>
                <a:off x="761240" y="381000"/>
                <a:ext cx="382654"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7" name="Oval 56"/>
              <p:cNvSpPr/>
              <p:nvPr/>
            </p:nvSpPr>
            <p:spPr>
              <a:xfrm>
                <a:off x="1218888"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8" name="Oval 57"/>
              <p:cNvSpPr/>
              <p:nvPr/>
            </p:nvSpPr>
            <p:spPr>
              <a:xfrm>
                <a:off x="2589906" y="381000"/>
                <a:ext cx="382655"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59" name="Oval 58"/>
              <p:cNvSpPr/>
              <p:nvPr/>
            </p:nvSpPr>
            <p:spPr>
              <a:xfrm>
                <a:off x="305515"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0" name="Oval 59"/>
              <p:cNvSpPr/>
              <p:nvPr/>
            </p:nvSpPr>
            <p:spPr>
              <a:xfrm>
                <a:off x="3047553"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grpSp>
        <p:grpSp>
          <p:nvGrpSpPr>
            <p:cNvPr id="4147" name="Group 60"/>
            <p:cNvGrpSpPr>
              <a:grpSpLocks/>
            </p:cNvGrpSpPr>
            <p:nvPr/>
          </p:nvGrpSpPr>
          <p:grpSpPr bwMode="auto">
            <a:xfrm>
              <a:off x="228600" y="4800600"/>
              <a:ext cx="3276600" cy="533400"/>
              <a:chOff x="228600" y="304800"/>
              <a:chExt cx="3276600" cy="533400"/>
            </a:xfrm>
          </p:grpSpPr>
          <p:sp>
            <p:nvSpPr>
              <p:cNvPr id="62" name="Rectangle 61"/>
              <p:cNvSpPr/>
              <p:nvPr/>
            </p:nvSpPr>
            <p:spPr>
              <a:xfrm>
                <a:off x="228600" y="305741"/>
                <a:ext cx="3276600" cy="53245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3" name="Oval 62"/>
              <p:cNvSpPr/>
              <p:nvPr/>
            </p:nvSpPr>
            <p:spPr>
              <a:xfrm>
                <a:off x="1676535"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4" name="Oval 63"/>
              <p:cNvSpPr/>
              <p:nvPr/>
            </p:nvSpPr>
            <p:spPr>
              <a:xfrm>
                <a:off x="2134182"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5" name="Oval 64"/>
              <p:cNvSpPr/>
              <p:nvPr/>
            </p:nvSpPr>
            <p:spPr>
              <a:xfrm>
                <a:off x="761240" y="381000"/>
                <a:ext cx="382654"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6" name="Oval 65"/>
              <p:cNvSpPr/>
              <p:nvPr/>
            </p:nvSpPr>
            <p:spPr>
              <a:xfrm>
                <a:off x="1218888"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7" name="Oval 66"/>
              <p:cNvSpPr/>
              <p:nvPr/>
            </p:nvSpPr>
            <p:spPr>
              <a:xfrm>
                <a:off x="2589906" y="381000"/>
                <a:ext cx="382655"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8" name="Oval 67"/>
              <p:cNvSpPr/>
              <p:nvPr/>
            </p:nvSpPr>
            <p:spPr>
              <a:xfrm>
                <a:off x="305515"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sp>
            <p:nvSpPr>
              <p:cNvPr id="69" name="Oval 68"/>
              <p:cNvSpPr/>
              <p:nvPr/>
            </p:nvSpPr>
            <p:spPr>
              <a:xfrm>
                <a:off x="3047553" y="381000"/>
                <a:ext cx="380732" cy="381940"/>
              </a:xfrm>
              <a:prstGeom prst="ellipse">
                <a:avLst/>
              </a:prstGeom>
              <a:solidFill>
                <a:srgbClr val="C8371A"/>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solidFill>
                    <a:srgbClr val="FF0000"/>
                  </a:solidFill>
                  <a:latin typeface="Times New Roman" pitchFamily="18" charset="0"/>
                  <a:cs typeface="Times New Roman" pitchFamily="18" charset="0"/>
                </a:endParaRPr>
              </a:p>
            </p:txBody>
          </p:sp>
        </p:grpSp>
      </p:grpSp>
      <p:grpSp>
        <p:nvGrpSpPr>
          <p:cNvPr id="102" name="组合 11"/>
          <p:cNvGrpSpPr/>
          <p:nvPr/>
        </p:nvGrpSpPr>
        <p:grpSpPr>
          <a:xfrm>
            <a:off x="-83947" y="-52578"/>
            <a:ext cx="965200" cy="1009015"/>
            <a:chOff x="11295" y="1307"/>
            <a:chExt cx="3874" cy="4046"/>
          </a:xfrm>
        </p:grpSpPr>
        <p:pic>
          <p:nvPicPr>
            <p:cNvPr id="103" name="图片 8" descr="f7d30ea4b628d33971365e72821aa1c5"/>
            <p:cNvPicPr>
              <a:picLocks noChangeAspect="1"/>
            </p:cNvPicPr>
            <p:nvPr/>
          </p:nvPicPr>
          <p:blipFill>
            <a:blip r:embed="rId7"/>
            <a:srcRect l="16885" t="7870" r="18795" b="24954"/>
            <a:stretch>
              <a:fillRect/>
            </a:stretch>
          </p:blipFill>
          <p:spPr>
            <a:xfrm>
              <a:off x="11295" y="1307"/>
              <a:ext cx="3874" cy="4046"/>
            </a:xfrm>
            <a:prstGeom prst="rect">
              <a:avLst/>
            </a:prstGeom>
          </p:spPr>
        </p:pic>
        <p:sp>
          <p:nvSpPr>
            <p:cNvPr id="104"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b="1" dirty="0">
                  <a:latin typeface="锐字工房洪荒之光中黑简1.0" panose="02010600030101010101" charset="-122"/>
                  <a:ea typeface="锐字工房洪荒之光中黑简1.0" panose="02010600030101010101" charset="-122"/>
                </a:rPr>
                <a:t>2</a:t>
              </a:r>
            </a:p>
          </p:txBody>
        </p:sp>
      </p:grpSp>
      <p:sp>
        <p:nvSpPr>
          <p:cNvPr id="108" name="Rectangle 35"/>
          <p:cNvSpPr>
            <a:spLocks noChangeArrowheads="1"/>
          </p:cNvSpPr>
          <p:nvPr/>
        </p:nvSpPr>
        <p:spPr bwMode="auto">
          <a:xfrm>
            <a:off x="447610" y="6065943"/>
            <a:ext cx="9232475" cy="523220"/>
          </a:xfrm>
          <a:prstGeom prst="rect">
            <a:avLst/>
          </a:prstGeom>
          <a:solidFill>
            <a:schemeClr val="accent1"/>
          </a:solidFill>
          <a:ln w="9525">
            <a:solidFill>
              <a:schemeClr val="tx1"/>
            </a:solidFill>
            <a:miter lim="800000"/>
            <a:headEnd/>
            <a:tailEnd/>
          </a:ln>
          <a:effectLst/>
        </p:spPr>
        <p:txBody>
          <a:bodyPr wrap="square">
            <a:spAutoFit/>
          </a:bodyPr>
          <a:lstStyle/>
          <a:p>
            <a:pPr algn="ctr">
              <a:spcBef>
                <a:spcPct val="20000"/>
              </a:spcBef>
            </a:pPr>
            <a:r>
              <a:rPr lang="en-US" sz="2800" b="1" dirty="0" err="1">
                <a:latin typeface="Times New Roman" pitchFamily="18" charset="0"/>
                <a:cs typeface="Times New Roman" pitchFamily="18" charset="0"/>
              </a:rPr>
              <a:t>Muốn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ta </a:t>
            </a:r>
            <a:r>
              <a:rPr lang="en-US" sz="2800" b="1" dirty="0" err="1">
                <a:latin typeface="Times New Roman" pitchFamily="18" charset="0"/>
                <a:cs typeface="Times New Roman" pitchFamily="18" charset="0"/>
              </a:rPr>
              <a:t>lấy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7.</a:t>
            </a:r>
          </a:p>
        </p:txBody>
      </p:sp>
      <p:pic>
        <p:nvPicPr>
          <p:cNvPr id="16" name="Tieng-vo-tay-su-kien-www_tiengdong_com">
            <a:hlinkClick r:id="" action="ppaction://media"/>
            <a:extLst>
              <a:ext uri="{FF2B5EF4-FFF2-40B4-BE49-F238E27FC236}">
                <a16:creationId xmlns:a16="http://schemas.microsoft.com/office/drawing/2014/main" id="{C3242C79-BD1C-44BA-B4AF-B1C46C9826F4}"/>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9186672" y="-570992"/>
            <a:ext cx="406400" cy="406400"/>
          </a:xfrm>
          <a:prstGeom prst="rect">
            <a:avLst/>
          </a:prstGeom>
        </p:spPr>
      </p:pic>
    </p:spTree>
    <p:custDataLst>
      <p:tags r:id="rId1"/>
    </p:custDataLst>
    <p:extLst>
      <p:ext uri="{BB962C8B-B14F-4D97-AF65-F5344CB8AC3E}">
        <p14:creationId xmlns:p14="http://schemas.microsoft.com/office/powerpoint/2010/main" val="3839946733"/>
      </p:ext>
    </p:extLst>
  </p:cSld>
  <p:clrMapOvr>
    <a:masterClrMapping/>
  </p:clrMapOvr>
  <p:transition spd="slow" advTm="2747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03"/>
                                        </p:tgtEl>
                                        <p:attrNameLst>
                                          <p:attrName>style.visibility</p:attrName>
                                        </p:attrNameLst>
                                      </p:cBhvr>
                                      <p:to>
                                        <p:strVal val="visible"/>
                                      </p:to>
                                    </p:set>
                                  </p:childTnLst>
                                </p:cTn>
                              </p:par>
                              <p:par>
                                <p:cTn id="31" presetID="10" presetClass="exit" presetSubtype="0" fill="hold" grpId="1" nodeType="withEffect">
                                  <p:stCondLst>
                                    <p:cond delay="0"/>
                                  </p:stCondLst>
                                  <p:childTnLst>
                                    <p:animEffect transition="out" filter="fade">
                                      <p:cBhvr>
                                        <p:cTn id="32" dur="500"/>
                                        <p:tgtEl>
                                          <p:spTgt spid="7207"/>
                                        </p:tgtEl>
                                      </p:cBhvr>
                                    </p:animEffect>
                                    <p:set>
                                      <p:cBhvr>
                                        <p:cTn id="33" dur="1" fill="hold">
                                          <p:stCondLst>
                                            <p:cond delay="499"/>
                                          </p:stCondLst>
                                        </p:cTn>
                                        <p:tgtEl>
                                          <p:spTgt spid="720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208"/>
                                        </p:tgtEl>
                                      </p:cBhvr>
                                    </p:animEffect>
                                    <p:set>
                                      <p:cBhvr>
                                        <p:cTn id="36" dur="1" fill="hold">
                                          <p:stCondLst>
                                            <p:cond delay="499"/>
                                          </p:stCondLst>
                                        </p:cTn>
                                        <p:tgtEl>
                                          <p:spTgt spid="720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209"/>
                                        </p:tgtEl>
                                      </p:cBhvr>
                                    </p:animEffect>
                                    <p:set>
                                      <p:cBhvr>
                                        <p:cTn id="39" dur="1" fill="hold">
                                          <p:stCondLst>
                                            <p:cond delay="499"/>
                                          </p:stCondLst>
                                        </p:cTn>
                                        <p:tgtEl>
                                          <p:spTgt spid="720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7210"/>
                                        </p:tgtEl>
                                      </p:cBhvr>
                                    </p:animEffect>
                                    <p:set>
                                      <p:cBhvr>
                                        <p:cTn id="42" dur="1" fill="hold">
                                          <p:stCondLst>
                                            <p:cond delay="499"/>
                                          </p:stCondLst>
                                        </p:cTn>
                                        <p:tgtEl>
                                          <p:spTgt spid="72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7993"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122">
                <p:cTn id="47" fill="hold" display="0">
                  <p:stCondLst>
                    <p:cond delay="indefinite"/>
                  </p:stCondLst>
                  <p:endCondLst>
                    <p:cond evt="onStopAudio" delay="0">
                      <p:tgtEl>
                        <p:sldTgt/>
                      </p:tgtEl>
                    </p:cond>
                  </p:endCondLst>
                </p:cTn>
                <p:tgtEl>
                  <p:spTgt spid="16"/>
                </p:tgtEl>
              </p:cMediaNode>
            </p:audio>
          </p:childTnLst>
        </p:cTn>
      </p:par>
    </p:tnLst>
    <p:bldLst>
      <p:bldP spid="7197" grpId="0"/>
      <p:bldP spid="7198" grpId="0"/>
      <p:bldP spid="7199" grpId="0"/>
      <p:bldP spid="7200" grpId="0"/>
      <p:bldP spid="7201" grpId="0"/>
      <p:bldP spid="7202" grpId="0"/>
      <p:bldP spid="7203" grpId="0"/>
      <p:bldP spid="7207" grpId="1" animBg="1"/>
      <p:bldP spid="7208" grpId="1"/>
      <p:bldP spid="7209" grpId="1" animBg="1"/>
      <p:bldP spid="7210" grpId="1"/>
    </p:bldLst>
  </p:timing>
  <p:extLst mod="1">
    <p:ext uri="{E180D4A7-C9FB-4DFB-919C-405C955672EB}">
      <p14:showEvtLst xmlns:p14="http://schemas.microsoft.com/office/powerpoint/2010/main">
        <p14:playEvt time="25081" objId="16"/>
        <p14:stopEvt time="27441" objId="1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2" descr="Màu Xanh Lá Cây Bằng Tay Bảng đen Giáo Dục đồ Dùng Học Tập Nền, Trở Lại  Trường Học, Công Cụ Học Tập, Sách Hình nền Vector để tải xuống miễn p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 y="914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4834128" y="945702"/>
            <a:ext cx="2864358" cy="590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vi-VN" sz="3200" b="1" dirty="0">
                <a:solidFill>
                  <a:schemeClr val="bg1"/>
                </a:solidFill>
                <a:latin typeface="Times New Roman" pitchFamily="18" charset="0"/>
                <a:cs typeface="Times New Roman" pitchFamily="18" charset="0"/>
              </a:rPr>
              <a:t>7  </a:t>
            </a:r>
            <a:r>
              <a:rPr lang="en-US" sz="3200" b="1" dirty="0">
                <a:solidFill>
                  <a:schemeClr val="bg1"/>
                </a:solidFill>
                <a:latin typeface="Times New Roman" pitchFamily="18" charset="0"/>
                <a:cs typeface="Times New Roman" pitchFamily="18" charset="0"/>
              </a:rPr>
              <a:t> x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1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7</a:t>
            </a:r>
          </a:p>
          <a:p>
            <a:pPr>
              <a:spcBef>
                <a:spcPct val="20000"/>
              </a:spcBef>
            </a:pPr>
            <a:r>
              <a:rPr lang="en-US" sz="3200" b="1" dirty="0">
                <a:solidFill>
                  <a:schemeClr val="bg1"/>
                </a:solidFill>
                <a:latin typeface="Times New Roman" pitchFamily="18" charset="0"/>
                <a:cs typeface="Times New Roman" pitchFamily="18" charset="0"/>
              </a:rPr>
              <a:t>7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x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2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14</a:t>
            </a:r>
          </a:p>
          <a:p>
            <a:pPr>
              <a:spcBef>
                <a:spcPct val="20000"/>
              </a:spcBef>
            </a:pPr>
            <a:r>
              <a:rPr lang="en-US" sz="3200" b="1" dirty="0">
                <a:solidFill>
                  <a:schemeClr val="bg1"/>
                </a:solidFill>
                <a:latin typeface="Times New Roman" pitchFamily="18" charset="0"/>
                <a:cs typeface="Times New Roman" pitchFamily="18" charset="0"/>
              </a:rPr>
              <a:t>7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x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3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21</a:t>
            </a:r>
          </a:p>
          <a:p>
            <a:pPr>
              <a:spcBef>
                <a:spcPct val="20000"/>
              </a:spcBef>
            </a:pPr>
            <a:r>
              <a:rPr lang="en-US" sz="3200" b="1" dirty="0">
                <a:solidFill>
                  <a:schemeClr val="bg1"/>
                </a:solidFill>
                <a:latin typeface="Times New Roman" pitchFamily="18" charset="0"/>
                <a:cs typeface="Times New Roman" pitchFamily="18" charset="0"/>
              </a:rPr>
              <a:t>7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x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4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28</a:t>
            </a:r>
          </a:p>
          <a:p>
            <a:pPr>
              <a:spcBef>
                <a:spcPct val="20000"/>
              </a:spcBef>
            </a:pPr>
            <a:r>
              <a:rPr lang="en-US" sz="3200" b="1" dirty="0">
                <a:solidFill>
                  <a:schemeClr val="bg1"/>
                </a:solidFill>
                <a:latin typeface="Times New Roman" pitchFamily="18" charset="0"/>
                <a:cs typeface="Times New Roman" pitchFamily="18" charset="0"/>
              </a:rPr>
              <a:t>7 </a:t>
            </a:r>
            <a:r>
              <a:rPr lang="vi-VN" sz="3200" b="1" dirty="0">
                <a:solidFill>
                  <a:schemeClr val="bg1"/>
                </a:solidFill>
                <a:latin typeface="Times New Roman" pitchFamily="18" charset="0"/>
                <a:cs typeface="Times New Roman" pitchFamily="18" charset="0"/>
              </a:rPr>
              <a:t>  x  </a:t>
            </a:r>
            <a:r>
              <a:rPr lang="en-US" sz="3200" b="1" dirty="0">
                <a:solidFill>
                  <a:schemeClr val="bg1"/>
                </a:solidFill>
                <a:latin typeface="Times New Roman" pitchFamily="18" charset="0"/>
                <a:cs typeface="Times New Roman" pitchFamily="18" charset="0"/>
              </a:rPr>
              <a:t> 5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35</a:t>
            </a:r>
          </a:p>
          <a:p>
            <a:pPr>
              <a:spcBef>
                <a:spcPct val="20000"/>
              </a:spcBef>
            </a:pPr>
            <a:r>
              <a:rPr lang="en-US" sz="3200" b="1" dirty="0">
                <a:solidFill>
                  <a:schemeClr val="bg1"/>
                </a:solidFill>
                <a:latin typeface="Times New Roman" pitchFamily="18" charset="0"/>
                <a:cs typeface="Times New Roman" pitchFamily="18" charset="0"/>
              </a:rPr>
              <a:t>7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x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6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42</a:t>
            </a:r>
          </a:p>
          <a:p>
            <a:pPr>
              <a:spcBef>
                <a:spcPct val="20000"/>
              </a:spcBef>
            </a:pPr>
            <a:r>
              <a:rPr lang="en-US" sz="3200" b="1" dirty="0">
                <a:solidFill>
                  <a:schemeClr val="bg1"/>
                </a:solidFill>
                <a:latin typeface="Times New Roman" pitchFamily="18" charset="0"/>
                <a:cs typeface="Times New Roman" pitchFamily="18" charset="0"/>
              </a:rPr>
              <a:t>7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x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7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49</a:t>
            </a:r>
          </a:p>
          <a:p>
            <a:pPr>
              <a:spcBef>
                <a:spcPct val="20000"/>
              </a:spcBef>
            </a:pPr>
            <a:r>
              <a:rPr lang="en-US" sz="3200" b="1" dirty="0">
                <a:solidFill>
                  <a:schemeClr val="bg1"/>
                </a:solidFill>
                <a:latin typeface="Times New Roman" pitchFamily="18" charset="0"/>
                <a:cs typeface="Times New Roman" pitchFamily="18" charset="0"/>
              </a:rPr>
              <a:t>7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x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8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56</a:t>
            </a:r>
          </a:p>
          <a:p>
            <a:pPr>
              <a:spcBef>
                <a:spcPct val="20000"/>
              </a:spcBef>
            </a:pPr>
            <a:r>
              <a:rPr lang="en-US" sz="3200" b="1" dirty="0">
                <a:solidFill>
                  <a:schemeClr val="bg1"/>
                </a:solidFill>
                <a:latin typeface="Times New Roman" pitchFamily="18" charset="0"/>
                <a:cs typeface="Times New Roman" pitchFamily="18" charset="0"/>
              </a:rPr>
              <a:t>7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x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9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63</a:t>
            </a:r>
          </a:p>
          <a:p>
            <a:pPr>
              <a:spcBef>
                <a:spcPct val="20000"/>
              </a:spcBef>
            </a:pPr>
            <a:r>
              <a:rPr lang="en-US" sz="3200" b="1" dirty="0">
                <a:solidFill>
                  <a:schemeClr val="bg1"/>
                </a:solidFill>
                <a:latin typeface="Times New Roman" pitchFamily="18" charset="0"/>
                <a:cs typeface="Times New Roman" pitchFamily="18" charset="0"/>
              </a:rPr>
              <a:t>7</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 x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10 = </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70</a:t>
            </a:r>
          </a:p>
        </p:txBody>
      </p:sp>
      <p:sp>
        <p:nvSpPr>
          <p:cNvPr id="9" name="Rectangle 11"/>
          <p:cNvSpPr>
            <a:spLocks noChangeArrowheads="1"/>
          </p:cNvSpPr>
          <p:nvPr/>
        </p:nvSpPr>
        <p:spPr bwMode="auto">
          <a:xfrm>
            <a:off x="3866461" y="113744"/>
            <a:ext cx="4123441" cy="646331"/>
          </a:xfrm>
          <a:prstGeom prst="rect">
            <a:avLst/>
          </a:prstGeom>
          <a:solidFill>
            <a:schemeClr val="bg1"/>
          </a:solidFill>
          <a:ln>
            <a:noFill/>
          </a:ln>
          <a:effectLst/>
        </p:spPr>
        <p:txBody>
          <a:bodyPr wrap="square">
            <a:spAutoFit/>
          </a:bodyPr>
          <a:lstStyle/>
          <a:p>
            <a:pPr algn="ctr">
              <a:spcBef>
                <a:spcPct val="20000"/>
              </a:spcBef>
            </a:pPr>
            <a:r>
              <a:rPr lang="en-US" sz="3600" b="1" dirty="0" err="1">
                <a:solidFill>
                  <a:srgbClr val="FF0000"/>
                </a:solidFill>
                <a:latin typeface="Times New Roman" pitchFamily="18" charset="0"/>
                <a:cs typeface="Times New Roman" pitchFamily="18" charset="0"/>
              </a:rPr>
              <a:t>Bảng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7</a:t>
            </a:r>
          </a:p>
        </p:txBody>
      </p:sp>
      <p:sp>
        <p:nvSpPr>
          <p:cNvPr id="2" name="Rectangle 1">
            <a:extLst>
              <a:ext uri="{FF2B5EF4-FFF2-40B4-BE49-F238E27FC236}">
                <a16:creationId xmlns:a16="http://schemas.microsoft.com/office/drawing/2014/main" id="{E4EE7F63-F8D5-4A4F-A6E6-E03959A29A7E}"/>
              </a:ext>
            </a:extLst>
          </p:cNvPr>
          <p:cNvSpPr/>
          <p:nvPr/>
        </p:nvSpPr>
        <p:spPr>
          <a:xfrm>
            <a:off x="4709160" y="945702"/>
            <a:ext cx="605790" cy="57814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E97C2A-6D00-4580-94A6-9AE0082468A6}"/>
              </a:ext>
            </a:extLst>
          </p:cNvPr>
          <p:cNvSpPr/>
          <p:nvPr/>
        </p:nvSpPr>
        <p:spPr>
          <a:xfrm>
            <a:off x="5812536" y="918077"/>
            <a:ext cx="605790" cy="5781458"/>
          </a:xfrm>
          <a:prstGeom prst="rect">
            <a:avLst/>
          </a:prstGeom>
          <a:noFill/>
          <a:ln w="38100">
            <a:solidFill>
              <a:srgbClr val="FFD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70228CD-39C0-412E-8EB1-E5BEFC66919D}"/>
              </a:ext>
            </a:extLst>
          </p:cNvPr>
          <p:cNvSpPr/>
          <p:nvPr/>
        </p:nvSpPr>
        <p:spPr>
          <a:xfrm>
            <a:off x="5783580" y="945702"/>
            <a:ext cx="605790" cy="54019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0000"/>
              </a:solidFill>
              <a:latin typeface="Cambria Math" panose="02040503050406030204" pitchFamily="18" charset="0"/>
              <a:ea typeface="Cambria Math" panose="02040503050406030204" pitchFamily="18" charset="0"/>
            </a:endParaRPr>
          </a:p>
        </p:txBody>
      </p:sp>
      <p:sp>
        <p:nvSpPr>
          <p:cNvPr id="12" name="Rectangle 11">
            <a:extLst>
              <a:ext uri="{FF2B5EF4-FFF2-40B4-BE49-F238E27FC236}">
                <a16:creationId xmlns:a16="http://schemas.microsoft.com/office/drawing/2014/main" id="{3C4FDB2E-999F-4A69-B1C6-3294EF40AC55}"/>
              </a:ext>
            </a:extLst>
          </p:cNvPr>
          <p:cNvSpPr/>
          <p:nvPr/>
        </p:nvSpPr>
        <p:spPr>
          <a:xfrm>
            <a:off x="4709160" y="1615440"/>
            <a:ext cx="605790" cy="54019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0000"/>
              </a:solidFill>
              <a:latin typeface="Cambria Math" panose="02040503050406030204" pitchFamily="18" charset="0"/>
              <a:ea typeface="Cambria Math" panose="02040503050406030204" pitchFamily="18" charset="0"/>
            </a:endParaRPr>
          </a:p>
        </p:txBody>
      </p:sp>
      <p:sp>
        <p:nvSpPr>
          <p:cNvPr id="13" name="Rectangle 12">
            <a:extLst>
              <a:ext uri="{FF2B5EF4-FFF2-40B4-BE49-F238E27FC236}">
                <a16:creationId xmlns:a16="http://schemas.microsoft.com/office/drawing/2014/main" id="{624987A1-3AC2-4D55-8C36-4E5EA3276AAA}"/>
              </a:ext>
            </a:extLst>
          </p:cNvPr>
          <p:cNvSpPr/>
          <p:nvPr/>
        </p:nvSpPr>
        <p:spPr>
          <a:xfrm>
            <a:off x="5797296" y="2752986"/>
            <a:ext cx="605790" cy="54019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0000"/>
              </a:solidFill>
              <a:latin typeface="Cambria Math" panose="02040503050406030204" pitchFamily="18" charset="0"/>
              <a:ea typeface="Cambria Math" panose="02040503050406030204" pitchFamily="18" charset="0"/>
            </a:endParaRPr>
          </a:p>
        </p:txBody>
      </p:sp>
      <p:sp>
        <p:nvSpPr>
          <p:cNvPr id="14" name="Rectangle 13">
            <a:extLst>
              <a:ext uri="{FF2B5EF4-FFF2-40B4-BE49-F238E27FC236}">
                <a16:creationId xmlns:a16="http://schemas.microsoft.com/office/drawing/2014/main" id="{92E3FD58-DBD7-4CB8-8A20-A82217038E92}"/>
              </a:ext>
            </a:extLst>
          </p:cNvPr>
          <p:cNvSpPr/>
          <p:nvPr/>
        </p:nvSpPr>
        <p:spPr>
          <a:xfrm>
            <a:off x="6879336" y="2155638"/>
            <a:ext cx="605790" cy="54019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0000"/>
              </a:solidFill>
              <a:latin typeface="Cambria Math" panose="02040503050406030204" pitchFamily="18" charset="0"/>
              <a:ea typeface="Cambria Math" panose="02040503050406030204" pitchFamily="18" charset="0"/>
            </a:endParaRPr>
          </a:p>
        </p:txBody>
      </p:sp>
      <p:sp>
        <p:nvSpPr>
          <p:cNvPr id="15" name="Rectangle 14">
            <a:extLst>
              <a:ext uri="{FF2B5EF4-FFF2-40B4-BE49-F238E27FC236}">
                <a16:creationId xmlns:a16="http://schemas.microsoft.com/office/drawing/2014/main" id="{A1AFB227-94FE-4F3D-B48F-8410F5E7B138}"/>
              </a:ext>
            </a:extLst>
          </p:cNvPr>
          <p:cNvSpPr/>
          <p:nvPr/>
        </p:nvSpPr>
        <p:spPr>
          <a:xfrm>
            <a:off x="6879336" y="3280277"/>
            <a:ext cx="605790" cy="54019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0000"/>
              </a:solidFill>
              <a:latin typeface="Cambria Math" panose="02040503050406030204" pitchFamily="18" charset="0"/>
              <a:ea typeface="Cambria Math" panose="02040503050406030204" pitchFamily="18" charset="0"/>
            </a:endParaRPr>
          </a:p>
        </p:txBody>
      </p:sp>
      <p:sp>
        <p:nvSpPr>
          <p:cNvPr id="16" name="Rectangle 15">
            <a:extLst>
              <a:ext uri="{FF2B5EF4-FFF2-40B4-BE49-F238E27FC236}">
                <a16:creationId xmlns:a16="http://schemas.microsoft.com/office/drawing/2014/main" id="{B873EA9A-5D6C-439A-9B0F-490D6A44BC61}"/>
              </a:ext>
            </a:extLst>
          </p:cNvPr>
          <p:cNvSpPr/>
          <p:nvPr/>
        </p:nvSpPr>
        <p:spPr>
          <a:xfrm>
            <a:off x="4721733" y="3866367"/>
            <a:ext cx="605790" cy="54019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0000"/>
              </a:solidFill>
              <a:latin typeface="Cambria Math" panose="02040503050406030204" pitchFamily="18" charset="0"/>
              <a:ea typeface="Cambria Math" panose="02040503050406030204" pitchFamily="18" charset="0"/>
            </a:endParaRPr>
          </a:p>
        </p:txBody>
      </p:sp>
      <p:sp>
        <p:nvSpPr>
          <p:cNvPr id="17" name="Rectangle 16">
            <a:extLst>
              <a:ext uri="{FF2B5EF4-FFF2-40B4-BE49-F238E27FC236}">
                <a16:creationId xmlns:a16="http://schemas.microsoft.com/office/drawing/2014/main" id="{A47F87A6-D5AB-4CCA-AF1F-31DE0A9F499A}"/>
              </a:ext>
            </a:extLst>
          </p:cNvPr>
          <p:cNvSpPr/>
          <p:nvPr/>
        </p:nvSpPr>
        <p:spPr>
          <a:xfrm>
            <a:off x="6879336" y="4502247"/>
            <a:ext cx="605790" cy="54019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0000"/>
              </a:solidFill>
              <a:latin typeface="Cambria Math" panose="02040503050406030204" pitchFamily="18" charset="0"/>
              <a:ea typeface="Cambria Math" panose="02040503050406030204" pitchFamily="18" charset="0"/>
            </a:endParaRPr>
          </a:p>
        </p:txBody>
      </p:sp>
      <p:sp>
        <p:nvSpPr>
          <p:cNvPr id="18" name="Rectangle 17">
            <a:extLst>
              <a:ext uri="{FF2B5EF4-FFF2-40B4-BE49-F238E27FC236}">
                <a16:creationId xmlns:a16="http://schemas.microsoft.com/office/drawing/2014/main" id="{17A6A754-12D3-4A3F-A48F-EA3071BBAFEB}"/>
              </a:ext>
            </a:extLst>
          </p:cNvPr>
          <p:cNvSpPr/>
          <p:nvPr/>
        </p:nvSpPr>
        <p:spPr>
          <a:xfrm>
            <a:off x="5783580" y="5023040"/>
            <a:ext cx="605790" cy="54019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0000"/>
              </a:solidFill>
              <a:latin typeface="Cambria Math" panose="02040503050406030204" pitchFamily="18" charset="0"/>
              <a:ea typeface="Cambria Math" panose="02040503050406030204" pitchFamily="18" charset="0"/>
            </a:endParaRPr>
          </a:p>
        </p:txBody>
      </p:sp>
      <p:sp>
        <p:nvSpPr>
          <p:cNvPr id="19" name="Rectangle 18">
            <a:extLst>
              <a:ext uri="{FF2B5EF4-FFF2-40B4-BE49-F238E27FC236}">
                <a16:creationId xmlns:a16="http://schemas.microsoft.com/office/drawing/2014/main" id="{8D003F10-6288-4DDF-9E15-1D2261E87FFD}"/>
              </a:ext>
            </a:extLst>
          </p:cNvPr>
          <p:cNvSpPr/>
          <p:nvPr/>
        </p:nvSpPr>
        <p:spPr>
          <a:xfrm>
            <a:off x="6867144" y="5600880"/>
            <a:ext cx="605790" cy="54019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0000"/>
              </a:solidFill>
              <a:latin typeface="Cambria Math" panose="02040503050406030204" pitchFamily="18" charset="0"/>
              <a:ea typeface="Cambria Math" panose="02040503050406030204" pitchFamily="18" charset="0"/>
            </a:endParaRPr>
          </a:p>
        </p:txBody>
      </p:sp>
      <p:sp>
        <p:nvSpPr>
          <p:cNvPr id="25" name="Rectangle 24">
            <a:extLst>
              <a:ext uri="{FF2B5EF4-FFF2-40B4-BE49-F238E27FC236}">
                <a16:creationId xmlns:a16="http://schemas.microsoft.com/office/drawing/2014/main" id="{2C497D60-E1EF-470D-81D5-E63DCE303536}"/>
              </a:ext>
            </a:extLst>
          </p:cNvPr>
          <p:cNvSpPr/>
          <p:nvPr/>
        </p:nvSpPr>
        <p:spPr>
          <a:xfrm>
            <a:off x="6858000" y="933861"/>
            <a:ext cx="605790" cy="578145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9FFE351-57AE-47E1-8894-54CF33C1EE30}"/>
              </a:ext>
            </a:extLst>
          </p:cNvPr>
          <p:cNvSpPr/>
          <p:nvPr/>
        </p:nvSpPr>
        <p:spPr>
          <a:xfrm>
            <a:off x="4717542" y="6175121"/>
            <a:ext cx="605790" cy="54019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0000"/>
              </a:solidFill>
              <a:latin typeface="Cambria Math" panose="02040503050406030204" pitchFamily="18" charset="0"/>
              <a:ea typeface="Cambria Math" panose="02040503050406030204" pitchFamily="18" charset="0"/>
            </a:endParaRPr>
          </a:p>
        </p:txBody>
      </p:sp>
    </p:spTree>
    <p:custDataLst>
      <p:tags r:id="rId1"/>
    </p:custDataLst>
    <p:extLst>
      <p:ext uri="{BB962C8B-B14F-4D97-AF65-F5344CB8AC3E}">
        <p14:creationId xmlns:p14="http://schemas.microsoft.com/office/powerpoint/2010/main" val="1516256423"/>
      </p:ext>
    </p:extLst>
  </p:cSld>
  <p:clrMapOvr>
    <a:masterClrMapping/>
  </p:clrMapOvr>
  <p:transition spd="slow" advTm="16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500"/>
                                        <p:tgtEl>
                                          <p:spTgt spid="2"/>
                                        </p:tgtEl>
                                      </p:cBhvr>
                                    </p:animEffect>
                                    <p:anim calcmode="lin" valueType="num">
                                      <p:cBhvr>
                                        <p:cTn id="18" dur="500"/>
                                        <p:tgtEl>
                                          <p:spTgt spid="2"/>
                                        </p:tgtEl>
                                        <p:attrNameLst>
                                          <p:attrName>ppt_x</p:attrName>
                                        </p:attrNameLst>
                                      </p:cBhvr>
                                      <p:tavLst>
                                        <p:tav tm="0">
                                          <p:val>
                                            <p:strVal val="ppt_x"/>
                                          </p:val>
                                        </p:tav>
                                        <p:tav tm="100000">
                                          <p:val>
                                            <p:strVal val="ppt_x"/>
                                          </p:val>
                                        </p:tav>
                                      </p:tavLst>
                                    </p:anim>
                                    <p:anim calcmode="lin" valueType="num">
                                      <p:cBhvr>
                                        <p:cTn id="19" dur="500"/>
                                        <p:tgtEl>
                                          <p:spTgt spid="2"/>
                                        </p:tgtEl>
                                        <p:attrNameLst>
                                          <p:attrName>ppt_y</p:attrName>
                                        </p:attrNameLst>
                                      </p:cBhvr>
                                      <p:tavLst>
                                        <p:tav tm="0">
                                          <p:val>
                                            <p:strVal val="ppt_y"/>
                                          </p:val>
                                        </p:tav>
                                        <p:tav tm="100000">
                                          <p:val>
                                            <p:strVal val="ppt_y+.1"/>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42" fill="hold" grpId="1" nodeType="clickEffect">
                                  <p:stCondLst>
                                    <p:cond delay="0"/>
                                  </p:stCondLst>
                                  <p:childTnLst>
                                    <p:animEffect transition="out" filter="barn(outHorizontal)">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out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42" fill="hold" grpId="1" nodeType="clickEffect">
                                  <p:stCondLst>
                                    <p:cond delay="0"/>
                                  </p:stCondLst>
                                  <p:childTnLst>
                                    <p:animEffect transition="out" filter="barn(outHorizontal)">
                                      <p:cBhvr>
                                        <p:cTn id="39" dur="500"/>
                                        <p:tgtEl>
                                          <p:spTgt spid="25"/>
                                        </p:tgtEl>
                                      </p:cBhvr>
                                    </p:animEffect>
                                    <p:set>
                                      <p:cBhvr>
                                        <p:cTn id="40" dur="1" fill="hold">
                                          <p:stCondLst>
                                            <p:cond delay="499"/>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1" nodeType="clickEffect">
                                  <p:stCondLst>
                                    <p:cond delay="0"/>
                                  </p:stCondLst>
                                  <p:childTnLst>
                                    <p:anim calcmode="lin" valueType="num">
                                      <p:cBhvr>
                                        <p:cTn id="76" dur="500"/>
                                        <p:tgtEl>
                                          <p:spTgt spid="4"/>
                                        </p:tgtEl>
                                        <p:attrNameLst>
                                          <p:attrName>ppt_w</p:attrName>
                                        </p:attrNameLst>
                                      </p:cBhvr>
                                      <p:tavLst>
                                        <p:tav tm="0">
                                          <p:val>
                                            <p:strVal val="ppt_w"/>
                                          </p:val>
                                        </p:tav>
                                        <p:tav tm="100000">
                                          <p:val>
                                            <p:fltVal val="0"/>
                                          </p:val>
                                        </p:tav>
                                      </p:tavLst>
                                    </p:anim>
                                    <p:anim calcmode="lin" valueType="num">
                                      <p:cBhvr>
                                        <p:cTn id="77" dur="500"/>
                                        <p:tgtEl>
                                          <p:spTgt spid="4"/>
                                        </p:tgtEl>
                                        <p:attrNameLst>
                                          <p:attrName>ppt_h</p:attrName>
                                        </p:attrNameLst>
                                      </p:cBhvr>
                                      <p:tavLst>
                                        <p:tav tm="0">
                                          <p:val>
                                            <p:strVal val="ppt_h"/>
                                          </p:val>
                                        </p:tav>
                                        <p:tav tm="100000">
                                          <p:val>
                                            <p:fltVal val="0"/>
                                          </p:val>
                                        </p:tav>
                                      </p:tavLst>
                                    </p:anim>
                                    <p:animEffect transition="out" filter="fade">
                                      <p:cBhvr>
                                        <p:cTn id="78" dur="500"/>
                                        <p:tgtEl>
                                          <p:spTgt spid="4"/>
                                        </p:tgtEl>
                                      </p:cBhvr>
                                    </p:animEffect>
                                    <p:set>
                                      <p:cBhvr>
                                        <p:cTn id="79" dur="1" fill="hold">
                                          <p:stCondLst>
                                            <p:cond delay="499"/>
                                          </p:stCondLst>
                                        </p:cTn>
                                        <p:tgtEl>
                                          <p:spTgt spid="4"/>
                                        </p:tgtEl>
                                        <p:attrNameLst>
                                          <p:attrName>style.visibility</p:attrName>
                                        </p:attrNameLst>
                                      </p:cBhvr>
                                      <p:to>
                                        <p:strVal val="hidden"/>
                                      </p:to>
                                    </p:set>
                                  </p:childTnLst>
                                </p:cTn>
                              </p:par>
                              <p:par>
                                <p:cTn id="80" presetID="53" presetClass="exit" presetSubtype="32" fill="hold" grpId="1" nodeType="withEffect">
                                  <p:stCondLst>
                                    <p:cond delay="0"/>
                                  </p:stCondLst>
                                  <p:childTnLst>
                                    <p:anim calcmode="lin" valueType="num">
                                      <p:cBhvr>
                                        <p:cTn id="81" dur="500"/>
                                        <p:tgtEl>
                                          <p:spTgt spid="13"/>
                                        </p:tgtEl>
                                        <p:attrNameLst>
                                          <p:attrName>ppt_w</p:attrName>
                                        </p:attrNameLst>
                                      </p:cBhvr>
                                      <p:tavLst>
                                        <p:tav tm="0">
                                          <p:val>
                                            <p:strVal val="ppt_w"/>
                                          </p:val>
                                        </p:tav>
                                        <p:tav tm="100000">
                                          <p:val>
                                            <p:fltVal val="0"/>
                                          </p:val>
                                        </p:tav>
                                      </p:tavLst>
                                    </p:anim>
                                    <p:anim calcmode="lin" valueType="num">
                                      <p:cBhvr>
                                        <p:cTn id="82" dur="500"/>
                                        <p:tgtEl>
                                          <p:spTgt spid="13"/>
                                        </p:tgtEl>
                                        <p:attrNameLst>
                                          <p:attrName>ppt_h</p:attrName>
                                        </p:attrNameLst>
                                      </p:cBhvr>
                                      <p:tavLst>
                                        <p:tav tm="0">
                                          <p:val>
                                            <p:strVal val="ppt_h"/>
                                          </p:val>
                                        </p:tav>
                                        <p:tav tm="100000">
                                          <p:val>
                                            <p:fltVal val="0"/>
                                          </p:val>
                                        </p:tav>
                                      </p:tavLst>
                                    </p:anim>
                                    <p:animEffect transition="out" filter="fade">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par>
                                <p:cTn id="85" presetID="53" presetClass="exit" presetSubtype="32" fill="hold" grpId="1" nodeType="withEffect">
                                  <p:stCondLst>
                                    <p:cond delay="0"/>
                                  </p:stCondLst>
                                  <p:childTnLst>
                                    <p:anim calcmode="lin" valueType="num">
                                      <p:cBhvr>
                                        <p:cTn id="86" dur="500"/>
                                        <p:tgtEl>
                                          <p:spTgt spid="12"/>
                                        </p:tgtEl>
                                        <p:attrNameLst>
                                          <p:attrName>ppt_w</p:attrName>
                                        </p:attrNameLst>
                                      </p:cBhvr>
                                      <p:tavLst>
                                        <p:tav tm="0">
                                          <p:val>
                                            <p:strVal val="ppt_w"/>
                                          </p:val>
                                        </p:tav>
                                        <p:tav tm="100000">
                                          <p:val>
                                            <p:fltVal val="0"/>
                                          </p:val>
                                        </p:tav>
                                      </p:tavLst>
                                    </p:anim>
                                    <p:anim calcmode="lin" valueType="num">
                                      <p:cBhvr>
                                        <p:cTn id="87" dur="500"/>
                                        <p:tgtEl>
                                          <p:spTgt spid="12"/>
                                        </p:tgtEl>
                                        <p:attrNameLst>
                                          <p:attrName>ppt_h</p:attrName>
                                        </p:attrNameLst>
                                      </p:cBhvr>
                                      <p:tavLst>
                                        <p:tav tm="0">
                                          <p:val>
                                            <p:strVal val="ppt_h"/>
                                          </p:val>
                                        </p:tav>
                                        <p:tav tm="100000">
                                          <p:val>
                                            <p:fltVal val="0"/>
                                          </p:val>
                                        </p:tav>
                                      </p:tavLst>
                                    </p:anim>
                                    <p:animEffect transition="out" filter="fade">
                                      <p:cBhvr>
                                        <p:cTn id="88" dur="500"/>
                                        <p:tgtEl>
                                          <p:spTgt spid="12"/>
                                        </p:tgtEl>
                                      </p:cBhvr>
                                    </p:animEffect>
                                    <p:set>
                                      <p:cBhvr>
                                        <p:cTn id="89" dur="1" fill="hold">
                                          <p:stCondLst>
                                            <p:cond delay="499"/>
                                          </p:stCondLst>
                                        </p:cTn>
                                        <p:tgtEl>
                                          <p:spTgt spid="12"/>
                                        </p:tgtEl>
                                        <p:attrNameLst>
                                          <p:attrName>style.visibility</p:attrName>
                                        </p:attrNameLst>
                                      </p:cBhvr>
                                      <p:to>
                                        <p:strVal val="hidden"/>
                                      </p:to>
                                    </p:set>
                                  </p:childTnLst>
                                </p:cTn>
                              </p:par>
                              <p:par>
                                <p:cTn id="90" presetID="53" presetClass="exit" presetSubtype="32" fill="hold" grpId="1" nodeType="withEffect">
                                  <p:stCondLst>
                                    <p:cond delay="0"/>
                                  </p:stCondLst>
                                  <p:childTnLst>
                                    <p:anim calcmode="lin" valueType="num">
                                      <p:cBhvr>
                                        <p:cTn id="91" dur="500"/>
                                        <p:tgtEl>
                                          <p:spTgt spid="15"/>
                                        </p:tgtEl>
                                        <p:attrNameLst>
                                          <p:attrName>ppt_w</p:attrName>
                                        </p:attrNameLst>
                                      </p:cBhvr>
                                      <p:tavLst>
                                        <p:tav tm="0">
                                          <p:val>
                                            <p:strVal val="ppt_w"/>
                                          </p:val>
                                        </p:tav>
                                        <p:tav tm="100000">
                                          <p:val>
                                            <p:fltVal val="0"/>
                                          </p:val>
                                        </p:tav>
                                      </p:tavLst>
                                    </p:anim>
                                    <p:anim calcmode="lin" valueType="num">
                                      <p:cBhvr>
                                        <p:cTn id="92" dur="500"/>
                                        <p:tgtEl>
                                          <p:spTgt spid="15"/>
                                        </p:tgtEl>
                                        <p:attrNameLst>
                                          <p:attrName>ppt_h</p:attrName>
                                        </p:attrNameLst>
                                      </p:cBhvr>
                                      <p:tavLst>
                                        <p:tav tm="0">
                                          <p:val>
                                            <p:strVal val="ppt_h"/>
                                          </p:val>
                                        </p:tav>
                                        <p:tav tm="100000">
                                          <p:val>
                                            <p:fltVal val="0"/>
                                          </p:val>
                                        </p:tav>
                                      </p:tavLst>
                                    </p:anim>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53" presetClass="exit" presetSubtype="32" fill="hold" grpId="1" nodeType="withEffect">
                                  <p:stCondLst>
                                    <p:cond delay="0"/>
                                  </p:stCondLst>
                                  <p:childTnLst>
                                    <p:anim calcmode="lin" valueType="num">
                                      <p:cBhvr>
                                        <p:cTn id="96" dur="500"/>
                                        <p:tgtEl>
                                          <p:spTgt spid="14"/>
                                        </p:tgtEl>
                                        <p:attrNameLst>
                                          <p:attrName>ppt_w</p:attrName>
                                        </p:attrNameLst>
                                      </p:cBhvr>
                                      <p:tavLst>
                                        <p:tav tm="0">
                                          <p:val>
                                            <p:strVal val="ppt_w"/>
                                          </p:val>
                                        </p:tav>
                                        <p:tav tm="100000">
                                          <p:val>
                                            <p:fltVal val="0"/>
                                          </p:val>
                                        </p:tav>
                                      </p:tavLst>
                                    </p:anim>
                                    <p:anim calcmode="lin" valueType="num">
                                      <p:cBhvr>
                                        <p:cTn id="97" dur="500"/>
                                        <p:tgtEl>
                                          <p:spTgt spid="14"/>
                                        </p:tgtEl>
                                        <p:attrNameLst>
                                          <p:attrName>ppt_h</p:attrName>
                                        </p:attrNameLst>
                                      </p:cBhvr>
                                      <p:tavLst>
                                        <p:tav tm="0">
                                          <p:val>
                                            <p:strVal val="ppt_h"/>
                                          </p:val>
                                        </p:tav>
                                        <p:tav tm="100000">
                                          <p:val>
                                            <p:fltVal val="0"/>
                                          </p:val>
                                        </p:tav>
                                      </p:tavLst>
                                    </p:anim>
                                    <p:animEffect transition="out" filter="fade">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par>
                                <p:cTn id="100" presetID="53" presetClass="exit" presetSubtype="32" fill="hold" grpId="1" nodeType="withEffect">
                                  <p:stCondLst>
                                    <p:cond delay="0"/>
                                  </p:stCondLst>
                                  <p:childTnLst>
                                    <p:anim calcmode="lin" valueType="num">
                                      <p:cBhvr>
                                        <p:cTn id="101" dur="500"/>
                                        <p:tgtEl>
                                          <p:spTgt spid="16"/>
                                        </p:tgtEl>
                                        <p:attrNameLst>
                                          <p:attrName>ppt_w</p:attrName>
                                        </p:attrNameLst>
                                      </p:cBhvr>
                                      <p:tavLst>
                                        <p:tav tm="0">
                                          <p:val>
                                            <p:strVal val="ppt_w"/>
                                          </p:val>
                                        </p:tav>
                                        <p:tav tm="100000">
                                          <p:val>
                                            <p:fltVal val="0"/>
                                          </p:val>
                                        </p:tav>
                                      </p:tavLst>
                                    </p:anim>
                                    <p:anim calcmode="lin" valueType="num">
                                      <p:cBhvr>
                                        <p:cTn id="102" dur="500"/>
                                        <p:tgtEl>
                                          <p:spTgt spid="16"/>
                                        </p:tgtEl>
                                        <p:attrNameLst>
                                          <p:attrName>ppt_h</p:attrName>
                                        </p:attrNameLst>
                                      </p:cBhvr>
                                      <p:tavLst>
                                        <p:tav tm="0">
                                          <p:val>
                                            <p:strVal val="ppt_h"/>
                                          </p:val>
                                        </p:tav>
                                        <p:tav tm="100000">
                                          <p:val>
                                            <p:fltVal val="0"/>
                                          </p:val>
                                        </p:tav>
                                      </p:tavLst>
                                    </p:anim>
                                    <p:animEffect transition="out" filter="fade">
                                      <p:cBhvr>
                                        <p:cTn id="103" dur="500"/>
                                        <p:tgtEl>
                                          <p:spTgt spid="16"/>
                                        </p:tgtEl>
                                      </p:cBhvr>
                                    </p:animEffect>
                                    <p:set>
                                      <p:cBhvr>
                                        <p:cTn id="104" dur="1" fill="hold">
                                          <p:stCondLst>
                                            <p:cond delay="499"/>
                                          </p:stCondLst>
                                        </p:cTn>
                                        <p:tgtEl>
                                          <p:spTgt spid="16"/>
                                        </p:tgtEl>
                                        <p:attrNameLst>
                                          <p:attrName>style.visibility</p:attrName>
                                        </p:attrNameLst>
                                      </p:cBhvr>
                                      <p:to>
                                        <p:strVal val="hidden"/>
                                      </p:to>
                                    </p:set>
                                  </p:childTnLst>
                                </p:cTn>
                              </p:par>
                              <p:par>
                                <p:cTn id="105" presetID="53" presetClass="exit" presetSubtype="32" fill="hold" grpId="1" nodeType="withEffect">
                                  <p:stCondLst>
                                    <p:cond delay="0"/>
                                  </p:stCondLst>
                                  <p:childTnLst>
                                    <p:anim calcmode="lin" valueType="num">
                                      <p:cBhvr>
                                        <p:cTn id="106" dur="500"/>
                                        <p:tgtEl>
                                          <p:spTgt spid="35"/>
                                        </p:tgtEl>
                                        <p:attrNameLst>
                                          <p:attrName>ppt_w</p:attrName>
                                        </p:attrNameLst>
                                      </p:cBhvr>
                                      <p:tavLst>
                                        <p:tav tm="0">
                                          <p:val>
                                            <p:strVal val="ppt_w"/>
                                          </p:val>
                                        </p:tav>
                                        <p:tav tm="100000">
                                          <p:val>
                                            <p:fltVal val="0"/>
                                          </p:val>
                                        </p:tav>
                                      </p:tavLst>
                                    </p:anim>
                                    <p:anim calcmode="lin" valueType="num">
                                      <p:cBhvr>
                                        <p:cTn id="107" dur="500"/>
                                        <p:tgtEl>
                                          <p:spTgt spid="35"/>
                                        </p:tgtEl>
                                        <p:attrNameLst>
                                          <p:attrName>ppt_h</p:attrName>
                                        </p:attrNameLst>
                                      </p:cBhvr>
                                      <p:tavLst>
                                        <p:tav tm="0">
                                          <p:val>
                                            <p:strVal val="ppt_h"/>
                                          </p:val>
                                        </p:tav>
                                        <p:tav tm="100000">
                                          <p:val>
                                            <p:fltVal val="0"/>
                                          </p:val>
                                        </p:tav>
                                      </p:tavLst>
                                    </p:anim>
                                    <p:animEffect transition="out" filter="fade">
                                      <p:cBhvr>
                                        <p:cTn id="108" dur="500"/>
                                        <p:tgtEl>
                                          <p:spTgt spid="35"/>
                                        </p:tgtEl>
                                      </p:cBhvr>
                                    </p:animEffect>
                                    <p:set>
                                      <p:cBhvr>
                                        <p:cTn id="109" dur="1" fill="hold">
                                          <p:stCondLst>
                                            <p:cond delay="499"/>
                                          </p:stCondLst>
                                        </p:cTn>
                                        <p:tgtEl>
                                          <p:spTgt spid="35"/>
                                        </p:tgtEl>
                                        <p:attrNameLst>
                                          <p:attrName>style.visibility</p:attrName>
                                        </p:attrNameLst>
                                      </p:cBhvr>
                                      <p:to>
                                        <p:strVal val="hidden"/>
                                      </p:to>
                                    </p:set>
                                  </p:childTnLst>
                                </p:cTn>
                              </p:par>
                              <p:par>
                                <p:cTn id="110" presetID="53" presetClass="exit" presetSubtype="32" fill="hold" grpId="1" nodeType="withEffect">
                                  <p:stCondLst>
                                    <p:cond delay="0"/>
                                  </p:stCondLst>
                                  <p:childTnLst>
                                    <p:anim calcmode="lin" valueType="num">
                                      <p:cBhvr>
                                        <p:cTn id="111" dur="500"/>
                                        <p:tgtEl>
                                          <p:spTgt spid="18"/>
                                        </p:tgtEl>
                                        <p:attrNameLst>
                                          <p:attrName>ppt_w</p:attrName>
                                        </p:attrNameLst>
                                      </p:cBhvr>
                                      <p:tavLst>
                                        <p:tav tm="0">
                                          <p:val>
                                            <p:strVal val="ppt_w"/>
                                          </p:val>
                                        </p:tav>
                                        <p:tav tm="100000">
                                          <p:val>
                                            <p:fltVal val="0"/>
                                          </p:val>
                                        </p:tav>
                                      </p:tavLst>
                                    </p:anim>
                                    <p:anim calcmode="lin" valueType="num">
                                      <p:cBhvr>
                                        <p:cTn id="112" dur="500"/>
                                        <p:tgtEl>
                                          <p:spTgt spid="18"/>
                                        </p:tgtEl>
                                        <p:attrNameLst>
                                          <p:attrName>ppt_h</p:attrName>
                                        </p:attrNameLst>
                                      </p:cBhvr>
                                      <p:tavLst>
                                        <p:tav tm="0">
                                          <p:val>
                                            <p:strVal val="ppt_h"/>
                                          </p:val>
                                        </p:tav>
                                        <p:tav tm="100000">
                                          <p:val>
                                            <p:fltVal val="0"/>
                                          </p:val>
                                        </p:tav>
                                      </p:tavLst>
                                    </p:anim>
                                    <p:animEffect transition="out" filter="fade">
                                      <p:cBhvr>
                                        <p:cTn id="113" dur="500"/>
                                        <p:tgtEl>
                                          <p:spTgt spid="18"/>
                                        </p:tgtEl>
                                      </p:cBhvr>
                                    </p:animEffect>
                                    <p:set>
                                      <p:cBhvr>
                                        <p:cTn id="114" dur="1" fill="hold">
                                          <p:stCondLst>
                                            <p:cond delay="499"/>
                                          </p:stCondLst>
                                        </p:cTn>
                                        <p:tgtEl>
                                          <p:spTgt spid="18"/>
                                        </p:tgtEl>
                                        <p:attrNameLst>
                                          <p:attrName>style.visibility</p:attrName>
                                        </p:attrNameLst>
                                      </p:cBhvr>
                                      <p:to>
                                        <p:strVal val="hidden"/>
                                      </p:to>
                                    </p:set>
                                  </p:childTnLst>
                                </p:cTn>
                              </p:par>
                              <p:par>
                                <p:cTn id="115" presetID="53" presetClass="exit" presetSubtype="32" fill="hold" grpId="1" nodeType="withEffect">
                                  <p:stCondLst>
                                    <p:cond delay="0"/>
                                  </p:stCondLst>
                                  <p:childTnLst>
                                    <p:anim calcmode="lin" valueType="num">
                                      <p:cBhvr>
                                        <p:cTn id="116" dur="500"/>
                                        <p:tgtEl>
                                          <p:spTgt spid="19"/>
                                        </p:tgtEl>
                                        <p:attrNameLst>
                                          <p:attrName>ppt_w</p:attrName>
                                        </p:attrNameLst>
                                      </p:cBhvr>
                                      <p:tavLst>
                                        <p:tav tm="0">
                                          <p:val>
                                            <p:strVal val="ppt_w"/>
                                          </p:val>
                                        </p:tav>
                                        <p:tav tm="100000">
                                          <p:val>
                                            <p:fltVal val="0"/>
                                          </p:val>
                                        </p:tav>
                                      </p:tavLst>
                                    </p:anim>
                                    <p:anim calcmode="lin" valueType="num">
                                      <p:cBhvr>
                                        <p:cTn id="117" dur="500"/>
                                        <p:tgtEl>
                                          <p:spTgt spid="19"/>
                                        </p:tgtEl>
                                        <p:attrNameLst>
                                          <p:attrName>ppt_h</p:attrName>
                                        </p:attrNameLst>
                                      </p:cBhvr>
                                      <p:tavLst>
                                        <p:tav tm="0">
                                          <p:val>
                                            <p:strVal val="ppt_h"/>
                                          </p:val>
                                        </p:tav>
                                        <p:tav tm="100000">
                                          <p:val>
                                            <p:fltVal val="0"/>
                                          </p:val>
                                        </p:tav>
                                      </p:tavLst>
                                    </p:anim>
                                    <p:animEffect transition="out" filter="fade">
                                      <p:cBhvr>
                                        <p:cTn id="118" dur="500"/>
                                        <p:tgtEl>
                                          <p:spTgt spid="19"/>
                                        </p:tgtEl>
                                      </p:cBhvr>
                                    </p:animEffect>
                                    <p:set>
                                      <p:cBhvr>
                                        <p:cTn id="119" dur="1" fill="hold">
                                          <p:stCondLst>
                                            <p:cond delay="499"/>
                                          </p:stCondLst>
                                        </p:cTn>
                                        <p:tgtEl>
                                          <p:spTgt spid="19"/>
                                        </p:tgtEl>
                                        <p:attrNameLst>
                                          <p:attrName>style.visibility</p:attrName>
                                        </p:attrNameLst>
                                      </p:cBhvr>
                                      <p:to>
                                        <p:strVal val="hidden"/>
                                      </p:to>
                                    </p:set>
                                  </p:childTnLst>
                                </p:cTn>
                              </p:par>
                              <p:par>
                                <p:cTn id="120" presetID="53" presetClass="exit" presetSubtype="32" fill="hold" grpId="1" nodeType="withEffect">
                                  <p:stCondLst>
                                    <p:cond delay="0"/>
                                  </p:stCondLst>
                                  <p:childTnLst>
                                    <p:anim calcmode="lin" valueType="num">
                                      <p:cBhvr>
                                        <p:cTn id="121" dur="500"/>
                                        <p:tgtEl>
                                          <p:spTgt spid="17"/>
                                        </p:tgtEl>
                                        <p:attrNameLst>
                                          <p:attrName>ppt_w</p:attrName>
                                        </p:attrNameLst>
                                      </p:cBhvr>
                                      <p:tavLst>
                                        <p:tav tm="0">
                                          <p:val>
                                            <p:strVal val="ppt_w"/>
                                          </p:val>
                                        </p:tav>
                                        <p:tav tm="100000">
                                          <p:val>
                                            <p:fltVal val="0"/>
                                          </p:val>
                                        </p:tav>
                                      </p:tavLst>
                                    </p:anim>
                                    <p:anim calcmode="lin" valueType="num">
                                      <p:cBhvr>
                                        <p:cTn id="122" dur="500"/>
                                        <p:tgtEl>
                                          <p:spTgt spid="17"/>
                                        </p:tgtEl>
                                        <p:attrNameLst>
                                          <p:attrName>ppt_h</p:attrName>
                                        </p:attrNameLst>
                                      </p:cBhvr>
                                      <p:tavLst>
                                        <p:tav tm="0">
                                          <p:val>
                                            <p:strVal val="ppt_h"/>
                                          </p:val>
                                        </p:tav>
                                        <p:tav tm="100000">
                                          <p:val>
                                            <p:fltVal val="0"/>
                                          </p:val>
                                        </p:tav>
                                      </p:tavLst>
                                    </p:anim>
                                    <p:animEffect transition="out" filter="fade">
                                      <p:cBhvr>
                                        <p:cTn id="123" dur="500"/>
                                        <p:tgtEl>
                                          <p:spTgt spid="17"/>
                                        </p:tgtEl>
                                      </p:cBhvr>
                                    </p:animEffect>
                                    <p:set>
                                      <p:cBhvr>
                                        <p:cTn id="12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 grpId="0" animBg="1"/>
      <p:bldP spid="2" grpId="1" animBg="1"/>
      <p:bldP spid="3" grpId="0" animBg="1"/>
      <p:bldP spid="3" grpId="1" animBg="1"/>
      <p:bldP spid="4" grpId="0" animBg="1"/>
      <p:bldP spid="4"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5" grpId="0" animBg="1"/>
      <p:bldP spid="25" grpId="1" animBg="1"/>
      <p:bldP spid="35" grpId="0" animBg="1"/>
      <p:bldP spid="3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2" descr="Màu Xanh Lá Cây Bằng Tay Bảng đen Giáo Dục đồ Dùng Học Tập Nền, Trở Lại  Trường Học, Công Cụ Học Tập, Sách Hình nền Vector để tải xuống miễn p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 y="914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5271734" y="237637"/>
            <a:ext cx="3878798" cy="662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vi-VN" sz="3500" b="1" dirty="0">
                <a:solidFill>
                  <a:schemeClr val="bg1"/>
                </a:solidFill>
                <a:latin typeface="Times New Roman" pitchFamily="18" charset="0"/>
                <a:cs typeface="Times New Roman" pitchFamily="18" charset="0"/>
              </a:rPr>
              <a:t>7  </a:t>
            </a:r>
            <a:r>
              <a:rPr lang="en-US" sz="3500" b="1" dirty="0">
                <a:solidFill>
                  <a:schemeClr val="bg1"/>
                </a:solidFill>
                <a:latin typeface="Times New Roman" pitchFamily="18" charset="0"/>
                <a:cs typeface="Times New Roman" pitchFamily="18" charset="0"/>
              </a:rPr>
              <a:t> x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1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7</a:t>
            </a:r>
          </a:p>
          <a:p>
            <a:pPr>
              <a:spcBef>
                <a:spcPct val="20000"/>
              </a:spcBef>
            </a:pPr>
            <a:r>
              <a:rPr lang="en-US" sz="3500" b="1" dirty="0">
                <a:solidFill>
                  <a:schemeClr val="bg1"/>
                </a:solidFill>
                <a:latin typeface="Times New Roman" pitchFamily="18" charset="0"/>
                <a:cs typeface="Times New Roman" pitchFamily="18" charset="0"/>
              </a:rPr>
              <a:t>7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x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2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14</a:t>
            </a:r>
          </a:p>
          <a:p>
            <a:pPr>
              <a:spcBef>
                <a:spcPct val="20000"/>
              </a:spcBef>
            </a:pPr>
            <a:r>
              <a:rPr lang="en-US" sz="3500" b="1" dirty="0">
                <a:solidFill>
                  <a:schemeClr val="bg1"/>
                </a:solidFill>
                <a:latin typeface="Times New Roman" pitchFamily="18" charset="0"/>
                <a:cs typeface="Times New Roman" pitchFamily="18" charset="0"/>
              </a:rPr>
              <a:t>7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x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3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21</a:t>
            </a:r>
          </a:p>
          <a:p>
            <a:pPr>
              <a:spcBef>
                <a:spcPct val="20000"/>
              </a:spcBef>
            </a:pPr>
            <a:r>
              <a:rPr lang="en-US" sz="3500" b="1" dirty="0">
                <a:solidFill>
                  <a:schemeClr val="bg1"/>
                </a:solidFill>
                <a:latin typeface="Times New Roman" pitchFamily="18" charset="0"/>
                <a:cs typeface="Times New Roman" pitchFamily="18" charset="0"/>
              </a:rPr>
              <a:t>7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x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4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28</a:t>
            </a:r>
          </a:p>
          <a:p>
            <a:pPr>
              <a:spcBef>
                <a:spcPct val="20000"/>
              </a:spcBef>
            </a:pPr>
            <a:r>
              <a:rPr lang="en-US" sz="3500" b="1" dirty="0">
                <a:solidFill>
                  <a:schemeClr val="bg1"/>
                </a:solidFill>
                <a:latin typeface="Times New Roman" pitchFamily="18" charset="0"/>
                <a:cs typeface="Times New Roman" pitchFamily="18" charset="0"/>
              </a:rPr>
              <a:t>7 </a:t>
            </a:r>
            <a:r>
              <a:rPr lang="vi-VN" sz="3500" b="1" dirty="0">
                <a:solidFill>
                  <a:schemeClr val="bg1"/>
                </a:solidFill>
                <a:latin typeface="Times New Roman" pitchFamily="18" charset="0"/>
                <a:cs typeface="Times New Roman" pitchFamily="18" charset="0"/>
              </a:rPr>
              <a:t>  x  </a:t>
            </a:r>
            <a:r>
              <a:rPr lang="en-US" sz="3500" b="1" dirty="0">
                <a:solidFill>
                  <a:schemeClr val="bg1"/>
                </a:solidFill>
                <a:latin typeface="Times New Roman" pitchFamily="18" charset="0"/>
                <a:cs typeface="Times New Roman" pitchFamily="18" charset="0"/>
              </a:rPr>
              <a:t> 5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35</a:t>
            </a:r>
          </a:p>
          <a:p>
            <a:pPr>
              <a:spcBef>
                <a:spcPct val="20000"/>
              </a:spcBef>
            </a:pPr>
            <a:r>
              <a:rPr lang="en-US" sz="3500" b="1" dirty="0">
                <a:solidFill>
                  <a:schemeClr val="bg1"/>
                </a:solidFill>
                <a:latin typeface="Times New Roman" pitchFamily="18" charset="0"/>
                <a:cs typeface="Times New Roman" pitchFamily="18" charset="0"/>
              </a:rPr>
              <a:t>7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x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6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42</a:t>
            </a:r>
          </a:p>
          <a:p>
            <a:pPr>
              <a:spcBef>
                <a:spcPct val="20000"/>
              </a:spcBef>
            </a:pPr>
            <a:r>
              <a:rPr lang="en-US" sz="3500" b="1" dirty="0">
                <a:solidFill>
                  <a:schemeClr val="bg1"/>
                </a:solidFill>
                <a:latin typeface="Times New Roman" pitchFamily="18" charset="0"/>
                <a:cs typeface="Times New Roman" pitchFamily="18" charset="0"/>
              </a:rPr>
              <a:t>7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x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7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49</a:t>
            </a:r>
          </a:p>
          <a:p>
            <a:pPr>
              <a:spcBef>
                <a:spcPct val="20000"/>
              </a:spcBef>
            </a:pPr>
            <a:r>
              <a:rPr lang="en-US" sz="3500" b="1" dirty="0">
                <a:solidFill>
                  <a:schemeClr val="bg1"/>
                </a:solidFill>
                <a:latin typeface="Times New Roman" pitchFamily="18" charset="0"/>
                <a:cs typeface="Times New Roman" pitchFamily="18" charset="0"/>
              </a:rPr>
              <a:t>7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x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8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56</a:t>
            </a:r>
          </a:p>
          <a:p>
            <a:pPr>
              <a:spcBef>
                <a:spcPct val="20000"/>
              </a:spcBef>
            </a:pPr>
            <a:r>
              <a:rPr lang="en-US" sz="3500" b="1" dirty="0">
                <a:solidFill>
                  <a:schemeClr val="bg1"/>
                </a:solidFill>
                <a:latin typeface="Times New Roman" pitchFamily="18" charset="0"/>
                <a:cs typeface="Times New Roman" pitchFamily="18" charset="0"/>
              </a:rPr>
              <a:t>7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x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9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63</a:t>
            </a:r>
          </a:p>
          <a:p>
            <a:pPr>
              <a:spcBef>
                <a:spcPct val="20000"/>
              </a:spcBef>
            </a:pPr>
            <a:r>
              <a:rPr lang="en-US" sz="3500" b="1" dirty="0">
                <a:solidFill>
                  <a:schemeClr val="bg1"/>
                </a:solidFill>
                <a:latin typeface="Times New Roman" pitchFamily="18" charset="0"/>
                <a:cs typeface="Times New Roman" pitchFamily="18" charset="0"/>
              </a:rPr>
              <a:t>7</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 x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10 = </a:t>
            </a:r>
            <a:r>
              <a:rPr lang="vi-VN" sz="3500" b="1" dirty="0">
                <a:solidFill>
                  <a:schemeClr val="bg1"/>
                </a:solidFill>
                <a:latin typeface="Times New Roman" pitchFamily="18" charset="0"/>
                <a:cs typeface="Times New Roman" pitchFamily="18" charset="0"/>
              </a:rPr>
              <a:t>  </a:t>
            </a:r>
            <a:r>
              <a:rPr lang="en-US" sz="3500" b="1" dirty="0">
                <a:solidFill>
                  <a:schemeClr val="bg1"/>
                </a:solidFill>
                <a:latin typeface="Times New Roman" pitchFamily="18" charset="0"/>
                <a:cs typeface="Times New Roman" pitchFamily="18" charset="0"/>
              </a:rPr>
              <a:t>70</a:t>
            </a:r>
          </a:p>
        </p:txBody>
      </p:sp>
      <p:sp>
        <p:nvSpPr>
          <p:cNvPr id="9" name="Rectangle 11"/>
          <p:cNvSpPr>
            <a:spLocks noChangeArrowheads="1"/>
          </p:cNvSpPr>
          <p:nvPr/>
        </p:nvSpPr>
        <p:spPr bwMode="auto">
          <a:xfrm>
            <a:off x="1245108" y="374797"/>
            <a:ext cx="3532632" cy="646331"/>
          </a:xfrm>
          <a:prstGeom prst="rect">
            <a:avLst/>
          </a:prstGeom>
          <a:solidFill>
            <a:schemeClr val="bg1"/>
          </a:solidFill>
          <a:ln>
            <a:noFill/>
          </a:ln>
          <a:effectLst/>
        </p:spPr>
        <p:txBody>
          <a:bodyPr wrap="square">
            <a:spAutoFit/>
          </a:bodyPr>
          <a:lstStyle/>
          <a:p>
            <a:pPr algn="ctr">
              <a:spcBef>
                <a:spcPct val="20000"/>
              </a:spcBef>
            </a:pPr>
            <a:r>
              <a:rPr lang="en-US" sz="3600" b="1" dirty="0" err="1">
                <a:solidFill>
                  <a:srgbClr val="FF0000"/>
                </a:solidFill>
                <a:latin typeface="Times New Roman" pitchFamily="18" charset="0"/>
                <a:cs typeface="Times New Roman" pitchFamily="18" charset="0"/>
              </a:rPr>
              <a:t>Bảng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7</a:t>
            </a:r>
          </a:p>
        </p:txBody>
      </p:sp>
    </p:spTree>
    <p:custDataLst>
      <p:tags r:id="rId1"/>
    </p:custDataLst>
    <p:extLst>
      <p:ext uri="{BB962C8B-B14F-4D97-AF65-F5344CB8AC3E}">
        <p14:creationId xmlns:p14="http://schemas.microsoft.com/office/powerpoint/2010/main" val="2128342890"/>
      </p:ext>
    </p:extLst>
  </p:cSld>
  <p:clrMapOvr>
    <a:masterClrMapping/>
  </p:clrMapOvr>
  <p:transition spd="slow" advTm="11230">
    <p:fade/>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TIMING" val="|2.1"/>
</p:tagLst>
</file>

<file path=ppt/tags/tag11.xml><?xml version="1.0" encoding="utf-8"?>
<p:tagLst xmlns:a="http://schemas.openxmlformats.org/drawingml/2006/main" xmlns:r="http://schemas.openxmlformats.org/officeDocument/2006/relationships" xmlns:p="http://schemas.openxmlformats.org/presentationml/2006/main">
  <p:tag name="TIMING" val="|4.1|1.6|1.1|0.9|0.9|5.6|6.2|4|1.6|4.5|1.6|2.1|2|2.6|1.8|2.6|2.8|1.5"/>
</p:tagLst>
</file>

<file path=ppt/tags/tag12.xml><?xml version="1.0" encoding="utf-8"?>
<p:tagLst xmlns:a="http://schemas.openxmlformats.org/drawingml/2006/main" xmlns:r="http://schemas.openxmlformats.org/officeDocument/2006/relationships" xmlns:p="http://schemas.openxmlformats.org/presentationml/2006/main">
  <p:tag name="TIMING" val="|16|3|8.8|21.6|8.4|7|6.3|2.5|1.4"/>
</p:tagLst>
</file>

<file path=ppt/tags/tag13.xml><?xml version="1.0" encoding="utf-8"?>
<p:tagLst xmlns:a="http://schemas.openxmlformats.org/drawingml/2006/main" xmlns:r="http://schemas.openxmlformats.org/officeDocument/2006/relationships" xmlns:p="http://schemas.openxmlformats.org/presentationml/2006/main">
  <p:tag name="TIMING" val="|1"/>
</p:tagLst>
</file>

<file path=ppt/tags/tag14.xml><?xml version="1.0" encoding="utf-8"?>
<p:tagLst xmlns:a="http://schemas.openxmlformats.org/drawingml/2006/main" xmlns:r="http://schemas.openxmlformats.org/officeDocument/2006/relationships" xmlns:p="http://schemas.openxmlformats.org/presentationml/2006/main">
  <p:tag name="TIMING" val="|2.7|12.5|14.2"/>
</p:tagLst>
</file>

<file path=ppt/tags/tag15.xml><?xml version="1.0" encoding="utf-8"?>
<p:tagLst xmlns:a="http://schemas.openxmlformats.org/drawingml/2006/main" xmlns:r="http://schemas.openxmlformats.org/officeDocument/2006/relationships" xmlns:p="http://schemas.openxmlformats.org/presentationml/2006/main">
  <p:tag name="TIMING" val="|6.7|2.2|4.9|9.8"/>
</p:tagLst>
</file>

<file path=ppt/tags/tag16.xml><?xml version="1.0" encoding="utf-8"?>
<p:tagLst xmlns:a="http://schemas.openxmlformats.org/drawingml/2006/main" xmlns:r="http://schemas.openxmlformats.org/officeDocument/2006/relationships" xmlns:p="http://schemas.openxmlformats.org/presentationml/2006/main">
  <p:tag name="TIMING" val="|2.1"/>
</p:tagLst>
</file>

<file path=ppt/tags/tag17.xml><?xml version="1.0" encoding="utf-8"?>
<p:tagLst xmlns:a="http://schemas.openxmlformats.org/drawingml/2006/main" xmlns:r="http://schemas.openxmlformats.org/officeDocument/2006/relationships" xmlns:p="http://schemas.openxmlformats.org/presentationml/2006/main">
  <p:tag name="TIMING" val="|1|0.8"/>
</p:tagLst>
</file>

<file path=ppt/tags/tag2.xml><?xml version="1.0" encoding="utf-8"?>
<p:tagLst xmlns:a="http://schemas.openxmlformats.org/drawingml/2006/main" xmlns:r="http://schemas.openxmlformats.org/officeDocument/2006/relationships" xmlns:p="http://schemas.openxmlformats.org/presentationml/2006/main">
  <p:tag name="TIMING" val="|12.1"/>
</p:tagLst>
</file>

<file path=ppt/tags/tag3.xml><?xml version="1.0" encoding="utf-8"?>
<p:tagLst xmlns:a="http://schemas.openxmlformats.org/drawingml/2006/main" xmlns:r="http://schemas.openxmlformats.org/officeDocument/2006/relationships" xmlns:p="http://schemas.openxmlformats.org/presentationml/2006/main">
  <p:tag name="TIMING" val="|0.9"/>
</p:tagLst>
</file>

<file path=ppt/tags/tag4.xml><?xml version="1.0" encoding="utf-8"?>
<p:tagLst xmlns:a="http://schemas.openxmlformats.org/drawingml/2006/main" xmlns:r="http://schemas.openxmlformats.org/officeDocument/2006/relationships" xmlns:p="http://schemas.openxmlformats.org/presentationml/2006/main">
  <p:tag name="TIMING" val="|2.2|3.7|2.3|12.5|7.6|5.3|86.3"/>
</p:tagLst>
</file>

<file path=ppt/tags/tag5.xml><?xml version="1.0" encoding="utf-8"?>
<p:tagLst xmlns:a="http://schemas.openxmlformats.org/drawingml/2006/main" xmlns:r="http://schemas.openxmlformats.org/officeDocument/2006/relationships" xmlns:p="http://schemas.openxmlformats.org/presentationml/2006/main">
  <p:tag name="TIMING" val="|4.2"/>
</p:tagLst>
</file>

<file path=ppt/tags/tag6.xml><?xml version="1.0" encoding="utf-8"?>
<p:tagLst xmlns:a="http://schemas.openxmlformats.org/drawingml/2006/main" xmlns:r="http://schemas.openxmlformats.org/officeDocument/2006/relationships" xmlns:p="http://schemas.openxmlformats.org/presentationml/2006/main">
  <p:tag name="TIMING" val="|5.2|17.1|2.5|0.9|1.9|6.8|12.7|3.4|11.8|5|0.9|0.9|1.9|5.9|11.6|2.3|10.1|5.2|1.6|0.8|1.2|12.9|16.7|3|17.4|4.5|4.3|8.5|1.6|0.7|0.8|0.6|0.5|1.4|1"/>
</p:tagLst>
</file>

<file path=ppt/tags/tag7.xml><?xml version="1.0" encoding="utf-8"?>
<p:tagLst xmlns:a="http://schemas.openxmlformats.org/drawingml/2006/main" xmlns:r="http://schemas.openxmlformats.org/officeDocument/2006/relationships" xmlns:p="http://schemas.openxmlformats.org/presentationml/2006/main">
  <p:tag name="TIMING" val="|2.2|0.9|3|2.7|1.6|3|3|2.6|4.8"/>
</p:tagLst>
</file>

<file path=ppt/tags/tag8.xml><?xml version="1.0" encoding="utf-8"?>
<p:tagLst xmlns:a="http://schemas.openxmlformats.org/drawingml/2006/main" xmlns:r="http://schemas.openxmlformats.org/officeDocument/2006/relationships" xmlns:p="http://schemas.openxmlformats.org/presentationml/2006/main">
  <p:tag name="TIMING" val="|1.3|10.2|14.4|0.8|16.6|0.9|14|14.9|67.5|10.6|10.3"/>
</p:tagLst>
</file>

<file path=ppt/tags/tag9.xml><?xml version="1.0" encoding="utf-8"?>
<p:tagLst xmlns:a="http://schemas.openxmlformats.org/drawingml/2006/main" xmlns:r="http://schemas.openxmlformats.org/officeDocument/2006/relationships" xmlns:p="http://schemas.openxmlformats.org/presentationml/2006/main">
  <p:tag name="TIMING" val="|1.3|10.2|14.4|0.8|16.6|0.9|14|14.9|67.5|10.6|10.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749</Words>
  <Application>Microsoft Office PowerPoint</Application>
  <PresentationFormat>Widescreen</PresentationFormat>
  <Paragraphs>214</Paragraphs>
  <Slides>20</Slides>
  <Notes>10</Notes>
  <HiddenSlides>0</HiddenSlides>
  <MMClips>5</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20</vt:i4>
      </vt:variant>
    </vt:vector>
  </HeadingPairs>
  <TitlesOfParts>
    <vt:vector size="36" baseType="lpstr">
      <vt:lpstr>.VnArial</vt:lpstr>
      <vt:lpstr>.VnTime</vt:lpstr>
      <vt:lpstr>Arial</vt:lpstr>
      <vt:lpstr>Arial Unicode MS</vt:lpstr>
      <vt:lpstr>Calibri</vt:lpstr>
      <vt:lpstr>Calibri Light</vt:lpstr>
      <vt:lpstr>Cambria Math</vt:lpstr>
      <vt:lpstr>HP001 4 hàng</vt:lpstr>
      <vt:lpstr>SimSun</vt:lpstr>
      <vt:lpstr>Times New Roman</vt:lpstr>
      <vt:lpstr>Wingdings</vt:lpstr>
      <vt:lpstr>字体管家天蝎座</vt:lpstr>
      <vt:lpstr>字体管家棉花糖</vt:lpstr>
      <vt:lpstr>方正胖娃简体</vt:lpstr>
      <vt:lpstr>锐字工房洪荒之光中黑简1.0</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Administrator</cp:lastModifiedBy>
  <cp:revision>223</cp:revision>
  <dcterms:created xsi:type="dcterms:W3CDTF">2015-05-05T08:02:00Z</dcterms:created>
  <dcterms:modified xsi:type="dcterms:W3CDTF">2021-10-17T12:09:42Z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