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19"/>
  </p:notesMasterIdLst>
  <p:sldIdLst>
    <p:sldId id="464" r:id="rId3"/>
    <p:sldId id="465" r:id="rId4"/>
    <p:sldId id="454" r:id="rId5"/>
    <p:sldId id="455" r:id="rId6"/>
    <p:sldId id="371" r:id="rId7"/>
    <p:sldId id="456" r:id="rId8"/>
    <p:sldId id="458" r:id="rId9"/>
    <p:sldId id="459" r:id="rId10"/>
    <p:sldId id="466" r:id="rId11"/>
    <p:sldId id="457" r:id="rId12"/>
    <p:sldId id="461" r:id="rId13"/>
    <p:sldId id="460" r:id="rId14"/>
    <p:sldId id="462" r:id="rId15"/>
    <p:sldId id="467" r:id="rId16"/>
    <p:sldId id="438" r:id="rId17"/>
    <p:sldId id="46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FF2D4E"/>
    <a:srgbClr val="00B050"/>
    <a:srgbClr val="FF0066"/>
    <a:srgbClr val="ABFFC7"/>
    <a:srgbClr val="99FFCC"/>
    <a:srgbClr val="FFFF66"/>
    <a:srgbClr val="79FFA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>
      <p:cViewPr varScale="1">
        <p:scale>
          <a:sx n="94" d="100"/>
          <a:sy n="94" d="100"/>
        </p:scale>
        <p:origin x="128" y="44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9962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1756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06010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7046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79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2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714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6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152" r:id="rId4"/>
    <p:sldLayoutId id="2147484007" r:id="rId5"/>
    <p:sldLayoutId id="2147484008" r:id="rId6"/>
    <p:sldLayoutId id="2147484009" r:id="rId7"/>
    <p:sldLayoutId id="2147484010" r:id="rId8"/>
    <p:sldLayoutId id="2147484150" r:id="rId9"/>
    <p:sldLayoutId id="2147484149" r:id="rId10"/>
    <p:sldLayoutId id="2147484011" r:id="rId11"/>
    <p:sldLayoutId id="2147484153" r:id="rId12"/>
    <p:sldLayoutId id="2147484151" r:id="rId13"/>
    <p:sldLayoutId id="2147484012" r:id="rId14"/>
    <p:sldLayoutId id="2147484013" r:id="rId15"/>
    <p:sldLayoutId id="2147484014" r:id="rId16"/>
    <p:sldLayoutId id="21474840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04/11/2021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0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4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7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12.png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6227" y="-338467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20653"/>
            <a:ext cx="39371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016" y="3845920"/>
            <a:ext cx="2094727" cy="273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216">
            <a:extLst>
              <a:ext uri="{FF2B5EF4-FFF2-40B4-BE49-F238E27FC236}">
                <a16:creationId xmlns:a16="http://schemas.microsoft.com/office/drawing/2014/main" id="{3EA2C027-9CF9-437C-9043-5B000D19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19" y="1862002"/>
            <a:ext cx="72383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10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B47822-2091-4B78-BF36-58CC0142E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1260" y="1752600"/>
            <a:ext cx="7269480" cy="41148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F4FEBB-9E26-4E75-B264-A4853D54DC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"/>
    </mc:Choice>
    <mc:Fallback>
      <p:transition spd="slow" advTm="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9941" descr="1-47">
            <a:extLst>
              <a:ext uri="{FF2B5EF4-FFF2-40B4-BE49-F238E27FC236}">
                <a16:creationId xmlns:a16="http://schemas.microsoft.com/office/drawing/2014/main" id="{98B1CEF7-4F47-48C2-A8F1-724D94AE1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6227" y="-381000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762000" y="381000"/>
            <a:ext cx="11201400" cy="762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cách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AE550-3A2A-4612-8725-B8DD04A8FD0F}"/>
              </a:ext>
            </a:extLst>
          </p:cNvPr>
          <p:cNvSpPr txBox="1"/>
          <p:nvPr/>
        </p:nvSpPr>
        <p:spPr>
          <a:xfrm>
            <a:off x="838200" y="3200300"/>
            <a:ext cx="111252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B2: Sao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68AF81-AFBB-4ADD-BB7B-8645AC972F4F}"/>
              </a:ext>
            </a:extLst>
          </p:cNvPr>
          <p:cNvSpPr txBox="1">
            <a:spLocks/>
          </p:cNvSpPr>
          <p:nvPr/>
        </p:nvSpPr>
        <p:spPr>
          <a:xfrm>
            <a:off x="1143000" y="2574825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thực hành: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E14E89-BC58-45D0-A91C-B86B4E464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214" y="2116424"/>
            <a:ext cx="1639737" cy="1025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F6745-F804-493B-B94C-53AC0ADD39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77" y="2007655"/>
            <a:ext cx="1301872" cy="113433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F331063-938B-48C3-89D3-D15D460D8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78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686">
        <p:split orient="vert"/>
      </p:transition>
    </mc:Choice>
    <mc:Fallback>
      <p:transition spd="slow" advTm="486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1295400"/>
            <a:ext cx="8263467" cy="464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1462C7-D118-46BC-A3D1-92C31659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16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082CA0-5F93-4AED-8C6F-CEB8C405C5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9"/>
    </mc:Choice>
    <mc:Fallback>
      <p:transition spd="slow" advTm="1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52" objId="6"/>
        <p14:triggerEvt type="onClick" time="1152" objId="6"/>
        <p14:stopEvt time="112464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9941" descr="1-47">
            <a:extLst>
              <a:ext uri="{FF2B5EF4-FFF2-40B4-BE49-F238E27FC236}">
                <a16:creationId xmlns:a16="http://schemas.microsoft.com/office/drawing/2014/main" id="{1B05204E-6D50-4474-857D-67B2A7663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0600" y="-412469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86944"/>
            <a:ext cx="9296400" cy="16766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57400" y="381000"/>
            <a:ext cx="8763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C. HOẠT ĐỘNG </a:t>
            </a:r>
            <a:r>
              <a:rPr lang="en-US" sz="3600" b="1" kern="0" noProof="0">
                <a:solidFill>
                  <a:srgbClr val="FF0000"/>
                </a:solidFill>
                <a:rtl val="0"/>
              </a:rPr>
              <a:t>ỨNG DỤNG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902943"/>
            <a:ext cx="11353800" cy="24382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643" y="3810000"/>
            <a:ext cx="3530313" cy="318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EA8D07-1BAA-4AF8-9EE0-B3A75909A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13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942">
        <p:split orient="vert"/>
      </p:transition>
    </mc:Choice>
    <mc:Fallback>
      <p:transition spd="slow" advTm="289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0D801-33A5-4CDB-B3E9-50DBD376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0A4B3-00EF-41AD-8B03-548DD896A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ng cảnh (1)">
            <a:hlinkClick r:id="" action="ppaction://media"/>
            <a:extLst>
              <a:ext uri="{FF2B5EF4-FFF2-40B4-BE49-F238E27FC236}">
                <a16:creationId xmlns:a16="http://schemas.microsoft.com/office/drawing/2014/main" id="{E7CD99BB-AB82-4B44-A417-5D1250485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6D1F88-B25D-4DD4-80DB-F03B760748FB}"/>
              </a:ext>
            </a:extLst>
          </p:cNvPr>
          <p:cNvSpPr txBox="1">
            <a:spLocks/>
          </p:cNvSpPr>
          <p:nvPr/>
        </p:nvSpPr>
        <p:spPr>
          <a:xfrm>
            <a:off x="1295400" y="53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C94409-7343-4E6E-BD2A-153A24CA1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"/>
    </mc:Choice>
    <mc:Fallback>
      <p:transition spd="slow" advTm="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220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68776" y="0"/>
            <a:ext cx="17390144" cy="82719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414517" y="581632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3809999" y="1524000"/>
            <a:ext cx="4771635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199" y="1677375"/>
            <a:ext cx="627689" cy="53801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3840479" y="2999204"/>
            <a:ext cx="4771635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ô </a:t>
            </a:r>
            <a:r>
              <a:rPr lang="en-US" alt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1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ô </a:t>
            </a:r>
            <a:r>
              <a:rPr lang="en-US" alt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F1F1D-E81D-4595-945C-23033E2C5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92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146">
        <p:random/>
      </p:transition>
    </mc:Choice>
    <mc:Fallback>
      <p:transition spd="slow" advTm="171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800" y="411480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DE4492-4C9B-4DA3-B00A-7AE86FA2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"/>
    </mc:Choice>
    <mc:Fallback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9941" descr="1-47">
            <a:extLst>
              <a:ext uri="{FF2B5EF4-FFF2-40B4-BE49-F238E27FC236}">
                <a16:creationId xmlns:a16="http://schemas.microsoft.com/office/drawing/2014/main" id="{4BFF3387-7C47-4C8A-87A4-567E3FDC4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0600" y="-412469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53169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248400"/>
            <a:ext cx="347662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044333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0600" y="-444191"/>
            <a:ext cx="14114266" cy="7302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4220653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016" y="3845920"/>
            <a:ext cx="2094727" cy="273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46878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184" y="353091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79000"/>
            <a:ext cx="98785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SAO CHÉP MÀU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D6E042-8286-4E29-B4D3-AFFE3EEB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9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1"/>
    </mc:Choice>
    <mc:Fallback>
      <p:transition spd="slow" advTm="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6192" y="3032043"/>
            <a:ext cx="5749054" cy="430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1500511"/>
            <a:ext cx="5522936" cy="291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407328" y="2178240"/>
            <a:ext cx="4453338" cy="10947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chép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57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257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ức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3257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57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sẵn</a:t>
            </a:r>
            <a:endParaRPr lang="zh-CN" altLang="en-US" sz="3257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05648" y="3581400"/>
            <a:ext cx="2324551" cy="53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95" b="1" dirty="0"/>
              <a:t>MỤC TIÊU</a:t>
            </a:r>
          </a:p>
        </p:txBody>
      </p:sp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BFB20930-F4F7-4A4D-8DC4-A5E0EBF13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99" y="-186944"/>
            <a:ext cx="7086600" cy="16766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THỰC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HÀNH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6264" y="1526407"/>
            <a:ext cx="9915536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643" y="3810000"/>
            <a:ext cx="3530313" cy="318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0511A8-0F97-4A6D-8DB8-9D3887E18D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287">
        <p:split orient="vert"/>
      </p:transition>
    </mc:Choice>
    <mc:Fallback>
      <p:transition spd="slow" advTm="192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C98266-A007-40DF-B98D-7536BA92BCC8}"/>
              </a:ext>
            </a:extLst>
          </p:cNvPr>
          <p:cNvSpPr/>
          <p:nvPr/>
        </p:nvSpPr>
        <p:spPr>
          <a:xfrm>
            <a:off x="609600" y="3518665"/>
            <a:ext cx="8534400" cy="3263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62000" y="3518665"/>
            <a:ext cx="7010400" cy="40629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picker</a:t>
            </a:r>
          </a:p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, di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5638800"/>
            <a:ext cx="477309" cy="390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572" y="3721813"/>
            <a:ext cx="474012" cy="406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8ECAF-735C-480E-830D-4D0341994F51}"/>
              </a:ext>
            </a:extLst>
          </p:cNvPr>
          <p:cNvSpPr txBox="1"/>
          <p:nvPr/>
        </p:nvSpPr>
        <p:spPr>
          <a:xfrm>
            <a:off x="990600" y="304800"/>
            <a:ext cx="9525000" cy="27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thực hành: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vẽ đường tròn, đường cong để vẽ quả bóng.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Select để lựa chọn hình, sao chép thành nhiều quả bóng với các kích cỡ tùy ý.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màu cho 1 quả bóng.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          để sao màu cho các quả bóng còn lại. </a:t>
            </a: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183F2-204A-4D0E-A797-0FEA38718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2590800"/>
            <a:ext cx="332984" cy="28541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6BFAB-928E-4D7F-8C5E-E1B382B456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74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658">
        <p:split orient="vert"/>
      </p:transition>
    </mc:Choice>
    <mc:Fallback>
      <p:transition spd="slow" advTm="456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524000"/>
            <a:ext cx="8534400" cy="4830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42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 txBox="1">
            <a:spLocks/>
          </p:cNvSpPr>
          <p:nvPr/>
        </p:nvSpPr>
        <p:spPr>
          <a:xfrm>
            <a:off x="1090607" y="685800"/>
            <a:ext cx="9915536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342905"/>
            <a:ext cx="8743950" cy="42967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E9E363-717B-4A15-91CA-51C6D2DB84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10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705">
        <p:split orient="vert"/>
      </p:transition>
    </mc:Choice>
    <mc:Fallback>
      <p:transition spd="slow" advTm="167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9941" descr="1-47">
            <a:extLst>
              <a:ext uri="{FF2B5EF4-FFF2-40B4-BE49-F238E27FC236}">
                <a16:creationId xmlns:a16="http://schemas.microsoft.com/office/drawing/2014/main" id="{9F44CA47-CFD5-4E83-88D5-B4BD1BCEE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0600" y="-412469"/>
            <a:ext cx="13844453" cy="71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910B-6470-4509-8DCB-2339683693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213" y="1828800"/>
            <a:ext cx="10515600" cy="388620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6899C-B3C6-4E07-85A5-E7490F5EAA83}"/>
              </a:ext>
            </a:extLst>
          </p:cNvPr>
          <p:cNvSpPr txBox="1"/>
          <p:nvPr/>
        </p:nvSpPr>
        <p:spPr>
          <a:xfrm>
            <a:off x="860213" y="253993"/>
            <a:ext cx="11245426" cy="662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thực hành: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trong hộp hình mẫu như: vẽ đường tròn, đường cong, hình tam giác, hình chữ nhật …để vẽ thuyền, cánh buồm, mặt trời, mây…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bút vẽ để vẽ sóng, tán cây….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tô màu để tô màu.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Lưu ý một số kĩ thuật vẽ như: Lật và quay hình, sao chép, Ctrl Z khi vẽ sai….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endParaRPr lang="en-US" sz="2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endParaRPr lang="en-US" sz="2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2689EF-F73E-4772-AAFC-C1AD4EFD2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9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11"/>
    </mc:Choice>
    <mc:Fallback>
      <p:transition spd="slow" advTm="3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8409383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7690</TotalTime>
  <Words>572</Words>
  <Application>Microsoft Office PowerPoint</Application>
  <PresentationFormat>Widescreen</PresentationFormat>
  <Paragraphs>49</Paragraphs>
  <Slides>16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</vt:lpstr>
      <vt:lpstr>PowerPoint Presentation</vt:lpstr>
      <vt:lpstr>PowerPoint Presentation</vt:lpstr>
      <vt:lpstr>PowerPoint Presentation</vt:lpstr>
      <vt:lpstr>PowerPoint Presentation</vt:lpstr>
      <vt:lpstr>Hướng dẫn 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637</cp:revision>
  <dcterms:created xsi:type="dcterms:W3CDTF">2014-10-11T13:38:36Z</dcterms:created>
  <dcterms:modified xsi:type="dcterms:W3CDTF">2021-11-04T13:45:39Z</dcterms:modified>
</cp:coreProperties>
</file>