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80" r:id="rId2"/>
    <p:sldId id="410" r:id="rId3"/>
    <p:sldId id="256" r:id="rId4"/>
    <p:sldId id="257" r:id="rId5"/>
    <p:sldId id="354" r:id="rId6"/>
    <p:sldId id="356" r:id="rId7"/>
    <p:sldId id="351" r:id="rId8"/>
    <p:sldId id="352" r:id="rId9"/>
    <p:sldId id="358" r:id="rId10"/>
    <p:sldId id="282" r:id="rId11"/>
    <p:sldId id="337" r:id="rId12"/>
    <p:sldId id="355" r:id="rId13"/>
    <p:sldId id="357" r:id="rId14"/>
    <p:sldId id="345" r:id="rId15"/>
    <p:sldId id="353" r:id="rId16"/>
    <p:sldId id="308" r:id="rId17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9"/>
    </p:embeddedFon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.VnTifani Heavy" panose="020B72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VNI-Thufap2" pitchFamily="2" charset="0"/>
      <p:regular r:id="rId3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00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40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ôm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ôp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ôm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ôp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«p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ChËm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…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1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mæ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mæ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liÕm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la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m×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g·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cäp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81829" y="2643408"/>
            <a:ext cx="2772228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phèp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ph¸p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634333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.VnAvant" pitchFamily="34" charset="0"/>
              </a:rPr>
              <a:t>èm 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1088" y="4368766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la to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1575" y="4405053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7714" y="4376024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lÑ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3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4857" y="-130620"/>
            <a:ext cx="2779928" cy="5932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 </a:t>
            </a:r>
            <a:r>
              <a:rPr lang="en-US" sz="2300" b="1">
                <a:solidFill>
                  <a:srgbClr val="FF0000"/>
                </a:solidFill>
                <a:latin typeface=".VnAvant" pitchFamily="34" charset="0"/>
              </a:rPr>
              <a:t>ChËm ... nh­ thá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Chã th× mæ mæ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Gµ th× liÕm la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D÷ nh­ qu¶ na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Nhu m× g· cäp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Cß th× phèp ph¸p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Bß th× èm o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C¸ th× la to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Im nh­ trÎ nhá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ChËm nh­ c« thá </a:t>
            </a:r>
          </a:p>
          <a:p>
            <a:pPr>
              <a:lnSpc>
                <a:spcPct val="150000"/>
              </a:lnSpc>
            </a:pPr>
            <a:r>
              <a:rPr lang="en-US" sz="2300" b="1">
                <a:latin typeface=".VnAvant" pitchFamily="34" charset="0"/>
              </a:rPr>
              <a:t>LÑ nh­ cô rïa...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6227" y="213715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h·y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l¹i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thùc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4" y="1277244"/>
            <a:ext cx="3197186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Chã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liÕm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la</a:t>
            </a:r>
          </a:p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mæ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18849" y="1277244"/>
            <a:ext cx="2336799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D÷ </a:t>
            </a:r>
            <a:r>
              <a:rPr lang="en-US" sz="3200" b="1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­….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m×….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53193" y="1277244"/>
            <a:ext cx="2336799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Bß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7924" y="2837529"/>
            <a:ext cx="3135092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trÎ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46141" y="2844779"/>
            <a:ext cx="3135092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­….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Lẹ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­ 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6227" y="213715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h·y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l¹i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thùc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3" y="1277244"/>
            <a:ext cx="3776923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Chã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liÕm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la</a:t>
            </a:r>
          </a:p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mæ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28449" y="1277244"/>
            <a:ext cx="4362384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D÷ </a:t>
            </a:r>
            <a:r>
              <a:rPr lang="en-US" sz="3200" b="1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­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g·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cäp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m× </a:t>
            </a:r>
            <a:r>
              <a:rPr lang="en-US" sz="3200" b="1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367" y="2714158"/>
            <a:ext cx="3747900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èm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o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Bß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phèp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ph¸p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28449" y="2706887"/>
            <a:ext cx="4362384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im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trÎ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la to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96443" y="4143793"/>
            <a:ext cx="4064011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­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rïa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Lẹ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­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.vdoc.vn/data/image/2019/09/28/hinh-nen-thiet-ke-bai-giang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2" y="290161"/>
            <a:ext cx="8592613" cy="521009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623456" y="658091"/>
            <a:ext cx="7259780" cy="3013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9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Nhiệt liệt chào mừng các thầy cô giáo</a:t>
            </a:r>
          </a:p>
          <a:p>
            <a:pPr algn="ctr"/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Tiếng</a:t>
            </a:r>
            <a:r>
              <a:rPr lang="en-US" sz="36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Việt</a:t>
            </a:r>
            <a:endParaRPr lang="en-US" sz="36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48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«m - </a:t>
            </a:r>
            <a:r>
              <a:rPr lang="en-US" sz="6600" b="1">
                <a:solidFill>
                  <a:srgbClr val="0000CC"/>
                </a:solidFill>
                <a:latin typeface=".VnAvant" pitchFamily="34" charset="0"/>
              </a:rPr>
              <a:t>«p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08" y="2141084"/>
            <a:ext cx="4387890" cy="25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787" y="3597237"/>
            <a:ext cx="252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48: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–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4" y="1338488"/>
            <a:ext cx="3969209" cy="22908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42075" y="1408119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t«m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0477" y="2077075"/>
            <a:ext cx="47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«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mê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- «m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- «m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t«m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t«m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4019" y="3179114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t«m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48: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–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910" y="3676995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ép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s÷a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58" y="1047748"/>
            <a:ext cx="2239446" cy="2629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98533" y="1625829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hép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6935" y="2294785"/>
            <a:ext cx="47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«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pê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- «p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- «p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h«p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hép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hép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0477" y="3396824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hép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s÷a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52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787" y="3597237"/>
            <a:ext cx="252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48: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 –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4" y="1338488"/>
            <a:ext cx="3969209" cy="2290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59820" y="3604425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ép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s÷a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68" y="975178"/>
            <a:ext cx="2239446" cy="26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859" y="3349383"/>
            <a:ext cx="22574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lèp</a:t>
            </a:r>
            <a:r>
              <a:rPr lang="en-US" sz="44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xe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2684" y="3335658"/>
            <a:ext cx="2786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cèm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7932" y="3335657"/>
            <a:ext cx="2685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r>
              <a:rPr lang="en-US" sz="44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löa</a:t>
            </a:r>
            <a:endParaRPr lang="en-US" sz="4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7" y="859012"/>
            <a:ext cx="1638300" cy="23241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64" y="866725"/>
            <a:ext cx="3058433" cy="231638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29" y="859012"/>
            <a:ext cx="2867546" cy="23241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175119" y="3342129"/>
            <a:ext cx="22574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èp</a:t>
            </a:r>
            <a:r>
              <a:rPr lang="en-US" sz="44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xe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944" y="3328404"/>
            <a:ext cx="2786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5192" y="3328403"/>
            <a:ext cx="2685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r>
              <a:rPr lang="en-US" sz="44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löa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33658" y="3212280"/>
            <a:ext cx="3368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ch«m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ch«m</a:t>
            </a:r>
            <a:endParaRPr lang="en-US" sz="3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9510" y="3160697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tèp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ca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8860" y="3175470"/>
            <a:ext cx="2220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®å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gèm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1" y="883306"/>
            <a:ext cx="2358038" cy="210374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42" y="903366"/>
            <a:ext cx="2959486" cy="206314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04" y="897820"/>
            <a:ext cx="2648315" cy="208922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-240912" y="3205026"/>
            <a:ext cx="3368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«m</a:t>
            </a:r>
            <a:r>
              <a:rPr lang="en-US" sz="36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2256" y="3153443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èp</a:t>
            </a:r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ca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51606" y="3182730"/>
            <a:ext cx="2220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®å </a:t>
            </a:r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2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216444"/>
            <a:ext cx="8362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654</Words>
  <Application>Microsoft Office PowerPoint</Application>
  <PresentationFormat>On-screen Show (16:10)</PresentationFormat>
  <Paragraphs>131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.VnTifani Heavy</vt:lpstr>
      <vt:lpstr>Arial</vt:lpstr>
      <vt:lpstr>宋体</vt:lpstr>
      <vt:lpstr>Times New Roman</vt:lpstr>
      <vt:lpstr>VNI-Thufap2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Nguyễn Hà Trang</cp:lastModifiedBy>
  <cp:revision>271</cp:revision>
  <dcterms:created xsi:type="dcterms:W3CDTF">2020-02-10T09:35:50Z</dcterms:created>
  <dcterms:modified xsi:type="dcterms:W3CDTF">2021-11-07T18:06:37Z</dcterms:modified>
</cp:coreProperties>
</file>