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410" r:id="rId3"/>
    <p:sldId id="256" r:id="rId4"/>
    <p:sldId id="257" r:id="rId5"/>
    <p:sldId id="353" r:id="rId6"/>
    <p:sldId id="359" r:id="rId7"/>
    <p:sldId id="354" r:id="rId8"/>
    <p:sldId id="355" r:id="rId9"/>
    <p:sldId id="351" r:id="rId10"/>
    <p:sldId id="352" r:id="rId11"/>
    <p:sldId id="282" r:id="rId12"/>
    <p:sldId id="358" r:id="rId13"/>
    <p:sldId id="337" r:id="rId14"/>
    <p:sldId id="356" r:id="rId15"/>
    <p:sldId id="357" r:id="rId16"/>
    <p:sldId id="345" r:id="rId17"/>
    <p:sldId id="323" r:id="rId18"/>
    <p:sldId id="308" r:id="rId19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.VnTifani Heavy" panose="020B7200000000000000" pitchFamily="34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VNI-Thufap2" pitchFamily="2" charset="0"/>
      <p:regular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om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op­.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om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op­.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9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8" Type="http://schemas.openxmlformats.org/officeDocument/2006/relationships/image" Target="../media/image15.gif"/><Relationship Id="rId26" Type="http://schemas.openxmlformats.org/officeDocument/2006/relationships/slide" Target="slide3.xml"/><Relationship Id="rId3" Type="http://schemas.openxmlformats.org/officeDocument/2006/relationships/tags" Target="../tags/tag3.xml"/><Relationship Id="rId21" Type="http://schemas.openxmlformats.org/officeDocument/2006/relationships/image" Target="../media/image18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image" Target="../media/image14.gif"/><Relationship Id="rId25" Type="http://schemas.openxmlformats.org/officeDocument/2006/relationships/image" Target="../media/image22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1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1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0.gif"/><Relationship Id="rId10" Type="http://schemas.openxmlformats.org/officeDocument/2006/relationships/audio" Target="../media/audio1.wav"/><Relationship Id="rId19" Type="http://schemas.openxmlformats.org/officeDocument/2006/relationships/image" Target="../media/image16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Relationship Id="rId14" Type="http://schemas.openxmlformats.org/officeDocument/2006/relationships/audio" Target="../media/audio5.wav"/><Relationship Id="rId2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3.wav"/><Relationship Id="rId18" Type="http://schemas.openxmlformats.org/officeDocument/2006/relationships/image" Target="../media/image14.gif"/><Relationship Id="rId26" Type="http://schemas.openxmlformats.org/officeDocument/2006/relationships/image" Target="../media/image22.gif"/><Relationship Id="rId3" Type="http://schemas.openxmlformats.org/officeDocument/2006/relationships/tags" Target="../tags/tag10.xml"/><Relationship Id="rId21" Type="http://schemas.openxmlformats.org/officeDocument/2006/relationships/image" Target="../media/image17.gif"/><Relationship Id="rId7" Type="http://schemas.openxmlformats.org/officeDocument/2006/relationships/tags" Target="../tags/tag14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1.gif"/><Relationship Id="rId2" Type="http://schemas.openxmlformats.org/officeDocument/2006/relationships/tags" Target="../tags/tag9.xml"/><Relationship Id="rId16" Type="http://schemas.openxmlformats.org/officeDocument/2006/relationships/audio" Target="../media/audio6.wav"/><Relationship Id="rId20" Type="http://schemas.openxmlformats.org/officeDocument/2006/relationships/image" Target="../media/image16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1.wav"/><Relationship Id="rId24" Type="http://schemas.openxmlformats.org/officeDocument/2006/relationships/image" Target="../media/image20.gif"/><Relationship Id="rId5" Type="http://schemas.openxmlformats.org/officeDocument/2006/relationships/tags" Target="../tags/tag12.xml"/><Relationship Id="rId15" Type="http://schemas.openxmlformats.org/officeDocument/2006/relationships/audio" Target="../media/audio5.wav"/><Relationship Id="rId23" Type="http://schemas.openxmlformats.org/officeDocument/2006/relationships/image" Target="../media/image19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8.gif"/><Relationship Id="rId27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6185" y="3384326"/>
            <a:ext cx="2728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2563" y="3400655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ãm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9552" y="3384325"/>
            <a:ext cx="2685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g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g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ãp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" y="896257"/>
            <a:ext cx="2497992" cy="236878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02" y="869782"/>
            <a:ext cx="2500547" cy="239526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75" y="851268"/>
            <a:ext cx="3205222" cy="24137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10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1127998"/>
            <a:ext cx="8353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vµ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®i </a:t>
            </a:r>
            <a:r>
              <a:rPr lang="en-US" sz="2600" b="1" dirty="0" err="1">
                <a:latin typeface=".VnAvant" pitchFamily="34" charset="0"/>
              </a:rPr>
              <a:t>xa</a:t>
            </a:r>
            <a:r>
              <a:rPr lang="en-US" sz="2600" b="1" dirty="0">
                <a:latin typeface=".VnAvant" pitchFamily="34" charset="0"/>
              </a:rPr>
              <a:t>.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cßm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nhom</a:t>
            </a:r>
            <a:r>
              <a:rPr lang="en-US" sz="2600" b="1" dirty="0">
                <a:latin typeface=".VnAvant" pitchFamily="34" charset="0"/>
              </a:rPr>
              <a:t> mµ </a:t>
            </a:r>
            <a:r>
              <a:rPr lang="en-US" sz="2600" b="1" dirty="0" err="1">
                <a:latin typeface=".VnAvant" pitchFamily="34" charset="0"/>
              </a:rPr>
              <a:t>chë</a:t>
            </a:r>
            <a:r>
              <a:rPr lang="en-US" sz="2600" b="1" dirty="0">
                <a:latin typeface=".VnAvant" pitchFamily="34" charset="0"/>
              </a:rPr>
              <a:t> l¾m ®å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nhê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chë</a:t>
            </a:r>
            <a:r>
              <a:rPr lang="en-US" sz="2600" b="1" dirty="0">
                <a:latin typeface=".VnAvant" pitchFamily="34" charset="0"/>
              </a:rPr>
              <a:t> ®ì.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</a:t>
            </a:r>
            <a:r>
              <a:rPr lang="en-US" sz="2600" b="1" dirty="0">
                <a:latin typeface=".VnAvant" pitchFamily="34" charset="0"/>
              </a:rPr>
              <a:t>¶ </a:t>
            </a:r>
            <a:r>
              <a:rPr lang="en-US" sz="2600" b="1" dirty="0" err="1">
                <a:latin typeface=".VnAvant" pitchFamily="34" charset="0"/>
              </a:rPr>
              <a:t>nghe</a:t>
            </a:r>
            <a:r>
              <a:rPr lang="en-US" sz="2600" b="1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V× </a:t>
            </a:r>
            <a:r>
              <a:rPr lang="en-US" sz="2600" b="1" dirty="0" err="1">
                <a:latin typeface=".VnAvant" pitchFamily="34" charset="0"/>
              </a:rPr>
              <a:t>cè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¸,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</a:t>
            </a:r>
            <a:r>
              <a:rPr lang="en-US" sz="2600" b="1" dirty="0">
                <a:latin typeface=".VnAvant" pitchFamily="34" charset="0"/>
              </a:rPr>
              <a:t>· </a:t>
            </a:r>
            <a:r>
              <a:rPr lang="en-US" sz="2600" b="1" dirty="0" err="1">
                <a:latin typeface=".VnAvant" pitchFamily="34" charset="0"/>
              </a:rPr>
              <a:t>ra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bê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cá</a:t>
            </a:r>
            <a:r>
              <a:rPr lang="en-US" sz="2600" b="1" dirty="0">
                <a:latin typeface=".VnAvant" pitchFamily="34" charset="0"/>
              </a:rPr>
              <a:t>, </a:t>
            </a:r>
            <a:r>
              <a:rPr lang="en-US" sz="2600" b="1" dirty="0" err="1">
                <a:latin typeface=".VnAvant" pitchFamily="34" charset="0"/>
              </a:rPr>
              <a:t>thë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hãp</a:t>
            </a:r>
            <a:r>
              <a:rPr lang="en-US" sz="2600" b="1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 err="1">
                <a:latin typeface=".VnAvant" pitchFamily="34" charset="0"/>
              </a:rPr>
              <a:t>ThÕ</a:t>
            </a:r>
            <a:r>
              <a:rPr lang="en-US" sz="2600" b="1" dirty="0">
                <a:latin typeface=".VnAvant" pitchFamily="34" charset="0"/>
              </a:rPr>
              <a:t> lµ bµ </a:t>
            </a:r>
            <a:r>
              <a:rPr lang="en-US" sz="2600" b="1" dirty="0" err="1">
                <a:latin typeface=".VnAvant" pitchFamily="34" charset="0"/>
              </a:rPr>
              <a:t>chñ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xÕp</a:t>
            </a:r>
            <a:r>
              <a:rPr lang="en-US" sz="2600" b="1" dirty="0">
                <a:latin typeface=".VnAvant" pitchFamily="34" charset="0"/>
              </a:rPr>
              <a:t> ®å </a:t>
            </a:r>
            <a:r>
              <a:rPr lang="en-US" sz="2600" b="1" dirty="0" err="1">
                <a:latin typeface=".VnAvant" pitchFamily="34" charset="0"/>
              </a:rPr>
              <a:t>tõ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qua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. 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9" y="5280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4633" y="740229"/>
            <a:ext cx="3570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err="1">
                <a:solidFill>
                  <a:srgbClr val="006600"/>
                </a:solidFill>
                <a:latin typeface=".VnAvant" pitchFamily="34" charset="0"/>
              </a:rPr>
              <a:t>Cßm</a:t>
            </a: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 nhom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L¾m ®å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err="1">
                <a:solidFill>
                  <a:srgbClr val="006600"/>
                </a:solidFill>
                <a:latin typeface=".VnAvant" pitchFamily="34" charset="0"/>
              </a:rPr>
              <a:t>Thë</a:t>
            </a: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 hÝ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hãp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®å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827" y="3182585"/>
            <a:ext cx="7995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.VnAvant" pitchFamily="34" charset="0"/>
              </a:rPr>
              <a:t>Gi¶i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nghÜa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Thë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hãp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thë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mÖt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nhäc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yÕu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ít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­ s¾p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h¬i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87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vµ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®i </a:t>
            </a:r>
            <a:r>
              <a:rPr lang="en-US" sz="2600" b="1" dirty="0" err="1">
                <a:latin typeface=".VnAvant" pitchFamily="34" charset="0"/>
              </a:rPr>
              <a:t>xa</a:t>
            </a:r>
            <a:r>
              <a:rPr lang="en-US" sz="2600" b="1" dirty="0">
                <a:latin typeface=".VnAvant" pitchFamily="34" charset="0"/>
              </a:rPr>
              <a:t>.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cßm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nhom</a:t>
            </a:r>
            <a:r>
              <a:rPr lang="en-US" sz="2600" b="1" dirty="0">
                <a:latin typeface=".VnAvant" pitchFamily="34" charset="0"/>
              </a:rPr>
              <a:t> mµ </a:t>
            </a:r>
            <a:r>
              <a:rPr lang="en-US" sz="2600" b="1" dirty="0" err="1">
                <a:latin typeface=".VnAvant" pitchFamily="34" charset="0"/>
              </a:rPr>
              <a:t>chë</a:t>
            </a:r>
            <a:r>
              <a:rPr lang="en-US" sz="2600" b="1" dirty="0">
                <a:latin typeface=".VnAvant" pitchFamily="34" charset="0"/>
              </a:rPr>
              <a:t> l¾m ®å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nhê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chë</a:t>
            </a:r>
            <a:r>
              <a:rPr lang="en-US" sz="2600" b="1" dirty="0">
                <a:latin typeface=".VnAvant" pitchFamily="34" charset="0"/>
              </a:rPr>
              <a:t> ®ì.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</a:t>
            </a:r>
            <a:r>
              <a:rPr lang="en-US" sz="2600" b="1" dirty="0">
                <a:latin typeface=".VnAvant" pitchFamily="34" charset="0"/>
              </a:rPr>
              <a:t>¶ </a:t>
            </a:r>
            <a:r>
              <a:rPr lang="en-US" sz="2600" b="1" dirty="0" err="1">
                <a:latin typeface=".VnAvant" pitchFamily="34" charset="0"/>
              </a:rPr>
              <a:t>nghe</a:t>
            </a:r>
            <a:r>
              <a:rPr lang="en-US" sz="2600" b="1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V× </a:t>
            </a:r>
            <a:r>
              <a:rPr lang="en-US" sz="2600" b="1" dirty="0" err="1">
                <a:latin typeface=".VnAvant" pitchFamily="34" charset="0"/>
              </a:rPr>
              <a:t>cè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¸,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</a:t>
            </a:r>
            <a:r>
              <a:rPr lang="en-US" sz="2600" b="1" dirty="0">
                <a:latin typeface=".VnAvant" pitchFamily="34" charset="0"/>
              </a:rPr>
              <a:t>· </a:t>
            </a:r>
            <a:r>
              <a:rPr lang="en-US" sz="2600" b="1" dirty="0" err="1">
                <a:latin typeface=".VnAvant" pitchFamily="34" charset="0"/>
              </a:rPr>
              <a:t>ra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bê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cá</a:t>
            </a:r>
            <a:r>
              <a:rPr lang="en-US" sz="2600" b="1" dirty="0">
                <a:latin typeface=".VnAvant" pitchFamily="34" charset="0"/>
              </a:rPr>
              <a:t>, </a:t>
            </a:r>
            <a:r>
              <a:rPr lang="en-US" sz="2600" b="1" dirty="0" err="1">
                <a:latin typeface=".VnAvant" pitchFamily="34" charset="0"/>
              </a:rPr>
              <a:t>thë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hãp</a:t>
            </a:r>
            <a:r>
              <a:rPr lang="en-US" sz="2600" b="1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 err="1">
                <a:latin typeface=".VnAvant" pitchFamily="34" charset="0"/>
              </a:rPr>
              <a:t>ThÕ</a:t>
            </a:r>
            <a:r>
              <a:rPr lang="en-US" sz="2600" b="1" dirty="0">
                <a:latin typeface=".VnAvant" pitchFamily="34" charset="0"/>
              </a:rPr>
              <a:t> lµ bµ </a:t>
            </a:r>
            <a:r>
              <a:rPr lang="en-US" sz="2600" b="1" dirty="0" err="1">
                <a:latin typeface=".VnAvant" pitchFamily="34" charset="0"/>
              </a:rPr>
              <a:t>chñ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xÕp</a:t>
            </a:r>
            <a:r>
              <a:rPr lang="en-US" sz="2600" b="1" dirty="0">
                <a:latin typeface=".VnAvant" pitchFamily="34" charset="0"/>
              </a:rPr>
              <a:t> ®å </a:t>
            </a:r>
            <a:r>
              <a:rPr lang="en-US" sz="2600" b="1" dirty="0" err="1">
                <a:latin typeface=".VnAvant" pitchFamily="34" charset="0"/>
              </a:rPr>
              <a:t>tõ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lõa</a:t>
            </a:r>
            <a:r>
              <a:rPr lang="en-US" sz="2600" b="1" dirty="0">
                <a:latin typeface=".VnAvant" pitchFamily="34" charset="0"/>
              </a:rPr>
              <a:t> qua </a:t>
            </a:r>
            <a:r>
              <a:rPr lang="en-US" sz="2600" b="1" dirty="0" err="1">
                <a:latin typeface=".VnAvant" pitchFamily="34" charset="0"/>
              </a:rPr>
              <a:t>ngùa</a:t>
            </a:r>
            <a:r>
              <a:rPr lang="en-US" sz="2600" b="1" dirty="0">
                <a:latin typeface=".VnAvant" pitchFamily="34" charset="0"/>
              </a:rPr>
              <a:t>. 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Nèi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6001" y="1611072"/>
            <a:ext cx="7758718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Lõa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nhê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®ì ®å.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6001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·,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thë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hÝ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hãp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lµ….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1127998"/>
            <a:ext cx="8353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vdoc.vn/data/image/2019/09/28/hinh-nen-thiet-ke-bai-giang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290161"/>
            <a:ext cx="8592613" cy="521009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23456" y="658091"/>
            <a:ext cx="7259780" cy="3013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9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Nhiệt liệt chào mừng các thầy cô giáo</a:t>
            </a:r>
          </a:p>
          <a:p>
            <a:pPr algn="ctr"/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om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600" b="1">
                <a:solidFill>
                  <a:srgbClr val="0000CC"/>
                </a:solidFill>
                <a:latin typeface=".VnAvant" pitchFamily="34" charset="0"/>
              </a:rPr>
              <a:t>- op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909762"/>
            <a:ext cx="3456214" cy="2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77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o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" y="1187778"/>
            <a:ext cx="2958158" cy="25373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7543" y="15023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.VnAvant" pitchFamily="34" charset="0"/>
              </a:rPr>
              <a:t>o – </a:t>
            </a:r>
            <a:r>
              <a:rPr lang="en-US" sz="2800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mê</a:t>
            </a:r>
            <a:r>
              <a:rPr lang="en-US" sz="2800" dirty="0"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endParaRPr lang="en-US" sz="2800" dirty="0"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>
                <a:latin typeface=".VnAvant" pitchFamily="34" charset="0"/>
                <a:ea typeface="Tahoma" pitchFamily="34" charset="0"/>
                <a:cs typeface="Tahoma" pitchFamily="34" charset="0"/>
              </a:rPr>
              <a:t>®ê  - </a:t>
            </a:r>
            <a:r>
              <a:rPr lang="en-US" sz="2800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2800" dirty="0">
                <a:latin typeface=".VnAvant" pitchFamily="34" charset="0"/>
                <a:ea typeface="Tahoma" pitchFamily="34" charset="0"/>
                <a:cs typeface="Tahoma" pitchFamily="34" charset="0"/>
              </a:rPr>
              <a:t> - ®</a:t>
            </a:r>
            <a:r>
              <a:rPr lang="en-US" sz="2800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endParaRPr lang="en-US" sz="2800" dirty="0"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770" y="260887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o –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mê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endParaRPr lang="en-US" sz="2800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®ê  -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s¾c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ãm</a:t>
            </a:r>
            <a:endParaRPr lang="en-US" sz="2800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o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027" y="3879800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äp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tæ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9" y="1347944"/>
            <a:ext cx="2777716" cy="24269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61256" y="2084351"/>
            <a:ext cx="4937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o –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pê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op</a:t>
            </a:r>
          </a:p>
          <a:p>
            <a:pPr algn="ctr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hê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- op - hop –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nÆng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häp</a:t>
            </a:r>
            <a:endParaRPr lang="en-US" sz="2800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77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o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" y="1187778"/>
            <a:ext cx="2958158" cy="2537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6199" y="3821744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äp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tæ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71" y="1289888"/>
            <a:ext cx="2777716" cy="24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góp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18820" y="30351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>
                <a:solidFill>
                  <a:srgbClr val="FFFF00"/>
                </a:solidFill>
                <a:latin typeface=".VnAvant" pitchFamily="34" charset="0"/>
              </a:rPr>
              <a:t>. lom khom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</a:rPr>
              <a:t>. cäp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op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chỏm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mũ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5833836" y="294746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cọp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(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hổ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khóm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sp>
        <p:nvSpPr>
          <p:cNvPr id="41" name="Flowchart: Terminator 40"/>
          <p:cNvSpPr/>
          <p:nvPr>
            <p:custDataLst>
              <p:tags r:id="rId8"/>
            </p:custDataLst>
          </p:nvPr>
        </p:nvSpPr>
        <p:spPr>
          <a:xfrm>
            <a:off x="2270919" y="297388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quê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3534" y="3384326"/>
            <a:ext cx="2970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äp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hæ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8272" y="3349386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ãm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tre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4274" y="3320356"/>
            <a:ext cx="260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ám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mò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1" y="913038"/>
            <a:ext cx="2825902" cy="21427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5" y="927552"/>
            <a:ext cx="2456098" cy="213454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4" y="927552"/>
            <a:ext cx="2263171" cy="212820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655</Words>
  <Application>Microsoft Office PowerPoint</Application>
  <PresentationFormat>On-screen Show (16:10)</PresentationFormat>
  <Paragraphs>117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Arial</vt:lpstr>
      <vt:lpstr>SimSun</vt:lpstr>
      <vt:lpstr>Times New Roman</vt:lpstr>
      <vt:lpstr>.VnAvant</vt:lpstr>
      <vt:lpstr>Arial Black</vt:lpstr>
      <vt:lpstr>VNI-Thufap2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Hà Trang</cp:lastModifiedBy>
  <cp:revision>268</cp:revision>
  <dcterms:created xsi:type="dcterms:W3CDTF">2020-02-10T09:35:50Z</dcterms:created>
  <dcterms:modified xsi:type="dcterms:W3CDTF">2021-11-07T18:05:29Z</dcterms:modified>
</cp:coreProperties>
</file>