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410" r:id="rId3"/>
    <p:sldId id="256" r:id="rId4"/>
    <p:sldId id="355" r:id="rId5"/>
    <p:sldId id="356" r:id="rId6"/>
    <p:sldId id="357" r:id="rId7"/>
    <p:sldId id="257" r:id="rId8"/>
    <p:sldId id="351" r:id="rId9"/>
    <p:sldId id="352" r:id="rId10"/>
    <p:sldId id="282" r:id="rId11"/>
    <p:sldId id="337" r:id="rId12"/>
    <p:sldId id="358" r:id="rId13"/>
    <p:sldId id="359" r:id="rId14"/>
    <p:sldId id="345" r:id="rId15"/>
    <p:sldId id="323" r:id="rId16"/>
    <p:sldId id="308" r:id="rId17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9"/>
    </p:embeddedFon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.VnTifani Heavy" panose="020B72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VNI-Thufap2" pitchFamily="2" charset="0"/>
      <p:regular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iêm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iêp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/>
              <a:t>iêm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iêp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latin typeface=".VnAvant" pitchFamily="34" charset="0"/>
              </a:rPr>
              <a:t>Tr­a </a:t>
            </a:r>
            <a:r>
              <a:rPr lang="en-US" sz="2600" b="1" dirty="0" err="1">
                <a:latin typeface=".VnAvant" pitchFamily="34" charset="0"/>
              </a:rPr>
              <a:t>hÌ</a:t>
            </a:r>
            <a:r>
              <a:rPr lang="en-US" sz="2600" b="1" dirty="0">
                <a:latin typeface=".VnAvant" pitchFamily="34" charset="0"/>
              </a:rPr>
              <a:t>, gµ </a:t>
            </a:r>
            <a:r>
              <a:rPr lang="en-US" sz="2600" b="1" dirty="0" err="1">
                <a:latin typeface=".VnAvant" pitchFamily="34" charset="0"/>
              </a:rPr>
              <a:t>nhÝ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n»m</a:t>
            </a:r>
            <a:r>
              <a:rPr lang="en-US" sz="2600" b="1" dirty="0">
                <a:latin typeface=".VnAvant" pitchFamily="34" charset="0"/>
              </a:rPr>
              <a:t> m¬ </a:t>
            </a:r>
            <a:r>
              <a:rPr lang="en-US" sz="2600" b="1" dirty="0" err="1">
                <a:latin typeface=".VnAvant" pitchFamily="34" charset="0"/>
              </a:rPr>
              <a:t>bÞ</a:t>
            </a:r>
            <a:r>
              <a:rPr lang="en-US" sz="2600" b="1" dirty="0">
                <a:latin typeface=".VnAvant" pitchFamily="34" charset="0"/>
              </a:rPr>
              <a:t> qu¹ c¾p ®i.</a:t>
            </a:r>
          </a:p>
          <a:p>
            <a:pPr algn="just"/>
            <a:r>
              <a:rPr lang="en-US" sz="2600" b="1" dirty="0">
                <a:latin typeface=".VnAvant" pitchFamily="34" charset="0"/>
              </a:rPr>
              <a:t>Gµ </a:t>
            </a:r>
            <a:r>
              <a:rPr lang="en-US" sz="2600" b="1" dirty="0" err="1">
                <a:latin typeface=".VnAvant" pitchFamily="34" charset="0"/>
              </a:rPr>
              <a:t>nhÝ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sî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qu</a:t>
            </a:r>
            <a:r>
              <a:rPr lang="en-US" sz="2600" b="1" dirty="0">
                <a:latin typeface=".VnAvant" pitchFamily="34" charset="0"/>
              </a:rPr>
              <a:t>¸. </a:t>
            </a:r>
            <a:r>
              <a:rPr lang="en-US" sz="2600" b="1" dirty="0" err="1">
                <a:latin typeface=".VnAvant" pitchFamily="34" charset="0"/>
              </a:rPr>
              <a:t>Nã</a:t>
            </a:r>
            <a:r>
              <a:rPr lang="en-US" sz="2600" b="1" dirty="0">
                <a:latin typeface=".VnAvant" pitchFamily="34" charset="0"/>
              </a:rPr>
              <a:t> “</a:t>
            </a:r>
            <a:r>
              <a:rPr lang="en-US" sz="2600" b="1" dirty="0" err="1">
                <a:latin typeface=".VnAvant" pitchFamily="34" charset="0"/>
              </a:rPr>
              <a:t>chiªm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chiÕp</a:t>
            </a:r>
            <a:r>
              <a:rPr lang="en-US" sz="2600" b="1" dirty="0">
                <a:latin typeface=".VnAvant" pitchFamily="34" charset="0"/>
              </a:rPr>
              <a:t>” </a:t>
            </a:r>
            <a:r>
              <a:rPr lang="en-US" sz="2600" b="1" dirty="0" err="1">
                <a:latin typeface=".VnAvant" pitchFamily="34" charset="0"/>
              </a:rPr>
              <a:t>Çm</a:t>
            </a:r>
            <a:r>
              <a:rPr lang="en-US" sz="2600" b="1" dirty="0">
                <a:latin typeface=".VnAvant" pitchFamily="34" charset="0"/>
              </a:rPr>
              <a:t> Ü.</a:t>
            </a:r>
          </a:p>
          <a:p>
            <a:pPr algn="just"/>
            <a:r>
              <a:rPr lang="en-US" sz="2600" b="1" dirty="0">
                <a:latin typeface=".VnAvant" pitchFamily="34" charset="0"/>
              </a:rPr>
              <a:t>Gµ </a:t>
            </a:r>
            <a:r>
              <a:rPr lang="en-US" sz="2600" b="1" dirty="0" err="1">
                <a:latin typeface=".VnAvant" pitchFamily="34" charset="0"/>
              </a:rPr>
              <a:t>mÑ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khe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khÏ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ru</a:t>
            </a:r>
            <a:r>
              <a:rPr lang="en-US" sz="2600" b="1" dirty="0">
                <a:latin typeface=".VnAvant" pitchFamily="34" charset="0"/>
              </a:rPr>
              <a:t>. MÑ </a:t>
            </a:r>
            <a:r>
              <a:rPr lang="en-US" sz="2600" b="1" dirty="0" err="1">
                <a:latin typeface=".VnAvant" pitchFamily="34" charset="0"/>
              </a:rPr>
              <a:t>ru</a:t>
            </a:r>
            <a:r>
              <a:rPr lang="en-US" sz="2600" b="1" dirty="0">
                <a:latin typeface=".VnAvant" pitchFamily="34" charset="0"/>
              </a:rPr>
              <a:t> ªm </a:t>
            </a:r>
            <a:r>
              <a:rPr lang="en-US" sz="2600" b="1" dirty="0" err="1">
                <a:latin typeface=".VnAvant" pitchFamily="34" charset="0"/>
              </a:rPr>
              <a:t>qu</a:t>
            </a:r>
            <a:r>
              <a:rPr lang="en-US" sz="2600" b="1" dirty="0">
                <a:latin typeface=".VnAvant" pitchFamily="34" charset="0"/>
              </a:rPr>
              <a:t>¸. Gµ </a:t>
            </a:r>
            <a:r>
              <a:rPr lang="en-US" sz="2600" b="1" dirty="0" err="1">
                <a:latin typeface=".VnAvant" pitchFamily="34" charset="0"/>
              </a:rPr>
              <a:t>nhÝ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ngñ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thiÕp</a:t>
            </a:r>
            <a:r>
              <a:rPr lang="en-US" sz="2600" b="1" dirty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7" y="2053660"/>
            <a:ext cx="2827300" cy="348716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50"/>
            <a:ext cx="9158516" cy="5148933"/>
          </a:xfrm>
          <a:prstGeom prst="rect">
            <a:avLst/>
          </a:prstGeom>
        </p:spPr>
      </p:pic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0173" y="802919"/>
            <a:ext cx="268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.VnAvant" pitchFamily="34" charset="0"/>
              </a:rPr>
              <a:t>N»m</a:t>
            </a:r>
            <a:r>
              <a:rPr lang="en-US" sz="2800" b="1" dirty="0">
                <a:latin typeface=".VnAvant" pitchFamily="34" charset="0"/>
              </a:rPr>
              <a:t> m¬</a:t>
            </a:r>
          </a:p>
          <a:p>
            <a:pPr algn="just"/>
            <a:r>
              <a:rPr lang="en-US" sz="2800" b="1" dirty="0" err="1">
                <a:latin typeface=".VnAvant" pitchFamily="34" charset="0"/>
              </a:rPr>
              <a:t>bÞ</a:t>
            </a:r>
            <a:r>
              <a:rPr lang="en-US" sz="2800" b="1" dirty="0">
                <a:latin typeface=".VnAvant" pitchFamily="34" charset="0"/>
              </a:rPr>
              <a:t> qu¹ c¾p</a:t>
            </a:r>
          </a:p>
          <a:p>
            <a:pPr algn="just"/>
            <a:r>
              <a:rPr lang="en-US" sz="2800" b="1" dirty="0" err="1">
                <a:latin typeface=".VnAvant" pitchFamily="34" charset="0"/>
              </a:rPr>
              <a:t>Chiªm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chiÕp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0914" y="802918"/>
            <a:ext cx="2010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Khe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khÏ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>
                <a:latin typeface=".VnAvant" pitchFamily="34" charset="0"/>
              </a:rPr>
              <a:t>ªm </a:t>
            </a:r>
            <a:r>
              <a:rPr lang="en-US" sz="2800" b="1" dirty="0" err="1">
                <a:latin typeface=".VnAvant" pitchFamily="34" charset="0"/>
              </a:rPr>
              <a:t>qu</a:t>
            </a:r>
            <a:r>
              <a:rPr lang="en-US" sz="2800" b="1" dirty="0">
                <a:latin typeface=".VnAvant" pitchFamily="34" charset="0"/>
              </a:rPr>
              <a:t>¸</a:t>
            </a:r>
          </a:p>
          <a:p>
            <a:r>
              <a:rPr lang="en-US" sz="2800" b="1" dirty="0" err="1">
                <a:latin typeface=".VnAvant" pitchFamily="34" charset="0"/>
              </a:rPr>
              <a:t>Ngñ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thiÕp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9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latin typeface=".VnAvant" pitchFamily="34" charset="0"/>
              </a:rPr>
              <a:t>Tr­a </a:t>
            </a:r>
            <a:r>
              <a:rPr lang="en-US" sz="2600" b="1" dirty="0" err="1">
                <a:latin typeface=".VnAvant" pitchFamily="34" charset="0"/>
              </a:rPr>
              <a:t>hÌ</a:t>
            </a:r>
            <a:r>
              <a:rPr lang="en-US" sz="2600" b="1" dirty="0">
                <a:latin typeface=".VnAvant" pitchFamily="34" charset="0"/>
              </a:rPr>
              <a:t>, gµ </a:t>
            </a:r>
            <a:r>
              <a:rPr lang="en-US" sz="2600" b="1" dirty="0" err="1">
                <a:latin typeface=".VnAvant" pitchFamily="34" charset="0"/>
              </a:rPr>
              <a:t>nhÝ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n»m</a:t>
            </a:r>
            <a:r>
              <a:rPr lang="en-US" sz="2600" b="1" dirty="0">
                <a:latin typeface=".VnAvant" pitchFamily="34" charset="0"/>
              </a:rPr>
              <a:t> m¬ </a:t>
            </a:r>
            <a:r>
              <a:rPr lang="en-US" sz="2600" b="1" dirty="0" err="1">
                <a:latin typeface=".VnAvant" pitchFamily="34" charset="0"/>
              </a:rPr>
              <a:t>bÞ</a:t>
            </a:r>
            <a:r>
              <a:rPr lang="en-US" sz="2600" b="1" dirty="0">
                <a:latin typeface=".VnAvant" pitchFamily="34" charset="0"/>
              </a:rPr>
              <a:t> qu¹ c¾p ®i.</a:t>
            </a:r>
          </a:p>
          <a:p>
            <a:pPr algn="just"/>
            <a:r>
              <a:rPr lang="en-US" sz="2600" b="1" dirty="0">
                <a:latin typeface=".VnAvant" pitchFamily="34" charset="0"/>
              </a:rPr>
              <a:t>Gµ </a:t>
            </a:r>
            <a:r>
              <a:rPr lang="en-US" sz="2600" b="1" dirty="0" err="1">
                <a:latin typeface=".VnAvant" pitchFamily="34" charset="0"/>
              </a:rPr>
              <a:t>nhÝ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sî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qu</a:t>
            </a:r>
            <a:r>
              <a:rPr lang="en-US" sz="2600" b="1" dirty="0">
                <a:latin typeface=".VnAvant" pitchFamily="34" charset="0"/>
              </a:rPr>
              <a:t>¸. </a:t>
            </a:r>
            <a:r>
              <a:rPr lang="en-US" sz="2600" b="1" dirty="0" err="1">
                <a:latin typeface=".VnAvant" pitchFamily="34" charset="0"/>
              </a:rPr>
              <a:t>Nã</a:t>
            </a:r>
            <a:r>
              <a:rPr lang="en-US" sz="2600" b="1" dirty="0">
                <a:latin typeface=".VnAvant" pitchFamily="34" charset="0"/>
              </a:rPr>
              <a:t> “</a:t>
            </a:r>
            <a:r>
              <a:rPr lang="en-US" sz="2600" b="1" dirty="0" err="1">
                <a:latin typeface=".VnAvant" pitchFamily="34" charset="0"/>
              </a:rPr>
              <a:t>chiªm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chiÕp</a:t>
            </a:r>
            <a:r>
              <a:rPr lang="en-US" sz="2600" b="1" dirty="0">
                <a:latin typeface=".VnAvant" pitchFamily="34" charset="0"/>
              </a:rPr>
              <a:t>” </a:t>
            </a:r>
            <a:r>
              <a:rPr lang="en-US" sz="2600" b="1" dirty="0" err="1">
                <a:latin typeface=".VnAvant" pitchFamily="34" charset="0"/>
              </a:rPr>
              <a:t>Çm</a:t>
            </a:r>
            <a:r>
              <a:rPr lang="en-US" sz="2600" b="1" dirty="0">
                <a:latin typeface=".VnAvant" pitchFamily="34" charset="0"/>
              </a:rPr>
              <a:t> Ü.</a:t>
            </a:r>
          </a:p>
          <a:p>
            <a:pPr algn="just"/>
            <a:r>
              <a:rPr lang="en-US" sz="2600" b="1" dirty="0">
                <a:latin typeface=".VnAvant" pitchFamily="34" charset="0"/>
              </a:rPr>
              <a:t>Gµ </a:t>
            </a:r>
            <a:r>
              <a:rPr lang="en-US" sz="2600" b="1" dirty="0" err="1">
                <a:latin typeface=".VnAvant" pitchFamily="34" charset="0"/>
              </a:rPr>
              <a:t>mÑ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khe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khÏ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ru</a:t>
            </a:r>
            <a:r>
              <a:rPr lang="en-US" sz="2600" b="1" dirty="0">
                <a:latin typeface=".VnAvant" pitchFamily="34" charset="0"/>
              </a:rPr>
              <a:t>. MÑ </a:t>
            </a:r>
            <a:r>
              <a:rPr lang="en-US" sz="2600" b="1" dirty="0" err="1">
                <a:latin typeface=".VnAvant" pitchFamily="34" charset="0"/>
              </a:rPr>
              <a:t>ru</a:t>
            </a:r>
            <a:r>
              <a:rPr lang="en-US" sz="2600" b="1" dirty="0">
                <a:latin typeface=".VnAvant" pitchFamily="34" charset="0"/>
              </a:rPr>
              <a:t> ªm </a:t>
            </a:r>
            <a:r>
              <a:rPr lang="en-US" sz="2600" b="1" dirty="0" err="1">
                <a:latin typeface=".VnAvant" pitchFamily="34" charset="0"/>
              </a:rPr>
              <a:t>qu</a:t>
            </a:r>
            <a:r>
              <a:rPr lang="en-US" sz="2600" b="1" dirty="0">
                <a:latin typeface=".VnAvant" pitchFamily="34" charset="0"/>
              </a:rPr>
              <a:t>¸. Gµ </a:t>
            </a:r>
            <a:r>
              <a:rPr lang="en-US" sz="2600" b="1" dirty="0" err="1">
                <a:latin typeface=".VnAvant" pitchFamily="34" charset="0"/>
              </a:rPr>
              <a:t>nhÝ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ngñ</a:t>
            </a:r>
            <a:r>
              <a:rPr lang="en-US" sz="2600" b="1" dirty="0">
                <a:latin typeface=".VnAvant" pitchFamily="34" charset="0"/>
              </a:rPr>
              <a:t> </a:t>
            </a:r>
            <a:r>
              <a:rPr lang="en-US" sz="2600" b="1" dirty="0" err="1">
                <a:latin typeface=".VnAvant" pitchFamily="34" charset="0"/>
              </a:rPr>
              <a:t>thiÕp</a:t>
            </a:r>
            <a:r>
              <a:rPr lang="en-US" sz="2600" b="1" dirty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7" y="2053660"/>
            <a:ext cx="2827300" cy="348716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9713" y="409972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1769" y="1553022"/>
            <a:ext cx="7082973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a. Gµ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nhÝ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qu¹ c¾p ®i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91769" y="2619822"/>
            <a:ext cx="7082973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b. Gµ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nhÝ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m¬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qu¹ c¾p ®i</a:t>
            </a:r>
          </a:p>
        </p:txBody>
      </p:sp>
      <p:sp>
        <p:nvSpPr>
          <p:cNvPr id="3" name="Smiley Face 2"/>
          <p:cNvSpPr/>
          <p:nvPr/>
        </p:nvSpPr>
        <p:spPr>
          <a:xfrm>
            <a:off x="1146629" y="2619822"/>
            <a:ext cx="725714" cy="711200"/>
          </a:xfrm>
          <a:prstGeom prst="smileyFac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83429"/>
            <a:ext cx="2344887" cy="223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134"/>
            <a:ext cx="2032000" cy="13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466850"/>
            <a:ext cx="8362950" cy="1390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3876" y="3041983"/>
            <a:ext cx="8229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diêm (viết chữ d cao 4 li, tiếp đến vần iêm)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yếm (viết yê, m. dấu sắc đặt trên ê)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thiếp (viết th rồi đến iêp, dấu sắc đặt trên ê)</a:t>
            </a:r>
          </a:p>
        </p:txBody>
      </p:sp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vdoc.vn/data/image/2019/09/28/hinh-nen-thiet-ke-bai-giang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" y="290161"/>
            <a:ext cx="8592613" cy="521009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623456" y="658091"/>
            <a:ext cx="7259780" cy="3013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9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Nhiệt liệt chào mừng các thầy cô giáo</a:t>
            </a:r>
          </a:p>
          <a:p>
            <a:pPr algn="ctr"/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Tiếng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endParaRPr lang="en-US" sz="36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A8DA66B-F58C-4836-AED0-7D8DCB564982}"/>
              </a:ext>
            </a:extLst>
          </p:cNvPr>
          <p:cNvSpPr txBox="1"/>
          <p:nvPr/>
        </p:nvSpPr>
        <p:spPr>
          <a:xfrm>
            <a:off x="2825750" y="3639275"/>
            <a:ext cx="349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iª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yªm</a:t>
            </a:r>
            <a:r>
              <a:rPr lang="en-US" sz="6600" b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6600" b="1">
                <a:solidFill>
                  <a:srgbClr val="0000CC"/>
                </a:solidFill>
                <a:latin typeface=".VnAvant" pitchFamily="34" charset="0"/>
              </a:rPr>
              <a:t>iªp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2" y="2252662"/>
            <a:ext cx="3411538" cy="23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22" y="3669934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yªm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281105"/>
            <a:ext cx="3411756" cy="236772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Rectangle 13"/>
          <p:cNvSpPr/>
          <p:nvPr/>
        </p:nvSpPr>
        <p:spPr>
          <a:xfrm>
            <a:off x="4076843" y="14908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iª</a:t>
            </a:r>
            <a:r>
              <a:rPr lang="en-US" sz="28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mê</a:t>
            </a:r>
            <a:r>
              <a:rPr lang="en-US" sz="28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b="1" dirty="0" err="1">
                <a:latin typeface=".VnAvant" pitchFamily="34" charset="0"/>
              </a:rPr>
              <a:t>iªm</a:t>
            </a:r>
            <a:r>
              <a:rPr lang="en-US" sz="2800" b="1" dirty="0">
                <a:latin typeface=".VnAvant" pitchFamily="34" charset="0"/>
              </a:rPr>
              <a:t>/</a:t>
            </a:r>
            <a:r>
              <a:rPr lang="en-US" sz="2800" b="1" dirty="0" err="1">
                <a:latin typeface=".VnAvant" pitchFamily="34" charset="0"/>
              </a:rPr>
              <a:t>iªm</a:t>
            </a:r>
            <a:endParaRPr lang="en-US" sz="2800" b="1" dirty="0"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.VnAvant" pitchFamily="34" charset="0"/>
              </a:rPr>
              <a:t>dê</a:t>
            </a:r>
            <a:r>
              <a:rPr lang="en-US" sz="2800" b="1" dirty="0">
                <a:latin typeface=".VnAvant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</a:rPr>
              <a:t>iªm</a:t>
            </a:r>
            <a:r>
              <a:rPr lang="en-US" sz="2800" b="1" dirty="0">
                <a:latin typeface=".VnAvant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</a:rPr>
              <a:t>diªm</a:t>
            </a:r>
            <a:r>
              <a:rPr lang="en-US" sz="2800" b="1" dirty="0">
                <a:latin typeface=".VnAvant" pitchFamily="34" charset="0"/>
              </a:rPr>
              <a:t>/</a:t>
            </a:r>
            <a:r>
              <a:rPr lang="en-US" sz="2800" b="1" dirty="0" err="1">
                <a:latin typeface=".VnAvant" pitchFamily="34" charset="0"/>
              </a:rPr>
              <a:t>diªm</a:t>
            </a:r>
            <a:endParaRPr lang="en-US" sz="2800" b="1" dirty="0"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>
                <a:latin typeface=".VnAvant" pitchFamily="34" charset="0"/>
              </a:rPr>
              <a:t>diªm</a:t>
            </a:r>
            <a:endParaRPr lang="en-US" sz="2800" b="1" dirty="0"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yªm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6" y="1135962"/>
            <a:ext cx="2388854" cy="23708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04490" y="3544575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Y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Õm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6843" y="14908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yª</a:t>
            </a:r>
            <a:r>
              <a:rPr lang="en-US" sz="28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mê</a:t>
            </a:r>
            <a:r>
              <a:rPr lang="en-US" sz="28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b="1" dirty="0" err="1">
                <a:latin typeface=".VnAvant" pitchFamily="34" charset="0"/>
              </a:rPr>
              <a:t>yªm</a:t>
            </a:r>
            <a:r>
              <a:rPr lang="en-US" sz="2800" b="1" dirty="0">
                <a:latin typeface=".VnAvant" pitchFamily="34" charset="0"/>
              </a:rPr>
              <a:t>/</a:t>
            </a:r>
            <a:r>
              <a:rPr lang="en-US" sz="2800" b="1" dirty="0" err="1">
                <a:latin typeface=".VnAvant" pitchFamily="34" charset="0"/>
              </a:rPr>
              <a:t>yªm</a:t>
            </a:r>
            <a:endParaRPr lang="en-US" sz="2800" b="1" dirty="0"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yª – </a:t>
            </a:r>
            <a:r>
              <a:rPr lang="en-US" sz="2800" b="1" dirty="0" err="1">
                <a:latin typeface=".VnAvant" pitchFamily="34" charset="0"/>
              </a:rPr>
              <a:t>mê</a:t>
            </a:r>
            <a:r>
              <a:rPr lang="en-US" sz="2800" b="1" dirty="0">
                <a:latin typeface=".VnAvant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</a:rPr>
              <a:t>yÕm</a:t>
            </a:r>
            <a:r>
              <a:rPr lang="en-US" sz="2800" b="1" dirty="0">
                <a:latin typeface=".VnAvant" pitchFamily="34" charset="0"/>
              </a:rPr>
              <a:t>/</a:t>
            </a:r>
            <a:r>
              <a:rPr lang="en-US" sz="2800" b="1" dirty="0" err="1">
                <a:latin typeface=".VnAvant" pitchFamily="34" charset="0"/>
              </a:rPr>
              <a:t>yÕm</a:t>
            </a:r>
            <a:endParaRPr lang="en-US" sz="2800" b="1" dirty="0"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>
                <a:latin typeface=".VnAvant" pitchFamily="34" charset="0"/>
              </a:rPr>
              <a:t>yÕm</a:t>
            </a:r>
            <a:r>
              <a:rPr lang="en-US" sz="2800" b="1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yªm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21" y="1307450"/>
            <a:ext cx="2273791" cy="234447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72589" y="3669932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TÊm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2189" y="1128015"/>
            <a:ext cx="54331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iª</a:t>
            </a:r>
            <a:r>
              <a:rPr lang="en-US" sz="28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pê</a:t>
            </a:r>
            <a:r>
              <a:rPr lang="en-US" sz="28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b="1" dirty="0" err="1">
                <a:latin typeface=".VnAvant" pitchFamily="34" charset="0"/>
              </a:rPr>
              <a:t>iªp</a:t>
            </a:r>
            <a:endParaRPr lang="en-US" sz="2800" b="1" dirty="0"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.VnAvant" pitchFamily="34" charset="0"/>
              </a:rPr>
              <a:t>thê</a:t>
            </a:r>
            <a:r>
              <a:rPr lang="en-US" sz="2800" b="1" dirty="0">
                <a:latin typeface=".VnAvant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</a:rPr>
              <a:t>iªp</a:t>
            </a:r>
            <a:r>
              <a:rPr lang="en-US" sz="2800" b="1" dirty="0">
                <a:latin typeface=".VnAvant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</a:rPr>
              <a:t>thiªp</a:t>
            </a:r>
            <a:r>
              <a:rPr lang="en-US" sz="2800" b="1" dirty="0">
                <a:latin typeface=".VnAvant" pitchFamily="34" charset="0"/>
              </a:rPr>
              <a:t>- s¾c – </a:t>
            </a:r>
            <a:r>
              <a:rPr lang="en-US" sz="2800" b="1" dirty="0" err="1">
                <a:latin typeface=".VnAvant" pitchFamily="34" charset="0"/>
              </a:rPr>
              <a:t>thiÕp</a:t>
            </a:r>
            <a:r>
              <a:rPr lang="en-US" sz="2800" b="1" dirty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iª</a:t>
            </a:r>
            <a:r>
              <a:rPr lang="en-US" sz="28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pê</a:t>
            </a:r>
            <a:r>
              <a:rPr lang="en-US" sz="28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800" b="1" dirty="0" err="1">
                <a:latin typeface=".VnAvant" pitchFamily="34" charset="0"/>
              </a:rPr>
              <a:t>iªp</a:t>
            </a:r>
            <a:r>
              <a:rPr lang="en-US" sz="2800" b="1" dirty="0">
                <a:latin typeface=".VnAvant" pitchFamily="34" charset="0"/>
              </a:rPr>
              <a:t>/</a:t>
            </a:r>
            <a:r>
              <a:rPr lang="en-US" sz="2800" b="1" dirty="0" err="1">
                <a:latin typeface=".VnAvant" pitchFamily="34" charset="0"/>
              </a:rPr>
              <a:t>thê</a:t>
            </a:r>
            <a:r>
              <a:rPr lang="en-US" sz="2800" b="1" dirty="0">
                <a:latin typeface=".VnAvant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</a:rPr>
              <a:t>iªp</a:t>
            </a:r>
            <a:r>
              <a:rPr lang="en-US" sz="2800" b="1" dirty="0">
                <a:latin typeface=".VnAvant" pitchFamily="34" charset="0"/>
              </a:rPr>
              <a:t> – </a:t>
            </a:r>
            <a:r>
              <a:rPr lang="en-US" sz="2800" b="1" dirty="0" err="1">
                <a:latin typeface=".VnAvant" pitchFamily="34" charset="0"/>
              </a:rPr>
              <a:t>thiÕp</a:t>
            </a:r>
            <a:r>
              <a:rPr lang="en-US" sz="2800" b="1" dirty="0">
                <a:latin typeface=".VnAvant" pitchFamily="34" charset="0"/>
              </a:rPr>
              <a:t> – s¾c – </a:t>
            </a:r>
            <a:r>
              <a:rPr lang="en-US" sz="2800" b="1" dirty="0" err="1">
                <a:latin typeface=".VnAvant" pitchFamily="34" charset="0"/>
              </a:rPr>
              <a:t>thiÕp</a:t>
            </a:r>
            <a:r>
              <a:rPr lang="en-US" sz="2800" b="1" dirty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.VnAvant" pitchFamily="34" charset="0"/>
              </a:rPr>
              <a:t>TÊm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thiÕp</a:t>
            </a:r>
            <a:r>
              <a:rPr lang="en-US" sz="2800" b="1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22" y="3669934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yªm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281105"/>
            <a:ext cx="3411756" cy="236772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16" y="1281105"/>
            <a:ext cx="2388854" cy="23708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8" y="1307451"/>
            <a:ext cx="2273791" cy="234447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285180" y="3689718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Y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Õm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8646" y="3669933"/>
            <a:ext cx="319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TÊm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785" y="3660092"/>
            <a:ext cx="260426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dư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µ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iªm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8272" y="3625152"/>
            <a:ext cx="2786736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móa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8876" y="3625150"/>
            <a:ext cx="2071919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tÊm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iÕp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2" y="922943"/>
            <a:ext cx="2631767" cy="247226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59" y="922943"/>
            <a:ext cx="3176363" cy="24671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7" y="957413"/>
            <a:ext cx="1981200" cy="23907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-14512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4867" y="3529466"/>
            <a:ext cx="2257455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iÒm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4104" y="3494526"/>
            <a:ext cx="2786736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iÕp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8857" y="3494525"/>
            <a:ext cx="2583547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kim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iªm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1" y="882229"/>
            <a:ext cx="2817306" cy="23215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08" y="886249"/>
            <a:ext cx="2948549" cy="231753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24" y="868998"/>
            <a:ext cx="2631623" cy="234051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5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19" grpId="0" animBg="1"/>
      <p:bldP spid="1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618</Words>
  <Application>Microsoft Office PowerPoint</Application>
  <PresentationFormat>On-screen Show (16:10)</PresentationFormat>
  <Paragraphs>112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VNI-Thufap2</vt:lpstr>
      <vt:lpstr>.VnAvant</vt:lpstr>
      <vt:lpstr>Arial</vt:lpstr>
      <vt:lpstr>宋体</vt:lpstr>
      <vt:lpstr>Times New Roman</vt:lpstr>
      <vt:lpstr>Tahoma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Nguyễn Hà Trang</cp:lastModifiedBy>
  <cp:revision>261</cp:revision>
  <dcterms:created xsi:type="dcterms:W3CDTF">2020-02-10T09:35:50Z</dcterms:created>
  <dcterms:modified xsi:type="dcterms:W3CDTF">2021-11-07T18:09:14Z</dcterms:modified>
</cp:coreProperties>
</file>