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sldIdLst>
    <p:sldId id="407" r:id="rId2"/>
    <p:sldId id="399" r:id="rId3"/>
    <p:sldId id="388" r:id="rId4"/>
    <p:sldId id="368" r:id="rId5"/>
    <p:sldId id="400" r:id="rId6"/>
    <p:sldId id="344" r:id="rId7"/>
    <p:sldId id="369" r:id="rId8"/>
    <p:sldId id="404" r:id="rId9"/>
    <p:sldId id="322" r:id="rId10"/>
    <p:sldId id="373" r:id="rId11"/>
    <p:sldId id="291" r:id="rId12"/>
    <p:sldId id="374" r:id="rId13"/>
    <p:sldId id="375" r:id="rId14"/>
    <p:sldId id="376" r:id="rId15"/>
    <p:sldId id="392" r:id="rId16"/>
    <p:sldId id="393" r:id="rId17"/>
    <p:sldId id="394" r:id="rId18"/>
    <p:sldId id="396" r:id="rId19"/>
    <p:sldId id="377" r:id="rId20"/>
    <p:sldId id="384" r:id="rId21"/>
    <p:sldId id="378" r:id="rId22"/>
    <p:sldId id="323" r:id="rId23"/>
    <p:sldId id="405" r:id="rId24"/>
    <p:sldId id="386" r:id="rId25"/>
    <p:sldId id="406" r:id="rId26"/>
    <p:sldId id="389" r:id="rId27"/>
    <p:sldId id="276" r:id="rId28"/>
    <p:sldId id="277" r:id="rId29"/>
  </p:sldIdLst>
  <p:sldSz cx="9144000" cy="5715000" type="screen16x10"/>
  <p:notesSz cx="6858000" cy="9144000"/>
  <p:embeddedFontLst>
    <p:embeddedFont>
      <p:font typeface="宋体" panose="02010600030101010101" pitchFamily="2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#9Slide03 Quicksand Bold" panose="020B0604020202020204" charset="0"/>
      <p:bold r:id="rId3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8" autoAdjust="0"/>
    <p:restoredTop sz="88467" autoAdjust="0"/>
  </p:normalViewPr>
  <p:slideViewPr>
    <p:cSldViewPr snapToGrid="0">
      <p:cViewPr varScale="1">
        <p:scale>
          <a:sx n="79" d="100"/>
          <a:sy n="79" d="100"/>
        </p:scale>
        <p:origin x="1002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716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6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6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fld id="{2FC67E25-A7C2-4EE5-B2A5-6C611ED5EAD7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41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5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15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4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g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h.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7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6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4" y="4028514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91386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2386013" y="1776241"/>
            <a:ext cx="4371975" cy="122413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vert="horz" lIns="95088" tIns="47544" rIns="95088" bIns="47544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771775" y="3238500"/>
            <a:ext cx="3600450" cy="14605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vert="horz" lIns="95088" tIns="47544" rIns="95088" bIns="47544" rtlCol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712241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045030" y="1359357"/>
            <a:ext cx="7271656" cy="2265847"/>
          </a:xfrm>
          <a:prstGeom prst="rect">
            <a:avLst/>
          </a:prstGeom>
          <a:noFill/>
          <a:ln w="9525">
            <a:noFill/>
          </a:ln>
        </p:spPr>
        <p:txBody>
          <a:bodyPr wrap="square" lIns="95095" tIns="47547" rIns="95095" bIns="47547">
            <a:spAutoFit/>
          </a:bodyPr>
          <a:lstStyle/>
          <a:p>
            <a:pPr algn="ctr" defTabSz="712241">
              <a:defRPr/>
            </a:pP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LỚP </a:t>
            </a: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1A5 </a:t>
            </a: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VẦN</a:t>
            </a:r>
            <a:endParaRPr lang="en-US" sz="4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1775" y="3529597"/>
            <a:ext cx="4242636" cy="878305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THỊ HƯƠNG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68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5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8" y="167197"/>
            <a:ext cx="8436251" cy="735109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2.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Nối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</a:t>
            </a:r>
            <a:r>
              <a:rPr lang="en-US" sz="21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</a:t>
            </a:r>
            <a:endParaRPr lang="en-US" sz="21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  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Nối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</a:t>
            </a:r>
            <a:r>
              <a:rPr lang="en-US" sz="21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tiếng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âm</a:t>
            </a:r>
            <a:r>
              <a:rPr lang="en-US" sz="21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ch.</a:t>
            </a:r>
            <a:endParaRPr lang="en-US" sz="21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02FD378-581B-DD47-A141-4C9A5D33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460"/>
            <a:ext cx="9144000" cy="470053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81B6222-349D-9744-B80E-5208EC2A7A7B}"/>
              </a:ext>
            </a:extLst>
          </p:cNvPr>
          <p:cNvCxnSpPr>
            <a:cxnSpLocks/>
          </p:cNvCxnSpPr>
          <p:nvPr/>
        </p:nvCxnSpPr>
        <p:spPr>
          <a:xfrm>
            <a:off x="2816337" y="1895707"/>
            <a:ext cx="1577243" cy="74713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E16C64B2-8CAB-6D4B-BB15-7B3BD732A262}"/>
              </a:ext>
            </a:extLst>
          </p:cNvPr>
          <p:cNvCxnSpPr>
            <a:cxnSpLocks/>
          </p:cNvCxnSpPr>
          <p:nvPr/>
        </p:nvCxnSpPr>
        <p:spPr>
          <a:xfrm flipV="1">
            <a:off x="2816337" y="2879008"/>
            <a:ext cx="1468846" cy="225798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440AD059-3380-664B-B99D-56FC3C443480}"/>
              </a:ext>
            </a:extLst>
          </p:cNvPr>
          <p:cNvCxnSpPr>
            <a:cxnSpLocks/>
          </p:cNvCxnSpPr>
          <p:nvPr/>
        </p:nvCxnSpPr>
        <p:spPr>
          <a:xfrm>
            <a:off x="5433157" y="2991163"/>
            <a:ext cx="1391389" cy="49916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C6262A51-428E-8F4F-8954-3983394E6DAD}"/>
              </a:ext>
            </a:extLst>
          </p:cNvPr>
          <p:cNvCxnSpPr>
            <a:cxnSpLocks/>
          </p:cNvCxnSpPr>
          <p:nvPr/>
        </p:nvCxnSpPr>
        <p:spPr>
          <a:xfrm>
            <a:off x="2816337" y="3431787"/>
            <a:ext cx="1468846" cy="57621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CA355160-3CCB-9F45-9089-8DD27961D262}"/>
              </a:ext>
            </a:extLst>
          </p:cNvPr>
          <p:cNvCxnSpPr>
            <a:cxnSpLocks/>
          </p:cNvCxnSpPr>
          <p:nvPr/>
        </p:nvCxnSpPr>
        <p:spPr>
          <a:xfrm>
            <a:off x="5433157" y="4229099"/>
            <a:ext cx="1391389" cy="90789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22FA5E8C-2851-C948-A59E-2EB2189E0313}"/>
              </a:ext>
            </a:extLst>
          </p:cNvPr>
          <p:cNvCxnSpPr>
            <a:cxnSpLocks/>
          </p:cNvCxnSpPr>
          <p:nvPr/>
        </p:nvCxnSpPr>
        <p:spPr>
          <a:xfrm flipV="1">
            <a:off x="5433156" y="1895707"/>
            <a:ext cx="1391390" cy="203827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6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715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611100D-1A05-6346-AACF-34066287A9A1}"/>
              </a:ext>
            </a:extLst>
          </p:cNvPr>
          <p:cNvCxnSpPr>
            <a:cxnSpLocks/>
          </p:cNvCxnSpPr>
          <p:nvPr/>
        </p:nvCxnSpPr>
        <p:spPr>
          <a:xfrm>
            <a:off x="895041" y="1064402"/>
            <a:ext cx="99542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0C38388-A25A-FB4C-9011-DFFE393093CE}"/>
              </a:ext>
            </a:extLst>
          </p:cNvPr>
          <p:cNvCxnSpPr>
            <a:cxnSpLocks/>
          </p:cNvCxnSpPr>
          <p:nvPr/>
        </p:nvCxnSpPr>
        <p:spPr>
          <a:xfrm>
            <a:off x="3908219" y="1064402"/>
            <a:ext cx="103177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FEBFC717-263F-0248-B7CE-22A1D0295591}"/>
              </a:ext>
            </a:extLst>
          </p:cNvPr>
          <p:cNvCxnSpPr>
            <a:cxnSpLocks/>
          </p:cNvCxnSpPr>
          <p:nvPr/>
        </p:nvCxnSpPr>
        <p:spPr>
          <a:xfrm>
            <a:off x="5138476" y="1064402"/>
            <a:ext cx="113966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E143EB9-2AF1-8B40-B185-F6858440A6FC}"/>
              </a:ext>
            </a:extLst>
          </p:cNvPr>
          <p:cNvCxnSpPr>
            <a:cxnSpLocks/>
          </p:cNvCxnSpPr>
          <p:nvPr/>
        </p:nvCxnSpPr>
        <p:spPr>
          <a:xfrm>
            <a:off x="1001308" y="1398802"/>
            <a:ext cx="79403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CF8CC78-5A93-4B4E-B3F7-810179F80520}"/>
              </a:ext>
            </a:extLst>
          </p:cNvPr>
          <p:cNvCxnSpPr>
            <a:cxnSpLocks/>
          </p:cNvCxnSpPr>
          <p:nvPr/>
        </p:nvCxnSpPr>
        <p:spPr>
          <a:xfrm>
            <a:off x="2024016" y="1400924"/>
            <a:ext cx="89760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B051AA-D65F-D84E-9522-7D45B25E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b="1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9B3A9F-6D08-BC40-8CC8-1A30FA48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6146"/>
            <a:ext cx="7750098" cy="9351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Chị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Trà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trẻ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qua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chợ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mè</a:t>
            </a:r>
            <a:r>
              <a:rPr lang="en-US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00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156"/>
          </a:xfr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537230" y="79553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778793F-5E0F-394C-B59D-40222FEDC024}"/>
              </a:ext>
            </a:extLst>
          </p:cNvPr>
          <p:cNvSpPr/>
          <p:nvPr/>
        </p:nvSpPr>
        <p:spPr>
          <a:xfrm>
            <a:off x="4840615" y="58323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6DB00A5-FE26-F44F-8603-D2E78FCC6B22}"/>
              </a:ext>
            </a:extLst>
          </p:cNvPr>
          <p:cNvSpPr/>
          <p:nvPr/>
        </p:nvSpPr>
        <p:spPr>
          <a:xfrm>
            <a:off x="537230" y="149365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D718933A-4A96-F240-A010-5227AA22262C}"/>
              </a:ext>
            </a:extLst>
          </p:cNvPr>
          <p:cNvSpPr/>
          <p:nvPr/>
        </p:nvSpPr>
        <p:spPr>
          <a:xfrm>
            <a:off x="4140743" y="1281351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6F42F1D-EDCB-C04B-BD41-6A8EFC8A96CF}"/>
              </a:ext>
            </a:extLst>
          </p:cNvPr>
          <p:cNvSpPr/>
          <p:nvPr/>
        </p:nvSpPr>
        <p:spPr>
          <a:xfrm>
            <a:off x="5845059" y="1265402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E8959E27-C86E-8A46-8F43-2E1C2DC1D844}"/>
              </a:ext>
            </a:extLst>
          </p:cNvPr>
          <p:cNvSpPr/>
          <p:nvPr/>
        </p:nvSpPr>
        <p:spPr>
          <a:xfrm>
            <a:off x="1730410" y="1705967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586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27" y="263589"/>
            <a:ext cx="8229600" cy="9525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sz="6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nhà</a:t>
            </a:r>
            <a:r>
              <a:rPr lang="en-US" sz="6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trẻ</a:t>
            </a:r>
            <a:endParaRPr lang="en-US" sz="6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9327" y="1823590"/>
            <a:ext cx="8229600" cy="1270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>
                <a:cs typeface="Times New Roman" panose="02020603050405020304" pitchFamily="18" charset="0"/>
              </a:rPr>
              <a:t>Chị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Trà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cho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bé</a:t>
            </a:r>
            <a:r>
              <a:rPr lang="en-US" sz="5400" dirty="0">
                <a:cs typeface="Times New Roman" panose="02020603050405020304" pitchFamily="18" charset="0"/>
              </a:rPr>
              <a:t> Chi </a:t>
            </a:r>
            <a:r>
              <a:rPr lang="en-US" sz="5400" dirty="0" err="1">
                <a:cs typeface="Times New Roman" panose="02020603050405020304" pitchFamily="18" charset="0"/>
              </a:rPr>
              <a:t>đi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nhà</a:t>
            </a:r>
            <a:r>
              <a:rPr lang="en-US" sz="5400" dirty="0"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cs typeface="Times New Roman" panose="02020603050405020304" pitchFamily="18" charset="0"/>
              </a:rPr>
              <a:t>trẻ</a:t>
            </a:r>
            <a:r>
              <a:rPr lang="en-US" sz="54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2155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555585" y="143767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>
                <a:cs typeface="Times New Roman" panose="02020603050405020304" pitchFamily="18" charset="0"/>
              </a:rPr>
              <a:t>Qua </a:t>
            </a:r>
            <a:r>
              <a:rPr lang="en-US" sz="6000" dirty="0" err="1">
                <a:cs typeface="Times New Roman" panose="02020603050405020304" pitchFamily="18" charset="0"/>
              </a:rPr>
              <a:t>chợ</a:t>
            </a:r>
            <a:r>
              <a:rPr lang="en-US" sz="6000" dirty="0"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cs typeface="Times New Roman" panose="02020603050405020304" pitchFamily="18" charset="0"/>
              </a:rPr>
              <a:t>chị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chỉ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cho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bé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cá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6000" dirty="0" err="1">
                <a:cs typeface="Times New Roman" panose="02020603050405020304" pitchFamily="18" charset="0"/>
              </a:rPr>
              <a:t>trê</a:t>
            </a:r>
            <a:r>
              <a:rPr lang="en-US" sz="6000" dirty="0"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cs typeface="Times New Roman" panose="02020603050405020304" pitchFamily="18" charset="0"/>
              </a:rPr>
              <a:t>cá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mè</a:t>
            </a:r>
            <a:r>
              <a:rPr lang="en-US" sz="6000" dirty="0"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408321" y="1437673"/>
            <a:ext cx="254643" cy="83337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762410" y="2592680"/>
            <a:ext cx="254643" cy="83337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884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659758" y="720043"/>
            <a:ext cx="8484242" cy="12708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err="1">
                <a:cs typeface="Times New Roman" panose="02020603050405020304" pitchFamily="18" charset="0"/>
              </a:rPr>
              <a:t>Ở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nhà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trẻ</a:t>
            </a:r>
            <a:r>
              <a:rPr lang="en-US" sz="6000" dirty="0">
                <a:cs typeface="Times New Roman" panose="02020603050405020304" pitchFamily="18" charset="0"/>
              </a:rPr>
              <a:t>, Chi </a:t>
            </a:r>
            <a:r>
              <a:rPr lang="en-US" sz="6000" dirty="0" err="1">
                <a:cs typeface="Times New Roman" panose="02020603050405020304" pitchFamily="18" charset="0"/>
              </a:rPr>
              <a:t>nhớ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mẹ</a:t>
            </a:r>
            <a:r>
              <a:rPr lang="en-US" sz="60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59758" y="1786843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>
                <a:cs typeface="Times New Roman" panose="02020603050405020304" pitchFamily="18" charset="0"/>
              </a:rPr>
              <a:t>Chị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Trà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dỗ</a:t>
            </a:r>
            <a:r>
              <a:rPr lang="en-US" sz="6000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60046" y="2853595"/>
            <a:ext cx="8484242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>
                <a:cs typeface="Times New Roman" panose="02020603050405020304" pitchFamily="18" charset="0"/>
              </a:rPr>
              <a:t>“</a:t>
            </a:r>
            <a:r>
              <a:rPr lang="en-US" sz="6000" dirty="0" err="1">
                <a:cs typeface="Times New Roman" panose="02020603050405020304" pitchFamily="18" charset="0"/>
              </a:rPr>
              <a:t>Bé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nhè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thì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cô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chê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đó</a:t>
            </a:r>
            <a:r>
              <a:rPr lang="en-US" sz="6000" dirty="0">
                <a:cs typeface="Times New Roman" panose="02020603050405020304" pitchFamily="18" charset="0"/>
              </a:rPr>
              <a:t>.”.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720091" y="4124398"/>
            <a:ext cx="5194633" cy="1270803"/>
          </a:xfrm>
          <a:prstGeom prst="rect">
            <a:avLst/>
          </a:prstGeom>
        </p:spPr>
        <p:txBody>
          <a:bodyPr vert="horz" lIns="71323" tIns="35662" rIns="71323" bIns="35662" rtlCol="0">
            <a:noAutofit/>
          </a:bodyPr>
          <a:lstStyle>
            <a:lvl1pPr marL="267462" indent="-267462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501" indent="-222885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154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815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4772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1388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18004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4620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1236" indent="-178308" algn="l" defTabSz="7132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dirty="0" err="1">
                <a:cs typeface="Times New Roman" panose="02020603050405020304" pitchFamily="18" charset="0"/>
              </a:rPr>
              <a:t>Bé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nghe</a:t>
            </a:r>
            <a:r>
              <a:rPr lang="en-US" sz="6000" dirty="0"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cs typeface="Times New Roman" panose="02020603050405020304" pitchFamily="18" charset="0"/>
              </a:rPr>
              <a:t>chị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723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8" grpId="0" build="p"/>
      <p:bldP spid="8" grpId="1" build="p"/>
      <p:bldP spid="9" grpId="0" build="p"/>
      <p:bldP spid="9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716156"/>
          </a:xfr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F9CDC2F2-3E46-3A47-B9F4-049BABD3AB48}"/>
              </a:ext>
            </a:extLst>
          </p:cNvPr>
          <p:cNvSpPr/>
          <p:nvPr/>
        </p:nvSpPr>
        <p:spPr>
          <a:xfrm>
            <a:off x="434898" y="79553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778793F-5E0F-394C-B59D-40222FEDC024}"/>
              </a:ext>
            </a:extLst>
          </p:cNvPr>
          <p:cNvSpPr/>
          <p:nvPr/>
        </p:nvSpPr>
        <p:spPr>
          <a:xfrm>
            <a:off x="4858329" y="622603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6DB00A5-FE26-F44F-8603-D2E78FCC6B22}"/>
              </a:ext>
            </a:extLst>
          </p:cNvPr>
          <p:cNvSpPr/>
          <p:nvPr/>
        </p:nvSpPr>
        <p:spPr>
          <a:xfrm>
            <a:off x="436871" y="1580922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D718933A-4A96-F240-A010-5227AA22262C}"/>
              </a:ext>
            </a:extLst>
          </p:cNvPr>
          <p:cNvSpPr/>
          <p:nvPr/>
        </p:nvSpPr>
        <p:spPr>
          <a:xfrm>
            <a:off x="4144298" y="1304818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6F42F1D-EDCB-C04B-BD41-6A8EFC8A96CF}"/>
              </a:ext>
            </a:extLst>
          </p:cNvPr>
          <p:cNvSpPr/>
          <p:nvPr/>
        </p:nvSpPr>
        <p:spPr>
          <a:xfrm>
            <a:off x="5802232" y="1288869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E8959E27-C86E-8A46-8F43-2E1C2DC1D844}"/>
              </a:ext>
            </a:extLst>
          </p:cNvPr>
          <p:cNvSpPr/>
          <p:nvPr/>
        </p:nvSpPr>
        <p:spPr>
          <a:xfrm>
            <a:off x="1752713" y="2116055"/>
            <a:ext cx="334537" cy="212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2126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6156"/>
          </a:xfrm>
        </p:spPr>
      </p:pic>
    </p:spTree>
    <p:extLst>
      <p:ext uri="{BB962C8B-B14F-4D97-AF65-F5344CB8AC3E}">
        <p14:creationId xmlns:p14="http://schemas.microsoft.com/office/powerpoint/2010/main" val="311073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=""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=""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01446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916" tIns="43958" rIns="87916" bIns="43958"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30179FF9-5C59-E344-8BF6-F9AD6CA16009}"/>
              </a:ext>
            </a:extLst>
          </p:cNvPr>
          <p:cNvSpPr/>
          <p:nvPr/>
        </p:nvSpPr>
        <p:spPr>
          <a:xfrm>
            <a:off x="301081" y="472987"/>
            <a:ext cx="613320" cy="4013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E87E938-099E-414E-BEF3-4C505AABB764}"/>
              </a:ext>
            </a:extLst>
          </p:cNvPr>
          <p:cNvSpPr txBox="1"/>
          <p:nvPr/>
        </p:nvSpPr>
        <p:spPr>
          <a:xfrm>
            <a:off x="1005062" y="428358"/>
            <a:ext cx="246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6600"/>
                </a:solidFill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8A4AAD-8722-5C45-999B-FC760C985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3"/>
          <a:stretch/>
        </p:blipFill>
        <p:spPr>
          <a:xfrm>
            <a:off x="0" y="1030099"/>
            <a:ext cx="9144000" cy="46849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2CB56C3C-28D4-A740-92E6-0BB19F20B124}"/>
              </a:ext>
            </a:extLst>
          </p:cNvPr>
          <p:cNvCxnSpPr/>
          <p:nvPr/>
        </p:nvCxnSpPr>
        <p:spPr>
          <a:xfrm flipV="1">
            <a:off x="1683834" y="3021980"/>
            <a:ext cx="1182029" cy="72483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AC5AA77-D20C-504E-B6D1-FF2A35A00DE7}"/>
              </a:ext>
            </a:extLst>
          </p:cNvPr>
          <p:cNvCxnSpPr>
            <a:cxnSpLocks/>
          </p:cNvCxnSpPr>
          <p:nvPr/>
        </p:nvCxnSpPr>
        <p:spPr>
          <a:xfrm flipV="1">
            <a:off x="4902820" y="3372549"/>
            <a:ext cx="918117" cy="58241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18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5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57" b="94643" l="114" r="99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12" b="6419"/>
          <a:stretch/>
        </p:blipFill>
        <p:spPr>
          <a:xfrm>
            <a:off x="-122663" y="1773045"/>
            <a:ext cx="9156748" cy="21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3MsyvCFEIWzWSjuLrOyalIiBsXpDX9 (online-video-cutter.com).mp4">
            <a:hlinkClick r:id="" action="ppaction://media"/>
            <a:extLst>
              <a:ext uri="{FF2B5EF4-FFF2-40B4-BE49-F238E27FC236}">
                <a16:creationId xmlns="" xmlns:a16="http://schemas.microsoft.com/office/drawing/2014/main" id="{BC2041A5-D291-1747-B5B9-9FB2E4B5AB4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t="-2" r="-1" b="51794"/>
          <a:stretch/>
        </p:blipFill>
        <p:spPr>
          <a:xfrm>
            <a:off x="0" y="1504750"/>
            <a:ext cx="9144000" cy="2755016"/>
          </a:xfrm>
        </p:spPr>
      </p:pic>
    </p:spTree>
    <p:extLst>
      <p:ext uri="{BB962C8B-B14F-4D97-AF65-F5344CB8AC3E}">
        <p14:creationId xmlns:p14="http://schemas.microsoft.com/office/powerpoint/2010/main" val="377861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9" y="200721"/>
            <a:ext cx="7237142" cy="53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5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3MsyvCFEIWzWSjuLrOyalIiBsXpDX9 (online-video-cutter.com) (1).mp4">
            <a:hlinkClick r:id="" action="ppaction://media"/>
            <a:extLst>
              <a:ext uri="{FF2B5EF4-FFF2-40B4-BE49-F238E27FC236}">
                <a16:creationId xmlns="" xmlns:a16="http://schemas.microsoft.com/office/drawing/2014/main" id="{E28975FC-09A5-2440-B4DF-435D19958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0190"/>
          <a:stretch/>
        </p:blipFill>
        <p:spPr>
          <a:xfrm>
            <a:off x="0" y="1293540"/>
            <a:ext cx="9144000" cy="30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56" y="133815"/>
            <a:ext cx="7254283" cy="54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50161" y="1340996"/>
            <a:ext cx="7540863" cy="1348704"/>
            <a:chOff x="1325218" y="1881809"/>
            <a:chExt cx="9457343" cy="1144745"/>
          </a:xfrm>
        </p:grpSpPr>
        <p:sp>
          <p:nvSpPr>
            <p:cNvPr id="3" name="TextBox 2"/>
            <p:cNvSpPr txBox="1"/>
            <p:nvPr/>
          </p:nvSpPr>
          <p:spPr>
            <a:xfrm>
              <a:off x="1908313" y="1903253"/>
              <a:ext cx="8874248" cy="1123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29: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3974" y="3432931"/>
            <a:ext cx="6130504" cy="782232"/>
            <a:chOff x="1311965" y="4170641"/>
            <a:chExt cx="7765773" cy="583095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390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>
                <a:spcBef>
                  <a:spcPts val="450"/>
                </a:spcBef>
                <a:spcAft>
                  <a:spcPts val="450"/>
                </a:spcAft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30: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 -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70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2016" y="1199753"/>
            <a:ext cx="61539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ctr" defTabSz="914400">
              <a:buClr>
                <a:srgbClr val="000000"/>
              </a:buClr>
              <a:defRPr/>
            </a:pPr>
            <a:endParaRPr lang="en-US" sz="48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72" y="2544828"/>
            <a:ext cx="2391000" cy="21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9025" y="1354237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lẻ</a:t>
            </a:r>
            <a:r>
              <a:rPr 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tẻ</a:t>
            </a:r>
            <a:endParaRPr lang="en-US" sz="4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8173" y="1354237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xã</a:t>
            </a:r>
            <a:endParaRPr lang="en-US" sz="4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9025" y="2664105"/>
            <a:ext cx="2291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cò</a:t>
            </a:r>
            <a:endParaRPr lang="en-US" sz="4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8173" y="2664104"/>
            <a:ext cx="2625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tha</a:t>
            </a:r>
            <a:r>
              <a:rPr 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hồ</a:t>
            </a:r>
            <a:endParaRPr lang="en-US" sz="4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02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08"/>
            <a:ext cx="9144000" cy="572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3112061"/>
            <a:ext cx="2144464" cy="2144464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=""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2421886" y="1598726"/>
            <a:ext cx="4737887" cy="1615037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Quicksand Bold" panose="00000800000000000000" pitchFamily="2" charset="0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=""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2703500" y="2013830"/>
            <a:ext cx="41746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681" y="2406244"/>
            <a:ext cx="2316960" cy="23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23584" y="1539575"/>
            <a:ext cx="2471492" cy="2471492"/>
            <a:chOff x="2204854" y="2344461"/>
            <a:chExt cx="2471492" cy="2471492"/>
          </a:xfrm>
        </p:grpSpPr>
        <p:sp>
          <p:nvSpPr>
            <p:cNvPr id="13" name="Oval 12"/>
            <p:cNvSpPr/>
            <p:nvPr/>
          </p:nvSpPr>
          <p:spPr>
            <a:xfrm>
              <a:off x="2204854" y="2344461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2636782" y="2852091"/>
              <a:ext cx="1688998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 err="1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tr</a:t>
              </a:r>
              <a:r>
                <a:rPr lang="en-US" sz="8625" b="1" dirty="0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 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36916" y="1539575"/>
            <a:ext cx="2471492" cy="2471492"/>
            <a:chOff x="4969156" y="2243273"/>
            <a:chExt cx="2471492" cy="2471492"/>
          </a:xfrm>
        </p:grpSpPr>
        <p:sp>
          <p:nvSpPr>
            <p:cNvPr id="16" name="Oval 15"/>
            <p:cNvSpPr/>
            <p:nvPr/>
          </p:nvSpPr>
          <p:spPr>
            <a:xfrm>
              <a:off x="4969156" y="2243273"/>
              <a:ext cx="2471492" cy="247149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B29FAD4-58D6-3543-8AFA-5A5A92887135}"/>
                </a:ext>
              </a:extLst>
            </p:cNvPr>
            <p:cNvSpPr txBox="1"/>
            <p:nvPr/>
          </p:nvSpPr>
          <p:spPr>
            <a:xfrm>
              <a:off x="5436550" y="2769209"/>
              <a:ext cx="1536703" cy="1419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625" b="1" dirty="0" err="1">
                  <a:solidFill>
                    <a:srgbClr val="006600"/>
                  </a:solidFill>
                  <a:latin typeface="#9Slide03 Quicksand Bold" panose="00000800000000000000" pitchFamily="2" charset="0"/>
                </a:rPr>
                <a:t>ch</a:t>
              </a:r>
              <a:endParaRPr lang="en-US" sz="8625" b="1" dirty="0">
                <a:latin typeface="#9Slide03 Quicksand Bold" panose="000008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F8F7CF-EC3F-544B-B5A3-668619CA8E01}"/>
              </a:ext>
            </a:extLst>
          </p:cNvPr>
          <p:cNvSpPr txBox="1"/>
          <p:nvPr/>
        </p:nvSpPr>
        <p:spPr>
          <a:xfrm>
            <a:off x="3413179" y="189571"/>
            <a:ext cx="23503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Bài</a:t>
            </a:r>
            <a:r>
              <a:rPr lang="en-US" sz="6000" b="1" dirty="0">
                <a:solidFill>
                  <a:srgbClr val="FF0000"/>
                </a:solidFill>
              </a:rPr>
              <a:t> 29:</a:t>
            </a:r>
          </a:p>
        </p:txBody>
      </p:sp>
    </p:spTree>
    <p:extLst>
      <p:ext uri="{BB962C8B-B14F-4D97-AF65-F5344CB8AC3E}">
        <p14:creationId xmlns:p14="http://schemas.microsoft.com/office/powerpoint/2010/main" val="181147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3731" y="3464611"/>
            <a:ext cx="2201750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tre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09200" y="3464611"/>
            <a:ext cx="2130812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e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0537" y="4404819"/>
            <a:ext cx="84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</a:t>
            </a:r>
            <a:endParaRPr lang="en-US" sz="60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8512" y="4250930"/>
            <a:ext cx="1857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80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</a:t>
            </a:r>
            <a:endParaRPr lang="en-US" sz="80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911755" y="2418171"/>
            <a:ext cx="2050216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</a:t>
            </a:r>
            <a:r>
              <a:rPr lang="en-US" sz="8625" b="1" dirty="0" err="1">
                <a:cs typeface="Times New Roman" panose="02020603050405020304" pitchFamily="18" charset="0"/>
              </a:rPr>
              <a:t>e</a:t>
            </a:r>
            <a:endParaRPr lang="en-US" sz="8625" b="1" dirty="0"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911755" y="998552"/>
            <a:ext cx="201743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</a:t>
            </a:r>
            <a:endParaRPr lang="en-US" sz="8625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3" y="809510"/>
            <a:ext cx="3063608" cy="27088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7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613" y="259544"/>
            <a:ext cx="218574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quen</a:t>
            </a:r>
            <a:endParaRPr lang="en-US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478" y="3472344"/>
            <a:ext cx="2201750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chó</a:t>
            </a:r>
            <a:endParaRPr lang="en-US" sz="44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16680" y="177403"/>
            <a:ext cx="237869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>
              <a:latin typeface="#9Slide03 Quicksand Bold" panose="000008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947" y="3464611"/>
            <a:ext cx="2130812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ch</a:t>
            </a:r>
            <a:r>
              <a:rPr lang="en-US" sz="4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ó</a:t>
            </a:r>
            <a:endParaRPr lang="en-US" sz="405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209" y="4404817"/>
            <a:ext cx="1176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ch</a:t>
            </a:r>
            <a:endParaRPr lang="en-US" sz="6000" b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9530" y="4218702"/>
            <a:ext cx="1857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 </a:t>
            </a:r>
            <a:r>
              <a:rPr lang="en-US" sz="8000" b="1" dirty="0">
                <a:solidFill>
                  <a:srgbClr val="006600"/>
                </a:solidFill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E1663B-9572-EB44-9C7A-2EEA35E07F8C}"/>
              </a:ext>
            </a:extLst>
          </p:cNvPr>
          <p:cNvSpPr txBox="1"/>
          <p:nvPr/>
        </p:nvSpPr>
        <p:spPr>
          <a:xfrm>
            <a:off x="5911755" y="2418171"/>
            <a:ext cx="2050216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ch</a:t>
            </a:r>
            <a:r>
              <a:rPr lang="en-US" sz="8625" b="1" dirty="0" err="1">
                <a:cs typeface="Times New Roman" panose="02020603050405020304" pitchFamily="18" charset="0"/>
              </a:rPr>
              <a:t>ó</a:t>
            </a:r>
            <a:endParaRPr lang="en-US" sz="8625" b="1" dirty="0"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B29FAD4-58D6-3543-8AFA-5A5A92887135}"/>
              </a:ext>
            </a:extLst>
          </p:cNvPr>
          <p:cNvSpPr txBox="1"/>
          <p:nvPr/>
        </p:nvSpPr>
        <p:spPr>
          <a:xfrm>
            <a:off x="5911755" y="998552"/>
            <a:ext cx="2017437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625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ch</a:t>
            </a:r>
            <a:endParaRPr lang="en-US" sz="8625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9" y="998552"/>
            <a:ext cx="3063608" cy="23356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205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8" grpId="0"/>
      <p:bldP spid="1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02730" y="1148426"/>
            <a:ext cx="787716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endParaRPr lang="en-US" sz="72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4318" y="1148426"/>
            <a:ext cx="1020152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ch</a:t>
            </a:r>
            <a:endParaRPr lang="en-US" sz="7200" b="1" dirty="0">
              <a:ln w="0"/>
              <a:solidFill>
                <a:srgbClr val="00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0215815-0231-AF4A-919E-5B0BD56E3525}"/>
              </a:ext>
            </a:extLst>
          </p:cNvPr>
          <p:cNvSpPr/>
          <p:nvPr/>
        </p:nvSpPr>
        <p:spPr>
          <a:xfrm>
            <a:off x="1602730" y="2665735"/>
            <a:ext cx="124220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e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C1ADB34-A20A-1044-BDCF-54FE88EC8444}"/>
              </a:ext>
            </a:extLst>
          </p:cNvPr>
          <p:cNvSpPr/>
          <p:nvPr/>
        </p:nvSpPr>
        <p:spPr>
          <a:xfrm>
            <a:off x="6204318" y="2665734"/>
            <a:ext cx="1517082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ch</a:t>
            </a:r>
            <a:r>
              <a:rPr lang="en-US" sz="72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ó</a:t>
            </a:r>
            <a:endParaRPr lang="en-US" sz="72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573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1651</TotalTime>
  <Words>310</Words>
  <Application>Microsoft Office PowerPoint</Application>
  <PresentationFormat>On-screen Show (16:10)</PresentationFormat>
  <Paragraphs>73</Paragraphs>
  <Slides>28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宋体</vt:lpstr>
      <vt:lpstr>Calibri</vt:lpstr>
      <vt:lpstr>#9Slide03 Quicksand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đọc từ ngữ</vt:lpstr>
      <vt:lpstr>PowerPoint Presentation</vt:lpstr>
      <vt:lpstr>Đi nhà trẻ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230</cp:revision>
  <dcterms:created xsi:type="dcterms:W3CDTF">2020-02-10T09:35:50Z</dcterms:created>
  <dcterms:modified xsi:type="dcterms:W3CDTF">2021-10-29T02:25:12Z</dcterms:modified>
</cp:coreProperties>
</file>