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  <p:sldMasterId id="2147484147" r:id="rId3"/>
  </p:sldMasterIdLst>
  <p:notesMasterIdLst>
    <p:notesMasterId r:id="rId29"/>
  </p:notesMasterIdLst>
  <p:sldIdLst>
    <p:sldId id="407" r:id="rId4"/>
    <p:sldId id="367" r:id="rId5"/>
    <p:sldId id="326" r:id="rId6"/>
    <p:sldId id="408" r:id="rId7"/>
    <p:sldId id="409" r:id="rId8"/>
    <p:sldId id="410" r:id="rId9"/>
    <p:sldId id="368" r:id="rId10"/>
    <p:sldId id="370" r:id="rId11"/>
    <p:sldId id="429" r:id="rId12"/>
    <p:sldId id="372" r:id="rId13"/>
    <p:sldId id="415" r:id="rId14"/>
    <p:sldId id="411" r:id="rId15"/>
    <p:sldId id="412" r:id="rId16"/>
    <p:sldId id="419" r:id="rId17"/>
    <p:sldId id="413" r:id="rId18"/>
    <p:sldId id="421" r:id="rId19"/>
    <p:sldId id="414" r:id="rId20"/>
    <p:sldId id="422" r:id="rId21"/>
    <p:sldId id="426" r:id="rId22"/>
    <p:sldId id="428" r:id="rId23"/>
    <p:sldId id="392" r:id="rId24"/>
    <p:sldId id="425" r:id="rId25"/>
    <p:sldId id="423" r:id="rId26"/>
    <p:sldId id="395" r:id="rId27"/>
    <p:sldId id="39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FF"/>
    <a:srgbClr val="FF0000"/>
    <a:srgbClr val="ABFFC7"/>
    <a:srgbClr val="79FFA6"/>
    <a:srgbClr val="99FFCC"/>
    <a:srgbClr val="66FF99"/>
    <a:srgbClr val="0000FF"/>
    <a:srgbClr val="E65D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5" autoAdjust="0"/>
    <p:restoredTop sz="94660"/>
  </p:normalViewPr>
  <p:slideViewPr>
    <p:cSldViewPr>
      <p:cViewPr varScale="1">
        <p:scale>
          <a:sx n="70" d="100"/>
          <a:sy n="70" d="100"/>
        </p:scale>
        <p:origin x="450" y="6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14/10/2021 01:41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8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0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2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1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2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2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7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1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9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1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486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3691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229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7782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956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3690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536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997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030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09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5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7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5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5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8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4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9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4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2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29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8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6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2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0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2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2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6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5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1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2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3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9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2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3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2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01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4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5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5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8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7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7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1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3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5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8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9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2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0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5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4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3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110" r:id="rId3"/>
    <p:sldLayoutId id="2147484109" r:id="rId4"/>
    <p:sldLayoutId id="2147484107" r:id="rId5"/>
    <p:sldLayoutId id="2147484106" r:id="rId6"/>
    <p:sldLayoutId id="2147484101" r:id="rId7"/>
    <p:sldLayoutId id="2147484097" r:id="rId8"/>
    <p:sldLayoutId id="2147484095" r:id="rId9"/>
    <p:sldLayoutId id="2147484094" r:id="rId10"/>
    <p:sldLayoutId id="2147484093" r:id="rId11"/>
    <p:sldLayoutId id="2147484091" r:id="rId12"/>
    <p:sldLayoutId id="2147484090" r:id="rId13"/>
    <p:sldLayoutId id="2147484089" r:id="rId14"/>
    <p:sldLayoutId id="2147484088" r:id="rId15"/>
    <p:sldLayoutId id="2147484086" r:id="rId16"/>
    <p:sldLayoutId id="2147484070" r:id="rId17"/>
    <p:sldLayoutId id="2147484068" r:id="rId18"/>
    <p:sldLayoutId id="2147484059" r:id="rId19"/>
    <p:sldLayoutId id="2147484057" r:id="rId20"/>
    <p:sldLayoutId id="2147484055" r:id="rId21"/>
    <p:sldLayoutId id="2147484054" r:id="rId22"/>
    <p:sldLayoutId id="2147484052" r:id="rId23"/>
    <p:sldLayoutId id="2147484049" r:id="rId24"/>
    <p:sldLayoutId id="2147484048" r:id="rId25"/>
    <p:sldLayoutId id="2147484047" r:id="rId26"/>
    <p:sldLayoutId id="2147484046" r:id="rId27"/>
    <p:sldLayoutId id="2147484045" r:id="rId28"/>
    <p:sldLayoutId id="2147484037" r:id="rId29"/>
    <p:sldLayoutId id="2147484035" r:id="rId30"/>
    <p:sldLayoutId id="2147484033" r:id="rId31"/>
    <p:sldLayoutId id="2147484032" r:id="rId32"/>
    <p:sldLayoutId id="2147484017" r:id="rId33"/>
    <p:sldLayoutId id="2147484007" r:id="rId34"/>
    <p:sldLayoutId id="2147484008" r:id="rId35"/>
    <p:sldLayoutId id="2147484009" r:id="rId36"/>
    <p:sldLayoutId id="2147484010" r:id="rId37"/>
    <p:sldLayoutId id="2147484146" r:id="rId38"/>
    <p:sldLayoutId id="2147484144" r:id="rId39"/>
    <p:sldLayoutId id="2147484130" r:id="rId40"/>
    <p:sldLayoutId id="2147484129" r:id="rId41"/>
    <p:sldLayoutId id="2147484128" r:id="rId42"/>
    <p:sldLayoutId id="2147484127" r:id="rId43"/>
    <p:sldLayoutId id="2147484126" r:id="rId44"/>
    <p:sldLayoutId id="2147484125" r:id="rId45"/>
    <p:sldLayoutId id="2147484124" r:id="rId46"/>
    <p:sldLayoutId id="2147484123" r:id="rId47"/>
    <p:sldLayoutId id="2147484122" r:id="rId48"/>
    <p:sldLayoutId id="2147484121" r:id="rId49"/>
    <p:sldLayoutId id="2147484120" r:id="rId50"/>
    <p:sldLayoutId id="2147484119" r:id="rId51"/>
    <p:sldLayoutId id="2147484118" r:id="rId52"/>
    <p:sldLayoutId id="2147484117" r:id="rId53"/>
    <p:sldLayoutId id="2147484116" r:id="rId54"/>
    <p:sldLayoutId id="2147484115" r:id="rId55"/>
    <p:sldLayoutId id="2147484114" r:id="rId56"/>
    <p:sldLayoutId id="2147484113" r:id="rId57"/>
    <p:sldLayoutId id="2147484112" r:id="rId58"/>
    <p:sldLayoutId id="2147484111" r:id="rId59"/>
    <p:sldLayoutId id="2147484108" r:id="rId60"/>
    <p:sldLayoutId id="2147484105" r:id="rId61"/>
    <p:sldLayoutId id="2147484104" r:id="rId62"/>
    <p:sldLayoutId id="2147484103" r:id="rId63"/>
    <p:sldLayoutId id="2147484102" r:id="rId64"/>
    <p:sldLayoutId id="2147484100" r:id="rId65"/>
    <p:sldLayoutId id="2147484099" r:id="rId66"/>
    <p:sldLayoutId id="2147484098" r:id="rId67"/>
    <p:sldLayoutId id="2147484096" r:id="rId68"/>
    <p:sldLayoutId id="2147484092" r:id="rId69"/>
    <p:sldLayoutId id="2147484087" r:id="rId70"/>
    <p:sldLayoutId id="2147484085" r:id="rId71"/>
    <p:sldLayoutId id="2147484084" r:id="rId72"/>
    <p:sldLayoutId id="2147484083" r:id="rId73"/>
    <p:sldLayoutId id="2147484082" r:id="rId74"/>
    <p:sldLayoutId id="2147484081" r:id="rId75"/>
    <p:sldLayoutId id="2147484080" r:id="rId76"/>
    <p:sldLayoutId id="2147484079" r:id="rId77"/>
    <p:sldLayoutId id="2147484078" r:id="rId78"/>
    <p:sldLayoutId id="2147484077" r:id="rId79"/>
    <p:sldLayoutId id="2147484076" r:id="rId80"/>
    <p:sldLayoutId id="2147484075" r:id="rId81"/>
    <p:sldLayoutId id="2147484074" r:id="rId82"/>
    <p:sldLayoutId id="2147484073" r:id="rId83"/>
    <p:sldLayoutId id="2147484072" r:id="rId84"/>
    <p:sldLayoutId id="2147484071" r:id="rId85"/>
    <p:sldLayoutId id="2147484069" r:id="rId86"/>
    <p:sldLayoutId id="2147484067" r:id="rId87"/>
    <p:sldLayoutId id="2147484066" r:id="rId88"/>
    <p:sldLayoutId id="2147484065" r:id="rId89"/>
    <p:sldLayoutId id="2147484063" r:id="rId90"/>
    <p:sldLayoutId id="2147484062" r:id="rId91"/>
    <p:sldLayoutId id="2147484061" r:id="rId92"/>
    <p:sldLayoutId id="2147484060" r:id="rId93"/>
    <p:sldLayoutId id="2147484058" r:id="rId94"/>
    <p:sldLayoutId id="2147484056" r:id="rId95"/>
    <p:sldLayoutId id="2147484053" r:id="rId96"/>
    <p:sldLayoutId id="2147484051" r:id="rId97"/>
    <p:sldLayoutId id="2147484050" r:id="rId98"/>
    <p:sldLayoutId id="2147484044" r:id="rId99"/>
    <p:sldLayoutId id="2147484043" r:id="rId100"/>
    <p:sldLayoutId id="2147484042" r:id="rId101"/>
    <p:sldLayoutId id="2147484041" r:id="rId102"/>
    <p:sldLayoutId id="2147484040" r:id="rId103"/>
    <p:sldLayoutId id="2147484039" r:id="rId104"/>
    <p:sldLayoutId id="2147484038" r:id="rId105"/>
    <p:sldLayoutId id="2147484036" r:id="rId106"/>
    <p:sldLayoutId id="2147484034" r:id="rId107"/>
    <p:sldLayoutId id="2147484031" r:id="rId108"/>
    <p:sldLayoutId id="2147484030" r:id="rId109"/>
    <p:sldLayoutId id="2147484029" r:id="rId110"/>
    <p:sldLayoutId id="2147484028" r:id="rId111"/>
    <p:sldLayoutId id="2147484027" r:id="rId112"/>
    <p:sldLayoutId id="2147484026" r:id="rId113"/>
    <p:sldLayoutId id="2147484025" r:id="rId114"/>
    <p:sldLayoutId id="2147484024" r:id="rId115"/>
    <p:sldLayoutId id="2147484023" r:id="rId116"/>
    <p:sldLayoutId id="2147484022" r:id="rId117"/>
    <p:sldLayoutId id="2147484021" r:id="rId118"/>
    <p:sldLayoutId id="2147484020" r:id="rId119"/>
    <p:sldLayoutId id="2147484019" r:id="rId120"/>
    <p:sldLayoutId id="2147484018" r:id="rId121"/>
    <p:sldLayoutId id="2147484011" r:id="rId122"/>
    <p:sldLayoutId id="2147484012" r:id="rId123"/>
    <p:sldLayoutId id="2147484013" r:id="rId124"/>
    <p:sldLayoutId id="2147484014" r:id="rId125"/>
    <p:sldLayoutId id="2147484015" r:id="rId1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10/14/2021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7B0E0-8704-411A-8366-94B2E38227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81EF8-3B50-4C70-BED7-4749D61B71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3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3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9.m4a"/><Relationship Id="rId7" Type="http://schemas.openxmlformats.org/officeDocument/2006/relationships/image" Target="../media/image40.pn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20.m4a"/><Relationship Id="rId7" Type="http://schemas.openxmlformats.org/officeDocument/2006/relationships/image" Target="../media/image43.jp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42.jp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2.m4a"/><Relationship Id="rId7" Type="http://schemas.openxmlformats.org/officeDocument/2006/relationships/image" Target="../media/image47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5.png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15.png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5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jpg"/><Relationship Id="rId10" Type="http://schemas.openxmlformats.org/officeDocument/2006/relationships/image" Target="../media/image23.tm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m4a"/><Relationship Id="rId7" Type="http://schemas.openxmlformats.org/officeDocument/2006/relationships/image" Target="../media/image2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4.jpeg"/><Relationship Id="rId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30.emf"/><Relationship Id="rId4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TUẦN 7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32"/>
    </mc:Choice>
    <mc:Fallback xmlns="">
      <p:transition advTm="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27221"/>
            <a:ext cx="4800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Paint.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Vẽ hình rồi tô màu cho hình theo mẫu, lưu bài vẽ có tên lần lượt là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vẽ 1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vẽ 2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vào thư mục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máy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9000" y="-16042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81526" y="809184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A0414F-330A-4226-A64F-902DF3B23D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4" r="53333" b="37507"/>
          <a:stretch/>
        </p:blipFill>
        <p:spPr>
          <a:xfrm>
            <a:off x="8117305" y="941968"/>
            <a:ext cx="3124200" cy="4087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301F6-50A3-4752-86A3-7C1063B0D4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62500" b="35947"/>
          <a:stretch/>
        </p:blipFill>
        <p:spPr>
          <a:xfrm>
            <a:off x="6266416" y="884147"/>
            <a:ext cx="1838857" cy="45260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0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9"/>
    </mc:Choice>
    <mc:Fallback xmlns="">
      <p:transition spd="slow" advTm="2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AI1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9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1"/>
    </mc:Choice>
    <mc:Fallback xmlns="">
      <p:transition spd="slow" advTm="2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76600" y="-16042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108690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6"/>
    </mc:Choice>
    <mc:Fallback xmlns="">
      <p:transition spd="slow" advTm="2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29000" y="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1143000"/>
            <a:ext cx="102594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kern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kern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8"/>
    </mc:Choice>
    <mc:Fallback xmlns="">
      <p:transition spd="slow" advTm="21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05200" y="-32084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77516" y="933947"/>
            <a:ext cx="11125200" cy="228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8"/>
    </mc:Choice>
    <mc:Fallback xmlns="">
      <p:transition spd="slow" advTm="2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ai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5285"/>
            <a:ext cx="424815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6372225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3426912"/>
            <a:ext cx="8039100" cy="305654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0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9"/>
    </mc:Choice>
    <mc:Fallback xmlns="">
      <p:transition spd="slow" advTm="1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685802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57D52068.wav">
            <a:hlinkClick r:id="" action="ppaction://media"/>
            <a:extLst>
              <a:ext uri="{FF2B5EF4-FFF2-40B4-BE49-F238E27FC236}">
                <a16:creationId xmlns:a16="http://schemas.microsoft.com/office/drawing/2014/main" id="{0B4FD374-FDCB-47EB-A669-1D2DBD30B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60960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34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2233" r="49903" b="46189"/>
          <a:stretch/>
        </p:blipFill>
        <p:spPr>
          <a:xfrm>
            <a:off x="152400" y="-33403"/>
            <a:ext cx="5793259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t="7926" r="37049" b="16122"/>
          <a:stretch/>
        </p:blipFill>
        <p:spPr>
          <a:xfrm>
            <a:off x="6705600" y="-152400"/>
            <a:ext cx="5105400" cy="4349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3429000"/>
            <a:ext cx="4114800" cy="27908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9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9"/>
    </mc:Choice>
    <mc:Fallback xmlns="">
      <p:transition spd="slow" advTm="1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295400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914" y="1965327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02806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400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8"/>
    </mc:Choice>
    <mc:Fallback xmlns="">
      <p:transition spd="slow" advTm="2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M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23163" y="-81456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23063" y="761523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077" y="872543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1529784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43272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vi-VN" sz="2800" dirty="0"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5142" y="4191000"/>
            <a:ext cx="39188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2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3313443"/>
            <a:ext cx="44998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0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4038600" y="40402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</a:t>
            </a:r>
            <a:r>
              <a:rPr lang="en-US" altLang="en-US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để vẽ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khúc.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2812962"/>
            <a:ext cx="548668" cy="4938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1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4"/>
    </mc:Choice>
    <mc:Fallback xmlns="">
      <p:transition spd="slow" advTm="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947257"/>
      </p:ext>
    </p:extLst>
  </p:cSld>
  <p:clrMapOvr>
    <a:masterClrMapping/>
  </p:clrMapOvr>
  <p:transition spd="slow" advTm="625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7086600" y="2286000"/>
            <a:ext cx="466663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KHỞI </a:t>
            </a:r>
            <a:r>
              <a:rPr lang="en-US" sz="2400" b="1" kern="10" dirty="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ĐỘNG ĐẦU GIỜ</a:t>
            </a:r>
            <a:endParaRPr kumimoji="0" lang="en-US" sz="2400" b="1" u="none" strike="noStrike" kern="10" cap="none" spc="0" normalizeH="0" baseline="0" noProof="0" dirty="0" smtClean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"/>
    </mc:Choice>
    <mc:Fallback xmlns="">
      <p:transition spd="slow" advTm="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1439524" y="2261096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381000" y="810612"/>
            <a:ext cx="11150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truy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cập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Internet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nhấn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biểu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t</a:t>
            </a:r>
            <a:r>
              <a:rPr lang="vi-VN" sz="3600" b="1" dirty="0">
                <a:solidFill>
                  <a:srgbClr val="000099"/>
                </a:solidFill>
                <a:latin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ợng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647496-6649-4A4D-A705-B30A9FC18EAF}"/>
              </a:ext>
            </a:extLst>
          </p:cNvPr>
          <p:cNvGrpSpPr/>
          <p:nvPr/>
        </p:nvGrpSpPr>
        <p:grpSpPr>
          <a:xfrm>
            <a:off x="1390537" y="2152019"/>
            <a:ext cx="7222672" cy="839874"/>
            <a:chOff x="1355271" y="2795264"/>
            <a:chExt cx="7222672" cy="8398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1710EE-9A41-4C02-8578-682D09B075CD}"/>
                </a:ext>
              </a:extLst>
            </p:cNvPr>
            <p:cNvSpPr txBox="1"/>
            <p:nvPr/>
          </p:nvSpPr>
          <p:spPr>
            <a:xfrm>
              <a:off x="1355271" y="2922814"/>
              <a:ext cx="60626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</a:rPr>
                <a:t> A.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đúp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endParaRPr lang="en-US" sz="3200" dirty="0"/>
            </a:p>
          </p:txBody>
        </p:sp>
        <p:pic>
          <p:nvPicPr>
            <p:cNvPr id="4" name="Hình ảnh 14">
              <a:extLst>
                <a:ext uri="{FF2B5EF4-FFF2-40B4-BE49-F238E27FC236}">
                  <a16:creationId xmlns:a16="http://schemas.microsoft.com/office/drawing/2014/main" id="{BAE1B1CE-7DCE-4916-B9C3-73D19D8D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8" b="89790" l="10000" r="90000">
                          <a14:foregroundMark x1="53333" y1="40841" x2="48167" y2="43844"/>
                          <a14:foregroundMark x1="40667" y1="43844" x2="48833" y2="66967"/>
                          <a14:foregroundMark x1="48833" y1="66967" x2="59000" y2="47447"/>
                          <a14:foregroundMark x1="59000" y1="47447" x2="54833" y2="49850"/>
                          <a14:foregroundMark x1="45167" y1="47447" x2="45500" y2="69369"/>
                          <a14:foregroundMark x1="45500" y1="69369" x2="51000" y2="84384"/>
                          <a14:foregroundMark x1="45833" y1="88889" x2="47333" y2="89790"/>
                          <a14:foregroundMark x1="42833" y1="9910" x2="45833" y2="7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041" y="2795264"/>
              <a:ext cx="1476902" cy="839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12F180-DEAE-4FFA-920A-310C7BC59B1F}"/>
              </a:ext>
            </a:extLst>
          </p:cNvPr>
          <p:cNvGrpSpPr/>
          <p:nvPr/>
        </p:nvGrpSpPr>
        <p:grpSpPr>
          <a:xfrm>
            <a:off x="1465033" y="3218139"/>
            <a:ext cx="6862539" cy="839874"/>
            <a:chOff x="1432375" y="3528390"/>
            <a:chExt cx="6862539" cy="8398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7C99D0-7AF3-494E-BF45-229A73AC7183}"/>
                </a:ext>
              </a:extLst>
            </p:cNvPr>
            <p:cNvSpPr/>
            <p:nvPr/>
          </p:nvSpPr>
          <p:spPr>
            <a:xfrm>
              <a:off x="1432375" y="3725716"/>
              <a:ext cx="58576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B.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đúp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FCD1D6-87FE-40B2-A44C-66927EC7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808" y="3528390"/>
              <a:ext cx="826106" cy="8398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EB5310-E4F3-48CE-BFDC-1B8F0191CC55}"/>
              </a:ext>
            </a:extLst>
          </p:cNvPr>
          <p:cNvGrpSpPr/>
          <p:nvPr/>
        </p:nvGrpSpPr>
        <p:grpSpPr>
          <a:xfrm>
            <a:off x="1439524" y="4427626"/>
            <a:ext cx="6893413" cy="896732"/>
            <a:chOff x="1390537" y="4705219"/>
            <a:chExt cx="6893413" cy="8967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D60378-6BCA-4DD7-B416-887FB0973E1C}"/>
                </a:ext>
              </a:extLst>
            </p:cNvPr>
            <p:cNvSpPr/>
            <p:nvPr/>
          </p:nvSpPr>
          <p:spPr>
            <a:xfrm>
              <a:off x="1390537" y="4879771"/>
              <a:ext cx="51395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C.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19B866-63E7-48A2-970D-CE9AD9DE1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826" y="4705219"/>
              <a:ext cx="864124" cy="89673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4C92C-FFCF-4332-A8E5-4648B82FB7AE}"/>
              </a:ext>
            </a:extLst>
          </p:cNvPr>
          <p:cNvGrpSpPr/>
          <p:nvPr/>
        </p:nvGrpSpPr>
        <p:grpSpPr>
          <a:xfrm>
            <a:off x="1423195" y="5510909"/>
            <a:ext cx="6937035" cy="826106"/>
            <a:chOff x="1390537" y="5527238"/>
            <a:chExt cx="6937035" cy="826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3BDE1C-A06F-45FC-8615-F2FB0391D70E}"/>
                </a:ext>
              </a:extLst>
            </p:cNvPr>
            <p:cNvSpPr/>
            <p:nvPr/>
          </p:nvSpPr>
          <p:spPr>
            <a:xfrm>
              <a:off x="1390537" y="5685158"/>
              <a:ext cx="60740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D.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phải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7611D2-DC54-47C0-B72E-F0DCAE61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66" y="5527238"/>
              <a:ext cx="826106" cy="826106"/>
            </a:xfrm>
            <a:prstGeom prst="rect">
              <a:avLst/>
            </a:prstGeom>
          </p:spPr>
        </p:pic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4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97"/>
    </mc:Choice>
    <mc:Fallback xmlns="">
      <p:transition spd="slow" advTm="4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1472182" y="4438888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446043" y="1100537"/>
            <a:ext cx="10845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Internet,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710EE-9A41-4C02-8578-682D09B075CD}"/>
              </a:ext>
            </a:extLst>
          </p:cNvPr>
          <p:cNvSpPr txBox="1"/>
          <p:nvPr/>
        </p:nvSpPr>
        <p:spPr>
          <a:xfrm>
            <a:off x="1521159" y="2350750"/>
            <a:ext cx="6519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chương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soạn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bản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C99D0-7AF3-494E-BF45-229A73AC7183}"/>
              </a:ext>
            </a:extLst>
          </p:cNvPr>
          <p:cNvSpPr/>
          <p:nvPr/>
        </p:nvSpPr>
        <p:spPr>
          <a:xfrm>
            <a:off x="1562995" y="3415465"/>
            <a:ext cx="4305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Paint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60378-6BCA-4DD7-B416-887FB0973E1C}"/>
              </a:ext>
            </a:extLst>
          </p:cNvPr>
          <p:cNvSpPr/>
          <p:nvPr/>
        </p:nvSpPr>
        <p:spPr>
          <a:xfrm>
            <a:off x="1521159" y="4487875"/>
            <a:ext cx="950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Đ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ợc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duyệt</a:t>
            </a:r>
            <a:r>
              <a:rPr lang="en-US" sz="3200" dirty="0">
                <a:latin typeface="Times New Roman" pitchFamily="18" charset="0"/>
              </a:rPr>
              <a:t> web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BDE1C-A06F-45FC-8615-F2FB0391D70E}"/>
              </a:ext>
            </a:extLst>
          </p:cNvPr>
          <p:cNvSpPr/>
          <p:nvPr/>
        </p:nvSpPr>
        <p:spPr>
          <a:xfrm>
            <a:off x="1570156" y="5668829"/>
            <a:ext cx="5251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9"/>
    </mc:Choice>
    <mc:Fallback xmlns="">
      <p:transition spd="slow" advTm="5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" grpId="0"/>
      <p:bldP spid="3" grpId="0"/>
      <p:bldP spid="5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2339869" y="4049666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457200" y="1026023"/>
            <a:ext cx="11150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Đâu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phần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mềm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</a:rPr>
              <a:t>tính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12738" y="2616250"/>
            <a:ext cx="1295400" cy="2018191"/>
            <a:chOff x="2012738" y="2616250"/>
            <a:chExt cx="1295400" cy="20181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1710EE-9A41-4C02-8578-682D09B075CD}"/>
                </a:ext>
              </a:extLst>
            </p:cNvPr>
            <p:cNvSpPr txBox="1"/>
            <p:nvPr/>
          </p:nvSpPr>
          <p:spPr>
            <a:xfrm>
              <a:off x="2339869" y="4049666"/>
              <a:ext cx="641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smtClean="0">
                  <a:latin typeface="Times New Roman" pitchFamily="18" charset="0"/>
                </a:rPr>
                <a:t>A </a:t>
              </a:r>
              <a:endParaRPr lang="en-US" sz="3200" dirty="0"/>
            </a:p>
          </p:txBody>
        </p:sp>
        <p:pic>
          <p:nvPicPr>
            <p:cNvPr id="1026" name="Picture 2" descr="Toàn tập cách sử dụng Paint để chỉnh sửa ảnh trên Windows - QuanTriMang.com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6" t="-211" r="23692" b="6093"/>
            <a:stretch/>
          </p:blipFill>
          <p:spPr bwMode="auto">
            <a:xfrm>
              <a:off x="2012738" y="2616250"/>
              <a:ext cx="1295400" cy="123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565527" y="2616250"/>
            <a:ext cx="1389185" cy="1973961"/>
            <a:chOff x="4565527" y="2616250"/>
            <a:chExt cx="1389185" cy="19739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7C99D0-7AF3-494E-BF45-229A73AC7183}"/>
                </a:ext>
              </a:extLst>
            </p:cNvPr>
            <p:cNvSpPr/>
            <p:nvPr/>
          </p:nvSpPr>
          <p:spPr>
            <a:xfrm>
              <a:off x="5029200" y="4005436"/>
              <a:ext cx="5613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Times New Roman" pitchFamily="18" charset="0"/>
                </a:rPr>
                <a:t>B 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028" name="Picture 4" descr="Tin tứ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527" y="2616250"/>
              <a:ext cx="1389185" cy="138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212101" y="2544028"/>
            <a:ext cx="1428750" cy="2013525"/>
            <a:chOff x="7212101" y="2544028"/>
            <a:chExt cx="1428750" cy="20135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D60378-6BCA-4DD7-B416-887FB0973E1C}"/>
                </a:ext>
              </a:extLst>
            </p:cNvPr>
            <p:cNvSpPr/>
            <p:nvPr/>
          </p:nvSpPr>
          <p:spPr>
            <a:xfrm>
              <a:off x="7539232" y="3972778"/>
              <a:ext cx="5613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Times New Roman" pitchFamily="18" charset="0"/>
                </a:rPr>
                <a:t>C 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032" name="Picture 8" descr="Microsoft PowerPoint 2019 / 2016 - Download.com.v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101" y="2544028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898240" y="2616250"/>
            <a:ext cx="1391871" cy="1941303"/>
            <a:chOff x="9898240" y="2616250"/>
            <a:chExt cx="1391871" cy="19413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3BDE1C-A06F-45FC-8615-F2FB0391D70E}"/>
                </a:ext>
              </a:extLst>
            </p:cNvPr>
            <p:cNvSpPr/>
            <p:nvPr/>
          </p:nvSpPr>
          <p:spPr>
            <a:xfrm>
              <a:off x="10151460" y="3972778"/>
              <a:ext cx="5641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Times New Roman" pitchFamily="18" charset="0"/>
                </a:rPr>
                <a:t>D 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034" name="Picture 10" descr="Tải MSWLogo | Phần mềm lập trình lớp 4, lớp 5 mới nhấ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8240" y="2616250"/>
              <a:ext cx="1391871" cy="139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0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1"/>
    </mc:Choice>
    <mc:Fallback xmlns="">
      <p:transition spd="slow" advTm="3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2362200" y="1284287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alt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EM TẬP VẼ</a:t>
            </a:r>
            <a:endParaRPr lang="en-US" alt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219685" y="5029200"/>
            <a:ext cx="3371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676400" y="28956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NHỮNG GÌ EM ĐÃ BIẾT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371">
        <p:circle/>
      </p:transition>
    </mc:Choice>
    <mc:Fallback xmlns="">
      <p:transition spd="slow" advTm="173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257300" y="3733800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7300" y="2136540"/>
            <a:ext cx="10287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thức, kĩ năng đã học về cách vẽ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bản, chỉnh sửa, tô màu cho bức vẽ.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2"/>
    </mc:Choice>
    <mc:Fallback xmlns="">
      <p:transition spd="slow" advTm="1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21" y="2510971"/>
            <a:ext cx="10785136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08" y="4724047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297" y="4462437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5493" y="3254256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1682" y="2992193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4258" y="4200827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0446" y="4415089"/>
            <a:ext cx="37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1030001" y="5406925"/>
            <a:ext cx="1656296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 hình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3842730" y="5406925"/>
            <a:ext cx="1656296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 màu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7381494" y="5406925"/>
            <a:ext cx="1656296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vẽ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2206171" y="1883881"/>
            <a:ext cx="1875863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hình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4538395" y="1883881"/>
            <a:ext cx="2413948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Tẩy, xóa hình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/>
          <p:cNvSpPr/>
          <p:nvPr/>
        </p:nvSpPr>
        <p:spPr>
          <a:xfrm>
            <a:off x="7631319" y="1851400"/>
            <a:ext cx="2413948" cy="53239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dày nét vẽ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61143" y="4586514"/>
            <a:ext cx="522514" cy="820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4246" y="4004883"/>
            <a:ext cx="737072" cy="1402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5" idx="0"/>
          </p:cNvCxnSpPr>
          <p:nvPr/>
        </p:nvCxnSpPr>
        <p:spPr>
          <a:xfrm flipH="1">
            <a:off x="8209642" y="4287912"/>
            <a:ext cx="828148" cy="1119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12344" y="2288745"/>
            <a:ext cx="987122" cy="965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355999" y="2349156"/>
            <a:ext cx="1415956" cy="1938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20029" y="2239946"/>
            <a:ext cx="1128670" cy="1111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3534246" y="-84355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799038" y="702465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57"/>
    </mc:Choice>
    <mc:Fallback xmlns="">
      <p:transition spd="slow" advTm="7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1324163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4|1.5|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|5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8|3.7|3.1|4.1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1|3.1|2.6|5.6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7|1.9|1.8|1.8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|2.3|35.8|4.2|11.1|2.5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6653</TotalTime>
  <Words>698</Words>
  <Application>Microsoft Office PowerPoint</Application>
  <PresentationFormat>Widescreen</PresentationFormat>
  <Paragraphs>89</Paragraphs>
  <Slides>25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Times New Roman</vt:lpstr>
      <vt:lpstr>Trebuchet MS</vt:lpstr>
      <vt:lpstr>Wingdings 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Administrator</cp:lastModifiedBy>
  <cp:revision>552</cp:revision>
  <dcterms:created xsi:type="dcterms:W3CDTF">2014-10-11T13:38:36Z</dcterms:created>
  <dcterms:modified xsi:type="dcterms:W3CDTF">2021-10-13T19:51:45Z</dcterms:modified>
</cp:coreProperties>
</file>