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sldIdLst>
    <p:sldId id="259" r:id="rId2"/>
    <p:sldId id="334" r:id="rId3"/>
    <p:sldId id="256" r:id="rId4"/>
    <p:sldId id="257" r:id="rId5"/>
    <p:sldId id="318" r:id="rId6"/>
    <p:sldId id="319" r:id="rId7"/>
    <p:sldId id="320" r:id="rId8"/>
    <p:sldId id="321" r:id="rId9"/>
    <p:sldId id="322" r:id="rId10"/>
    <p:sldId id="323" r:id="rId11"/>
    <p:sldId id="330" r:id="rId12"/>
    <p:sldId id="331" r:id="rId13"/>
    <p:sldId id="332" r:id="rId14"/>
    <p:sldId id="333" r:id="rId15"/>
    <p:sldId id="309" r:id="rId16"/>
    <p:sldId id="310" r:id="rId17"/>
    <p:sldId id="324" r:id="rId18"/>
    <p:sldId id="325" r:id="rId19"/>
    <p:sldId id="326" r:id="rId20"/>
    <p:sldId id="328" r:id="rId21"/>
    <p:sldId id="329" r:id="rId22"/>
  </p:sldIdLst>
  <p:sldSz cx="9144000" cy="5715000" type="screen16x10"/>
  <p:notesSz cx="6858000" cy="9144000"/>
  <p:embeddedFontLst>
    <p:embeddedFont>
      <p:font typeface="Book Antiqua" pitchFamily="18" charset="0"/>
      <p:regular r:id="rId24"/>
      <p:bold r:id="rId25"/>
      <p:italic r:id="rId26"/>
      <p:boldItalic r:id="rId27"/>
    </p:embeddedFont>
    <p:embeddedFont>
      <p:font typeface="Comic Sans MS" pitchFamily="66" charset="0"/>
      <p:regular r:id="rId28"/>
      <p:bold r:id="rId29"/>
    </p:embeddedFont>
    <p:embeddedFont>
      <p:font typeface="Arial Black" pitchFamily="34" charset="0"/>
      <p:bold r:id="rId30"/>
    </p:embeddedFont>
    <p:embeddedFont>
      <p:font typeface=".VnAvant" pitchFamily="34" charset="0"/>
      <p:regular r:id="rId31"/>
      <p:bold r:id="rId32"/>
      <p:italic r:id="rId33"/>
      <p:boldItalic r:id="rId34"/>
    </p:embeddedFont>
    <p:embeddedFont>
      <p:font typeface="宋体" pitchFamily="2" charset="-122"/>
      <p:regular r:id="rId35"/>
    </p:embeddedFont>
    <p:embeddedFont>
      <p:font typeface="Tahoma" pitchFamily="34" charset="0"/>
      <p:regular r:id="rId36"/>
      <p:bold r:id="rId37"/>
    </p:embeddedFont>
    <p:embeddedFont>
      <p:font typeface=".VnTifani HeavyH" pitchFamily="34" charset="0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006600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5" autoAdjust="0"/>
    <p:restoredTop sz="88467" autoAdjust="0"/>
  </p:normalViewPr>
  <p:slideViewPr>
    <p:cSldViewPr snapToGrid="0">
      <p:cViewPr varScale="1">
        <p:scale>
          <a:sx n="74" d="100"/>
          <a:sy n="74" d="100"/>
        </p:scale>
        <p:origin x="-1308" y="-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a.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c.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a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c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chốt</a:t>
            </a:r>
            <a:r>
              <a:rPr lang="en-US" baseline="0" dirty="0"/>
              <a:t>,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mạnh</a:t>
            </a:r>
            <a:r>
              <a:rPr lang="en-US" baseline="0" dirty="0"/>
              <a:t> </a:t>
            </a:r>
            <a:r>
              <a:rPr lang="en-US" baseline="0" dirty="0" err="1"/>
              <a:t>khắc</a:t>
            </a:r>
            <a:r>
              <a:rPr lang="en-US" baseline="0" dirty="0"/>
              <a:t> </a:t>
            </a:r>
            <a:r>
              <a:rPr lang="en-US" baseline="0" dirty="0" err="1"/>
              <a:t>sâu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17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17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20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0" y="215771"/>
            <a:ext cx="8539315" cy="1275209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7" y="1479021"/>
            <a:ext cx="8582413" cy="4002773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50" y="284246"/>
            <a:ext cx="1931059" cy="1609216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0005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media1.mp3"/><Relationship Id="rId7" Type="http://schemas.openxmlformats.org/officeDocument/2006/relationships/image" Target="../media/image4.emf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3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10" Type="http://schemas.openxmlformats.org/officeDocument/2006/relationships/slide" Target="slide21.xml"/><Relationship Id="rId4" Type="http://schemas.openxmlformats.org/officeDocument/2006/relationships/slide" Target="slide20.xml"/><Relationship Id="rId9" Type="http://schemas.openxmlformats.org/officeDocument/2006/relationships/image" Target="../media/image27.png"/><Relationship Id="rId1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5.gif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7.xml"/><Relationship Id="rId7" Type="http://schemas.openxmlformats.org/officeDocument/2006/relationships/audio" Target="../media/audio4.wav"/><Relationship Id="rId12" Type="http://schemas.openxmlformats.org/officeDocument/2006/relationships/image" Target="../media/image34.gif"/><Relationship Id="rId17" Type="http://schemas.openxmlformats.org/officeDocument/2006/relationships/image" Target="../media/image39.gif"/><Relationship Id="rId2" Type="http://schemas.openxmlformats.org/officeDocument/2006/relationships/tags" Target="../tags/tag3.xml"/><Relationship Id="rId16" Type="http://schemas.openxmlformats.org/officeDocument/2006/relationships/image" Target="../media/image38.gif"/><Relationship Id="rId20" Type="http://schemas.openxmlformats.org/officeDocument/2006/relationships/image" Target="../media/image42.png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2.wav"/><Relationship Id="rId15" Type="http://schemas.openxmlformats.org/officeDocument/2006/relationships/image" Target="../media/image37.gif"/><Relationship Id="rId10" Type="http://schemas.openxmlformats.org/officeDocument/2006/relationships/audio" Target="../media/audio7.wav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6.wav"/><Relationship Id="rId14" Type="http://schemas.openxmlformats.org/officeDocument/2006/relationships/image" Target="../media/image36.gif"/><Relationship Id="rId22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audio" Target="../media/audio4.wav"/><Relationship Id="rId18" Type="http://schemas.openxmlformats.org/officeDocument/2006/relationships/image" Target="../media/image34.gif"/><Relationship Id="rId26" Type="http://schemas.openxmlformats.org/officeDocument/2006/relationships/image" Target="../media/image45.gif"/><Relationship Id="rId3" Type="http://schemas.openxmlformats.org/officeDocument/2006/relationships/tags" Target="../tags/tag6.xml"/><Relationship Id="rId21" Type="http://schemas.openxmlformats.org/officeDocument/2006/relationships/image" Target="../media/image37.gif"/><Relationship Id="rId7" Type="http://schemas.openxmlformats.org/officeDocument/2006/relationships/tags" Target="../tags/tag10.xml"/><Relationship Id="rId12" Type="http://schemas.openxmlformats.org/officeDocument/2006/relationships/audio" Target="../media/audio3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4.gif"/><Relationship Id="rId2" Type="http://schemas.openxmlformats.org/officeDocument/2006/relationships/tags" Target="../tags/tag5.xml"/><Relationship Id="rId16" Type="http://schemas.openxmlformats.org/officeDocument/2006/relationships/audio" Target="../media/audio9.wav"/><Relationship Id="rId20" Type="http://schemas.openxmlformats.org/officeDocument/2006/relationships/image" Target="../media/image36.gif"/><Relationship Id="rId29" Type="http://schemas.openxmlformats.org/officeDocument/2006/relationships/image" Target="../media/image47.jpe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8.wav"/><Relationship Id="rId24" Type="http://schemas.openxmlformats.org/officeDocument/2006/relationships/image" Target="../media/image40.gif"/><Relationship Id="rId5" Type="http://schemas.openxmlformats.org/officeDocument/2006/relationships/tags" Target="../tags/tag8.xml"/><Relationship Id="rId15" Type="http://schemas.openxmlformats.org/officeDocument/2006/relationships/audio" Target="../media/audio7.wav"/><Relationship Id="rId23" Type="http://schemas.openxmlformats.org/officeDocument/2006/relationships/image" Target="../media/image39.gif"/><Relationship Id="rId28" Type="http://schemas.openxmlformats.org/officeDocument/2006/relationships/image" Target="../media/image46.jpe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35.gif"/><Relationship Id="rId31" Type="http://schemas.openxmlformats.org/officeDocument/2006/relationships/image" Target="../media/image49.jpeg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5.wav"/><Relationship Id="rId22" Type="http://schemas.openxmlformats.org/officeDocument/2006/relationships/image" Target="../media/image38.gif"/><Relationship Id="rId27" Type="http://schemas.openxmlformats.org/officeDocument/2006/relationships/slide" Target="slide17.xml"/><Relationship Id="rId30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6.wav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11" Type="http://schemas.openxmlformats.org/officeDocument/2006/relationships/slide" Target="slide17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audio" Target="../media/audio4.wav"/><Relationship Id="rId18" Type="http://schemas.openxmlformats.org/officeDocument/2006/relationships/image" Target="../media/image34.gif"/><Relationship Id="rId26" Type="http://schemas.openxmlformats.org/officeDocument/2006/relationships/image" Target="../media/image45.gif"/><Relationship Id="rId3" Type="http://schemas.openxmlformats.org/officeDocument/2006/relationships/tags" Target="../tags/tag14.xml"/><Relationship Id="rId21" Type="http://schemas.openxmlformats.org/officeDocument/2006/relationships/image" Target="../media/image37.gif"/><Relationship Id="rId7" Type="http://schemas.openxmlformats.org/officeDocument/2006/relationships/tags" Target="../tags/tag18.xml"/><Relationship Id="rId12" Type="http://schemas.openxmlformats.org/officeDocument/2006/relationships/audio" Target="../media/audio3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4.gif"/><Relationship Id="rId2" Type="http://schemas.openxmlformats.org/officeDocument/2006/relationships/tags" Target="../tags/tag13.xml"/><Relationship Id="rId16" Type="http://schemas.openxmlformats.org/officeDocument/2006/relationships/audio" Target="../media/audio9.wav"/><Relationship Id="rId20" Type="http://schemas.openxmlformats.org/officeDocument/2006/relationships/image" Target="../media/image36.gif"/><Relationship Id="rId29" Type="http://schemas.openxmlformats.org/officeDocument/2006/relationships/image" Target="../media/image48.jpe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audio" Target="../media/audio8.wav"/><Relationship Id="rId24" Type="http://schemas.openxmlformats.org/officeDocument/2006/relationships/image" Target="../media/image40.gif"/><Relationship Id="rId5" Type="http://schemas.openxmlformats.org/officeDocument/2006/relationships/tags" Target="../tags/tag16.xml"/><Relationship Id="rId15" Type="http://schemas.openxmlformats.org/officeDocument/2006/relationships/audio" Target="../media/audio7.wav"/><Relationship Id="rId23" Type="http://schemas.openxmlformats.org/officeDocument/2006/relationships/image" Target="../media/image39.gif"/><Relationship Id="rId28" Type="http://schemas.openxmlformats.org/officeDocument/2006/relationships/image" Target="../media/image53.jpeg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35.gif"/><Relationship Id="rId31" Type="http://schemas.openxmlformats.org/officeDocument/2006/relationships/image" Target="../media/image55.jpeg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5.wav"/><Relationship Id="rId22" Type="http://schemas.openxmlformats.org/officeDocument/2006/relationships/image" Target="../media/image38.gif"/><Relationship Id="rId27" Type="http://schemas.openxmlformats.org/officeDocument/2006/relationships/slide" Target="slide17.xml"/><Relationship Id="rId30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xmlns="" id="{CB20A995-BB3E-4DF9-A615-C9FC2C3EFA18}"/>
              </a:ext>
            </a:extLst>
          </p:cNvPr>
          <p:cNvSpPr txBox="1">
            <a:spLocks/>
          </p:cNvSpPr>
          <p:nvPr/>
        </p:nvSpPr>
        <p:spPr>
          <a:xfrm>
            <a:off x="2251587" y="801016"/>
            <a:ext cx="5698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78"/>
            <a:r>
              <a:rPr lang="en-US" sz="36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MUÔN MÀU</a:t>
            </a: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xmlns="" id="{A4030C48-248F-4167-89E1-78EA0E363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630" y="3041649"/>
            <a:ext cx="2575876" cy="1996948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BF3FEAC7-148B-43E8-BF99-9CF2EEFD5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572" y="2318354"/>
            <a:ext cx="1017338" cy="1335256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xmlns="" id="{4EEE7053-E375-424F-8763-EB63307532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0823" y="3426559"/>
            <a:ext cx="1236980" cy="1612037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B8E5C71A-87E5-4E49-A50B-17C482D0DE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0193" y="3201178"/>
            <a:ext cx="1049058" cy="16391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34256" y="1662543"/>
            <a:ext cx="5814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sz="4000" b="1" i="1" kern="0" dirty="0" err="1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</a:t>
            </a:r>
            <a:r>
              <a:rPr lang="en-US" sz="4000" b="1" i="1" kern="0" dirty="0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4000" b="1" i="1" kern="0" dirty="0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000" b="1" i="1" kern="0" dirty="0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000" b="1" i="1" kern="0" dirty="0" err="1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4000" b="1" i="1" kern="0" dirty="0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4000" b="1" i="1" kern="0" dirty="0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000" b="1" i="1" kern="0" dirty="0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000" b="1" i="1" kern="0" dirty="0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000" b="1" i="1" kern="0" dirty="0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hôm</a:t>
            </a:r>
            <a:r>
              <a:rPr lang="en-US" sz="4000" b="1" i="1" kern="0" dirty="0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nay</a:t>
            </a:r>
          </a:p>
        </p:txBody>
      </p:sp>
      <p:pic>
        <p:nvPicPr>
          <p:cNvPr id="3" name="LittleGirlBeatInstrumental-V.A-291858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582" y="4232578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201" y="607184"/>
            <a:ext cx="175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1A1</a:t>
            </a:r>
            <a:endParaRPr lang="en-US" sz="5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551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6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665505"/>
            <a:ext cx="44577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5828" y="666333"/>
            <a:ext cx="6952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3D0656-699C-E94F-9B2F-A71AAF949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bWJC3SG5NqlZJfXk4oEjseGy7P7Cetq.mp4">
            <a:hlinkClick r:id="" action="ppaction://media"/>
            <a:extLst>
              <a:ext uri="{FF2B5EF4-FFF2-40B4-BE49-F238E27FC236}">
                <a16:creationId xmlns:a16="http://schemas.microsoft.com/office/drawing/2014/main" xmlns="" id="{384619BE-A93A-7045-97D6-D567A085506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8109"/>
            <a:ext cx="9144000" cy="5347026"/>
          </a:xfrm>
        </p:spPr>
      </p:pic>
    </p:spTree>
    <p:extLst>
      <p:ext uri="{BB962C8B-B14F-4D97-AF65-F5344CB8AC3E}">
        <p14:creationId xmlns:p14="http://schemas.microsoft.com/office/powerpoint/2010/main" val="1107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E89630-0B72-514E-A5B5-5BF3AFC58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3F81709-99A4-FA45-87C9-CBB83B159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4999"/>
          </a:xfrm>
        </p:spPr>
      </p:pic>
    </p:spTree>
    <p:extLst>
      <p:ext uri="{BB962C8B-B14F-4D97-AF65-F5344CB8AC3E}">
        <p14:creationId xmlns:p14="http://schemas.microsoft.com/office/powerpoint/2010/main" val="207298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7C2B7D-30F2-DC45-BDD3-49C115D2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E23A298-F246-0743-A467-9C401A538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67"/>
            <a:ext cx="9144000" cy="5697824"/>
          </a:xfrm>
        </p:spPr>
      </p:pic>
    </p:spTree>
    <p:extLst>
      <p:ext uri="{BB962C8B-B14F-4D97-AF65-F5344CB8AC3E}">
        <p14:creationId xmlns:p14="http://schemas.microsoft.com/office/powerpoint/2010/main" val="1559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A30762-1E42-9441-AD20-16959DB9D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1C79369-E0DF-C946-A355-942FB0492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15000"/>
          </a:xfrm>
        </p:spPr>
      </p:pic>
    </p:spTree>
    <p:extLst>
      <p:ext uri="{BB962C8B-B14F-4D97-AF65-F5344CB8AC3E}">
        <p14:creationId xmlns:p14="http://schemas.microsoft.com/office/powerpoint/2010/main" val="177205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E9FFC1E-A1D5-044B-9811-25669B2469DF}"/>
              </a:ext>
            </a:extLst>
          </p:cNvPr>
          <p:cNvSpPr txBox="1"/>
          <p:nvPr/>
        </p:nvSpPr>
        <p:spPr>
          <a:xfrm>
            <a:off x="1148317" y="2083981"/>
            <a:ext cx="66347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Trò</a:t>
            </a:r>
            <a:r>
              <a:rPr lang="en-US" sz="660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chơi</a:t>
            </a:r>
            <a:r>
              <a:rPr lang="en-US" sz="660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củng</a:t>
            </a:r>
            <a:r>
              <a:rPr lang="en-US" sz="660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cố</a:t>
            </a:r>
            <a:r>
              <a:rPr lang="en-US" sz="660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2EC4EBFF-4AAE-F643-B690-B5311AF76BD7}"/>
              </a:ext>
            </a:extLst>
          </p:cNvPr>
          <p:cNvSpPr/>
          <p:nvPr/>
        </p:nvSpPr>
        <p:spPr>
          <a:xfrm>
            <a:off x="1148317" y="2083981"/>
            <a:ext cx="6868632" cy="1254642"/>
          </a:xfrm>
          <a:prstGeom prst="round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như 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vi-VN" sz="2400" b="1" dirty="0">
                <a:solidFill>
                  <a:schemeClr val="bg1"/>
                </a:solidFill>
              </a:rPr>
              <a:t>mỗi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tương ứng với một câu hỏi. Trong đó có 1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may 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cho mình, sau khi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vi-VN" sz="2400" b="1" dirty="0">
                <a:solidFill>
                  <a:schemeClr val="bg1"/>
                </a:solidFill>
              </a:rPr>
              <a:t> 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60804" y="762000"/>
            <a:ext cx="2814434" cy="495300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0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4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A. </a:t>
            </a:r>
            <a:r>
              <a:rPr lang="en-US" sz="2200" b="1" dirty="0" err="1"/>
              <a:t>Đúng</a:t>
            </a:r>
            <a:endParaRPr lang="en-US" sz="2200" b="1" dirty="0"/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B. </a:t>
            </a:r>
            <a:r>
              <a:rPr lang="en-US" sz="2200" b="1" dirty="0" err="1"/>
              <a:t>Sai</a:t>
            </a:r>
            <a:endParaRPr lang="en-US" sz="2200" b="1" dirty="0"/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7170" name="Picture 2" descr="Lạc đà trữ nước ở đâu trên cơ thể? - VnExpres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91" y="1791516"/>
            <a:ext cx="3541391" cy="283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5143" y="4805189"/>
            <a:ext cx="183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L¹c ®µ</a:t>
            </a: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499608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732462" y="2880746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38802" y="499608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98996" y="2880746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66" name="Picture 2" descr="Sự tích cù lao Ông Hổ - Cổ tích Việt Nam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1297778"/>
            <a:ext cx="2444665" cy="15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444665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on Hà Mã ăn gì? Răng dài bao nhiêu? Có ăn thịt người không?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09" y="3397112"/>
            <a:ext cx="2594691" cy="15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tay-mp4-1585275914-width1280height7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3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74919" y="502614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036592" y="642892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</a:t>
            </a:r>
          </a:p>
          <a:p>
            <a:pPr algn="ctr"/>
            <a:r>
              <a:rPr lang="en-US" sz="72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a - c</a:t>
            </a:r>
          </a:p>
        </p:txBody>
      </p:sp>
      <p:pic>
        <p:nvPicPr>
          <p:cNvPr id="7" name="Picture 2" descr="Não cá vàng&quot; và trí nhớ 3 giây - sự thật hay chỉ là lời đồn đại vô ..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58" y="2177311"/>
            <a:ext cx="2465679" cy="236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DC97019-61ED-9E40-A8D5-156C9CB92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53" b="96863" l="3042" r="96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183" y="2430378"/>
            <a:ext cx="250507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86901" y="65430"/>
            <a:ext cx="229847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1: a - c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3" b="97255" l="1521" r="96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2" y="1229408"/>
            <a:ext cx="250507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39237" y="3636509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55900" y="3658283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83001" y="82756"/>
            <a:ext cx="229847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1: a - 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340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3" b="96863" l="2662" r="96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33" y="2195663"/>
            <a:ext cx="2067635" cy="2004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18734" y="2352076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.VnAvant" pitchFamily="34" charset="0"/>
              </a:rPr>
              <a:t>ca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AutoShape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5400000">
            <a:off x="5085062" y="2963210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061730" y="2915337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336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81" b="93863" l="8408" r="93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28" y="694764"/>
            <a:ext cx="7112000" cy="502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5049116" y="970499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858000" y="17634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532913" y="3614058"/>
            <a:ext cx="1422401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06171" y="5105398"/>
            <a:ext cx="12482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40228" y="396240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34570" y="19158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6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93" y="695361"/>
            <a:ext cx="7008813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" name="Oval 4"/>
          <p:cNvSpPr/>
          <p:nvPr/>
        </p:nvSpPr>
        <p:spPr>
          <a:xfrm>
            <a:off x="8061097" y="1074055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775994" y="277226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183087" y="4833251"/>
            <a:ext cx="1066007" cy="566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801257" y="4906740"/>
            <a:ext cx="1059542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40228" y="3686628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17714" y="1625598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6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8309" l="1935" r="97768">
                        <a14:foregroundMark x1="8631" y1="21014" x2="10268" y2="26570"/>
                        <a14:foregroundMark x1="11607" y1="49517" x2="12351" y2="54589"/>
                        <a14:foregroundMark x1="52530" y1="15217" x2="56250" y2="17391"/>
                        <a14:foregroundMark x1="61905" y1="22464" x2="61905" y2="22464"/>
                        <a14:foregroundMark x1="69494" y1="22705" x2="72470" y2="29227"/>
                        <a14:foregroundMark x1="69345" y1="45894" x2="70238" y2="57246"/>
                        <a14:foregroundMark x1="24554" y1="41063" x2="24554" y2="41063"/>
                        <a14:foregroundMark x1="19048" y1="49758" x2="19048" y2="49758"/>
                        <a14:foregroundMark x1="20833" y1="42754" x2="20833" y2="42754"/>
                        <a14:foregroundMark x1="95387" y1="13527" x2="95387" y2="13527"/>
                        <a14:foregroundMark x1="95387" y1="13527" x2="95387" y2="13527"/>
                        <a14:foregroundMark x1="94643" y1="14493" x2="95387" y2="14493"/>
                        <a14:backgroundMark x1="38244" y1="77295" x2="38542" y2="814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93" y="1045481"/>
            <a:ext cx="6994676" cy="431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0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9" b="98068" l="1637" r="97768">
                        <a14:foregroundMark x1="7440" y1="27295" x2="7440" y2="27295"/>
                        <a14:foregroundMark x1="11310" y1="53382" x2="11310" y2="53382"/>
                        <a14:foregroundMark x1="31845" y1="48068" x2="31845" y2="48068"/>
                        <a14:foregroundMark x1="26339" y1="65217" x2="26339" y2="65217"/>
                        <a14:foregroundMark x1="23065" y1="32126" x2="23065" y2="32126"/>
                        <a14:foregroundMark x1="24256" y1="26812" x2="24256" y2="26812"/>
                        <a14:foregroundMark x1="25446" y1="36957" x2="25446" y2="36957"/>
                        <a14:foregroundMark x1="21429" y1="43720" x2="21429" y2="43720"/>
                        <a14:foregroundMark x1="19196" y1="48551" x2="19196" y2="48551"/>
                        <a14:foregroundMark x1="19643" y1="56280" x2="19643" y2="56280"/>
                        <a14:foregroundMark x1="18750" y1="47343" x2="18750" y2="47343"/>
                        <a14:foregroundMark x1="70982" y1="44928" x2="70982" y2="44928"/>
                        <a14:foregroundMark x1="70982" y1="48068" x2="70982" y2="48068"/>
                        <a14:foregroundMark x1="70089" y1="31401" x2="70089" y2="31401"/>
                        <a14:foregroundMark x1="59970" y1="44203" x2="59970" y2="44203"/>
                        <a14:foregroundMark x1="61458" y1="49758" x2="61458" y2="49758"/>
                        <a14:foregroundMark x1="56845" y1="35990" x2="56845" y2="35990"/>
                        <a14:foregroundMark x1="66518" y1="57005" x2="66518" y2="57005"/>
                        <a14:foregroundMark x1="54613" y1="15942" x2="54613" y2="15942"/>
                        <a14:foregroundMark x1="61905" y1="22464" x2="61905" y2="22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46" y="1002951"/>
            <a:ext cx="6994676" cy="431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 rot="20589198">
            <a:off x="3213733" y="2829161"/>
            <a:ext cx="537029" cy="46445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>
          <a:xfrm rot="21431072">
            <a:off x="5739720" y="4385561"/>
            <a:ext cx="537029" cy="46445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6932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1133</TotalTime>
  <Words>465</Words>
  <Application>Microsoft Office PowerPoint</Application>
  <PresentationFormat>On-screen Show (16:10)</PresentationFormat>
  <Paragraphs>79</Paragraphs>
  <Slides>21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Book Antiqua</vt:lpstr>
      <vt:lpstr>Comic Sans MS</vt:lpstr>
      <vt:lpstr>Arial Black</vt:lpstr>
      <vt:lpstr>.VnAvant</vt:lpstr>
      <vt:lpstr>宋体</vt:lpstr>
      <vt:lpstr>Tahoma</vt:lpstr>
      <vt:lpstr>Times New Roman</vt:lpstr>
      <vt:lpstr>.VnTifani HeavyH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MTC</cp:lastModifiedBy>
  <cp:revision>160</cp:revision>
  <dcterms:created xsi:type="dcterms:W3CDTF">2020-02-10T09:35:50Z</dcterms:created>
  <dcterms:modified xsi:type="dcterms:W3CDTF">2021-09-14T08:01:56Z</dcterms:modified>
</cp:coreProperties>
</file>