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23"/>
  </p:notesMasterIdLst>
  <p:sldIdLst>
    <p:sldId id="257" r:id="rId4"/>
    <p:sldId id="258" r:id="rId5"/>
    <p:sldId id="259" r:id="rId6"/>
    <p:sldId id="288" r:id="rId7"/>
    <p:sldId id="290" r:id="rId8"/>
    <p:sldId id="261" r:id="rId9"/>
    <p:sldId id="262" r:id="rId10"/>
    <p:sldId id="265" r:id="rId11"/>
    <p:sldId id="291" r:id="rId12"/>
    <p:sldId id="292" r:id="rId13"/>
    <p:sldId id="267" r:id="rId14"/>
    <p:sldId id="275" r:id="rId15"/>
    <p:sldId id="293" r:id="rId16"/>
    <p:sldId id="294" r:id="rId17"/>
    <p:sldId id="276" r:id="rId18"/>
    <p:sldId id="277" r:id="rId19"/>
    <p:sldId id="285" r:id="rId20"/>
    <p:sldId id="29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01002-8C98-4BFD-A7F3-8332061C766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6299D-3C28-4DC6-8C0F-0B007B23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2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g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h.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55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g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h.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9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5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42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6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8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6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57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60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578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94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49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4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642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64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73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9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68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725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81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198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95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51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42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13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95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33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344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27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79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5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7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3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2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6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8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2DBC9-33AB-475A-8F28-D4BF67A5B25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7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0"/>
            <a:ext cx="10972799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6280" y="2129362"/>
            <a:ext cx="12005720" cy="1883593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CÁC EM HỌC </a:t>
            </a:r>
            <a:r>
              <a:rPr kumimoji="0" lang="en-US" sz="3840" b="1" i="1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LỚP</a:t>
            </a:r>
            <a:r>
              <a:rPr kumimoji="0" lang="en-US" sz="3840" b="1" i="1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840" b="1" i="1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 VẦN</a:t>
            </a:r>
          </a:p>
        </p:txBody>
      </p:sp>
    </p:spTree>
    <p:extLst>
      <p:ext uri="{BB962C8B-B14F-4D97-AF65-F5344CB8AC3E}">
        <p14:creationId xmlns:p14="http://schemas.microsoft.com/office/powerpoint/2010/main" val="3146071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1" y="357187"/>
            <a:ext cx="11596545" cy="53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2" y="0"/>
            <a:ext cx="11078018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81915" y="1172880"/>
            <a:ext cx="4268539" cy="15916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8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52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8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52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8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528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  <p:pic>
        <p:nvPicPr>
          <p:cNvPr id="5" name="TiengChuongLopHoc-V.A-40253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6115" y="546278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655" y="74396"/>
            <a:ext cx="12191999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lang="en-US" sz="3600" b="1" noProof="0" smtClean="0">
                <a:solidFill>
                  <a:srgbClr val="0000CC"/>
                </a:solidFill>
                <a:latin typeface=".VnAvant" pitchFamily="34" charset="0"/>
              </a:rPr>
              <a:t>®äc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9" b="98835" l="4723" r="91633">
                        <a14:foregroundMark x1="9582" y1="16117" x2="23887" y2="23301"/>
                        <a14:foregroundMark x1="24157" y1="33786" x2="34818" y2="41553"/>
                        <a14:foregroundMark x1="20243" y1="32233" x2="24966" y2="38641"/>
                        <a14:foregroundMark x1="27800" y1="22913" x2="34953" y2="30874"/>
                        <a14:foregroundMark x1="21053" y1="38058" x2="22537" y2="48350"/>
                        <a14:foregroundMark x1="31444" y1="20583" x2="56680" y2="13981"/>
                        <a14:foregroundMark x1="25236" y1="16893" x2="36167" y2="18447"/>
                        <a14:foregroundMark x1="53981" y1="14757" x2="72874" y2="13786"/>
                        <a14:foregroundMark x1="75574" y1="14951" x2="84615" y2="14951"/>
                        <a14:foregroundMark x1="75304" y1="14369" x2="80837" y2="12427"/>
                        <a14:foregroundMark x1="84211" y1="15922" x2="88124" y2="20194"/>
                        <a14:foregroundMark x1="88799" y1="21748" x2="88799" y2="31650"/>
                        <a14:foregroundMark x1="88259" y1="33204" x2="60729" y2="48738"/>
                        <a14:foregroundMark x1="53711" y1="32621" x2="64103" y2="50097"/>
                        <a14:foregroundMark x1="62618" y1="23301" x2="60999" y2="43107"/>
                        <a14:foregroundMark x1="54656" y1="48738" x2="54791" y2="84466"/>
                        <a14:foregroundMark x1="86775" y1="33398" x2="84480" y2="76893"/>
                        <a14:foregroundMark x1="85290" y1="66408" x2="88799" y2="77282"/>
                        <a14:foregroundMark x1="54791" y1="92039" x2="66397" y2="96117"/>
                        <a14:foregroundMark x1="78947" y1="97670" x2="88394" y2="95922"/>
                        <a14:foregroundMark x1="87989" y1="78447" x2="90148" y2="94175"/>
                        <a14:foregroundMark x1="5533" y1="75728" x2="6748" y2="93786"/>
                        <a14:foregroundMark x1="5668" y1="22136" x2="6613" y2="74951"/>
                        <a14:foregroundMark x1="6748" y1="14757" x2="5263" y2="25243"/>
                        <a14:foregroundMark x1="6748" y1="15146" x2="10796" y2="12816"/>
                        <a14:foregroundMark x1="12146" y1="13398" x2="15520" y2="12233"/>
                        <a14:foregroundMark x1="17409" y1="13204" x2="25236" y2="12816"/>
                        <a14:foregroundMark x1="26451" y1="13981" x2="38596" y2="15922"/>
                        <a14:foregroundMark x1="28475" y1="21359" x2="35493" y2="24854"/>
                        <a14:foregroundMark x1="29420" y1="21748" x2="31984" y2="25825"/>
                        <a14:backgroundMark x1="41296" y1="8738" x2="41296" y2="14951"/>
                        <a14:backgroundMark x1="42915" y1="13981" x2="48313" y2="1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2" r="947"/>
          <a:stretch/>
        </p:blipFill>
        <p:spPr>
          <a:xfrm>
            <a:off x="1545608" y="746765"/>
            <a:ext cx="9684328" cy="60705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563091" y="2284082"/>
            <a:ext cx="1122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492837" y="2284082"/>
            <a:ext cx="1122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63091" y="6038662"/>
            <a:ext cx="1122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5377217" y="900752"/>
            <a:ext cx="1323833" cy="4094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Ghế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ế nhựa đúc mầm non - Nhựa số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0" y="9280"/>
            <a:ext cx="2989406" cy="30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hế xoay tròn hòa phát - Ghế xoay văn phòng giá rẻ nhất hiện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2" y="194130"/>
            <a:ext cx="308847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ổng hợp các loại vải bọc ghế sofa đẹp, chất lượng nhất hiện nay - Nội Thất  Thăng Long Tổng hợp các loại vải bọc ghế sofa đẹp, chất lượng nhất hiệ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33025" r="11186" b="8375"/>
          <a:stretch/>
        </p:blipFill>
        <p:spPr bwMode="auto">
          <a:xfrm>
            <a:off x="2951018" y="4327680"/>
            <a:ext cx="4566662" cy="22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6553" y="316409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anose="020B7200000000000000" pitchFamily="34" charset="0"/>
              </a:rPr>
              <a:t>GhÕ nhùa </a:t>
            </a:r>
            <a:endParaRPr lang="en-US" sz="280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8989" y="3329992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anose="020B7200000000000000" pitchFamily="34" charset="0"/>
              </a:rPr>
              <a:t>GhÕ xoay</a:t>
            </a:r>
            <a:endParaRPr lang="en-US" sz="280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3393" y="517732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anose="020B7200000000000000" pitchFamily="34" charset="0"/>
              </a:rPr>
              <a:t>GhÕ sofa</a:t>
            </a:r>
            <a:endParaRPr lang="en-US" sz="2800">
              <a:latin typeface=".VnAvant" panose="020B7200000000000000" pitchFamily="34" charset="0"/>
            </a:endParaRPr>
          </a:p>
        </p:txBody>
      </p:sp>
      <p:pic>
        <p:nvPicPr>
          <p:cNvPr id="1036" name="Picture 12" descr="Ghế Mây Tre Tại TPH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70" y="347572"/>
            <a:ext cx="2781589" cy="27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25462" y="3425707"/>
            <a:ext cx="270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anose="020B7200000000000000" pitchFamily="34" charset="0"/>
              </a:rPr>
              <a:t>GhÕ m©y tre</a:t>
            </a:r>
            <a:endParaRPr lang="en-US" sz="28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2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13" y="-1977"/>
            <a:ext cx="10053206" cy="68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928" y="74396"/>
            <a:ext cx="12191999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r="1569"/>
          <a:stretch/>
        </p:blipFill>
        <p:spPr>
          <a:xfrm>
            <a:off x="0" y="1419134"/>
            <a:ext cx="11322733" cy="21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kIgpUA75PJsEYAOUJL5yFzRB2CVQTo6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18" y="454025"/>
            <a:ext cx="11546744" cy="5503429"/>
          </a:xfrm>
        </p:spPr>
      </p:pic>
    </p:spTree>
    <p:extLst>
      <p:ext uri="{BB962C8B-B14F-4D97-AF65-F5344CB8AC3E}">
        <p14:creationId xmlns:p14="http://schemas.microsoft.com/office/powerpoint/2010/main" val="145340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0"/>
            <a:ext cx="5595582" cy="666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1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308"/>
            <a:ext cx="10667146" cy="674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4254" y="2117386"/>
            <a:ext cx="7384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1584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5" y="1131571"/>
            <a:ext cx="5620704" cy="56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515088" y="632222"/>
            <a:ext cx="5739289" cy="516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5434489" y="2135282"/>
            <a:ext cx="5029200" cy="167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2860" tIns="22860" rIns="22860" bIns="22860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60269" y="1733075"/>
            <a:ext cx="420053" cy="380047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marL="0" marR="0" lvl="0" indent="0" algn="l" defTabSz="20574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marL="0" marR="0" lvl="0" indent="0" algn="l" defTabSz="20574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7893369" y="4229101"/>
            <a:ext cx="421482" cy="380047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marL="0" marR="0" lvl="0" indent="0" algn="l" defTabSz="20574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marL="0" marR="0" lvl="0" indent="0" algn="l" defTabSz="20574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169" y="696364"/>
            <a:ext cx="6311734" cy="16592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BÐ 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cã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 ®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Üa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 lª.</a:t>
            </a:r>
            <a:endParaRPr kumimoji="0" lang="en-US" sz="7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69" y="3226277"/>
            <a:ext cx="7798525" cy="16592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7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hå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c¸ 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cê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7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3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5" y="306045"/>
            <a:ext cx="11775643" cy="59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"/>
            <a:ext cx="109728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48892" y="742210"/>
            <a:ext cx="8499565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36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360" b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16</a:t>
            </a:r>
            <a:endParaRPr lang="en-US" sz="336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7920" b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gh</a:t>
            </a:r>
            <a:endParaRPr lang="en-US" sz="792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66" y="2604680"/>
            <a:ext cx="3800476" cy="33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80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" y="122391"/>
            <a:ext cx="9588137" cy="6567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2342" y="2103120"/>
            <a:ext cx="1698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13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3646" y="2103119"/>
            <a:ext cx="1698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13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9434" y="2103119"/>
            <a:ext cx="1698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13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1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73" y="154319"/>
            <a:ext cx="3889828" cy="74931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1.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Lµm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quen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08" y="4521702"/>
            <a:ext cx="4664368" cy="1226366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00B050"/>
                </a:solidFill>
                <a:latin typeface=".VnAvant" pitchFamily="34" charset="0"/>
              </a:rPr>
              <a:t>g</a:t>
            </a:r>
            <a:r>
              <a:rPr lang="en-US" sz="7200" b="1" noProof="0" smtClean="0">
                <a:solidFill>
                  <a:srgbClr val="00B050"/>
                </a:solidFill>
                <a:latin typeface=".VnAvant" pitchFamily="34" charset="0"/>
              </a:rPr>
              <a:t>hÕ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</a:rPr>
              <a:t> gç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66061" y="1321842"/>
            <a:ext cx="4255486" cy="1281675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700" b="1" noProof="0">
                <a:solidFill>
                  <a:srgbClr val="0000CC"/>
                </a:solidFill>
                <a:latin typeface=".VnAvant" pitchFamily="34" charset="0"/>
              </a:rPr>
              <a:t>g</a:t>
            </a:r>
            <a:r>
              <a:rPr kumimoji="0" lang="en-US" sz="77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hÕ gç</a:t>
            </a:r>
            <a:endParaRPr kumimoji="0" lang="en-US" sz="7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7492744" y="1916408"/>
            <a:ext cx="1158109" cy="2532328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lIns="117226" tIns="58613" rIns="117226" bIns="586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900" b="1">
                <a:solidFill>
                  <a:srgbClr val="0066CC"/>
                </a:solidFill>
                <a:latin typeface=".VnAvant" pitchFamily="34" charset="0"/>
              </a:rPr>
              <a:t>g</a:t>
            </a:r>
            <a:r>
              <a:rPr lang="en-US" sz="6900" b="1" smtClean="0">
                <a:solidFill>
                  <a:srgbClr val="0066CC"/>
                </a:solidFill>
                <a:latin typeface=".VnAvant" pitchFamily="34" charset="0"/>
              </a:rPr>
              <a:t>hÕ</a:t>
            </a:r>
            <a:endParaRPr kumimoji="0" lang="en-US" sz="69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9382876" y="2047460"/>
            <a:ext cx="1170203" cy="230713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lIns="117226" tIns="58613" rIns="117226" bIns="586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gç</a:t>
            </a:r>
            <a:endParaRPr kumimoji="0" lang="en-US" sz="6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1" y="4681342"/>
            <a:ext cx="2028870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gh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2291" y="4756783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4311" l="17063" r="82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12" y="1008026"/>
            <a:ext cx="2817092" cy="37337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2608" y="4521702"/>
            <a:ext cx="4664368" cy="1226366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00B050"/>
                </a:solidFill>
                <a:latin typeface=".VnAvant" pitchFamily="34" charset="0"/>
              </a:rPr>
              <a:t>g</a:t>
            </a:r>
            <a:r>
              <a:rPr lang="en-US" sz="7200" b="1" noProof="0" smtClean="0">
                <a:solidFill>
                  <a:srgbClr val="00B050"/>
                </a:solidFill>
                <a:latin typeface=".VnAvant" pitchFamily="34" charset="0"/>
              </a:rPr>
              <a:t>h</a:t>
            </a:r>
            <a:r>
              <a:rPr lang="en-US" sz="7200" b="1" noProof="0" smtClean="0">
                <a:latin typeface=".VnAvant" pitchFamily="34" charset="0"/>
              </a:rPr>
              <a:t>Õ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.VnAvant" pitchFamily="34" charset="0"/>
              </a:rPr>
              <a:t>gç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563" y="4612101"/>
            <a:ext cx="1956366" cy="19563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00928" y="4521702"/>
            <a:ext cx="2028870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Gh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animBg="1"/>
      <p:bldP spid="16" grpId="0" animBg="1"/>
      <p:bldP spid="17" grpId="0" animBg="1"/>
      <p:bldP spid="14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161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171" y="67235"/>
            <a:ext cx="11248334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Nèi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víi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tiÕng cã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Nèi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gh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víi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4" y="1047380"/>
            <a:ext cx="10460182" cy="57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161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171" y="67235"/>
            <a:ext cx="11248334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Nèi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víi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tiÕng cã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Nèi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gh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víi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799" y="1951760"/>
            <a:ext cx="206432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gµ g«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70462" y="1611228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4219" y="3503906"/>
            <a:ext cx="192578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800" smtClean="0">
                <a:solidFill>
                  <a:srgbClr val="002060"/>
                </a:solidFill>
                <a:latin typeface=".VnAvant" panose="020B7200000000000000" pitchFamily="34" charset="0"/>
              </a:rPr>
              <a:t>gâ</a:t>
            </a:r>
            <a:endParaRPr lang="en-US" sz="48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2422" y="3164906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799" y="5256502"/>
            <a:ext cx="192578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ghÑ</a:t>
            </a:r>
            <a:endParaRPr lang="en-US" sz="44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70017" y="4917502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6690" y="1966703"/>
            <a:ext cx="192578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ghi</a:t>
            </a:r>
            <a:endParaRPr lang="en-US" sz="44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372603" y="1627703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6690" y="3622105"/>
            <a:ext cx="192578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gç</a:t>
            </a:r>
            <a:endParaRPr lang="en-US" sz="44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47908" y="3283105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23563" y="5355216"/>
            <a:ext cx="2230584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gì c¸</a:t>
            </a:r>
            <a:endParaRPr lang="en-US" sz="44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17182" y="5016216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5514107" y="2258285"/>
            <a:ext cx="1607129" cy="11577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2766" y="1998324"/>
            <a:ext cx="6511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24053" y="4380344"/>
            <a:ext cx="1607129" cy="133003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90309" y="4306697"/>
            <a:ext cx="2057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010400" y="3103418"/>
            <a:ext cx="1430543" cy="2758675"/>
          </a:xfrm>
          <a:custGeom>
            <a:avLst/>
            <a:gdLst>
              <a:gd name="connsiteX0" fmla="*/ 0 w 1430543"/>
              <a:gd name="connsiteY0" fmla="*/ 0 h 2758675"/>
              <a:gd name="connsiteX1" fmla="*/ 471055 w 1430543"/>
              <a:gd name="connsiteY1" fmla="*/ 2424546 h 2758675"/>
              <a:gd name="connsiteX2" fmla="*/ 1357745 w 1430543"/>
              <a:gd name="connsiteY2" fmla="*/ 2729346 h 2758675"/>
              <a:gd name="connsiteX3" fmla="*/ 1316182 w 1430543"/>
              <a:gd name="connsiteY3" fmla="*/ 2729346 h 275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0543" h="2758675">
                <a:moveTo>
                  <a:pt x="0" y="0"/>
                </a:moveTo>
                <a:cubicBezTo>
                  <a:pt x="122382" y="984827"/>
                  <a:pt x="244764" y="1969655"/>
                  <a:pt x="471055" y="2424546"/>
                </a:cubicBezTo>
                <a:cubicBezTo>
                  <a:pt x="697346" y="2879437"/>
                  <a:pt x="1216891" y="2678546"/>
                  <a:pt x="1357745" y="2729346"/>
                </a:cubicBezTo>
                <a:cubicBezTo>
                  <a:pt x="1498599" y="2780146"/>
                  <a:pt x="1407390" y="2754746"/>
                  <a:pt x="1316182" y="272934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47705" y="5355216"/>
            <a:ext cx="71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.VnAvant" panose="020B7200000000000000" pitchFamily="34" charset="0"/>
              </a:rPr>
              <a:t>M:</a:t>
            </a:r>
            <a:endParaRPr lang="en-US" sz="2400">
              <a:latin typeface=".VnAvant" panose="020B7200000000000000" pitchFamily="34" charset="0"/>
            </a:endParaRPr>
          </a:p>
        </p:txBody>
      </p:sp>
      <p:cxnSp>
        <p:nvCxnSpPr>
          <p:cNvPr id="28" name="Straight Connector 27"/>
          <p:cNvCxnSpPr>
            <a:stCxn id="3" idx="3"/>
            <a:endCxn id="5" idx="2"/>
          </p:cNvCxnSpPr>
          <p:nvPr/>
        </p:nvCxnSpPr>
        <p:spPr>
          <a:xfrm>
            <a:off x="3893127" y="2336481"/>
            <a:ext cx="1620980" cy="500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5" idx="3"/>
          </p:cNvCxnSpPr>
          <p:nvPr/>
        </p:nvCxnSpPr>
        <p:spPr>
          <a:xfrm flipV="1">
            <a:off x="3858434" y="3246468"/>
            <a:ext cx="1891032" cy="680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187046" y="3006011"/>
            <a:ext cx="1354340" cy="1050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534120" y="2127879"/>
            <a:ext cx="2007266" cy="22636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9" idx="2"/>
          </p:cNvCxnSpPr>
          <p:nvPr/>
        </p:nvCxnSpPr>
        <p:spPr>
          <a:xfrm flipV="1">
            <a:off x="3758101" y="5045362"/>
            <a:ext cx="1665952" cy="5299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2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3" grpId="0" animBg="1"/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" grpId="0" animBg="1"/>
      <p:bldP spid="6" grpId="0"/>
      <p:bldP spid="19" grpId="0" animBg="1"/>
      <p:bldP spid="20" grpId="0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227</Words>
  <Application>Microsoft Office PowerPoint</Application>
  <PresentationFormat>Widescreen</PresentationFormat>
  <Paragraphs>54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.VnAvant</vt:lpstr>
      <vt:lpstr>Arial</vt:lpstr>
      <vt:lpstr>Calibri</vt:lpstr>
      <vt:lpstr>Calibri Light</vt:lpstr>
      <vt:lpstr>Lato Regular</vt:lpstr>
      <vt:lpstr>Tahoma</vt:lpstr>
      <vt:lpstr>Times New Roman</vt:lpstr>
      <vt:lpstr>仓耳玄三M W05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18</cp:revision>
  <dcterms:created xsi:type="dcterms:W3CDTF">2021-10-03T14:43:57Z</dcterms:created>
  <dcterms:modified xsi:type="dcterms:W3CDTF">2021-10-28T02:45:14Z</dcterms:modified>
</cp:coreProperties>
</file>