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362" r:id="rId2"/>
    <p:sldId id="256" r:id="rId3"/>
    <p:sldId id="257" r:id="rId4"/>
    <p:sldId id="354" r:id="rId5"/>
    <p:sldId id="353" r:id="rId6"/>
    <p:sldId id="336" r:id="rId7"/>
    <p:sldId id="340" r:id="rId8"/>
    <p:sldId id="364" r:id="rId9"/>
    <p:sldId id="351" r:id="rId10"/>
    <p:sldId id="365" r:id="rId11"/>
    <p:sldId id="357" r:id="rId12"/>
    <p:sldId id="358" r:id="rId13"/>
    <p:sldId id="359" r:id="rId14"/>
    <p:sldId id="360" r:id="rId15"/>
    <p:sldId id="361" r:id="rId16"/>
    <p:sldId id="367" r:id="rId17"/>
    <p:sldId id="350" r:id="rId18"/>
  </p:sldIdLst>
  <p:sldSz cx="9144000" cy="5715000" type="screen16x10"/>
  <p:notesSz cx="6858000" cy="9144000"/>
  <p:embeddedFontLst>
    <p:embeddedFont>
      <p:font typeface="SimSun" panose="02010600030101010101" pitchFamily="2" charset="-122"/>
      <p:regular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.VnAvant" panose="020B7200000000000000" pitchFamily="34" charset="0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CC66"/>
    <a:srgbClr val="99FFCC"/>
    <a:srgbClr val="00CCFF"/>
    <a:srgbClr val="FF66FF"/>
    <a:srgbClr val="FFFF99"/>
    <a:srgbClr val="0066CC"/>
    <a:srgbClr val="FF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9" d="100"/>
          <a:sy n="79" d="100"/>
        </p:scale>
        <p:origin x="1284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85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0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gif"/><Relationship Id="rId12" Type="http://schemas.openxmlformats.org/officeDocument/2006/relationships/image" Target="../media/image23.jp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microsoft.com/office/2007/relationships/hdphoto" Target="../media/hdphoto3.wdp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1.gif"/><Relationship Id="rId18" Type="http://schemas.openxmlformats.org/officeDocument/2006/relationships/image" Target="../media/image34.jpe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30.gif"/><Relationship Id="rId17" Type="http://schemas.openxmlformats.org/officeDocument/2006/relationships/image" Target="../media/image33.gif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29.gif"/><Relationship Id="rId5" Type="http://schemas.openxmlformats.org/officeDocument/2006/relationships/audio" Target="../media/audio4.wav"/><Relationship Id="rId15" Type="http://schemas.microsoft.com/office/2007/relationships/hdphoto" Target="../media/hdphoto5.wdp"/><Relationship Id="rId10" Type="http://schemas.openxmlformats.org/officeDocument/2006/relationships/image" Target="../media/image17.gif"/><Relationship Id="rId19" Type="http://schemas.openxmlformats.org/officeDocument/2006/relationships/image" Target="../media/image35.png"/><Relationship Id="rId4" Type="http://schemas.openxmlformats.org/officeDocument/2006/relationships/audio" Target="../media/audio3.wav"/><Relationship Id="rId9" Type="http://schemas.openxmlformats.org/officeDocument/2006/relationships/image" Target="../media/image18.gif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1.gif"/><Relationship Id="rId18" Type="http://schemas.openxmlformats.org/officeDocument/2006/relationships/image" Target="../media/image37.png"/><Relationship Id="rId3" Type="http://schemas.openxmlformats.org/officeDocument/2006/relationships/audio" Target="../media/audio4.wav"/><Relationship Id="rId7" Type="http://schemas.microsoft.com/office/2007/relationships/hdphoto" Target="../media/hdphoto4.wdp"/><Relationship Id="rId12" Type="http://schemas.openxmlformats.org/officeDocument/2006/relationships/image" Target="../media/image30.gif"/><Relationship Id="rId17" Type="http://schemas.openxmlformats.org/officeDocument/2006/relationships/image" Target="../media/image36.gif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29.gif"/><Relationship Id="rId5" Type="http://schemas.openxmlformats.org/officeDocument/2006/relationships/audio" Target="../media/audio3.wav"/><Relationship Id="rId15" Type="http://schemas.microsoft.com/office/2007/relationships/hdphoto" Target="../media/hdphoto5.wdp"/><Relationship Id="rId10" Type="http://schemas.openxmlformats.org/officeDocument/2006/relationships/image" Target="../media/image17.gif"/><Relationship Id="rId4" Type="http://schemas.openxmlformats.org/officeDocument/2006/relationships/audio" Target="../media/audio2.wav"/><Relationship Id="rId9" Type="http://schemas.openxmlformats.org/officeDocument/2006/relationships/image" Target="../media/image18.gif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1.wmf"/><Relationship Id="rId5" Type="http://schemas.openxmlformats.org/officeDocument/2006/relationships/image" Target="../media/image40.gif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2386013" y="1776241"/>
            <a:ext cx="4371975" cy="122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vert="horz" lIns="95088" tIns="47544" rIns="95088" bIns="47544" rtlCol="0" anchor="ctr" anchorCtr="0">
            <a:normAutofit/>
          </a:bodyPr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71775" y="3238500"/>
            <a:ext cx="3600450" cy="14605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vert="horz" lIns="95088" tIns="47544" rIns="95088" bIns="47544" rtlCol="0">
            <a:normAutofit/>
          </a:bodyPr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defTabSz="712241"/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001488" y="1359357"/>
            <a:ext cx="7271656" cy="2265847"/>
          </a:xfrm>
          <a:prstGeom prst="rect">
            <a:avLst/>
          </a:prstGeom>
          <a:noFill/>
          <a:ln w="9525">
            <a:noFill/>
          </a:ln>
        </p:spPr>
        <p:txBody>
          <a:bodyPr wrap="square" lIns="95095" tIns="47547" rIns="95095" bIns="47547">
            <a:spAutoFit/>
          </a:bodyPr>
          <a:lstStyle/>
          <a:p>
            <a:pPr algn="ctr" defTabSz="712241"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4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4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LỚP 1 </a:t>
            </a:r>
            <a:r>
              <a:rPr lang="en-US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TOÁN</a:t>
            </a:r>
            <a:endParaRPr lang="en-US" sz="4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30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6424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085" y="70543"/>
            <a:ext cx="815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664236"/>
            <a:ext cx="7823200" cy="44722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tangle 12"/>
          <p:cNvSpPr/>
          <p:nvPr/>
        </p:nvSpPr>
        <p:spPr>
          <a:xfrm>
            <a:off x="3381825" y="4367189"/>
            <a:ext cx="2554515" cy="827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41714" y="4352675"/>
            <a:ext cx="783772" cy="7128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85148" y="4323647"/>
            <a:ext cx="783771" cy="7563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14057" y="4366384"/>
            <a:ext cx="783772" cy="7128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4513" y="4365579"/>
            <a:ext cx="783772" cy="7128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5888" y="4281718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2339" y="4297213"/>
            <a:ext cx="689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797" y="4313801"/>
            <a:ext cx="689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9401" y="4286325"/>
            <a:ext cx="689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5139" y="4315994"/>
            <a:ext cx="689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8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3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A                     B                     C     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5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A                        B 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/>
              <a:t>Hãy viết phép tính phù hợp với tranh dưới đây.</a:t>
            </a:r>
            <a:endParaRPr lang="en-US" sz="2600" b="1" dirty="0"/>
          </a:p>
        </p:txBody>
      </p:sp>
      <p:sp>
        <p:nvSpPr>
          <p:cNvPr id="39" name="Bevel 38"/>
          <p:cNvSpPr/>
          <p:nvPr/>
        </p:nvSpPr>
        <p:spPr>
          <a:xfrm>
            <a:off x="1700929" y="1222917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+ 2 = 4</a:t>
            </a:r>
          </a:p>
        </p:txBody>
      </p:sp>
      <p:sp>
        <p:nvSpPr>
          <p:cNvPr id="41" name="Bevel 40"/>
          <p:cNvSpPr/>
          <p:nvPr/>
        </p:nvSpPr>
        <p:spPr>
          <a:xfrm>
            <a:off x="1700587" y="2127047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+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43" y="1090089"/>
            <a:ext cx="3149600" cy="208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Bevel 52"/>
          <p:cNvSpPr/>
          <p:nvPr/>
        </p:nvSpPr>
        <p:spPr>
          <a:xfrm>
            <a:off x="6963153" y="1200975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+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5</a:t>
            </a:r>
          </a:p>
        </p:txBody>
      </p:sp>
      <p:sp>
        <p:nvSpPr>
          <p:cNvPr id="54" name="Bevel 53"/>
          <p:cNvSpPr/>
          <p:nvPr/>
        </p:nvSpPr>
        <p:spPr>
          <a:xfrm>
            <a:off x="6962811" y="2105105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+ 3 = 4</a:t>
            </a:r>
          </a:p>
        </p:txBody>
      </p:sp>
    </p:spTree>
    <p:extLst>
      <p:ext uri="{BB962C8B-B14F-4D97-AF65-F5344CB8AC3E}">
        <p14:creationId xmlns:p14="http://schemas.microsoft.com/office/powerpoint/2010/main" val="270784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1" grpId="0" animBg="1"/>
      <p:bldP spid="53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21" y="-3931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C 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 tất cả bao nhiêu con vật trong tranh dưới đây?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58855" y="1321508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>
                <a:solidFill>
                  <a:schemeClr val="bg1"/>
                </a:solidFill>
              </a:rPr>
              <a:t>2 + 2 = 4</a:t>
            </a:r>
          </a:p>
        </p:txBody>
      </p:sp>
      <p:sp>
        <p:nvSpPr>
          <p:cNvPr id="36" name="Bevel 35"/>
          <p:cNvSpPr/>
          <p:nvPr/>
        </p:nvSpPr>
        <p:spPr>
          <a:xfrm>
            <a:off x="7015087" y="1328031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>
                <a:solidFill>
                  <a:schemeClr val="bg1"/>
                </a:solidFill>
              </a:rPr>
              <a:t>1 + 2 = 3</a:t>
            </a:r>
          </a:p>
        </p:txBody>
      </p:sp>
      <p:sp>
        <p:nvSpPr>
          <p:cNvPr id="37" name="Bevel 36"/>
          <p:cNvSpPr/>
          <p:nvPr/>
        </p:nvSpPr>
        <p:spPr>
          <a:xfrm>
            <a:off x="1545987" y="2150216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C. </a:t>
            </a:r>
            <a:r>
              <a:rPr lang="en-US" sz="2000" b="1" dirty="0">
                <a:solidFill>
                  <a:schemeClr val="bg1"/>
                </a:solidFill>
              </a:rPr>
              <a:t>2 + 3 = 5</a:t>
            </a:r>
          </a:p>
        </p:txBody>
      </p:sp>
      <p:sp>
        <p:nvSpPr>
          <p:cNvPr id="38" name="Bevel 37"/>
          <p:cNvSpPr/>
          <p:nvPr/>
        </p:nvSpPr>
        <p:spPr>
          <a:xfrm>
            <a:off x="7015087" y="2164730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>
                <a:solidFill>
                  <a:schemeClr val="bg1"/>
                </a:solidFill>
              </a:rPr>
              <a:t>1 + 3 = 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212" y="1109145"/>
            <a:ext cx="3396424" cy="216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9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2522" y="1554373"/>
            <a:ext cx="4171950" cy="130312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 defTabSz="713161"/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314"/>
            <a:ext cx="9144000" cy="43796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4168" y="-522504"/>
            <a:ext cx="8425890" cy="256902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14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quen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–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cộng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ountry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29057"/>
            <a:ext cx="9141569" cy="56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573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4" name="Toan-1-Trang34-1a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12897" b="12818"/>
          <a:stretch/>
        </p:blipFill>
        <p:spPr>
          <a:xfrm>
            <a:off x="284243" y="593276"/>
            <a:ext cx="8560999" cy="458282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93261" y="95585"/>
            <a:ext cx="489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®o¹n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phim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ountry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29057"/>
            <a:ext cx="9141569" cy="568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573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80343" y="143332"/>
            <a:ext cx="489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®o¹n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phim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Toan-1-Trang34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12580" b="12816"/>
          <a:stretch/>
        </p:blipFill>
        <p:spPr>
          <a:xfrm>
            <a:off x="719670" y="728108"/>
            <a:ext cx="7707087" cy="437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06192"/>
            <a:ext cx="9141569" cy="520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0619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36818"/>
            <a:ext cx="8868228" cy="495118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6278" y="8501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636818"/>
            <a:ext cx="8345715" cy="49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1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35220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0" y="1161143"/>
            <a:ext cx="386080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70" y="769255"/>
            <a:ext cx="3788229" cy="3744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0594" y="3612024"/>
            <a:ext cx="581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3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0756" y="3833949"/>
            <a:ext cx="66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.VnAvant" pitchFamily="34" charset="0"/>
              </a:rPr>
              <a:t>4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718" y="43542"/>
            <a:ext cx="2104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35220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7" y="56029"/>
            <a:ext cx="761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4" b="92256" l="68216" r="983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03"/>
          <a:stretch/>
        </p:blipFill>
        <p:spPr>
          <a:xfrm>
            <a:off x="6154055" y="1232574"/>
            <a:ext cx="2924855" cy="28289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43" y="1661423"/>
            <a:ext cx="1988458" cy="81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543" y="3079507"/>
            <a:ext cx="1988458" cy="79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18" b="95960" l="865" r="337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38"/>
          <a:stretch/>
        </p:blipFill>
        <p:spPr>
          <a:xfrm>
            <a:off x="14516" y="1232573"/>
            <a:ext cx="3135313" cy="28289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756229" y="2206171"/>
            <a:ext cx="2002971" cy="754743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457371" y="2786743"/>
            <a:ext cx="2032000" cy="733629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6424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40" y="636818"/>
            <a:ext cx="5500915" cy="2653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743" y="3465146"/>
            <a:ext cx="5500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bao nhiêu bông hoa màu đỏ</a:t>
            </a:r>
            <a:r>
              <a:rPr lang="vi-V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0121" y="3469287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2757" y="4023581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430768" y="4023581"/>
            <a:ext cx="1552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257" y="4579209"/>
            <a:ext cx="873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 trong lọ có tất cả bao nhiêu bông hoa? Em hãy viết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vi-V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tương ứng.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3086" y="2743200"/>
            <a:ext cx="1981200" cy="54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682" y="70543"/>
            <a:ext cx="7997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3367" y="2737426"/>
            <a:ext cx="2128774" cy="633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8139" y="2722912"/>
            <a:ext cx="653147" cy="5454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4" y="2693884"/>
            <a:ext cx="653146" cy="5787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30482" y="2736621"/>
            <a:ext cx="653147" cy="5454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94826" y="2735816"/>
            <a:ext cx="653147" cy="5454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257" y="2680983"/>
            <a:ext cx="508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73042" y="2667450"/>
            <a:ext cx="57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4500" y="2684038"/>
            <a:ext cx="57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8753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64248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197" y="70543"/>
            <a:ext cx="8396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664236"/>
            <a:ext cx="7823200" cy="44722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tangle 12"/>
          <p:cNvSpPr/>
          <p:nvPr/>
        </p:nvSpPr>
        <p:spPr>
          <a:xfrm>
            <a:off x="3381825" y="4367189"/>
            <a:ext cx="2554515" cy="827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41714" y="4352675"/>
            <a:ext cx="783772" cy="7128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85148" y="4323647"/>
            <a:ext cx="783771" cy="7563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14057" y="4366384"/>
            <a:ext cx="783772" cy="7128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94513" y="4365579"/>
            <a:ext cx="783772" cy="7128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5888" y="4281718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2339" y="4297213"/>
            <a:ext cx="689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797" y="4313801"/>
            <a:ext cx="689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9401" y="4286325"/>
            <a:ext cx="689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5139" y="4315994"/>
            <a:ext cx="689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2808</TotalTime>
  <Words>334</Words>
  <Application>Microsoft Office PowerPoint</Application>
  <PresentationFormat>On-screen Show (16:10)</PresentationFormat>
  <Paragraphs>60</Paragraphs>
  <Slides>17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SimSun</vt:lpstr>
      <vt:lpstr>Tahoma</vt:lpstr>
      <vt:lpstr>Calibri</vt:lpstr>
      <vt:lpstr>.VnAvant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MTC</cp:lastModifiedBy>
  <cp:revision>265</cp:revision>
  <dcterms:created xsi:type="dcterms:W3CDTF">2020-02-10T09:35:50Z</dcterms:created>
  <dcterms:modified xsi:type="dcterms:W3CDTF">2021-10-28T02:44:54Z</dcterms:modified>
</cp:coreProperties>
</file>