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11" r:id="rId3"/>
    <p:sldMasterId id="2147483723" r:id="rId4"/>
  </p:sldMasterIdLst>
  <p:notesMasterIdLst>
    <p:notesMasterId r:id="rId33"/>
  </p:notesMasterIdLst>
  <p:sldIdLst>
    <p:sldId id="309" r:id="rId5"/>
    <p:sldId id="311" r:id="rId6"/>
    <p:sldId id="305" r:id="rId7"/>
    <p:sldId id="307" r:id="rId8"/>
    <p:sldId id="277" r:id="rId9"/>
    <p:sldId id="297" r:id="rId10"/>
    <p:sldId id="298" r:id="rId11"/>
    <p:sldId id="329" r:id="rId12"/>
    <p:sldId id="280" r:id="rId13"/>
    <p:sldId id="281" r:id="rId14"/>
    <p:sldId id="312" r:id="rId15"/>
    <p:sldId id="313" r:id="rId16"/>
    <p:sldId id="314" r:id="rId17"/>
    <p:sldId id="315" r:id="rId18"/>
    <p:sldId id="316" r:id="rId19"/>
    <p:sldId id="317" r:id="rId20"/>
    <p:sldId id="325" r:id="rId21"/>
    <p:sldId id="327" r:id="rId22"/>
    <p:sldId id="320" r:id="rId23"/>
    <p:sldId id="330" r:id="rId24"/>
    <p:sldId id="274" r:id="rId25"/>
    <p:sldId id="276" r:id="rId26"/>
    <p:sldId id="259" r:id="rId27"/>
    <p:sldId id="263" r:id="rId28"/>
    <p:sldId id="264" r:id="rId29"/>
    <p:sldId id="285" r:id="rId30"/>
    <p:sldId id="323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h.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8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83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0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2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99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66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43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31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1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9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85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74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45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8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1261-7C1B-491D-908C-73B5A972E89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7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slide" Target="slide23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7.jpeg"/><Relationship Id="rId7" Type="http://schemas.openxmlformats.org/officeDocument/2006/relationships/image" Target="../media/image24.gif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20" Type="http://schemas.openxmlformats.org/officeDocument/2006/relationships/image" Target="../media/image30.gif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slide" Target="slide24.xml"/><Relationship Id="rId10" Type="http://schemas.openxmlformats.org/officeDocument/2006/relationships/image" Target="../media/image31.pn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gif"/><Relationship Id="rId14" Type="http://schemas.openxmlformats.org/officeDocument/2006/relationships/image" Target="../media/image34.png"/><Relationship Id="rId2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0"/>
            <a:ext cx="109727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280" y="2129362"/>
            <a:ext cx="12005720" cy="188359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384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84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</a:t>
            </a:r>
            <a:r>
              <a:rPr lang="en-US" sz="3840" b="1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LỚP 1</a:t>
            </a:r>
            <a:endParaRPr lang="en-US" sz="3840" b="1" i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4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277950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174" y="154319"/>
            <a:ext cx="2767389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Më</a:t>
            </a:r>
            <a:r>
              <a:rPr lang="en-US" sz="41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réng</a:t>
            </a:r>
            <a:endParaRPr lang="en-US" sz="4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9945" y="1208056"/>
            <a:ext cx="6415312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41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022" y="2050053"/>
            <a:ext cx="3568700" cy="18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263849" y="2592719"/>
            <a:ext cx="6415312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3600" dirty="0" err="1">
                <a:latin typeface=".VnAvant" pitchFamily="34" charset="0"/>
              </a:rPr>
              <a:t>gß</a:t>
            </a:r>
            <a:r>
              <a:rPr lang="en-US" sz="3600" dirty="0">
                <a:latin typeface=".VnAvant" pitchFamily="34" charset="0"/>
              </a:rPr>
              <a:t>, g¹o, </a:t>
            </a:r>
            <a:r>
              <a:rPr lang="en-US" sz="3600" dirty="0" err="1">
                <a:latin typeface=".VnAvant" pitchFamily="34" charset="0"/>
              </a:rPr>
              <a:t>g¸o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gï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gèi</a:t>
            </a:r>
            <a:r>
              <a:rPr lang="en-US" sz="3600" dirty="0">
                <a:latin typeface=".VnAvant" pitchFamily="34" charset="0"/>
              </a:rPr>
              <a:t>….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7679" y="4003507"/>
            <a:ext cx="6415312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41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310" y="4733654"/>
            <a:ext cx="3438071" cy="18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447697" y="5632010"/>
            <a:ext cx="6415312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3600" dirty="0" err="1">
                <a:latin typeface=".VnAvant" pitchFamily="34" charset="0"/>
              </a:rPr>
              <a:t>hoa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hái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héi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hÌ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hÑ</a:t>
            </a:r>
            <a:r>
              <a:rPr lang="en-US" sz="3600" dirty="0">
                <a:latin typeface=".VnAvant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500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300037"/>
            <a:ext cx="13011150" cy="6257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632" y="250894"/>
            <a:ext cx="2567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3793" r="2469"/>
          <a:stretch/>
        </p:blipFill>
        <p:spPr>
          <a:xfrm>
            <a:off x="2511188" y="269823"/>
            <a:ext cx="8652681" cy="66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" b="23413"/>
          <a:stretch/>
        </p:blipFill>
        <p:spPr>
          <a:xfrm>
            <a:off x="426648" y="351271"/>
            <a:ext cx="7120899" cy="4559004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996065" y="2980383"/>
            <a:ext cx="4631961" cy="2177321"/>
          </a:xfrm>
          <a:prstGeom prst="cloud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3522" y="5692516"/>
            <a:ext cx="2248524" cy="794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341" y="3531054"/>
            <a:ext cx="43621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Bé Lê ho, bà ạ.</a:t>
            </a:r>
          </a:p>
          <a:p>
            <a:endParaRPr lang="en-US" sz="440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679410" y="3723631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986088" y="3603564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063538" y="3606064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" b="15506"/>
          <a:stretch/>
        </p:blipFill>
        <p:spPr>
          <a:xfrm>
            <a:off x="4279014" y="637561"/>
            <a:ext cx="6563152" cy="4242991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106482" y="3519734"/>
            <a:ext cx="4788715" cy="1896259"/>
          </a:xfrm>
          <a:prstGeom prst="cloud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3059" y="3907888"/>
            <a:ext cx="43621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bế bé Lê.</a:t>
            </a:r>
            <a:endParaRPr lang="en-US" sz="4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713472" y="4071022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90922" y="4073522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0" b="12313"/>
          <a:stretch/>
        </p:blipFill>
        <p:spPr>
          <a:xfrm>
            <a:off x="1645921" y="686714"/>
            <a:ext cx="5550778" cy="423322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891350" y="2810153"/>
            <a:ext cx="4199816" cy="1924335"/>
          </a:xfrm>
          <a:prstGeom prst="cloud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388" y="3042502"/>
            <a:ext cx="33877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lang="en-US" sz="7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7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556516" y="3343536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466575" y="3372148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1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" b="15777"/>
          <a:stretch/>
        </p:blipFill>
        <p:spPr>
          <a:xfrm>
            <a:off x="1816568" y="477149"/>
            <a:ext cx="6073398" cy="389258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417540" y="4275350"/>
            <a:ext cx="5719821" cy="1897867"/>
          </a:xfrm>
          <a:prstGeom prst="cloud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5715" y="4812454"/>
            <a:ext cx="5111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bế cả Hà, cả bé Lê. </a:t>
            </a:r>
            <a:endParaRPr 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657530" y="4890511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734980" y="4893011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728367" y="4893012"/>
            <a:ext cx="89941" cy="561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93" r="2469"/>
          <a:stretch/>
        </p:blipFill>
        <p:spPr>
          <a:xfrm>
            <a:off x="3133204" y="214882"/>
            <a:ext cx="5920855" cy="66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B4E4A7-7E9F-E040-BF39-AAF1E75D9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" b="5524"/>
          <a:stretch/>
        </p:blipFill>
        <p:spPr>
          <a:xfrm>
            <a:off x="1039105" y="0"/>
            <a:ext cx="10158823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54319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0" y="1419134"/>
            <a:ext cx="11766014" cy="26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4mXu6r62X3FHDcNMG7pMRR4VU37AKv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794" y="131735"/>
            <a:ext cx="11877206" cy="6680777"/>
          </a:xfrm>
        </p:spPr>
      </p:pic>
    </p:spTree>
    <p:extLst>
      <p:ext uri="{BB962C8B-B14F-4D97-AF65-F5344CB8AC3E}">
        <p14:creationId xmlns:p14="http://schemas.microsoft.com/office/powerpoint/2010/main" val="9524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5" y="1131571"/>
            <a:ext cx="5620704" cy="56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15088" y="632222"/>
            <a:ext cx="5739289" cy="51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434489" y="2135282"/>
            <a:ext cx="5029200" cy="16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2860" tIns="22860" rIns="22860" bIns="2286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8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60269" y="1733075"/>
            <a:ext cx="420053" cy="380047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defTabSz="20574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1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defTabSz="20574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1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893369" y="4229101"/>
            <a:ext cx="421482" cy="380047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defTabSz="20574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1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defTabSz="20574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1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5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-83024"/>
            <a:ext cx="12192000" cy="69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202310" y="6152607"/>
            <a:ext cx="946220" cy="70539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998926" cy="615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Horizontal Scroll 17"/>
          <p:cNvSpPr/>
          <p:nvPr/>
        </p:nvSpPr>
        <p:spPr>
          <a:xfrm>
            <a:off x="1281348" y="270756"/>
            <a:ext cx="8614093" cy="4797633"/>
          </a:xfrm>
          <a:prstGeom prst="horizontalScroll">
            <a:avLst>
              <a:gd name="adj" fmla="val 129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		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219832" y="6165669"/>
            <a:ext cx="928697" cy="692331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5" y="0"/>
            <a:ext cx="10985863" cy="631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Horizontal Scroll 19"/>
          <p:cNvSpPr/>
          <p:nvPr/>
        </p:nvSpPr>
        <p:spPr>
          <a:xfrm>
            <a:off x="1579419" y="666845"/>
            <a:ext cx="9549588" cy="521144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+mj-lt"/>
              </a:rPr>
              <a:t>Con gì lông vằn mắt xanh</a:t>
            </a:r>
            <a:br>
              <a:rPr lang="vi-VN" sz="3600" b="1" dirty="0">
                <a:solidFill>
                  <a:schemeClr val="tx1"/>
                </a:solidFill>
                <a:latin typeface="+mj-lt"/>
              </a:rPr>
            </a:br>
            <a:r>
              <a:rPr lang="vi-VN" sz="3600" b="1" dirty="0">
                <a:solidFill>
                  <a:schemeClr val="tx1"/>
                </a:solidFill>
                <a:latin typeface="+mj-lt"/>
              </a:rPr>
              <a:t>Dáng đi uyển chuyển, nhe nanh tìm mồi</a:t>
            </a:r>
            <a:br>
              <a:rPr lang="vi-VN" sz="3600" b="1" dirty="0">
                <a:solidFill>
                  <a:schemeClr val="tx1"/>
                </a:solidFill>
                <a:latin typeface="+mj-lt"/>
              </a:rPr>
            </a:br>
            <a:r>
              <a:rPr lang="vi-VN" sz="3600" b="1" dirty="0">
                <a:solidFill>
                  <a:schemeClr val="tx1"/>
                </a:solidFill>
                <a:latin typeface="+mj-lt"/>
              </a:rPr>
              <a:t>Thỏ, nai gặp phải hỡi ôi !</a:t>
            </a:r>
          </a:p>
          <a:p>
            <a:pPr fontAlgn="base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+mj-lt"/>
              </a:rPr>
              <a:t>Muông thú khiếp sợ tôn ngôi chúa rừng ?</a:t>
            </a:r>
          </a:p>
        </p:txBody>
      </p:sp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116492" y="6088629"/>
            <a:ext cx="1032038" cy="769371"/>
          </a:xfrm>
          <a:prstGeom prst="rect">
            <a:avLst/>
          </a:prstGeom>
        </p:spPr>
      </p:pic>
      <p:pic>
        <p:nvPicPr>
          <p:cNvPr id="10" name="Picture 2" descr="g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56" y="296454"/>
            <a:ext cx="9331849" cy="581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71726" y="374831"/>
            <a:ext cx="7695431" cy="4771935"/>
            <a:chOff x="2671726" y="374831"/>
            <a:chExt cx="7695431" cy="4771935"/>
          </a:xfrm>
        </p:grpSpPr>
        <p:sp>
          <p:nvSpPr>
            <p:cNvPr id="2" name="Cloud 1"/>
            <p:cNvSpPr/>
            <p:nvPr/>
          </p:nvSpPr>
          <p:spPr>
            <a:xfrm>
              <a:off x="2671726" y="374831"/>
              <a:ext cx="7341548" cy="4771935"/>
            </a:xfrm>
            <a:prstGeom prst="clou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38834" y="1686653"/>
              <a:ext cx="68283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vi-VN" sz="3600" b="1" dirty="0">
                  <a:latin typeface="+mj-lt"/>
                </a:rPr>
                <a:t>Cái gì xốp nhẹ êm êm</a:t>
              </a:r>
            </a:p>
            <a:p>
              <a:pPr fontAlgn="base">
                <a:lnSpc>
                  <a:spcPct val="150000"/>
                </a:lnSpc>
              </a:pPr>
              <a:r>
                <a:rPr lang="vi-VN" sz="3600" b="1" dirty="0">
                  <a:latin typeface="+mj-lt"/>
                </a:rPr>
                <a:t>Mỗi khi bé ngủ</a:t>
              </a:r>
              <a:r>
                <a:rPr lang="vi-VN" sz="3600" b="1" dirty="0" smtClean="0">
                  <a:latin typeface="+mj-lt"/>
                </a:rPr>
                <a:t>, </a:t>
              </a:r>
              <a:r>
                <a:rPr lang="vi-VN" sz="3600" b="1" dirty="0">
                  <a:latin typeface="+mj-lt"/>
                </a:rPr>
                <a:t>kề bên má đầu?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60" y="311500"/>
            <a:ext cx="10183781" cy="60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2232560" y="768822"/>
            <a:ext cx="6377049" cy="465817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59518" y="1414823"/>
            <a:ext cx="437819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vi-VN" sz="3600" dirty="0">
                <a:latin typeface="+mj-lt"/>
              </a:rPr>
              <a:t>Hoa gì nho nhỏ</a:t>
            </a:r>
          </a:p>
          <a:p>
            <a:pPr fontAlgn="base">
              <a:lnSpc>
                <a:spcPct val="150000"/>
              </a:lnSpc>
            </a:pPr>
            <a:r>
              <a:rPr lang="vi-VN" sz="3600" dirty="0">
                <a:latin typeface="+mj-lt"/>
              </a:rPr>
              <a:t>Cánh màu hồng tươi</a:t>
            </a:r>
          </a:p>
          <a:p>
            <a:pPr fontAlgn="base">
              <a:lnSpc>
                <a:spcPct val="150000"/>
              </a:lnSpc>
            </a:pPr>
            <a:r>
              <a:rPr lang="vi-VN" sz="3600" dirty="0">
                <a:latin typeface="+mj-lt"/>
              </a:rPr>
              <a:t>Hề thấy hoa cười</a:t>
            </a:r>
          </a:p>
          <a:p>
            <a:pPr fontAlgn="base">
              <a:lnSpc>
                <a:spcPct val="150000"/>
              </a:lnSpc>
            </a:pPr>
            <a:r>
              <a:rPr lang="vi-VN" sz="3600" dirty="0">
                <a:latin typeface="+mj-lt"/>
              </a:rPr>
              <a:t>Đúng là Tết đến?</a:t>
            </a:r>
          </a:p>
        </p:txBody>
      </p:sp>
    </p:spTree>
    <p:extLst>
      <p:ext uri="{BB962C8B-B14F-4D97-AF65-F5344CB8AC3E}">
        <p14:creationId xmlns:p14="http://schemas.microsoft.com/office/powerpoint/2010/main" val="1171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54" y="193636"/>
            <a:ext cx="9392789" cy="6526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0348" y="3069606"/>
            <a:ext cx="408355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792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5657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4254" y="2117386"/>
            <a:ext cx="7384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>
              <a:defRPr/>
            </a:pP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12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7420" y="1519324"/>
            <a:ext cx="3871696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b</a:t>
            </a:r>
            <a:r>
              <a:rPr lang="en-US" sz="7700" b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ê ®ª</a:t>
            </a:r>
            <a:endParaRPr lang="en-US" sz="7700" b="1" dirty="0">
              <a:solidFill>
                <a:srgbClr val="0000CC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000" y="1519324"/>
            <a:ext cx="3871696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b</a:t>
            </a:r>
            <a:r>
              <a:rPr lang="en-US" sz="7700" b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Õ bÐ</a:t>
            </a:r>
            <a:endParaRPr lang="en-US" sz="7700" b="1" dirty="0">
              <a:solidFill>
                <a:srgbClr val="0000CC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0424" y="3905546"/>
            <a:ext cx="3871696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®ç ®á</a:t>
            </a:r>
            <a:endParaRPr lang="en-US" sz="7700" b="1" dirty="0">
              <a:solidFill>
                <a:srgbClr val="0000CC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9000" y="3905546"/>
            <a:ext cx="3871696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b</a:t>
            </a:r>
            <a:r>
              <a:rPr lang="en-US" sz="7700" b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Ô</a:t>
            </a:r>
            <a:endParaRPr lang="en-US" sz="7700" b="1" dirty="0">
              <a:solidFill>
                <a:srgbClr val="0000CC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84861" y="4487834"/>
            <a:ext cx="3628572" cy="51848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2600" b="1" dirty="0" err="1">
                <a:latin typeface=".VnAvant" pitchFamily="34" charset="0"/>
              </a:rPr>
              <a:t>Bê</a:t>
            </a:r>
            <a:r>
              <a:rPr lang="en-US" sz="2600" b="1" dirty="0">
                <a:latin typeface=".VnAvant" pitchFamily="34" charset="0"/>
              </a:rPr>
              <a:t> ®ª </a:t>
            </a:r>
            <a:r>
              <a:rPr lang="en-US" sz="2600" b="1" dirty="0" err="1">
                <a:latin typeface=".VnAvant" pitchFamily="34" charset="0"/>
              </a:rPr>
              <a:t>cã</a:t>
            </a:r>
            <a:r>
              <a:rPr lang="en-US" sz="2600" b="1" dirty="0">
                <a:latin typeface=".VnAvant" pitchFamily="34" charset="0"/>
              </a:rPr>
              <a:t> </a:t>
            </a:r>
            <a:r>
              <a:rPr lang="en-US" sz="2600" b="1" dirty="0" err="1" smtClean="0">
                <a:latin typeface=".VnAvant" pitchFamily="34" charset="0"/>
              </a:rPr>
              <a:t>dÕ</a:t>
            </a:r>
            <a:r>
              <a:rPr lang="en-US" sz="2600" b="1" dirty="0" smtClean="0">
                <a:latin typeface=".VnAvant" pitchFamily="34" charset="0"/>
              </a:rPr>
              <a:t>.</a:t>
            </a:r>
            <a:endParaRPr lang="en-US" sz="26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77408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54325" y="965063"/>
            <a:ext cx="3676952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FF0000"/>
                </a:solidFill>
                <a:latin typeface=".VnAvant" pitchFamily="34" charset="0"/>
              </a:rPr>
              <a:t>Ở 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bê</a:t>
            </a:r>
            <a:r>
              <a:rPr lang="en-US" sz="4100" b="1" dirty="0">
                <a:solidFill>
                  <a:srgbClr val="FF0000"/>
                </a:solidFill>
                <a:latin typeface=".VnAvant" pitchFamily="34" charset="0"/>
              </a:rPr>
              <a:t> ®ª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7" y="1828800"/>
            <a:ext cx="3238500" cy="24688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58" y="1828800"/>
            <a:ext cx="3685119" cy="2536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82" y="1846217"/>
            <a:ext cx="3469645" cy="24688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-19353" y="4546230"/>
            <a:ext cx="3628572" cy="51848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2600" b="1" dirty="0">
                <a:latin typeface=".VnAvant" pitchFamily="34" charset="0"/>
              </a:rPr>
              <a:t>Dª la cµ ë </a:t>
            </a:r>
            <a:r>
              <a:rPr lang="en-US" sz="2600" b="1" dirty="0" err="1">
                <a:latin typeface=".VnAvant" pitchFamily="34" charset="0"/>
              </a:rPr>
              <a:t>bê</a:t>
            </a:r>
            <a:r>
              <a:rPr lang="en-US" sz="2600" b="1" dirty="0">
                <a:latin typeface=".VnAvant" pitchFamily="34" charset="0"/>
              </a:rPr>
              <a:t> ®</a:t>
            </a:r>
            <a:r>
              <a:rPr lang="en-US" sz="2600" b="1" dirty="0" smtClean="0">
                <a:latin typeface=".VnAvant" pitchFamily="34" charset="0"/>
              </a:rPr>
              <a:t>ª.</a:t>
            </a:r>
            <a:endParaRPr lang="en-US" sz="2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97158" y="4412452"/>
            <a:ext cx="3352069" cy="51848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2600" b="1" dirty="0" err="1">
                <a:latin typeface=".VnAvant" pitchFamily="34" charset="0"/>
              </a:rPr>
              <a:t>Bê</a:t>
            </a:r>
            <a:r>
              <a:rPr lang="en-US" sz="2600" b="1" dirty="0">
                <a:latin typeface=".VnAvant" pitchFamily="34" charset="0"/>
              </a:rPr>
              <a:t> ®ª </a:t>
            </a:r>
            <a:r>
              <a:rPr lang="en-US" sz="2600" b="1" dirty="0" err="1">
                <a:latin typeface=".VnAvant" pitchFamily="34" charset="0"/>
              </a:rPr>
              <a:t>cã</a:t>
            </a:r>
            <a:r>
              <a:rPr lang="en-US" sz="2600" b="1" dirty="0">
                <a:latin typeface=".VnAvant" pitchFamily="34" charset="0"/>
              </a:rPr>
              <a:t> c¶ bª. </a:t>
            </a:r>
          </a:p>
        </p:txBody>
      </p:sp>
    </p:spTree>
    <p:extLst>
      <p:ext uri="{BB962C8B-B14F-4D97-AF65-F5344CB8AC3E}">
        <p14:creationId xmlns:p14="http://schemas.microsoft.com/office/powerpoint/2010/main" val="10006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22365" y="783773"/>
            <a:ext cx="9443961" cy="19463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</a:t>
            </a:r>
          </a:p>
          <a:p>
            <a:pPr algn="ctr"/>
            <a:r>
              <a:rPr lang="en-US" sz="85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 – 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08" y="3205299"/>
            <a:ext cx="392430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52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4172" y="1217021"/>
            <a:ext cx="11824304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 lIns="117226" tIns="58613" rIns="117226" bIns="5861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3" y="154319"/>
            <a:ext cx="3889828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41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41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41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41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1930" y="4438103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00B05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7573" y="4438103"/>
            <a:ext cx="1338573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latin typeface=".VnAvant" pitchFamily="34" charset="0"/>
              </a:rPr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3" y="1717762"/>
            <a:ext cx="3924300" cy="27203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7200796" y="1802214"/>
            <a:ext cx="3049709" cy="1281675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 dirty="0" err="1">
                <a:solidFill>
                  <a:srgbClr val="0000CC"/>
                </a:solidFill>
                <a:latin typeface=".VnAvant" pitchFamily="34" charset="0"/>
              </a:rPr>
              <a:t>ga</a:t>
            </a:r>
            <a:endParaRPr lang="en-US" sz="77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7393526" y="2827253"/>
            <a:ext cx="1158109" cy="1683657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900" b="1" dirty="0">
                <a:solidFill>
                  <a:srgbClr val="0066CC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8759826" y="2757456"/>
            <a:ext cx="1170203" cy="1811157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9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6560" y="4887748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00B05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41434" y="4910669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C00000"/>
                </a:solidFill>
                <a:latin typeface=".VnAvant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216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5" grpId="0" animBg="1"/>
      <p:bldP spid="16" grpId="0" animBg="1"/>
      <p:bldP spid="17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27074" y="4089759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00B05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0587" y="4115888"/>
            <a:ext cx="1338573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latin typeface=".VnAvant" pitchFamily="34" charset="0"/>
              </a:rPr>
              <a:t>å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6" y="1009365"/>
            <a:ext cx="4000500" cy="27317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6581519" y="2031151"/>
            <a:ext cx="3049709" cy="105281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7700" b="1" dirty="0" err="1">
                <a:solidFill>
                  <a:srgbClr val="0000CC"/>
                </a:solidFill>
                <a:latin typeface=".VnAvant" pitchFamily="34" charset="0"/>
              </a:rPr>
              <a:t>hå</a:t>
            </a:r>
            <a:endParaRPr lang="en-US" sz="77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6985295" y="2680330"/>
            <a:ext cx="876103" cy="1683657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900" b="1" dirty="0">
                <a:solidFill>
                  <a:srgbClr val="0066CC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8287528" y="2616507"/>
            <a:ext cx="876246" cy="1811157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6900" b="1" dirty="0">
                <a:solidFill>
                  <a:srgbClr val="FF0000"/>
                </a:solidFill>
                <a:latin typeface=".VnAvant" pitchFamily="34" charset="0"/>
              </a:rPr>
              <a:t>å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0788" y="5012869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00B05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20071" y="5012869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9200" b="1" dirty="0">
                <a:solidFill>
                  <a:srgbClr val="C00000"/>
                </a:solidFill>
                <a:latin typeface=".VnAvant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371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BF27FD-B38F-EE4C-BC3D-25FA6F72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9" y="433609"/>
            <a:ext cx="3924300" cy="27203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B5803A-EA23-4B4C-B012-D1065EB5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34" y="433609"/>
            <a:ext cx="4000500" cy="27317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0F4191A-B2C2-7141-9221-793AFAA0BE6E}"/>
              </a:ext>
            </a:extLst>
          </p:cNvPr>
          <p:cNvSpPr txBox="1"/>
          <p:nvPr/>
        </p:nvSpPr>
        <p:spPr>
          <a:xfrm>
            <a:off x="1921510" y="2932866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826B4A-A435-5445-A579-6155C0296B9D}"/>
              </a:ext>
            </a:extLst>
          </p:cNvPr>
          <p:cNvSpPr txBox="1"/>
          <p:nvPr/>
        </p:nvSpPr>
        <p:spPr>
          <a:xfrm>
            <a:off x="1414901" y="4713729"/>
            <a:ext cx="2391854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a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D5150E-922B-F140-9A7C-447BE67D2A9A}"/>
              </a:ext>
            </a:extLst>
          </p:cNvPr>
          <p:cNvSpPr txBox="1"/>
          <p:nvPr/>
        </p:nvSpPr>
        <p:spPr>
          <a:xfrm>
            <a:off x="9050218" y="3153949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</a:rPr>
              <a:t>h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353644-4FDC-C247-8E24-953AF99709BC}"/>
              </a:ext>
            </a:extLst>
          </p:cNvPr>
          <p:cNvSpPr txBox="1"/>
          <p:nvPr/>
        </p:nvSpPr>
        <p:spPr>
          <a:xfrm>
            <a:off x="8526328" y="4752429"/>
            <a:ext cx="2426416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anose="020B7200000000000000" pitchFamily="34" charset="0"/>
              </a:rPr>
              <a:t>h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ồ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4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26" y="1351852"/>
            <a:ext cx="6780304" cy="5186548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55668" y="3719207"/>
            <a:ext cx="2009132" cy="8033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hoa</a:t>
            </a:r>
            <a:endParaRPr lang="en-US" sz="41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9041" y="5569851"/>
            <a:ext cx="2259898" cy="7903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gõng</a:t>
            </a:r>
            <a:endParaRPr lang="en-US" sz="41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15905" y="1221786"/>
            <a:ext cx="2148116" cy="7924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008000"/>
                </a:solidFill>
                <a:latin typeface=".VnAvant" pitchFamily="34" charset="0"/>
              </a:rPr>
              <a:t>gÊu</a:t>
            </a:r>
            <a:endParaRPr lang="en-US" sz="41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300729" y="3154212"/>
            <a:ext cx="2399696" cy="905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hµnh</a:t>
            </a:r>
            <a:endParaRPr lang="en-US" sz="41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22570" y="5578958"/>
            <a:ext cx="1926453" cy="707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gµ</a:t>
            </a:r>
          </a:p>
        </p:txBody>
      </p:sp>
      <p:sp>
        <p:nvSpPr>
          <p:cNvPr id="19" name="Oval 18"/>
          <p:cNvSpPr/>
          <p:nvPr/>
        </p:nvSpPr>
        <p:spPr>
          <a:xfrm>
            <a:off x="1052718" y="1279804"/>
            <a:ext cx="1768133" cy="748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hæ</a:t>
            </a:r>
            <a:endParaRPr lang="en-US" sz="41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1" y="67235"/>
            <a:ext cx="11248334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2. Nèi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 víi h×nh chøa tiÕng cã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800" b="1">
                <a:solidFill>
                  <a:srgbClr val="006600"/>
                </a:solidFill>
                <a:latin typeface=".VnAvant" pitchFamily="34" charset="0"/>
              </a:rPr>
              <a:t>m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g . </a:t>
            </a:r>
          </a:p>
          <a:p>
            <a:r>
              <a:rPr lang="en-US" sz="28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Nèi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>
                <a:solidFill>
                  <a:srgbClr val="006600"/>
                </a:solidFill>
                <a:latin typeface=".VnAvant" pitchFamily="34" charset="0"/>
              </a:rPr>
              <a:t>víi h×nh chøa tiÕng cã ©m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2717" y="1279804"/>
            <a:ext cx="1768133" cy="748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æ</a:t>
            </a:r>
            <a:endParaRPr lang="en-US" sz="41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00907" y="1224651"/>
            <a:ext cx="2148116" cy="7924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Êu</a:t>
            </a:r>
            <a:endParaRPr lang="en-US" sz="41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2359" y="3724015"/>
            <a:ext cx="2009132" cy="8033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oa</a:t>
            </a:r>
            <a:endParaRPr lang="en-US" sz="41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12371" y="3151193"/>
            <a:ext cx="2399696" cy="905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µnh</a:t>
            </a:r>
            <a:endParaRPr lang="en-US" sz="41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337568" y="5569851"/>
            <a:ext cx="1926453" cy="707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4100" b="1" dirty="0">
                <a:solidFill>
                  <a:srgbClr val="0066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22" name="Oval 21"/>
          <p:cNvSpPr/>
          <p:nvPr/>
        </p:nvSpPr>
        <p:spPr>
          <a:xfrm>
            <a:off x="376540" y="5551049"/>
            <a:ext cx="2259898" cy="7903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4100" b="1" dirty="0" err="1">
                <a:solidFill>
                  <a:srgbClr val="006600"/>
                </a:solidFill>
                <a:latin typeface=".VnAvant" pitchFamily="34" charset="0"/>
              </a:rPr>
              <a:t>õng</a:t>
            </a:r>
            <a:endParaRPr lang="en-US" sz="41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33278" y="3177915"/>
            <a:ext cx="1363182" cy="1534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366093" y="4152275"/>
            <a:ext cx="1276356" cy="560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6031" y="4747457"/>
            <a:ext cx="1295517" cy="3213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51051" y="2574641"/>
            <a:ext cx="1276356" cy="560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18918" y="3702570"/>
            <a:ext cx="1277765" cy="17614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06847" y="3860067"/>
            <a:ext cx="1462664" cy="18677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1" grpId="0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287</Words>
  <Application>Microsoft Office PowerPoint</Application>
  <PresentationFormat>Widescreen</PresentationFormat>
  <Paragraphs>80</Paragraphs>
  <Slides>28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宋体</vt:lpstr>
      <vt:lpstr>.VnAvant</vt:lpstr>
      <vt:lpstr>Arial</vt:lpstr>
      <vt:lpstr>Calibri</vt:lpstr>
      <vt:lpstr>Calibri Light</vt:lpstr>
      <vt:lpstr>Lato Regular</vt:lpstr>
      <vt:lpstr>Tahoma</vt:lpstr>
      <vt:lpstr>Times New Roman</vt:lpstr>
      <vt:lpstr>UTM Avo</vt:lpstr>
      <vt:lpstr>仓耳玄三M W05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MTC</cp:lastModifiedBy>
  <cp:revision>125</cp:revision>
  <dcterms:created xsi:type="dcterms:W3CDTF">2020-08-03T08:33:18Z</dcterms:created>
  <dcterms:modified xsi:type="dcterms:W3CDTF">2021-10-28T02:44:32Z</dcterms:modified>
</cp:coreProperties>
</file>