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1" r:id="rId4"/>
    <p:sldMasterId id="2147483693" r:id="rId5"/>
    <p:sldMasterId id="2147483705" r:id="rId6"/>
  </p:sldMasterIdLst>
  <p:notesMasterIdLst>
    <p:notesMasterId r:id="rId19"/>
  </p:notesMasterIdLst>
  <p:sldIdLst>
    <p:sldId id="282" r:id="rId7"/>
    <p:sldId id="273" r:id="rId8"/>
    <p:sldId id="283" r:id="rId9"/>
    <p:sldId id="285" r:id="rId10"/>
    <p:sldId id="284" r:id="rId11"/>
    <p:sldId id="274" r:id="rId12"/>
    <p:sldId id="277" r:id="rId13"/>
    <p:sldId id="269" r:id="rId14"/>
    <p:sldId id="278" r:id="rId15"/>
    <p:sldId id="279" r:id="rId16"/>
    <p:sldId id="276" r:id="rId17"/>
    <p:sldId id="286" r:id="rId1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44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76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47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6918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36918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36918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35" y="261865"/>
            <a:ext cx="851535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1299294" y="813652"/>
            <a:ext cx="6564731" cy="251760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1143000" y="4378025"/>
            <a:ext cx="2564981" cy="979788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5542046" y="4463750"/>
            <a:ext cx="2458954" cy="979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506" y="1715721"/>
            <a:ext cx="6719542" cy="8080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95755" y="1090295"/>
            <a:ext cx="612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Chào mừng thầy cô và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40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r>
              <a:rPr kumimoji="0" lang="en-US" sz="4000" b="1" i="0" u="none" strike="noStrike" kern="1200" cap="none" spc="0" normalizeH="0" baseline="0" noProof="0" dirty="0" err="1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86390" y="2523331"/>
            <a:ext cx="2770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000" b="1" dirty="0" smtClean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ownloads\Screenshot_2020-08-15 CloudBook(7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7867650" cy="426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/>
          <p:nvPr/>
        </p:nvSpPr>
        <p:spPr>
          <a:xfrm>
            <a:off x="304800" y="838200"/>
            <a:ext cx="8458200" cy="10779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Kể tên các đồ vật trong thực tế có dạng: hình vuông, hình tròn, hình tam giác, hình chữ nhật.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12"/>
          <p:cNvGrpSpPr/>
          <p:nvPr/>
        </p:nvGrpSpPr>
        <p:grpSpPr>
          <a:xfrm>
            <a:off x="304800" y="2133600"/>
            <a:ext cx="8610600" cy="3733800"/>
            <a:chOff x="304800" y="2133600"/>
            <a:chExt cx="8610600" cy="3733800"/>
          </a:xfrm>
        </p:grpSpPr>
        <p:pic>
          <p:nvPicPr>
            <p:cNvPr id="9220" name="Picture 2" descr="C:\Users\Admin\Desktop\tho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2133600"/>
              <a:ext cx="17526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1" name="Picture 3" descr="C:\Users\Admin\Desktop\di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4114800"/>
              <a:ext cx="1752600" cy="1752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2" name="Picture 4" descr="C:\Users\Admin\Desktop\gach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4486275"/>
              <a:ext cx="1742142" cy="13049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3" name="Picture 5" descr="C:\Users\Admin\Desktop\khăn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2286000"/>
              <a:ext cx="1676400" cy="16764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4" name="Picture 6" descr="C:\Users\Admin\Desktop\goi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0400" y="4514850"/>
              <a:ext cx="1600200" cy="12001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5" name="Picture 7" descr="C:\Users\Admin\Desktop\tivi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53200" y="2667000"/>
              <a:ext cx="2362200" cy="13716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6" name="Picture 8" descr="C:\Users\Admin\Desktop\mai nh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19601" y="4343400"/>
              <a:ext cx="2057400" cy="14478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7" name="Picture 9" descr="C:\Users\Admin\Desktop\co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19600" y="2362200"/>
              <a:ext cx="2057400" cy="16764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6940" y="1954530"/>
            <a:ext cx="275653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/>
          <p:nvPr/>
        </p:nvSpPr>
        <p:spPr>
          <a:xfrm>
            <a:off x="2819400" y="1143000"/>
            <a:ext cx="3657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sz="2800" b="1" dirty="0" err="1" smtClean="0">
                <a:latin typeface=".VnAvant" panose="020B7200000000000000" pitchFamily="34" charset="0"/>
                <a:ea typeface="Times New Roman" panose="02020603050405020304" pitchFamily="18" charset="0"/>
              </a:rPr>
              <a:t>µ</a:t>
            </a:r>
            <a:r>
              <a:rPr sz="2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r>
              <a:rPr sz="2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latin typeface=".VnAvant" panose="020B7200000000000000" pitchFamily="34" charset="0"/>
                <a:cs typeface="Times New Roman" panose="02020603050405020304" pitchFamily="18" charset="0"/>
              </a:rPr>
              <a:t>cò</a:t>
            </a:r>
            <a:endParaRPr sz="2800" b="1" dirty="0">
              <a:latin typeface=".VnAvant" panose="020B72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2051" name="TextBox 3"/>
          <p:cNvSpPr txBox="1"/>
          <p:nvPr/>
        </p:nvSpPr>
        <p:spPr>
          <a:xfrm>
            <a:off x="1066800" y="2362200"/>
            <a:ext cx="7543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HS lên bảng nói tên các đồ vật  ở trước, sau, bên phải, bên trái của mình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2" y="857250"/>
            <a:ext cx="685085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5595" y="2856230"/>
            <a:ext cx="54971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VUÔNG – HÌNH TRÒN </a:t>
            </a:r>
            <a:endParaRPr sz="24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TAM GIÁC – HÌNH CHỮ NHẬT</a:t>
            </a:r>
            <a:endParaRPr lang="en-US" sz="2400" b="1" dirty="0">
              <a:solidFill>
                <a:srgbClr val="F3702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4470" y="3360683"/>
            <a:ext cx="489864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Cả lớp cùng nghe bài hát về hình khối</a:t>
            </a:r>
          </a:p>
        </p:txBody>
      </p:sp>
      <p:pic>
        <p:nvPicPr>
          <p:cNvPr id="4" name="Bé vui học cùng TOPKID - Bài hát thiếu nhi - Dạy bé học hình khố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161" y="2125504"/>
            <a:ext cx="5874544" cy="33647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3775"/>
            <a:ext cx="8118475" cy="4565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533400"/>
            <a:ext cx="3889375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289300"/>
            <a:ext cx="3810000" cy="191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714375"/>
            <a:ext cx="365760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327400"/>
            <a:ext cx="3886200" cy="195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" y="742950"/>
            <a:ext cx="7764463" cy="273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41020" y="4658360"/>
            <a:ext cx="151257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628900" y="4658360"/>
            <a:ext cx="151257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29480" y="4658360"/>
            <a:ext cx="1299845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47205" y="4658360"/>
            <a:ext cx="151257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cxnSp>
        <p:nvCxnSpPr>
          <p:cNvPr id="7" name="Straight Arrow Connector 6"/>
          <p:cNvCxnSpPr>
            <a:endCxn id="2" idx="0"/>
          </p:cNvCxnSpPr>
          <p:nvPr/>
        </p:nvCxnSpPr>
        <p:spPr>
          <a:xfrm flipH="1">
            <a:off x="1297305" y="3061970"/>
            <a:ext cx="384175" cy="15963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3" idx="0"/>
          </p:cNvCxnSpPr>
          <p:nvPr/>
        </p:nvCxnSpPr>
        <p:spPr>
          <a:xfrm>
            <a:off x="2853690" y="3075305"/>
            <a:ext cx="531495" cy="15830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505200" y="3035300"/>
            <a:ext cx="613410" cy="15367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5" idx="0"/>
          </p:cNvCxnSpPr>
          <p:nvPr/>
        </p:nvCxnSpPr>
        <p:spPr>
          <a:xfrm>
            <a:off x="5636895" y="2915285"/>
            <a:ext cx="1966595" cy="174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4" idx="0"/>
          </p:cNvCxnSpPr>
          <p:nvPr/>
        </p:nvCxnSpPr>
        <p:spPr>
          <a:xfrm flipH="1">
            <a:off x="5379720" y="3048635"/>
            <a:ext cx="1814830" cy="1609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30" y="822960"/>
            <a:ext cx="7734300" cy="317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98830" y="4658360"/>
            <a:ext cx="151257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475605" y="4658360"/>
            <a:ext cx="1911350" cy="762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1555115" y="2971800"/>
            <a:ext cx="349885" cy="16865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555115" y="2209800"/>
            <a:ext cx="1340485" cy="24485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676400" y="3200400"/>
            <a:ext cx="3581400" cy="1371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0"/>
          </p:cNvCxnSpPr>
          <p:nvPr/>
        </p:nvCxnSpPr>
        <p:spPr>
          <a:xfrm flipH="1" flipV="1">
            <a:off x="6019800" y="2438400"/>
            <a:ext cx="411480" cy="22199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00600" y="2438400"/>
            <a:ext cx="1600200" cy="2133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034665" y="5562600"/>
            <a:ext cx="1905000" cy="990600"/>
          </a:xfrm>
          <a:prstGeom prst="round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Màu đỏ</a:t>
            </a:r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V="1">
            <a:off x="3987165" y="3352800"/>
            <a:ext cx="127635" cy="22098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819400" y="3657600"/>
            <a:ext cx="11430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962400" y="3581400"/>
            <a:ext cx="2590800" cy="19812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962400" y="2362200"/>
            <a:ext cx="2895600" cy="32004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lide doanh nghiệp">
      <a:majorFont>
        <a:latin typeface="A3.Jovis-BebasNeueBold-San"/>
        <a:ea typeface=""/>
        <a:cs typeface=""/>
      </a:majorFont>
      <a:minorFont>
        <a:latin typeface="A2.Jovis-Doanvandai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128</Words>
  <Application>Microsoft Office PowerPoint</Application>
  <PresentationFormat>On-screen Show (4:3)</PresentationFormat>
  <Paragraphs>25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Microsoft YaHei</vt:lpstr>
      <vt:lpstr>Microsoft YaHei</vt:lpstr>
      <vt:lpstr>宋体</vt:lpstr>
      <vt:lpstr>宋体</vt:lpstr>
      <vt:lpstr>.VnAvant</vt:lpstr>
      <vt:lpstr>A2.Jovis-Doanvandai-San</vt:lpstr>
      <vt:lpstr>A3.Jovis-BebasNeueBold-San</vt:lpstr>
      <vt:lpstr>Arial</vt:lpstr>
      <vt:lpstr>Arial-SGK-TV</vt:lpstr>
      <vt:lpstr>Calibri</vt:lpstr>
      <vt:lpstr>Calibri Light</vt:lpstr>
      <vt:lpstr>Times New Roman</vt:lpstr>
      <vt:lpstr>Univers</vt:lpstr>
      <vt:lpstr>Wingdings</vt:lpstr>
      <vt:lpstr>等线</vt:lpstr>
      <vt:lpstr>1_Default Design</vt:lpstr>
      <vt:lpstr>1_Office 主题​​</vt:lpstr>
      <vt:lpstr>1_Office Theme</vt:lpstr>
      <vt:lpstr>GradientVTI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Cả lớp cùng nghe bài hát về hình khối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MTC</cp:lastModifiedBy>
  <cp:revision>85</cp:revision>
  <dcterms:created xsi:type="dcterms:W3CDTF">2002-01-01T10:07:35Z</dcterms:created>
  <dcterms:modified xsi:type="dcterms:W3CDTF">2021-10-28T02:55:43Z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